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4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CEEAE-C5CB-4287-A49B-83B7925E3B42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80B62-5515-4ADD-AF67-9A8F62E95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1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D8A08-3743-46F0-A3FA-49037D9AE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B8A454-53EB-41BA-8030-DD9036E4B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DE5B0-346B-4C44-AB43-BB8D5333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75A1A-318C-4998-AE0A-8692DC00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C5938-3C04-4009-881B-D5EC8CD8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6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1D1C1-3DA0-4523-A8A1-F1314F4D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8C38C-EF85-4880-8A84-1019AF3E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4ABDA-E0EF-4D8C-80C4-55891E53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97472-9329-498B-8695-B1ED698B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A362D-D597-4682-BEFD-1376C9AF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4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34D1BA-FA96-41AC-876C-0D6B2F4A9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D9E65-1078-4224-8B70-8BA0DC60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90786-017B-4C0D-A8D5-7FC345A9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F0AC9-DA8D-4FD2-9807-B8871EFC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A30AB-93A0-49C4-97F9-5282A5C8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A9AED-9C3C-4523-8278-245E3CE6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38FC7-3251-4FE5-98E7-324C74CE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C6E7B-A40B-4738-BA8C-EEE4E556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FA0-42CD-45B9-B401-47A22AF4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62829-1151-42D4-B56D-0DB4B6BC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3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DBFD8-CD04-4EAE-BA92-1284DAC9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9C6F8-AA5E-4EC5-8D3D-819F92290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C1082-A0FC-4F22-A92D-638A2E88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7D4E7-BB31-4A30-901A-1E0C6EE3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9174D-6FAC-42D5-ABA0-9B512AC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5253-D04F-4C4D-9E18-7842F37B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413AB-66B0-4DD3-971A-2BA4CF80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4CE06-429C-48D3-8E01-C5936247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C81E9-DC7D-47AD-ABEC-FA8D3059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1E754-4D16-4A88-85A8-A44F967A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0303D-4C42-457F-9282-310D1A05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1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756EA-F4C1-40B0-9F4E-0812B6CD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7B8B8-796C-4711-B520-EFC903E8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4C464-2411-438E-840A-4C8174D75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B7449-61E5-49BE-ADB7-5632D9A1C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A04C94-C674-4D75-87D3-B738690B6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4101F7-AF8E-45EC-AA5A-4AFBF7EE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83387-0F1E-4B6B-B2BE-7E85E3AB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068D4-37CF-43F7-AFB9-24A43F33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6553C-2809-4E3D-A28C-36B89ED0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EA506B-DF5D-431D-B157-1E7CE05B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D599E-5521-4D33-B10A-86B0DDAB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093050-91D8-4219-AD9B-C2843641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7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A84BFD-33E2-42EF-A050-0CD8282B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2C31E0-36EB-4AF0-A693-A0C7E661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3B723B-E5C4-452E-AABE-B9ABE0B6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22E17-3006-41E0-8085-330CDBB1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DC99E-3BE7-4A15-B326-8CE5CC02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C6941-DAD2-4C66-9911-16D16A3B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EDFE6-FA2F-4C25-9175-9E58A414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782E5-8F42-40BB-A755-D6E4B10C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27E961-6887-4E55-864C-5DCFFF92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83B8-C37B-4FEE-92CA-2658BBF8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83202-C0C3-4643-A503-FE2CFDFA7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3A6CB-F7B1-4484-BECD-B05F9471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70DFB-04F2-4B4F-BBF8-76967CD8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98E61-6F42-445B-81D6-2B6A5DF7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FD385-C013-4B99-A2D4-E5C03E35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728049-CF28-4FFC-BCF3-12654C84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6D4FD-7271-4A2E-B892-640DB5F6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9E91F-C984-44BD-BD4E-07577AF97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B556-1BF6-40A7-A227-6CBCA41D0D0E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2D8A7-87EF-4C70-A422-964FC4670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B0C17-E5F8-4C42-AFDF-F12D24EE5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EDB5-CDBB-4392-B152-504D6752B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AB396-67CF-4E26-A16B-994583F9C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69F2C5-CB48-419A-9A2B-4652BBA63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Feb 18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19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B2434-E7A7-4F66-B6B5-91B0697F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345C-04F0-4409-A551-E2F33DB72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 spatial and temporal sampling issues are fixed now at focus</a:t>
            </a:r>
          </a:p>
          <a:p>
            <a:r>
              <a:rPr lang="en-US" altLang="zh-CN" dirty="0"/>
              <a:t>2. To properly apply the slit, needs to move either pulse or slit, but both have issues at optics afterwards.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457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FE1E993-5B8D-4AA9-8374-75F7F811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351" y="5211654"/>
            <a:ext cx="7315200" cy="14630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BBDFE1-091C-4DB9-9555-F2D6C14D7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1233" y="3451171"/>
            <a:ext cx="7315200" cy="14630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F52A89-B8FA-4E74-8ADC-A4F44D065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7115" y="1690688"/>
            <a:ext cx="7315200" cy="1463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6E7A35-F235-4A73-92E6-D5B4B014F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9200" y="5211654"/>
            <a:ext cx="7315200" cy="1463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46E2FC-0A4E-44FA-8247-3D05BFA28D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23318" y="3451171"/>
            <a:ext cx="7315200" cy="1463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7CCB1D-6FC5-43F0-B442-A8D04AA848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27436" y="1690688"/>
            <a:ext cx="7315200" cy="14630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8BD882-E493-4130-835E-CA9FC206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Move pulse or slit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3697BB-B2CD-403E-8324-23D78F352BB9}"/>
              </a:ext>
            </a:extLst>
          </p:cNvPr>
          <p:cNvSpPr txBox="1"/>
          <p:nvPr/>
        </p:nvSpPr>
        <p:spPr>
          <a:xfrm>
            <a:off x="6376738" y="289242"/>
            <a:ext cx="453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horizontal axis in the later 2 cases is stretched out quite significantly. I still need to figure out why.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06C12C-E87D-42A4-927C-9477C4B55101}"/>
              </a:ext>
            </a:extLst>
          </p:cNvPr>
          <p:cNvSpPr txBox="1"/>
          <p:nvPr/>
        </p:nvSpPr>
        <p:spPr>
          <a:xfrm>
            <a:off x="5614937" y="21467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 shift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0C7704-3B30-4849-8636-9A29D9DFF8F6}"/>
              </a:ext>
            </a:extLst>
          </p:cNvPr>
          <p:cNvSpPr txBox="1"/>
          <p:nvPr/>
        </p:nvSpPr>
        <p:spPr>
          <a:xfrm>
            <a:off x="5491507" y="410995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Shift pulse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FEBF79-8A3D-47D3-A214-9F00187ED5CE}"/>
              </a:ext>
            </a:extLst>
          </p:cNvPr>
          <p:cNvSpPr txBox="1"/>
          <p:nvPr/>
        </p:nvSpPr>
        <p:spPr>
          <a:xfrm>
            <a:off x="5565216" y="585241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Shift slit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8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BD882-E493-4130-835E-CA9FC206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Move slit, higher resolution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81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DXS Optics Simulation</vt:lpstr>
      <vt:lpstr>Outline</vt:lpstr>
      <vt:lpstr>Move pulse or slit</vt:lpstr>
      <vt:lpstr>Move slit, higher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184</cp:revision>
  <dcterms:created xsi:type="dcterms:W3CDTF">2021-02-11T16:11:37Z</dcterms:created>
  <dcterms:modified xsi:type="dcterms:W3CDTF">2021-02-18T03:54:18Z</dcterms:modified>
</cp:coreProperties>
</file>