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73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93EBF-37E8-4718-A956-A898FA6CD21B}">
          <p14:sldIdLst>
            <p14:sldId id="256"/>
          </p14:sldIdLst>
        </p14:section>
        <p14:section name="Mirror bending only" id="{EAAAAE5B-8BEB-4CF7-8237-D5D57A0C7134}">
          <p14:sldIdLst>
            <p14:sldId id="257"/>
            <p14:sldId id="258"/>
            <p14:sldId id="263"/>
            <p14:sldId id="259"/>
            <p14:sldId id="264"/>
            <p14:sldId id="260"/>
            <p14:sldId id="261"/>
            <p14:sldId id="265"/>
            <p14:sldId id="262"/>
            <p14:sldId id="266"/>
          </p14:sldIdLst>
        </p14:section>
        <p14:section name="Phase corrector only" id="{1063FF1D-EFA4-48C0-9CE1-405E41A97490}">
          <p14:sldIdLst>
            <p14:sldId id="267"/>
            <p14:sldId id="273"/>
            <p14:sldId id="268"/>
            <p14:sldId id="274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Wang" initials="NW" lastIdx="1" clrIdx="0">
    <p:extLst>
      <p:ext uri="{19B8F6BF-5375-455C-9EA6-DF929625EA0E}">
        <p15:presenceInfo xmlns:p15="http://schemas.microsoft.com/office/powerpoint/2012/main" userId="9371ad915d57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D12F-87FA-4B63-8501-AD628B473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1E19-ADC6-455F-9865-005CEFD3A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892D-6FFC-4714-8E83-B82F2A93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532C-581B-47E5-A38F-D8192933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F3F-3174-4DBA-8394-F49946BE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2CA3-DBDC-4DAD-9790-BE503F60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0DCCA-D0C9-4758-98C8-D29CC7C9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8DB2-192E-4448-A4C3-11FDB12D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92AB-4765-4A10-B8B5-6767BC25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07D7-04C9-4F13-B1FA-4E13D29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016B6-755E-4B83-8900-4787620D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95E9-EF25-49B8-A3C9-43B1F5E2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252A-0BD1-40D6-9233-F0F0F36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A7C3-70EA-4F4F-B5C8-1CEE90A2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8FCF-449A-40EA-B3F3-5CF098B0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44DC-FE59-49B2-B3BA-9CDDB9D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8E24-887D-443F-ADB1-4266596F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1A4E-2800-4FE5-8509-31C9BCC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C357-1989-40EA-A8C2-8340BE99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FA8A-41D7-4FA1-80B4-3FDACD9C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4640-5455-4484-8AE9-030AAC87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4448-1F26-4E20-AE49-0481D220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B197-6D0E-48C1-A0BE-08A77057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4C3F-D583-418A-A23F-35834F65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C5C0-201F-4468-8577-5F06F15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8B1-1062-4811-9E1A-E0CC0885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48ED-2199-461D-9059-C61032318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6219-FA95-4255-BF27-402550B5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C068-0A53-405E-B727-B6C99A1D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E528-6880-4EF4-B8F0-4BD6DDC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E81D-03A7-4BEE-9C6F-41D0D88E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ADC0-2883-4913-8EAA-0A54F23F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0DCC-A87A-4826-B9DE-28BADE25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C2D7C-AFF6-4F3D-9F33-810DDA3B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E2B50-3240-4895-8360-B4D8FB32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131C0-4426-42C2-97E9-BAC065473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F1E8-A196-4B8C-BFA5-42DC036A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6ED36-CCED-4CA2-8343-BF59532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0AD9A-6387-45BE-8C29-3DA8E27B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507C-FC94-4208-9C83-220A5B77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8E1BE-9188-4E38-8A30-18BF2E3B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7DBA8-DEDC-4C86-8D12-F8937BE7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B2788-9727-4293-8F48-719C85D5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D0FFD-A867-4117-B89E-6B730CF2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3A3-007A-4B71-85A0-E08D5E4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0C0B-B2BE-46CF-90D8-C4F3CE2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CAFA-4E44-472E-896A-36E0FDD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7DB6-64A9-43E2-911B-3A67F8A7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FA99A-237D-4171-A395-B68AE117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B1FC-2CC6-40C1-82CD-FCC17D2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B00D0-4ECC-4FB5-B506-4CEAEFD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DDF04-06FB-457A-AC5F-9523CBE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E5D0-8C50-4519-B4F0-D5BD2D3B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44413-FE4A-4E14-9969-27CEE84C3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0945-CFC3-47A1-951E-7A055C8A8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C4D2B-F910-4F82-8FF5-50BF859F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668F-F18F-4F1A-91A6-27A2E7F8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5722-8447-4A75-9EE5-BA70469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4DB9-F0E1-4AF3-A356-88A99EEA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C96F-EC8E-4364-831B-CE3EF4CE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7409-4CB6-4443-849A-173EC3656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E917-F9FC-4C1B-9E3D-6687034D494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0260-21D6-467C-ABC2-3306F2A9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6A46-8B80-47B0-A137-3A44ED15A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D64-E2C0-45C4-82E6-D80E0C361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DXS Optics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4AD9-66DD-4C80-B0D3-F56EF7D1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Checking validity of previous m2_p simulations</a:t>
            </a:r>
          </a:p>
          <a:p>
            <a:r>
              <a:rPr lang="en-US" dirty="0"/>
              <a:t>Nan Wang, Aug 05 2021</a:t>
            </a:r>
          </a:p>
        </p:txBody>
      </p:sp>
    </p:spTree>
    <p:extLst>
      <p:ext uri="{BB962C8B-B14F-4D97-AF65-F5344CB8AC3E}">
        <p14:creationId xmlns:p14="http://schemas.microsoft.com/office/powerpoint/2010/main" val="40424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76601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spectrum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AB518-4173-454B-B405-B3F43E5D4705}"/>
              </a:ext>
            </a:extLst>
          </p:cNvPr>
          <p:cNvGrpSpPr/>
          <p:nvPr/>
        </p:nvGrpSpPr>
        <p:grpSpPr>
          <a:xfrm>
            <a:off x="4291418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BB84E7-5E22-4AD9-AE36-0C86862B80C9}"/>
              </a:ext>
            </a:extLst>
          </p:cNvPr>
          <p:cNvGrpSpPr/>
          <p:nvPr/>
        </p:nvGrpSpPr>
        <p:grpSpPr>
          <a:xfrm>
            <a:off x="8247459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42438A-77D8-4A70-A848-8D91C7CD087B}"/>
              </a:ext>
            </a:extLst>
          </p:cNvPr>
          <p:cNvSpPr txBox="1"/>
          <p:nvPr/>
        </p:nvSpPr>
        <p:spPr>
          <a:xfrm>
            <a:off x="636494" y="5378824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focus</a:t>
            </a:r>
          </a:p>
        </p:txBody>
      </p:sp>
    </p:spTree>
    <p:extLst>
      <p:ext uri="{BB962C8B-B14F-4D97-AF65-F5344CB8AC3E}">
        <p14:creationId xmlns:p14="http://schemas.microsoft.com/office/powerpoint/2010/main" val="404047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76601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spectrum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AB518-4173-454B-B405-B3F43E5D4705}"/>
              </a:ext>
            </a:extLst>
          </p:cNvPr>
          <p:cNvGrpSpPr/>
          <p:nvPr/>
        </p:nvGrpSpPr>
        <p:grpSpPr>
          <a:xfrm>
            <a:off x="4291418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BB84E7-5E22-4AD9-AE36-0C86862B80C9}"/>
              </a:ext>
            </a:extLst>
          </p:cNvPr>
          <p:cNvGrpSpPr/>
          <p:nvPr/>
        </p:nvGrpSpPr>
        <p:grpSpPr>
          <a:xfrm>
            <a:off x="8247459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42438A-77D8-4A70-A848-8D91C7CD087B}"/>
              </a:ext>
            </a:extLst>
          </p:cNvPr>
          <p:cNvSpPr txBox="1"/>
          <p:nvPr/>
        </p:nvSpPr>
        <p:spPr>
          <a:xfrm>
            <a:off x="636494" y="5378824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output</a:t>
            </a:r>
          </a:p>
        </p:txBody>
      </p:sp>
    </p:spTree>
    <p:extLst>
      <p:ext uri="{BB962C8B-B14F-4D97-AF65-F5344CB8AC3E}">
        <p14:creationId xmlns:p14="http://schemas.microsoft.com/office/powerpoint/2010/main" val="315564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plate at HHLM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3261CF-2C0A-4160-B8FB-AF0BB518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511824"/>
            <a:ext cx="12070080" cy="274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26120A-B83E-48E7-BC1B-812F46E46A5D}"/>
              </a:ext>
            </a:extLst>
          </p:cNvPr>
          <p:cNvSpPr txBox="1"/>
          <p:nvPr/>
        </p:nvSpPr>
        <p:spPr>
          <a:xfrm>
            <a:off x="0" y="25140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slit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12746E-E667-4CC8-A58B-40F4255A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030123"/>
            <a:ext cx="12070080" cy="2743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D4BEAC-D21A-481D-A4E0-4440D390F807}"/>
              </a:ext>
            </a:extLst>
          </p:cNvPr>
          <p:cNvSpPr txBox="1"/>
          <p:nvPr/>
        </p:nvSpPr>
        <p:spPr>
          <a:xfrm>
            <a:off x="-1" y="50323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slit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391135-646C-4DD0-8625-1F7DB3EB2E76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497E5F-96FA-413E-8E16-978CFDA4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97FFCF-A6F0-4603-8242-D186D79B13AD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EEC08A-33AF-4297-AF20-B84F424BD026}"/>
                </a:ext>
              </a:extLst>
            </p:cNvPr>
            <p:cNvSpPr/>
            <p:nvPr/>
          </p:nvSpPr>
          <p:spPr>
            <a:xfrm>
              <a:off x="5258030" y="1384477"/>
              <a:ext cx="1142770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370EE6-CE75-4952-9162-BE16A65FA94D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F58E22-C629-44DE-ADF7-233A9D5FA83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0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HHLM, close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9" cy="5029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9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9" cy="50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9" cy="502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EEC9A5-EE75-42C5-818C-C02198DBCA57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98DA4-3DDF-436C-A24D-203B69250E69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FD0C4-839E-4F2E-93D1-C33C01B1F041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6D345-B9F2-479B-83D3-A14BE4E3AC29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7DCE94-061C-4281-934B-0126414750DA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01E544-CDD2-4199-96B1-4FD5F5A83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0049F-7D76-4D35-B3C7-B890FA4E13CC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98B4CF-7308-4F00-B222-3D81B0B87FBE}"/>
                </a:ext>
              </a:extLst>
            </p:cNvPr>
            <p:cNvSpPr/>
            <p:nvPr/>
          </p:nvSpPr>
          <p:spPr>
            <a:xfrm>
              <a:off x="5258030" y="1384477"/>
              <a:ext cx="1142770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5134EF-FEAA-4D37-84A0-42F0C6CBC577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CF6911-10CB-49E3-9BB0-2F104CF69FBB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08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HHLM, open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8" cy="5029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9" cy="50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9" cy="502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9" cy="5029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931C58-C1ED-41DA-A914-64776CAB83C2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873F8-67A9-485F-9698-4E55DE88E420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87733-9765-4FC1-BF59-1DD18D381B22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133FA-6FE8-4D8B-A44C-7899371C8AD4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3AD821-0633-421A-BABD-6849CC3B8A35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05E96C-7C92-4570-8C12-E73CEB264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1AD851-16C4-445C-A1A9-AD07A79F8610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6A3150-CB6E-413D-A021-C24CA93B746E}"/>
                </a:ext>
              </a:extLst>
            </p:cNvPr>
            <p:cNvSpPr/>
            <p:nvPr/>
          </p:nvSpPr>
          <p:spPr>
            <a:xfrm>
              <a:off x="5258030" y="1384477"/>
              <a:ext cx="1142770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52B8D5-3D5E-48A5-BE97-258823F6A472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389AA7-4741-4B10-8089-0F913C7C567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3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plate at HRM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396AAE-B0E8-4524-83A7-3757BE07F200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5E8862-5B6C-4769-B348-719A5CA94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25AABD-2505-4B02-A669-FF28E64004EC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24911E-4AF7-4FEE-86B9-BB154FDF5F52}"/>
                </a:ext>
              </a:extLst>
            </p:cNvPr>
            <p:cNvSpPr/>
            <p:nvPr/>
          </p:nvSpPr>
          <p:spPr>
            <a:xfrm>
              <a:off x="5258030" y="1384477"/>
              <a:ext cx="1036750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A1F423-483F-44F2-9A13-96A4041459BA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7BFCC4-1032-4B69-88E1-2087219FA13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</a:t>
              </a:r>
              <a:r>
                <a:rPr lang="en-US" altLang="zh-CN" dirty="0"/>
                <a:t>e</a:t>
              </a:r>
              <a:r>
                <a:rPr lang="en-US" dirty="0"/>
                <a:t>nce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E3261CF-2C0A-4160-B8FB-AF0BB518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" y="1511824"/>
            <a:ext cx="12070080" cy="27431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26120A-B83E-48E7-BC1B-812F46E46A5D}"/>
              </a:ext>
            </a:extLst>
          </p:cNvPr>
          <p:cNvSpPr txBox="1"/>
          <p:nvPr/>
        </p:nvSpPr>
        <p:spPr>
          <a:xfrm>
            <a:off x="0" y="25140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slit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12746E-E667-4CC8-A58B-40F4255A6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" y="4030123"/>
            <a:ext cx="12070080" cy="27431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D4BEAC-D21A-481D-A4E0-4440D390F807}"/>
              </a:ext>
            </a:extLst>
          </p:cNvPr>
          <p:cNvSpPr txBox="1"/>
          <p:nvPr/>
        </p:nvSpPr>
        <p:spPr>
          <a:xfrm>
            <a:off x="-1" y="50323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slit</a:t>
            </a:r>
          </a:p>
        </p:txBody>
      </p:sp>
    </p:spTree>
    <p:extLst>
      <p:ext uri="{BB962C8B-B14F-4D97-AF65-F5344CB8AC3E}">
        <p14:creationId xmlns:p14="http://schemas.microsoft.com/office/powerpoint/2010/main" val="260170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</a:t>
            </a:r>
            <a:r>
              <a:rPr lang="en-US" altLang="zh-CN" dirty="0"/>
              <a:t>R</a:t>
            </a:r>
            <a:r>
              <a:rPr lang="en-US" dirty="0"/>
              <a:t>M, close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8" cy="5029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9" cy="50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9" cy="502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9" cy="5029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ADD80D-BFEA-4A88-A328-C1FA852AB4B7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B051A-9FD9-449C-9B22-B3F64E305D73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B1003-3D47-4454-8787-692DCE82597A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7466A-0160-43E6-ACD8-39CFA8242352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FC5E7-FECE-4547-BF8E-372C9C850307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30EFBA-18D9-44AC-8B9A-3B9BAD8C4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6A2FDA-19F6-4245-AFC4-A8747B012696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9C537B-7590-4517-BCB4-5F21C3A4137F}"/>
                </a:ext>
              </a:extLst>
            </p:cNvPr>
            <p:cNvSpPr/>
            <p:nvPr/>
          </p:nvSpPr>
          <p:spPr>
            <a:xfrm>
              <a:off x="5258030" y="1384477"/>
              <a:ext cx="1036750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FA69A-9193-431B-B8D8-A6BE11390B6C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B342D3-F859-4CC1-BFA3-7FE26B101552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94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HRM, open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8" cy="5029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8" cy="50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8" cy="502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8" cy="5029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9F6239-191C-419E-828D-374AE440144D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E0BDD-EE6F-48E9-84DC-BA5F0253FA4D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A015A-009C-4644-973B-8D4988A0B202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8DDA9-1F63-4F6D-B0B2-BF86C54B461B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D3D73A-9FAE-49D4-8AA6-2BDDDE6C0C08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B6BD904-6025-43F9-9DA8-852803A94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E58ABA-C92F-4580-9582-C621F0307B41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BC7374-E0F1-4E2A-A261-E629EFF45434}"/>
                </a:ext>
              </a:extLst>
            </p:cNvPr>
            <p:cNvSpPr/>
            <p:nvPr/>
          </p:nvSpPr>
          <p:spPr>
            <a:xfrm>
              <a:off x="5258030" y="1384477"/>
              <a:ext cx="1036750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EE2C55-6728-4D17-A359-4789373AFD02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B27E10-FEB1-4AB7-8F22-7FA97D0EA9A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</a:t>
              </a:r>
              <a:r>
                <a:rPr lang="en-US" altLang="zh-CN" dirty="0"/>
                <a:t>e</a:t>
              </a:r>
              <a:r>
                <a:rPr lang="en-US" dirty="0"/>
                <a:t>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75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884A-A0BC-44FD-AADE-D92011A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profiles comparison (HHLM open)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C7FA2D-ED07-44CF-A85C-496650AF6FAF}"/>
              </a:ext>
            </a:extLst>
          </p:cNvPr>
          <p:cNvGrpSpPr/>
          <p:nvPr/>
        </p:nvGrpSpPr>
        <p:grpSpPr>
          <a:xfrm>
            <a:off x="9443031" y="1579078"/>
            <a:ext cx="2642824" cy="2630618"/>
            <a:chOff x="7540214" y="1605579"/>
            <a:chExt cx="2642824" cy="26306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EBED43-B163-4FDA-A0D6-7F7BD1C31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D40F2E-86B8-4C73-9BED-EDA5E570024F}"/>
                </a:ext>
              </a:extLst>
            </p:cNvPr>
            <p:cNvSpPr txBox="1"/>
            <p:nvPr/>
          </p:nvSpPr>
          <p:spPr>
            <a:xfrm>
              <a:off x="7900518" y="1828799"/>
              <a:ext cx="104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corrector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5D029-534E-4947-B6DF-225ADA6B807F}"/>
              </a:ext>
            </a:extLst>
          </p:cNvPr>
          <p:cNvGrpSpPr/>
          <p:nvPr/>
        </p:nvGrpSpPr>
        <p:grpSpPr>
          <a:xfrm>
            <a:off x="1502750" y="1583289"/>
            <a:ext cx="2642824" cy="2630618"/>
            <a:chOff x="0" y="1605579"/>
            <a:chExt cx="2642824" cy="26306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795504-D4CF-4E45-8EFC-9E06A931C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0" y="1605579"/>
              <a:ext cx="2642824" cy="263061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962CF-BB51-4D02-A58D-8D1A3FFB9814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7F0F17-0D46-4E52-ACDC-7D012F23CA27}"/>
              </a:ext>
            </a:extLst>
          </p:cNvPr>
          <p:cNvGrpSpPr/>
          <p:nvPr/>
        </p:nvGrpSpPr>
        <p:grpSpPr>
          <a:xfrm>
            <a:off x="4145574" y="1579078"/>
            <a:ext cx="2642824" cy="2630618"/>
            <a:chOff x="3770107" y="1605579"/>
            <a:chExt cx="2642824" cy="26306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DE79D71-3C5C-4F5E-B9C8-6B68C1B2E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3770107" y="1605579"/>
              <a:ext cx="2642824" cy="26306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6D9222-58B1-4327-9B95-371832C52A8C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6E9B23-DCC4-4B14-A190-ED29A8EB8E43}"/>
              </a:ext>
            </a:extLst>
          </p:cNvPr>
          <p:cNvGrpSpPr/>
          <p:nvPr/>
        </p:nvGrpSpPr>
        <p:grpSpPr>
          <a:xfrm>
            <a:off x="6800207" y="1579078"/>
            <a:ext cx="2642824" cy="2630618"/>
            <a:chOff x="7540214" y="1605579"/>
            <a:chExt cx="2642824" cy="26306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780084-49A9-4D56-A191-219DDF481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6FB843-933A-49BF-A819-058226280D4B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AD2646-92B5-4CA6-ADD9-4CA0E20014D3}"/>
              </a:ext>
            </a:extLst>
          </p:cNvPr>
          <p:cNvGrpSpPr/>
          <p:nvPr/>
        </p:nvGrpSpPr>
        <p:grpSpPr>
          <a:xfrm>
            <a:off x="1502750" y="4227382"/>
            <a:ext cx="2642824" cy="2630618"/>
            <a:chOff x="0" y="1605579"/>
            <a:chExt cx="2642824" cy="26306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EEEB1D-3596-4634-A230-5411AFE30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0" y="1605579"/>
              <a:ext cx="2642824" cy="26306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2B0C5-4E4C-4647-9570-9F809493B576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DFFF1-510B-4AEE-99E6-F6798ACE5409}"/>
              </a:ext>
            </a:extLst>
          </p:cNvPr>
          <p:cNvGrpSpPr/>
          <p:nvPr/>
        </p:nvGrpSpPr>
        <p:grpSpPr>
          <a:xfrm>
            <a:off x="4145574" y="4227382"/>
            <a:ext cx="2642824" cy="2630618"/>
            <a:chOff x="3770107" y="1605579"/>
            <a:chExt cx="2642824" cy="263061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9325C2-4823-42DC-BDF1-7502CD7C7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3770107" y="1605579"/>
              <a:ext cx="2642824" cy="263061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305C3-6C11-4FAA-8AD0-E8B5624DF7E0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822150-11BB-4C32-AF04-74D0E0111FD1}"/>
              </a:ext>
            </a:extLst>
          </p:cNvPr>
          <p:cNvGrpSpPr/>
          <p:nvPr/>
        </p:nvGrpSpPr>
        <p:grpSpPr>
          <a:xfrm>
            <a:off x="6788398" y="4218539"/>
            <a:ext cx="2642824" cy="2630618"/>
            <a:chOff x="7540214" y="1605579"/>
            <a:chExt cx="2642824" cy="263061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4084ACF-E4B7-4F43-A6B9-0A19B5EF1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C97AD7-E039-42E6-AB87-6CB093992B2B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314EB7-DC7F-4093-AEED-DD6FB6F52692}"/>
              </a:ext>
            </a:extLst>
          </p:cNvPr>
          <p:cNvGrpSpPr/>
          <p:nvPr/>
        </p:nvGrpSpPr>
        <p:grpSpPr>
          <a:xfrm>
            <a:off x="9443031" y="4218539"/>
            <a:ext cx="2642824" cy="2630618"/>
            <a:chOff x="7540214" y="1605579"/>
            <a:chExt cx="2642824" cy="263061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A89A40-9DEB-44B8-A478-0D13CADF8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085764-7965-4ECC-AEF3-DE58CAEA2544}"/>
                </a:ext>
              </a:extLst>
            </p:cNvPr>
            <p:cNvSpPr txBox="1"/>
            <p:nvPr/>
          </p:nvSpPr>
          <p:spPr>
            <a:xfrm>
              <a:off x="7900518" y="1828799"/>
              <a:ext cx="104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corrector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834E0AB-DAF1-467A-B229-88F78D32DAB8}"/>
              </a:ext>
            </a:extLst>
          </p:cNvPr>
          <p:cNvSpPr txBox="1"/>
          <p:nvPr/>
        </p:nvSpPr>
        <p:spPr>
          <a:xfrm>
            <a:off x="212358" y="53491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dirty="0"/>
              <a:t>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ADAB5-2753-4A95-903F-D66E104079FE}"/>
              </a:ext>
            </a:extLst>
          </p:cNvPr>
          <p:cNvSpPr txBox="1"/>
          <p:nvPr/>
        </p:nvSpPr>
        <p:spPr>
          <a:xfrm>
            <a:off x="212357" y="2709721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0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884A-A0BC-44FD-AADE-D92011A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spectrum comparison (HHLM open)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BED43-B163-4FDA-A0D6-7F7BD1C31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9443031" y="1579078"/>
            <a:ext cx="2642824" cy="2630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0F2E-86B8-4C73-9BED-EDA5E570024F}"/>
              </a:ext>
            </a:extLst>
          </p:cNvPr>
          <p:cNvSpPr txBox="1"/>
          <p:nvPr/>
        </p:nvSpPr>
        <p:spPr>
          <a:xfrm>
            <a:off x="9765235" y="194834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795504-D4CF-4E45-8EFC-9E06A931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1502750" y="1583289"/>
            <a:ext cx="2642824" cy="2630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962CF-BB51-4D02-A58D-8D1A3FFB9814}"/>
              </a:ext>
            </a:extLst>
          </p:cNvPr>
          <p:cNvSpPr txBox="1"/>
          <p:nvPr/>
        </p:nvSpPr>
        <p:spPr>
          <a:xfrm>
            <a:off x="1784750" y="1952559"/>
            <a:ext cx="85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perfect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E79D71-3C5C-4F5E-B9C8-6B68C1B2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4157383" y="1587921"/>
            <a:ext cx="2642824" cy="2630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6D9222-58B1-4327-9B95-371832C52A8C}"/>
              </a:ext>
            </a:extLst>
          </p:cNvPr>
          <p:cNvSpPr txBox="1"/>
          <p:nvPr/>
        </p:nvSpPr>
        <p:spPr>
          <a:xfrm>
            <a:off x="4418180" y="1957191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 only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780084-49A9-4D56-A191-219DDF481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6800207" y="1579078"/>
            <a:ext cx="2642824" cy="2630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6FB843-933A-49BF-A819-058226280D4B}"/>
              </a:ext>
            </a:extLst>
          </p:cNvPr>
          <p:cNvSpPr txBox="1"/>
          <p:nvPr/>
        </p:nvSpPr>
        <p:spPr>
          <a:xfrm>
            <a:off x="7122411" y="194834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EEEB1D-3596-4634-A230-5411AFE30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1502750" y="4227382"/>
            <a:ext cx="2642824" cy="26306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22B0C5-4E4C-4647-9570-9F809493B576}"/>
              </a:ext>
            </a:extLst>
          </p:cNvPr>
          <p:cNvSpPr txBox="1"/>
          <p:nvPr/>
        </p:nvSpPr>
        <p:spPr>
          <a:xfrm>
            <a:off x="1784750" y="4596652"/>
            <a:ext cx="85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perfect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B9325C2-4823-42DC-BDF1-7502CD7C7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4145574" y="4227382"/>
            <a:ext cx="2642824" cy="26306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84305C3-6C11-4FAA-8AD0-E8B5624DF7E0}"/>
              </a:ext>
            </a:extLst>
          </p:cNvPr>
          <p:cNvSpPr txBox="1"/>
          <p:nvPr/>
        </p:nvSpPr>
        <p:spPr>
          <a:xfrm>
            <a:off x="4406371" y="4596652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 only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084ACF-E4B7-4F43-A6B9-0A19B5EF1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6788398" y="4218539"/>
            <a:ext cx="2642824" cy="26306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C97AD7-E039-42E6-AB87-6CB093992B2B}"/>
              </a:ext>
            </a:extLst>
          </p:cNvPr>
          <p:cNvSpPr txBox="1"/>
          <p:nvPr/>
        </p:nvSpPr>
        <p:spPr>
          <a:xfrm>
            <a:off x="7110602" y="458780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0A89A40-9DEB-44B8-A478-0D13CADF8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9443031" y="4218539"/>
            <a:ext cx="2642824" cy="26306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E085764-7965-4ECC-AEF3-DE58CAEA2544}"/>
              </a:ext>
            </a:extLst>
          </p:cNvPr>
          <p:cNvSpPr txBox="1"/>
          <p:nvPr/>
        </p:nvSpPr>
        <p:spPr>
          <a:xfrm>
            <a:off x="9765235" y="4587809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4E0AB-DAF1-467A-B229-88F78D32DAB8}"/>
              </a:ext>
            </a:extLst>
          </p:cNvPr>
          <p:cNvSpPr txBox="1"/>
          <p:nvPr/>
        </p:nvSpPr>
        <p:spPr>
          <a:xfrm>
            <a:off x="212358" y="53491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dirty="0"/>
              <a:t>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ADAB5-2753-4A95-903F-D66E104079FE}"/>
              </a:ext>
            </a:extLst>
          </p:cNvPr>
          <p:cNvSpPr txBox="1"/>
          <p:nvPr/>
        </p:nvSpPr>
        <p:spPr>
          <a:xfrm>
            <a:off x="212357" y="2709721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tolerance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DC9A-29D9-4EBC-8E69-92777028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9050"/>
            <a:ext cx="10515600" cy="1947333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6DF47A-95A3-4939-8F28-82513E3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66626"/>
              </p:ext>
            </p:extLst>
          </p:nvPr>
        </p:nvGraphicFramePr>
        <p:xfrm>
          <a:off x="481264" y="2398348"/>
          <a:ext cx="11229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1031826297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597786742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105226024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187524736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73418229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245096248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113795581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5859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8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 p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175.7567547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523.3670250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216.9631929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201.6045856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01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2B74A7-81ED-4BEF-AE64-619CBDE28FC7}"/>
              </a:ext>
            </a:extLst>
          </p:cNvPr>
          <p:cNvSpPr txBox="1"/>
          <p:nvPr/>
        </p:nvSpPr>
        <p:spPr>
          <a:xfrm>
            <a:off x="664464" y="1754407"/>
            <a:ext cx="632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crystal </a:t>
            </a:r>
            <a:r>
              <a:rPr lang="en-US" dirty="0" err="1"/>
              <a:t>shapeError</a:t>
            </a:r>
            <a:r>
              <a:rPr lang="en-US" dirty="0"/>
              <a:t> correction to find the weakest crystal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0C77-36EF-434A-B705-96E5FB14B61C}"/>
              </a:ext>
            </a:extLst>
          </p:cNvPr>
          <p:cNvSpPr txBox="1"/>
          <p:nvPr/>
        </p:nvSpPr>
        <p:spPr>
          <a:xfrm>
            <a:off x="664464" y="3919718"/>
            <a:ext cx="697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crystal </a:t>
            </a:r>
            <a:r>
              <a:rPr lang="en-US" dirty="0" err="1"/>
              <a:t>shapeError</a:t>
            </a:r>
            <a:r>
              <a:rPr lang="en-US" dirty="0"/>
              <a:t> correction to see the maximum power acceptable</a:t>
            </a:r>
          </a:p>
        </p:txBody>
      </p:sp>
    </p:spTree>
    <p:extLst>
      <p:ext uri="{BB962C8B-B14F-4D97-AF65-F5344CB8AC3E}">
        <p14:creationId xmlns:p14="http://schemas.microsoft.com/office/powerpoint/2010/main" val="22043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195626" y="1592132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00138" y="1605579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404650" y="1605579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AF7A636-CD2D-498E-9F2E-AD5322393DBD}"/>
              </a:ext>
            </a:extLst>
          </p:cNvPr>
          <p:cNvSpPr txBox="1"/>
          <p:nvPr/>
        </p:nvSpPr>
        <p:spPr>
          <a:xfrm>
            <a:off x="636494" y="5378824"/>
            <a:ext cx="15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focus</a:t>
            </a:r>
          </a:p>
        </p:txBody>
      </p:sp>
    </p:spTree>
    <p:extLst>
      <p:ext uri="{BB962C8B-B14F-4D97-AF65-F5344CB8AC3E}">
        <p14:creationId xmlns:p14="http://schemas.microsoft.com/office/powerpoint/2010/main" val="263121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402278" y="1794034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18066" y="1800757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233854" y="1800757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A0BE33-374A-49F2-A34D-C34333B956C2}"/>
              </a:ext>
            </a:extLst>
          </p:cNvPr>
          <p:cNvSpPr txBox="1"/>
          <p:nvPr/>
        </p:nvSpPr>
        <p:spPr>
          <a:xfrm>
            <a:off x="636494" y="5378824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output</a:t>
            </a:r>
          </a:p>
        </p:txBody>
      </p:sp>
    </p:spTree>
    <p:extLst>
      <p:ext uri="{BB962C8B-B14F-4D97-AF65-F5344CB8AC3E}">
        <p14:creationId xmlns:p14="http://schemas.microsoft.com/office/powerpoint/2010/main" val="7404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31778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spectrum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BA9737-F492-4C2A-830E-B816201E3D14}"/>
              </a:ext>
            </a:extLst>
          </p:cNvPr>
          <p:cNvGrpSpPr/>
          <p:nvPr/>
        </p:nvGrpSpPr>
        <p:grpSpPr>
          <a:xfrm>
            <a:off x="4246595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DC155-4B61-479C-B18F-C0867E9CA1A0}"/>
              </a:ext>
            </a:extLst>
          </p:cNvPr>
          <p:cNvGrpSpPr/>
          <p:nvPr/>
        </p:nvGrpSpPr>
        <p:grpSpPr>
          <a:xfrm>
            <a:off x="8202636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40CE26-59FD-44D5-89FD-649BB229513C}"/>
              </a:ext>
            </a:extLst>
          </p:cNvPr>
          <p:cNvSpPr txBox="1"/>
          <p:nvPr/>
        </p:nvSpPr>
        <p:spPr>
          <a:xfrm>
            <a:off x="636494" y="5378824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23580-780D-453A-9D33-CB3FF0DB718D}"/>
              </a:ext>
            </a:extLst>
          </p:cNvPr>
          <p:cNvSpPr txBox="1"/>
          <p:nvPr/>
        </p:nvSpPr>
        <p:spPr>
          <a:xfrm>
            <a:off x="8421189" y="5378824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looks like an artifact</a:t>
            </a:r>
          </a:p>
        </p:txBody>
      </p:sp>
    </p:spTree>
    <p:extLst>
      <p:ext uri="{BB962C8B-B14F-4D97-AF65-F5344CB8AC3E}">
        <p14:creationId xmlns:p14="http://schemas.microsoft.com/office/powerpoint/2010/main" val="15154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85565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spectrum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BA9737-F492-4C2A-830E-B816201E3D14}"/>
              </a:ext>
            </a:extLst>
          </p:cNvPr>
          <p:cNvGrpSpPr/>
          <p:nvPr/>
        </p:nvGrpSpPr>
        <p:grpSpPr>
          <a:xfrm>
            <a:off x="4300382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DC155-4B61-479C-B18F-C0867E9CA1A0}"/>
              </a:ext>
            </a:extLst>
          </p:cNvPr>
          <p:cNvGrpSpPr/>
          <p:nvPr/>
        </p:nvGrpSpPr>
        <p:grpSpPr>
          <a:xfrm>
            <a:off x="8256423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40CE26-59FD-44D5-89FD-649BB229513C}"/>
              </a:ext>
            </a:extLst>
          </p:cNvPr>
          <p:cNvSpPr txBox="1"/>
          <p:nvPr/>
        </p:nvSpPr>
        <p:spPr>
          <a:xfrm>
            <a:off x="636494" y="5378824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A6633-CF24-4E03-940A-0DC74FABE8E8}"/>
              </a:ext>
            </a:extLst>
          </p:cNvPr>
          <p:cNvSpPr txBox="1"/>
          <p:nvPr/>
        </p:nvSpPr>
        <p:spPr>
          <a:xfrm>
            <a:off x="7603280" y="5272116"/>
            <a:ext cx="44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1D plot at x=0 and see what tail looks like</a:t>
            </a:r>
          </a:p>
        </p:txBody>
      </p:sp>
    </p:spTree>
    <p:extLst>
      <p:ext uri="{BB962C8B-B14F-4D97-AF65-F5344CB8AC3E}">
        <p14:creationId xmlns:p14="http://schemas.microsoft.com/office/powerpoint/2010/main" val="3946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tolerance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DC9A-29D9-4EBC-8E69-92777028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4289050"/>
            <a:ext cx="10515598" cy="1947333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6DF47A-95A3-4939-8F28-82513E3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60074"/>
              </p:ext>
            </p:extLst>
          </p:nvPr>
        </p:nvGraphicFramePr>
        <p:xfrm>
          <a:off x="481264" y="2398348"/>
          <a:ext cx="11229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1031826297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597786742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105226024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187524736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73418229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245096248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113795581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5859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 p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175.7567547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529.1965262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319.4762650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202.3190781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01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2B74A7-81ED-4BEF-AE64-619CBDE28FC7}"/>
              </a:ext>
            </a:extLst>
          </p:cNvPr>
          <p:cNvSpPr txBox="1"/>
          <p:nvPr/>
        </p:nvSpPr>
        <p:spPr>
          <a:xfrm>
            <a:off x="664464" y="1754407"/>
            <a:ext cx="632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crystal </a:t>
            </a:r>
            <a:r>
              <a:rPr lang="en-US" dirty="0" err="1"/>
              <a:t>shapeError</a:t>
            </a:r>
            <a:r>
              <a:rPr lang="en-US" dirty="0"/>
              <a:t> correction to find the weakest crystal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0C77-36EF-434A-B705-96E5FB14B61C}"/>
              </a:ext>
            </a:extLst>
          </p:cNvPr>
          <p:cNvSpPr txBox="1"/>
          <p:nvPr/>
        </p:nvSpPr>
        <p:spPr>
          <a:xfrm>
            <a:off x="664464" y="3919718"/>
            <a:ext cx="697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crystal </a:t>
            </a:r>
            <a:r>
              <a:rPr lang="en-US" dirty="0" err="1"/>
              <a:t>shapeError</a:t>
            </a:r>
            <a:r>
              <a:rPr lang="en-US" dirty="0"/>
              <a:t> correction to see the maximum power acceptable</a:t>
            </a:r>
          </a:p>
        </p:txBody>
      </p:sp>
    </p:spTree>
    <p:extLst>
      <p:ext uri="{BB962C8B-B14F-4D97-AF65-F5344CB8AC3E}">
        <p14:creationId xmlns:p14="http://schemas.microsoft.com/office/powerpoint/2010/main" val="8301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195626" y="1592132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00138" y="1605579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404650" y="1605579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EDEB4E-36F7-4998-9BE5-A7945D729133}"/>
              </a:ext>
            </a:extLst>
          </p:cNvPr>
          <p:cNvSpPr txBox="1"/>
          <p:nvPr/>
        </p:nvSpPr>
        <p:spPr>
          <a:xfrm>
            <a:off x="636494" y="5378824"/>
            <a:ext cx="15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focus</a:t>
            </a:r>
          </a:p>
        </p:txBody>
      </p:sp>
    </p:spTree>
    <p:extLst>
      <p:ext uri="{BB962C8B-B14F-4D97-AF65-F5344CB8AC3E}">
        <p14:creationId xmlns:p14="http://schemas.microsoft.com/office/powerpoint/2010/main" val="7140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195626" y="1592132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00138" y="1605579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404650" y="1605579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EDEB4E-36F7-4998-9BE5-A7945D729133}"/>
              </a:ext>
            </a:extLst>
          </p:cNvPr>
          <p:cNvSpPr txBox="1"/>
          <p:nvPr/>
        </p:nvSpPr>
        <p:spPr>
          <a:xfrm>
            <a:off x="636494" y="5378824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output</a:t>
            </a:r>
          </a:p>
        </p:txBody>
      </p:sp>
    </p:spTree>
    <p:extLst>
      <p:ext uri="{BB962C8B-B14F-4D97-AF65-F5344CB8AC3E}">
        <p14:creationId xmlns:p14="http://schemas.microsoft.com/office/powerpoint/2010/main" val="29671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394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DXS Optics Summary</vt:lpstr>
      <vt:lpstr>Zigzag-9481eV-Si-111-220-440, tolerance</vt:lpstr>
      <vt:lpstr>Zigzag-9481eV-Si-111-220-440, spatial</vt:lpstr>
      <vt:lpstr>Zigzag-9481eV-Si-111-220-440, spatial</vt:lpstr>
      <vt:lpstr>Zigzag-9481eV-Si-111-220-440, spectrum</vt:lpstr>
      <vt:lpstr>Zigzag-9481eV-Si-111-220-440, spectrum</vt:lpstr>
      <vt:lpstr>2DCM-9481eV-Si-111-220-440, tolerance</vt:lpstr>
      <vt:lpstr>2DCM-9481eV-Si-111-220-440, spatial</vt:lpstr>
      <vt:lpstr>2DCM-9481eV-Si-111-220-440, spatial</vt:lpstr>
      <vt:lpstr>2DCM-9481eV-Si-111-220-440, spectrum</vt:lpstr>
      <vt:lpstr>2DCM-9481eV-Si-111-220-440, spectrum</vt:lpstr>
      <vt:lpstr>Phase plate at HHLM</vt:lpstr>
      <vt:lpstr>Phase difference at HHLM, close slit</vt:lpstr>
      <vt:lpstr>Phase difference at HHLM, open slit</vt:lpstr>
      <vt:lpstr>Phase plate at HRM</vt:lpstr>
      <vt:lpstr>Phase difference at HRM, close slit</vt:lpstr>
      <vt:lpstr>Phase difference at HRM, open slit</vt:lpstr>
      <vt:lpstr>Beam profiles comparison (HHLM open)</vt:lpstr>
      <vt:lpstr>Beam spectrum comparison (HHLM open)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Summary</dc:title>
  <dc:creator>Nan Wang</dc:creator>
  <cp:lastModifiedBy>Nan Wang</cp:lastModifiedBy>
  <cp:revision>150</cp:revision>
  <dcterms:created xsi:type="dcterms:W3CDTF">2021-08-05T09:47:55Z</dcterms:created>
  <dcterms:modified xsi:type="dcterms:W3CDTF">2021-08-05T16:12:42Z</dcterms:modified>
</cp:coreProperties>
</file>