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A8AD16-6AD1-493B-9DF6-159CBD087AED}">
          <p14:sldIdLst>
            <p14:sldId id="256"/>
            <p14:sldId id="261"/>
          </p14:sldIdLst>
        </p14:section>
        <p14:section name="Full" id="{320CB6A7-59F8-47B4-A8CA-185D3A3C3774}">
          <p14:sldIdLst>
            <p14:sldId id="257"/>
            <p14:sldId id="258"/>
            <p14:sldId id="262"/>
          </p14:sldIdLst>
        </p14:section>
        <p14:section name="f1 scan" id="{F97C59FE-9EC3-447C-ADB4-C04519A31125}">
          <p14:sldIdLst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53A18-381F-42E2-9C27-AF6F9ED7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5A08E-836C-41C8-8338-1E36DC939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9B812-8380-43C5-B640-F0E75E2A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BE1A5-BCB7-4417-AD78-78B34544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82B0F-B235-4070-B301-CEDE681D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1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13BF6-97C6-4543-97DC-68974C7A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63259-B99D-4160-A178-DF4993DB7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75193-7339-4801-BF1A-F841CFEA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79CCC-165C-4979-ACE7-AE2C16FF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59192-E8AE-4990-AE7F-004B439D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7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5F3D88-0F4F-4032-AC7C-1352C84AD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96793E-2498-4382-988E-F3747FBD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F1F2D-31BC-4E82-A63A-F45BB69C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E95DC-1686-4EF6-A6FC-7D8153A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831BE-DD1F-499D-90CD-4172DC6B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E045-A5A5-4B5A-9EEB-D79A3AAF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7FB44-F3DC-4FB4-B408-D0938160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CD423-FC40-4E4B-B83F-F1AEA59A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112DE-E778-49A6-8211-81245DE9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F29DC-BC16-4C30-BAE4-40545F94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791E-B23B-4305-A88F-4E4B296D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EA7D8-FD1F-4A69-9A2A-8FBABF9C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2E4E0-2724-4E7E-9FA2-DD5A4190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A9C55-DA90-4A9F-81E9-8B97F6BA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82A69-AC7D-48E4-A93F-74EBD53F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FE14D-189A-4165-903B-E46D6C9C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810D0-FAAF-4EAC-927F-0199F5E4B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FD7581-9BF9-4E26-81B6-31FEFD907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71672-0A7E-4ED1-B885-5FAEF2C1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56111-66DB-43CE-9729-8E2BD30C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8904D-2A0C-4E8A-858D-FFDF829C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6DE36-9858-4CED-BB26-3F618675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9AD82-EC69-4427-B67B-8E1B54F91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82029-39FE-435A-8CC1-6AE5736C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7FF023-E470-4C65-91AD-D1F4D85EB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6908B-93DD-4514-93B3-F29A841D7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89DA77-3F5B-4087-807B-17511CB6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B81620-100C-4D50-8617-63B39489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68050-3710-403F-8875-35C79188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78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EF955-5408-4B04-880F-DB0355E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E0E08-B25C-4FC9-9218-4D07C5B7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D239B-51DE-490B-A2C6-D8F6BD91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41B605-1428-414E-9942-AB996F70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0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AE9BC-A432-4481-84E3-B3A815AB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789AF7-6A67-470E-87EA-C44B879B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E7290-11D4-4AB2-813F-D9300075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90A3F-0997-4E14-9F63-609E0AE1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78468-80B1-4B87-825F-A07761F6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F5D9F-7821-443F-93F6-1017F27CC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BFA34-E01D-4B8D-8C51-84819113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8A6B6-F8D7-43F8-930E-7423EF6F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2F5AF-3E6F-40CD-B6A8-4B3DB5B9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1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C62B-D593-4904-81D9-BC50D81F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4973C3-2EEC-4D01-8215-0EC341533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4EF5D0-C876-4B61-8E22-0E1101101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3D029-BC2C-44CA-AE34-68C49357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D1FCC-8EED-4E66-8409-F49F839A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6C784-EBBC-4858-BDCB-F29C6800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4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0654F-7D38-4BED-B73E-C7F241FD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7492A-9CB1-49B6-90AA-59750190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B7F30-DE10-46D5-9A35-8FC04C5D0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9F60-D66E-4FA7-97A1-8E4D3C8F0878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88BBE-9431-4399-A9CD-BCD7D6132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14F5C-29DA-43EE-B278-E2F8AE0D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C2FD-6543-4CB5-A1BF-6ABFE10D9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2842D-9DE7-4586-93DD-58F4BBE0C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F1B76-CB98-4E9A-95DE-68429AE44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Mar 4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0082B-1317-4732-9196-833C9BE0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58EC-2BA6-45F6-B18A-FFECD814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Simulation result for the full beamline after each optics</a:t>
            </a:r>
          </a:p>
          <a:p>
            <a:pPr lvl="1"/>
            <a:r>
              <a:rPr lang="en-US" altLang="zh-CN" dirty="0"/>
              <a:t>Input, after C2</a:t>
            </a:r>
          </a:p>
          <a:p>
            <a:pPr lvl="1"/>
            <a:r>
              <a:rPr lang="en-US" altLang="zh-CN" dirty="0"/>
              <a:t>Focus, before C3</a:t>
            </a:r>
          </a:p>
          <a:p>
            <a:pPr lvl="1"/>
            <a:r>
              <a:rPr lang="en-US" altLang="zh-CN" dirty="0"/>
              <a:t>Output</a:t>
            </a:r>
          </a:p>
          <a:p>
            <a:r>
              <a:rPr lang="en-US" altLang="zh-CN" dirty="0"/>
              <a:t>Beam diagnostics when changing crystal-lens distance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73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E430-CE24-4880-8149-6D3144FE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and after CC1</a:t>
            </a:r>
            <a:endParaRPr lang="zh-CN" altLang="en-US" dirty="0"/>
          </a:p>
        </p:txBody>
      </p:sp>
      <p:pic>
        <p:nvPicPr>
          <p:cNvPr id="5" name="内容占位符 4" descr="图片包含 图形用户界面&#10;&#10;描述已自动生成">
            <a:extLst>
              <a:ext uri="{FF2B5EF4-FFF2-40B4-BE49-F238E27FC236}">
                <a16:creationId xmlns:a16="http://schemas.microsoft.com/office/drawing/2014/main" id="{004161AC-C9C6-46D5-8BEF-7C73A70DA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894053"/>
            <a:ext cx="12188952" cy="2437789"/>
          </a:xfr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B8B51A8C-4D2C-468A-8304-60E3FB053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1741"/>
            <a:ext cx="121920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9CAF24-A846-492B-A7D8-154AF93B76A9}"/>
              </a:ext>
            </a:extLst>
          </p:cNvPr>
          <p:cNvSpPr txBox="1"/>
          <p:nvPr/>
        </p:nvSpPr>
        <p:spPr>
          <a:xfrm>
            <a:off x="1606858" y="163477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Projection </a:t>
            </a:r>
            <a:r>
              <a:rPr lang="en-US" altLang="zh-CN" dirty="0" err="1">
                <a:solidFill>
                  <a:srgbClr val="FF0000"/>
                </a:solidFill>
              </a:rPr>
              <a:t>xy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2377FF-3857-4196-9A59-9D77E1753383}"/>
              </a:ext>
            </a:extLst>
          </p:cNvPr>
          <p:cNvSpPr txBox="1"/>
          <p:nvPr/>
        </p:nvSpPr>
        <p:spPr>
          <a:xfrm>
            <a:off x="4342658" y="162948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Slice </a:t>
            </a:r>
            <a:r>
              <a:rPr lang="en-US" altLang="zh-CN" dirty="0" err="1">
                <a:solidFill>
                  <a:srgbClr val="FF0000"/>
                </a:solidFill>
              </a:rPr>
              <a:t>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99A46-F2B2-4A58-AA33-B33BACC90604}"/>
              </a:ext>
            </a:extLst>
          </p:cNvPr>
          <p:cNvSpPr txBox="1"/>
          <p:nvPr/>
        </p:nvSpPr>
        <p:spPr>
          <a:xfrm>
            <a:off x="6414112" y="162948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Temporal structure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F87792-8179-471A-885B-CF76E7363F00}"/>
              </a:ext>
            </a:extLst>
          </p:cNvPr>
          <p:cNvSpPr txBox="1"/>
          <p:nvPr/>
        </p:nvSpPr>
        <p:spPr>
          <a:xfrm>
            <a:off x="9291672" y="16294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Spectrum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6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E430-CE24-4880-8149-6D3144FE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Focal plane and before CC2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4161AC-C9C6-46D5-8BEF-7C73A70DA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1" y="1894053"/>
            <a:ext cx="12188946" cy="24377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B51A8C-4D2C-468A-8304-60E3FB053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11741"/>
            <a:ext cx="12192000" cy="24383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9B9D28-BF3A-49A5-B5F3-3ADF880C6B1D}"/>
              </a:ext>
            </a:extLst>
          </p:cNvPr>
          <p:cNvSpPr txBox="1"/>
          <p:nvPr/>
        </p:nvSpPr>
        <p:spPr>
          <a:xfrm>
            <a:off x="1606858" y="163477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Projection </a:t>
            </a:r>
            <a:r>
              <a:rPr lang="en-US" altLang="zh-CN" dirty="0" err="1">
                <a:solidFill>
                  <a:srgbClr val="FF0000"/>
                </a:solidFill>
              </a:rPr>
              <a:t>xy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6715E4-5F16-43F7-B327-B4D4969EBA00}"/>
              </a:ext>
            </a:extLst>
          </p:cNvPr>
          <p:cNvSpPr txBox="1"/>
          <p:nvPr/>
        </p:nvSpPr>
        <p:spPr>
          <a:xfrm>
            <a:off x="4342658" y="162948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Slice </a:t>
            </a:r>
            <a:r>
              <a:rPr lang="en-US" altLang="zh-CN" dirty="0" err="1">
                <a:solidFill>
                  <a:srgbClr val="FF0000"/>
                </a:solidFill>
              </a:rPr>
              <a:t>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DEC5C6-0F9B-4E24-98D4-524F17B5DE3B}"/>
              </a:ext>
            </a:extLst>
          </p:cNvPr>
          <p:cNvSpPr txBox="1"/>
          <p:nvPr/>
        </p:nvSpPr>
        <p:spPr>
          <a:xfrm>
            <a:off x="6414112" y="162948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Temporal structure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38AB05-B11A-48E5-B268-7CA2BAD22A59}"/>
              </a:ext>
            </a:extLst>
          </p:cNvPr>
          <p:cNvSpPr txBox="1"/>
          <p:nvPr/>
        </p:nvSpPr>
        <p:spPr>
          <a:xfrm>
            <a:off x="9291672" y="16294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Spectrum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6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E430-CE24-4880-8149-6D3144FE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4161AC-C9C6-46D5-8BEF-7C73A70DA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1" y="1894053"/>
            <a:ext cx="12188946" cy="24377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6756AA-5A41-425D-9D54-D5510F69346E}"/>
              </a:ext>
            </a:extLst>
          </p:cNvPr>
          <p:cNvSpPr txBox="1"/>
          <p:nvPr/>
        </p:nvSpPr>
        <p:spPr>
          <a:xfrm>
            <a:off x="1606858" y="163477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Projection </a:t>
            </a:r>
            <a:r>
              <a:rPr lang="en-US" altLang="zh-CN" dirty="0" err="1">
                <a:solidFill>
                  <a:srgbClr val="FF0000"/>
                </a:solidFill>
              </a:rPr>
              <a:t>xy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1A693-A2D9-4384-A161-DA29E999138A}"/>
              </a:ext>
            </a:extLst>
          </p:cNvPr>
          <p:cNvSpPr txBox="1"/>
          <p:nvPr/>
        </p:nvSpPr>
        <p:spPr>
          <a:xfrm>
            <a:off x="4342658" y="162948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Slice </a:t>
            </a:r>
            <a:r>
              <a:rPr lang="en-US" altLang="zh-CN" dirty="0" err="1">
                <a:solidFill>
                  <a:srgbClr val="FF0000"/>
                </a:solidFill>
              </a:rPr>
              <a:t>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E28A66-2B69-48DC-A10A-961BF6463814}"/>
              </a:ext>
            </a:extLst>
          </p:cNvPr>
          <p:cNvSpPr txBox="1"/>
          <p:nvPr/>
        </p:nvSpPr>
        <p:spPr>
          <a:xfrm>
            <a:off x="6414112" y="162948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Temporal structure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290305-DAB8-4BBB-A280-29FF95DBD363}"/>
              </a:ext>
            </a:extLst>
          </p:cNvPr>
          <p:cNvSpPr txBox="1"/>
          <p:nvPr/>
        </p:nvSpPr>
        <p:spPr>
          <a:xfrm>
            <a:off x="9291672" y="16294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Spectrum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1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4B51-6E6D-4D52-82AA-AB35F2CD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Focal plane</a:t>
            </a:r>
            <a:endParaRPr lang="zh-CN" altLang="en-US" dirty="0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132C7D3D-1BF9-472B-90BB-EAF3D7909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981810"/>
            <a:ext cx="12188952" cy="24377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7CC10C-9DDF-4879-8A0C-48E10B51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19600"/>
            <a:ext cx="121920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2D32DB-6DAF-4D11-93B6-060284D25897}"/>
              </a:ext>
            </a:extLst>
          </p:cNvPr>
          <p:cNvSpPr txBox="1"/>
          <p:nvPr/>
        </p:nvSpPr>
        <p:spPr>
          <a:xfrm>
            <a:off x="-35509" y="2938509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 slit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E4EB3F-2288-4ADC-B688-570AB75EB7F8}"/>
              </a:ext>
            </a:extLst>
          </p:cNvPr>
          <p:cNvSpPr txBox="1"/>
          <p:nvPr/>
        </p:nvSpPr>
        <p:spPr>
          <a:xfrm>
            <a:off x="-35509" y="5303214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10um slit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4B51-6E6D-4D52-82AA-AB35F2CD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CC2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2C7D3D-1BF9-472B-90BB-EAF3D7909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" y="1981810"/>
            <a:ext cx="12188950" cy="24377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7CC10C-9DDF-4879-8A0C-48E10B51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19600"/>
            <a:ext cx="121920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4B8967-EC22-4742-88C7-68D01E68847C}"/>
              </a:ext>
            </a:extLst>
          </p:cNvPr>
          <p:cNvSpPr txBox="1"/>
          <p:nvPr/>
        </p:nvSpPr>
        <p:spPr>
          <a:xfrm>
            <a:off x="-35509" y="2938509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 slit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D0B997-CB2F-42D9-9E5B-61D64FBF8EE1}"/>
              </a:ext>
            </a:extLst>
          </p:cNvPr>
          <p:cNvSpPr txBox="1"/>
          <p:nvPr/>
        </p:nvSpPr>
        <p:spPr>
          <a:xfrm>
            <a:off x="-35509" y="5303214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10um slit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2C7D3D-1BF9-472B-90BB-EAF3D7909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" y="1981810"/>
            <a:ext cx="12188950" cy="24377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7CC10C-9DDF-4879-8A0C-48E10B51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19600"/>
            <a:ext cx="12192000" cy="2438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534B51-6E6D-4D52-82AA-AB35F2CD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EED54B-5144-4C9C-831D-6AAFB167BF76}"/>
              </a:ext>
            </a:extLst>
          </p:cNvPr>
          <p:cNvSpPr txBox="1"/>
          <p:nvPr/>
        </p:nvSpPr>
        <p:spPr>
          <a:xfrm>
            <a:off x="-35509" y="2938509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 slit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7DE797-BB3B-4F82-9920-5210CCD4E6B9}"/>
              </a:ext>
            </a:extLst>
          </p:cNvPr>
          <p:cNvSpPr txBox="1"/>
          <p:nvPr/>
        </p:nvSpPr>
        <p:spPr>
          <a:xfrm>
            <a:off x="-35509" y="5303214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10um slit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7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4B51-6E6D-4D52-82AA-AB35F2CD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Diagnostics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808B2D-0095-4F72-BB69-2BD7E7C7C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1324"/>
            <a:ext cx="12192000" cy="12833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0D0BC6-FC93-4C9D-89D8-21BCE2B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108"/>
            <a:ext cx="12192000" cy="12833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0B2C987-35A7-4234-BD2F-FA494CDF713F}"/>
              </a:ext>
            </a:extLst>
          </p:cNvPr>
          <p:cNvSpPr txBox="1"/>
          <p:nvPr/>
        </p:nvSpPr>
        <p:spPr>
          <a:xfrm>
            <a:off x="-35509" y="2938509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 slit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5F734C-C239-49D5-A752-39A62A7D876B}"/>
              </a:ext>
            </a:extLst>
          </p:cNvPr>
          <p:cNvSpPr txBox="1"/>
          <p:nvPr/>
        </p:nvSpPr>
        <p:spPr>
          <a:xfrm>
            <a:off x="-35509" y="5303214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10um slit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3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DXS Optics Simulation</vt:lpstr>
      <vt:lpstr>Outline</vt:lpstr>
      <vt:lpstr>Input and after CC1</vt:lpstr>
      <vt:lpstr>Focal plane and before CC2</vt:lpstr>
      <vt:lpstr>Output</vt:lpstr>
      <vt:lpstr>Focal plane</vt:lpstr>
      <vt:lpstr>Before CC2</vt:lpstr>
      <vt:lpstr>Output</vt:lpstr>
      <vt:lpstr>Diagnostics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23</cp:revision>
  <dcterms:created xsi:type="dcterms:W3CDTF">2021-03-03T17:54:45Z</dcterms:created>
  <dcterms:modified xsi:type="dcterms:W3CDTF">2021-03-04T00:35:38Z</dcterms:modified>
</cp:coreProperties>
</file>