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53" d="100"/>
          <a:sy n="53" d="100"/>
        </p:scale>
        <p:origin x="2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CDD3-10A2-491E-B005-85772D484C9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CD09-3E43-4780-9183-D4D3A3374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0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CDD3-10A2-491E-B005-85772D484C9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CD09-3E43-4780-9183-D4D3A3374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0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CDD3-10A2-491E-B005-85772D484C9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CD09-3E43-4780-9183-D4D3A3374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6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CDD3-10A2-491E-B005-85772D484C9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CD09-3E43-4780-9183-D4D3A3374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1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CDD3-10A2-491E-B005-85772D484C9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CD09-3E43-4780-9183-D4D3A3374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CDD3-10A2-491E-B005-85772D484C9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CD09-3E43-4780-9183-D4D3A3374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7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CDD3-10A2-491E-B005-85772D484C9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CD09-3E43-4780-9183-D4D3A3374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0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CDD3-10A2-491E-B005-85772D484C9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CD09-3E43-4780-9183-D4D3A3374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4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CDD3-10A2-491E-B005-85772D484C9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CD09-3E43-4780-9183-D4D3A3374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9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CDD3-10A2-491E-B005-85772D484C9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CD09-3E43-4780-9183-D4D3A3374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9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CDD3-10A2-491E-B005-85772D484C9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CD09-3E43-4780-9183-D4D3A3374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2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FCDD3-10A2-491E-B005-85772D484C9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1CD09-3E43-4780-9183-D4D3A3374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2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301" y="2182306"/>
            <a:ext cx="5308905" cy="3388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LZ\Instruments\XPP\FEA\CCM_Xtal\L40W30T20_Uy_full.em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" r="4484"/>
          <a:stretch/>
        </p:blipFill>
        <p:spPr bwMode="auto">
          <a:xfrm>
            <a:off x="457495" y="2182306"/>
            <a:ext cx="4938621" cy="380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12850" y="782053"/>
            <a:ext cx="5496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example of thermal deformation of </a:t>
            </a:r>
            <a:r>
              <a:rPr lang="en-US" dirty="0" err="1" smtClean="0"/>
              <a:t>the</a:t>
            </a:r>
            <a:r>
              <a:rPr lang="en-US" dirty="0" err="1" smtClean="0"/>
              <a:t>water</a:t>
            </a:r>
            <a:r>
              <a:rPr lang="en-US" dirty="0" smtClean="0"/>
              <a:t>-cooled</a:t>
            </a:r>
          </a:p>
          <a:p>
            <a:r>
              <a:rPr lang="en-US" dirty="0" smtClean="0"/>
              <a:t> crystal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18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SLAC National Accelerator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Lin</dc:creator>
  <cp:lastModifiedBy>Zhang, Lin</cp:lastModifiedBy>
  <cp:revision>2</cp:revision>
  <dcterms:created xsi:type="dcterms:W3CDTF">2020-07-23T16:04:41Z</dcterms:created>
  <dcterms:modified xsi:type="dcterms:W3CDTF">2020-07-23T16:07:38Z</dcterms:modified>
</cp:coreProperties>
</file>