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81083" y="222681"/>
            <a:ext cx="8825658" cy="3329581"/>
          </a:xfrm>
        </p:spPr>
        <p:txBody>
          <a:bodyPr/>
          <a:lstStyle/>
          <a:p>
            <a:pPr algn="ctr"/>
            <a:r>
              <a:rPr lang="zh-CN" altLang="en-US" dirty="0"/>
              <a:t>供热系统开题报告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张星楠    </a:t>
            </a:r>
            <a:r>
              <a:rPr lang="en-US" altLang="zh-CN" dirty="0"/>
              <a:t>15</a:t>
            </a:r>
            <a:r>
              <a:rPr lang="zh-CN" altLang="en-US" dirty="0"/>
              <a:t>自动化</a:t>
            </a:r>
            <a:r>
              <a:rPr lang="en-US" altLang="zh-CN" dirty="0"/>
              <a:t>2    Xb15330222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选题的依据以及意义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今年来，供热系统迅速发展，一个好的供热系统不仅仅可以节约能源，而且可以给住户带来舒适的居家环境，符合节能减排和生态的和谐发展。</a:t>
            </a:r>
            <a:endParaRPr lang="zh-CN" altLang="en-US" dirty="0"/>
          </a:p>
          <a:p>
            <a:r>
              <a:rPr lang="zh-CN" altLang="en-US" dirty="0"/>
              <a:t>自动化系统在供热系统中的应用具有以 下优点： </a:t>
            </a:r>
            <a:r>
              <a:rPr lang="en-US" altLang="zh-CN" dirty="0"/>
              <a:t>1</a:t>
            </a:r>
            <a:r>
              <a:rPr lang="zh-CN" altLang="en-US" dirty="0"/>
              <a:t>）经济效益。供热自动化系统的应用能够节约 大量的人力资源，降低了财力和人力消耗。通过自动 化系统，不需要人力对相关数据进行收集、整理和传 输，方便快捷，且工作效率和工作质量较高。 </a:t>
            </a:r>
            <a:r>
              <a:rPr lang="en-US" altLang="zh-CN" dirty="0"/>
              <a:t>2</a:t>
            </a:r>
            <a:r>
              <a:rPr lang="zh-CN" altLang="en-US" dirty="0"/>
              <a:t>）环境效益。换热站供热系统中自动化控制系 统的应用，能够对热量进行实时监控，对供热温度进 行及时调整，降低了资源的浪费，提高了供热控制的 精确性，有利于促进低碳环保理念的实现。此外，通 过应用自动化控制系统，能够对用户室内温度和外 界温度进行及时采集处理和传输，合理调控水温和 流浪，既节约了资源，又获得了环境效益。 </a:t>
            </a:r>
            <a:r>
              <a:rPr lang="en-US" altLang="zh-CN" dirty="0"/>
              <a:t>3</a:t>
            </a:r>
            <a:r>
              <a:rPr lang="zh-CN" altLang="en-US" dirty="0"/>
              <a:t>）安全效益。相比较人工监测和管理，自动化控 制系统能够对换热站供热中的各个环节进行实时监 控，若供热系统出现问题，自动化控制系统能够及时 发现并对问题发生原因进行分析，从而在最短的时间内解决问题，提高了系统运行的性和稳定性。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研究目标和主要内容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目标：由于社会对供热的大量需求，民众对生活品质提高的迫切希望，节能减排又刻不容缓，所以研究一个经济节能高效的供热系统是很重要的。当前的城市供热系统主要是利用传统</a:t>
            </a:r>
            <a:r>
              <a:rPr lang="en-US" altLang="zh-CN" dirty="0"/>
              <a:t>PID</a:t>
            </a:r>
            <a:r>
              <a:rPr lang="zh-CN" altLang="en-US" dirty="0"/>
              <a:t>来控制的，虽然可以比较精准调控，但是一遇到温差较大速度就跟不上了，还有的供热系统是传统</a:t>
            </a:r>
            <a:r>
              <a:rPr lang="en-US" altLang="zh-CN" dirty="0"/>
              <a:t>PID</a:t>
            </a:r>
            <a:r>
              <a:rPr lang="zh-CN" altLang="en-US" dirty="0"/>
              <a:t>结合模糊控制，这种方法可以在温度变化小的情况下通过传统</a:t>
            </a:r>
            <a:r>
              <a:rPr lang="en-US" altLang="zh-CN" dirty="0"/>
              <a:t>PID</a:t>
            </a:r>
            <a:r>
              <a:rPr lang="zh-CN" altLang="en-US" dirty="0"/>
              <a:t>精准调控，在温度变化大时通过模糊</a:t>
            </a:r>
            <a:r>
              <a:rPr lang="en-US" altLang="zh-CN" dirty="0"/>
              <a:t>PID</a:t>
            </a:r>
            <a:r>
              <a:rPr lang="zh-CN" altLang="en-US" dirty="0"/>
              <a:t>通过专家经验大幅度调节，这种方法调控效果更好，研究出一套更加好的供热系统。并通过模拟验证这套系统的有效性。</a:t>
            </a:r>
            <a:endParaRPr lang="zh-CN" altLang="en-US" dirty="0"/>
          </a:p>
          <a:p>
            <a:r>
              <a:rPr lang="zh-CN" altLang="en-US" dirty="0"/>
              <a:t> </a:t>
            </a:r>
            <a:endParaRPr lang="zh-CN" altLang="en-US" dirty="0"/>
          </a:p>
          <a:p>
            <a:r>
              <a:rPr lang="zh-CN" altLang="en-US" dirty="0"/>
              <a:t>主要内容：</a:t>
            </a:r>
            <a:endParaRPr lang="zh-CN" altLang="en-US" dirty="0"/>
          </a:p>
          <a:p>
            <a:r>
              <a:rPr lang="en-US" altLang="zh-CN" dirty="0"/>
              <a:t>1.</a:t>
            </a:r>
            <a:r>
              <a:rPr lang="zh-CN" altLang="en-US" dirty="0"/>
              <a:t>当前城市和小区的供热系统的一般模式及其优缺点分析 </a:t>
            </a:r>
            <a:r>
              <a:rPr lang="en-US" altLang="zh-CN" dirty="0"/>
              <a:t>2.</a:t>
            </a:r>
            <a:r>
              <a:rPr lang="zh-CN" altLang="en-US" dirty="0"/>
              <a:t>在总结经验的基础上提出一套新的系统构思 </a:t>
            </a:r>
            <a:r>
              <a:rPr lang="en-US" altLang="zh-CN" dirty="0"/>
              <a:t>3.</a:t>
            </a:r>
            <a:r>
              <a:rPr lang="zh-CN" altLang="en-US" dirty="0"/>
              <a:t>讨论设计系统的软件部分的主要组成 </a:t>
            </a:r>
            <a:r>
              <a:rPr lang="en-US" altLang="zh-CN" dirty="0"/>
              <a:t>4.</a:t>
            </a:r>
            <a:r>
              <a:rPr lang="zh-CN" altLang="en-US" dirty="0"/>
              <a:t>集合硬件</a:t>
            </a:r>
            <a:r>
              <a:rPr lang="zh-CN" altLang="en-US" dirty="0"/>
              <a:t>模拟系统，并且验证系统有效性。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研究方法和手段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研究方法</a:t>
            </a:r>
            <a:endParaRPr lang="zh-CN" altLang="en-US" dirty="0"/>
          </a:p>
          <a:p>
            <a:r>
              <a:rPr lang="en-US" altLang="zh-CN" dirty="0"/>
              <a:t>1.</a:t>
            </a:r>
            <a:r>
              <a:rPr lang="zh-CN" altLang="en-US" dirty="0"/>
              <a:t>文献研究法：搜集整理相关研究资料，为研究做准备；</a:t>
            </a:r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比较分析法：比较各个现有研究成果之间的区别和优缺点，吸收和归纳其中有价值的部分，并结合自己的独到的见解提出一套新的成果。</a:t>
            </a:r>
            <a:endParaRPr lang="zh-CN" altLang="en-US" dirty="0"/>
          </a:p>
          <a:p>
            <a:r>
              <a:rPr lang="en-US" altLang="zh-CN" dirty="0"/>
              <a:t>3.</a:t>
            </a:r>
            <a:r>
              <a:rPr lang="zh-CN" altLang="en-US" dirty="0"/>
              <a:t>观察法，观察系统在模拟中的性能，并调整参数，提高系统性能。</a:t>
            </a:r>
            <a:endParaRPr lang="zh-CN" altLang="en-US" dirty="0"/>
          </a:p>
          <a:p>
            <a:r>
              <a:rPr lang="zh-CN" altLang="en-US" dirty="0"/>
              <a:t> </a:t>
            </a:r>
            <a:endParaRPr lang="zh-CN" altLang="en-US" dirty="0"/>
          </a:p>
          <a:p>
            <a:r>
              <a:rPr lang="zh-CN" altLang="en-US" dirty="0"/>
              <a:t>研究手段</a:t>
            </a:r>
            <a:endParaRPr lang="zh-CN" altLang="en-US" dirty="0"/>
          </a:p>
          <a:p>
            <a:r>
              <a:rPr lang="zh-CN" altLang="en-US" dirty="0"/>
              <a:t>结合专业知识和实际操作经济价值，通过模拟实际情况，检验系统的有效性。可以使用</a:t>
            </a:r>
            <a:r>
              <a:rPr lang="en-US" altLang="zh-CN" dirty="0"/>
              <a:t>MATLAB</a:t>
            </a:r>
            <a:r>
              <a:rPr lang="zh-CN" altLang="en-US" dirty="0"/>
              <a:t>来仿真检验系统。</a:t>
            </a:r>
            <a:endParaRPr lang="zh-CN" altLang="en-US" dirty="0"/>
          </a:p>
          <a:p>
            <a:r>
              <a:rPr lang="zh-CN" altLang="en-US" dirty="0"/>
              <a:t> 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1018</Words>
  <Application>WPS 演示</Application>
  <PresentationFormat>宽屏</PresentationFormat>
  <Paragraphs>30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Wingdings 3</vt:lpstr>
      <vt:lpstr>Arial</vt:lpstr>
      <vt:lpstr>Century Gothic</vt:lpstr>
      <vt:lpstr>微软雅黑</vt:lpstr>
      <vt:lpstr>Arial Unicode MS</vt:lpstr>
      <vt:lpstr>Calibri</vt:lpstr>
      <vt:lpstr>离子</vt:lpstr>
      <vt:lpstr>供热系统开题报告</vt:lpstr>
      <vt:lpstr>选题的依据以及意义</vt:lpstr>
      <vt:lpstr>研究目标和主要内容 </vt:lpstr>
      <vt:lpstr>研究方法和手段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供热系统开题报告</dc:title>
  <dc:creator>八百里 垂直</dc:creator>
  <cp:lastModifiedBy>给你</cp:lastModifiedBy>
  <cp:revision>3</cp:revision>
  <dcterms:created xsi:type="dcterms:W3CDTF">2018-12-25T00:08:00Z</dcterms:created>
  <dcterms:modified xsi:type="dcterms:W3CDTF">2018-12-25T00:22:36Z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2052-11.1.0.7875</vt:lpwstr>
  </property>
</Properties>
</file>