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垂直 八百里" initials="垂直" lastIdx="2" clrIdx="0">
    <p:extLst>
      <p:ext uri="{19B8F6BF-5375-455C-9EA6-DF929625EA0E}">
        <p15:presenceInfo xmlns:p15="http://schemas.microsoft.com/office/powerpoint/2012/main" userId="87edc33257de73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F82A9-9618-4D37-9776-2ECED3143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F6B04A-DC56-4E69-B881-FF860CCAD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ED1BD-C17A-447F-A51F-844D4C67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332F-BE45-4BCB-BB02-984D78EC460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45CB2-A670-472D-93FB-A0070EC1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F4A59-986C-4A1B-BBD4-A198B625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1AD-F469-4529-B433-34501698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0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BCAD1-2BB8-4EAC-A235-F07453CB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6ABD4-A1F2-43BB-AE19-EA9E848F8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7DC65-A3B9-49CD-982E-60F8638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332F-BE45-4BCB-BB02-984D78EC460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CD0D9-53E4-4D73-B852-B6B63F12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63C17-2BED-4F4B-BBC7-545892BD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1AD-F469-4529-B433-34501698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5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4709BF-4A19-47A9-887E-D3F83B35D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0901F-B329-4A94-AB6C-A1780554B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0D5F3-2830-4D1A-A0EF-C03B37F6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332F-BE45-4BCB-BB02-984D78EC460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AD3AF-5AB4-4F2D-95A0-68CFADBB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3DC9E-6D08-4FD5-ABBB-185F8886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1AD-F469-4529-B433-34501698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4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7323B-71EE-4102-8D9D-D30C0AF1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6E622-6596-40E4-B9B7-A3ED82A3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21A31-D2D1-4855-8721-D93D20CF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332F-BE45-4BCB-BB02-984D78EC460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E92C1-443C-442A-8585-BFBF43C5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94433-5EDD-42FC-8FF2-4BD91FD5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1AD-F469-4529-B433-34501698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6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7548E-C7A5-414C-B3C8-A5F8C38F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9B2D3-3DB5-4BB7-98D9-01C021A7B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C1878-A6C8-4126-AE1C-B99B673B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332F-BE45-4BCB-BB02-984D78EC460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2F6B7-339C-4E9E-953A-F13B5563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5AAE1-0532-40EC-A810-D506388D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1AD-F469-4529-B433-34501698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49A7A-F391-4954-8433-5834F6B7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1B0E7-9133-4B82-A772-B57AC774E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A7615D-ED86-4475-9718-0C8DA0B6C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A9A80-A8B8-4AC6-887F-BE189536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332F-BE45-4BCB-BB02-984D78EC460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9F5F9-9213-4E15-9DAA-7906DECA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02D498-3BA2-49B2-9D96-6C163782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1AD-F469-4529-B433-34501698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8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F321E-ED32-4022-AD53-2AB85A10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293FE4-15B0-4DD9-B281-B719DD739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BFC62A-022A-4ABD-88D4-A57320C2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18C6F4-9D97-4EF0-AD0B-F9AEA9E54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E51EE3-B431-4380-868A-8B28DBC3C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816C6F-EE9E-41DC-AF40-30FCB349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332F-BE45-4BCB-BB02-984D78EC460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952DB2-CC92-4C5A-AA32-6A52C70A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683B86-29D0-428F-80EF-51125BAF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1AD-F469-4529-B433-34501698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4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D1677-AECA-48C9-845F-53BB0F2E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0F3516-A11A-4934-B1B9-71F62C15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332F-BE45-4BCB-BB02-984D78EC460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40C944-E1D7-4C1D-989F-5E8FDCAD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C4457-5138-4CEB-851E-D4EBF31D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1AD-F469-4529-B433-34501698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7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85DA33-FD69-4831-8147-6938B39F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332F-BE45-4BCB-BB02-984D78EC460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20CB6D-53A4-4957-A06A-0FD535AD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F6C87-3333-44C5-AAFC-787F83C5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1AD-F469-4529-B433-34501698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3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84DB0-A8AC-400D-A19D-896F22FD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2C1E9-6607-4BBF-AA8A-100D1E3C0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60C489-D3CE-4720-BFF8-0705F6F1B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639EDD-2B05-41B4-BD8C-52F0E0BC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332F-BE45-4BCB-BB02-984D78EC460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EFE23-70DD-4784-A68C-9C3BDDCF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B90E3-7EF2-4D08-B5D3-08E0736A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1AD-F469-4529-B433-34501698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20E4-141E-4CAD-9EFB-64D1EA94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A507C0-9913-47F3-990F-237EEB710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357E8B-B670-49BE-BD32-5BF5F73BE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AA97F-6B6C-467B-9146-DE2BAC7A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332F-BE45-4BCB-BB02-984D78EC460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6D736-E8B3-4314-9AB3-3DD402D0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EC325-7A4D-4133-8342-1A9B616D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F1AD-F469-4529-B433-34501698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4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37C4EC-6700-42DD-95B8-60C0BF2E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92D28-5105-47E1-86B9-0987CEBC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67E53-72EA-4E11-BD3B-F98A23825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332F-BE45-4BCB-BB02-984D78EC460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5FCC6-3DB0-48EF-B327-82D6BA9CD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69E4B-B136-48A7-8F25-D9C83ED4E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F1AD-F469-4529-B433-34501698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1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44BEF4-A186-4D16-8D41-96A19437F6A0}"/>
              </a:ext>
            </a:extLst>
          </p:cNvPr>
          <p:cNvSpPr/>
          <p:nvPr/>
        </p:nvSpPr>
        <p:spPr>
          <a:xfrm>
            <a:off x="4892511" y="1536569"/>
            <a:ext cx="1687398" cy="394040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msp430f5529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A70374-239E-487C-8302-FDB667268337}"/>
              </a:ext>
            </a:extLst>
          </p:cNvPr>
          <p:cNvSpPr/>
          <p:nvPr/>
        </p:nvSpPr>
        <p:spPr>
          <a:xfrm>
            <a:off x="1753386" y="1536570"/>
            <a:ext cx="2196445" cy="89554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lcd12864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F36C577-8A55-4128-8614-D82B570DAAC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49831" y="1984343"/>
            <a:ext cx="942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F16EEEE-85B5-49FF-B712-8C4875028AB1}"/>
              </a:ext>
            </a:extLst>
          </p:cNvPr>
          <p:cNvSpPr/>
          <p:nvPr/>
        </p:nvSpPr>
        <p:spPr>
          <a:xfrm>
            <a:off x="7409468" y="4204355"/>
            <a:ext cx="1244338" cy="127261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1D6571-3FAF-48D7-BEB4-CAAD89DA84BA}"/>
              </a:ext>
            </a:extLst>
          </p:cNvPr>
          <p:cNvSpPr/>
          <p:nvPr/>
        </p:nvSpPr>
        <p:spPr>
          <a:xfrm>
            <a:off x="7563439" y="4390534"/>
            <a:ext cx="433633" cy="4336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D24158-97EC-4783-84AA-4B13D0521F8C}"/>
              </a:ext>
            </a:extLst>
          </p:cNvPr>
          <p:cNvSpPr/>
          <p:nvPr/>
        </p:nvSpPr>
        <p:spPr>
          <a:xfrm>
            <a:off x="7550871" y="4893689"/>
            <a:ext cx="433633" cy="4336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24E446-A52D-461D-9EDD-8995CDB1AC3F}"/>
              </a:ext>
            </a:extLst>
          </p:cNvPr>
          <p:cNvSpPr/>
          <p:nvPr/>
        </p:nvSpPr>
        <p:spPr>
          <a:xfrm>
            <a:off x="8092912" y="4891330"/>
            <a:ext cx="433633" cy="4336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D246A8-6EE1-40C0-91D0-69F551A42D5C}"/>
              </a:ext>
            </a:extLst>
          </p:cNvPr>
          <p:cNvSpPr/>
          <p:nvPr/>
        </p:nvSpPr>
        <p:spPr>
          <a:xfrm>
            <a:off x="8092912" y="4397602"/>
            <a:ext cx="433633" cy="4336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k3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35EB98-165C-49CF-AE56-066D3DDE880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79909" y="4840664"/>
            <a:ext cx="82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52406C7-BC60-4432-A109-B4E94205A6D0}"/>
              </a:ext>
            </a:extLst>
          </p:cNvPr>
          <p:cNvSpPr/>
          <p:nvPr/>
        </p:nvSpPr>
        <p:spPr>
          <a:xfrm>
            <a:off x="2611225" y="4048813"/>
            <a:ext cx="1338606" cy="7918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ADS1118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64E705-DA44-4497-AD8B-14E861360E2D}"/>
              </a:ext>
            </a:extLst>
          </p:cNvPr>
          <p:cNvSpPr/>
          <p:nvPr/>
        </p:nvSpPr>
        <p:spPr>
          <a:xfrm>
            <a:off x="7110952" y="2036190"/>
            <a:ext cx="1338606" cy="7918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DAC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4646CD-CD01-4791-A48C-14B711D7F75B}"/>
              </a:ext>
            </a:extLst>
          </p:cNvPr>
          <p:cNvCxnSpPr>
            <a:stCxn id="17" idx="3"/>
          </p:cNvCxnSpPr>
          <p:nvPr/>
        </p:nvCxnSpPr>
        <p:spPr>
          <a:xfrm flipV="1">
            <a:off x="3949831" y="4444738"/>
            <a:ext cx="9426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7968C8C-B452-40B5-83A4-12BC227D64A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579910" y="2432116"/>
            <a:ext cx="5310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CB572B6-CF22-4269-9D77-6909771F4D20}"/>
              </a:ext>
            </a:extLst>
          </p:cNvPr>
          <p:cNvSpPr/>
          <p:nvPr/>
        </p:nvSpPr>
        <p:spPr>
          <a:xfrm>
            <a:off x="2611225" y="2974157"/>
            <a:ext cx="1338606" cy="55618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zh-CN" altLang="en-US" dirty="0"/>
              <a:t>路模拟量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35E1D4D-A2DF-4FC3-A3B9-E6CAF37BBBC4}"/>
              </a:ext>
            </a:extLst>
          </p:cNvPr>
          <p:cNvCxnSpPr>
            <a:stCxn id="26" idx="2"/>
            <a:endCxn id="17" idx="0"/>
          </p:cNvCxnSpPr>
          <p:nvPr/>
        </p:nvCxnSpPr>
        <p:spPr>
          <a:xfrm>
            <a:off x="3280528" y="3530338"/>
            <a:ext cx="0" cy="51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4EB2411-725B-4B96-8F5B-16E3D71B5CCA}"/>
              </a:ext>
            </a:extLst>
          </p:cNvPr>
          <p:cNvSpPr/>
          <p:nvPr/>
        </p:nvSpPr>
        <p:spPr>
          <a:xfrm>
            <a:off x="8823490" y="2083323"/>
            <a:ext cx="641020" cy="69758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阀门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7C04768-A22E-4A98-A9E8-9535801DA6B7}"/>
              </a:ext>
            </a:extLst>
          </p:cNvPr>
          <p:cNvCxnSpPr>
            <a:stCxn id="18" idx="3"/>
            <a:endCxn id="29" idx="2"/>
          </p:cNvCxnSpPr>
          <p:nvPr/>
        </p:nvCxnSpPr>
        <p:spPr>
          <a:xfrm flipV="1">
            <a:off x="8449558" y="2432115"/>
            <a:ext cx="373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4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7B3438-C4EF-4888-930E-FA4B9893A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22" y="834165"/>
            <a:ext cx="4557155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2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垂直 八百里</dc:creator>
  <cp:lastModifiedBy>垂直 八百里</cp:lastModifiedBy>
  <cp:revision>4</cp:revision>
  <dcterms:created xsi:type="dcterms:W3CDTF">2019-03-28T06:32:32Z</dcterms:created>
  <dcterms:modified xsi:type="dcterms:W3CDTF">2019-03-28T07:26:56Z</dcterms:modified>
</cp:coreProperties>
</file>