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4513509@qq.com" initials="1" lastIdx="1" clrIdx="0">
    <p:extLst>
      <p:ext uri="{19B8F6BF-5375-455C-9EA6-DF929625EA0E}">
        <p15:presenceInfo xmlns:p15="http://schemas.microsoft.com/office/powerpoint/2012/main" userId="413a905eb5dcc6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24" autoAdjust="0"/>
  </p:normalViewPr>
  <p:slideViewPr>
    <p:cSldViewPr snapToGrid="0">
      <p:cViewPr varScale="1">
        <p:scale>
          <a:sx n="104" d="100"/>
          <a:sy n="104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CF811-9E33-42D1-9469-8FD77D2EF8DD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C7446-26D1-4FE9-8E06-C8C7310DA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0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C7446-26D1-4FE9-8E06-C8C7310DA5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C7446-26D1-4FE9-8E06-C8C7310DA5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0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C7446-26D1-4FE9-8E06-C8C7310DA5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8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5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4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8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5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3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8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7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1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6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C25F-8F1F-41FA-92D2-1225D0EAD17B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5131-E730-437B-A5A3-D2E9DED09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2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2877" y="2234728"/>
            <a:ext cx="9144000" cy="90856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Bike Sharing </a:t>
            </a:r>
            <a:r>
              <a:rPr lang="en-US" altLang="zh-CN" dirty="0"/>
              <a:t>Analysis</a:t>
            </a:r>
            <a:br>
              <a:rPr lang="en-US" altLang="zh-CN" dirty="0"/>
            </a:br>
            <a:r>
              <a:rPr lang="en-US" altLang="zh-CN" dirty="0"/>
              <a:t>at the city Porto, Portugal </a:t>
            </a:r>
            <a:r>
              <a:rPr lang="en-US" altLang="zh-CN" dirty="0" smtClean="0"/>
              <a:t>on 2011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82112" y="4718682"/>
            <a:ext cx="10345529" cy="114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/>
              <a:t>This presentation provides a drill-down view of the city Porto for bike sharing condition on 2011.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2825697" y="3720287"/>
            <a:ext cx="6658360" cy="73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 smtClean="0"/>
              <a:t>Nan Yang – Student No.: s4481437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528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76" y="213727"/>
            <a:ext cx="9642524" cy="61224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79344" y="4378036"/>
            <a:ext cx="2946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This graph shows sum </a:t>
            </a:r>
            <a:r>
              <a:rPr lang="en-US" altLang="zh-CN" dirty="0"/>
              <a:t>of Registered and sum of Casual for each Weather Set broken down by Season.</a:t>
            </a:r>
          </a:p>
          <a:p>
            <a:pPr algn="just"/>
            <a:r>
              <a:rPr lang="en-US" altLang="zh-CN" dirty="0"/>
              <a:t>Color shows details about Weather Set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669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4" y="213645"/>
            <a:ext cx="9761382" cy="60763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97817" y="4535056"/>
            <a:ext cx="2900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The trend of sum of Count Total for Date Month broken down by Season.</a:t>
            </a:r>
          </a:p>
          <a:p>
            <a:pPr algn="just"/>
            <a:r>
              <a:rPr lang="en-US" altLang="zh-CN" dirty="0"/>
              <a:t>Color shows details about </a:t>
            </a:r>
            <a:r>
              <a:rPr lang="en-US" altLang="zh-CN" dirty="0" smtClean="0"/>
              <a:t>Working day.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222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5" y="190966"/>
            <a:ext cx="9810219" cy="60897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23926" y="3778162"/>
            <a:ext cx="2900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The </a:t>
            </a:r>
            <a:r>
              <a:rPr lang="en-US" altLang="zh-CN" dirty="0" smtClean="0"/>
              <a:t>graph shows that the volume </a:t>
            </a:r>
            <a:r>
              <a:rPr lang="en-US" altLang="zh-CN" dirty="0"/>
              <a:t>of </a:t>
            </a:r>
            <a:r>
              <a:rPr lang="en-US" altLang="zh-CN" dirty="0" smtClean="0"/>
              <a:t>people including both </a:t>
            </a:r>
            <a:r>
              <a:rPr lang="en-US" altLang="zh-CN" dirty="0"/>
              <a:t>Registered </a:t>
            </a:r>
            <a:r>
              <a:rPr lang="en-US" altLang="zh-CN" dirty="0" smtClean="0"/>
              <a:t>and Casual numbers adopts sharing bicycle based on various temperature and wind-</a:t>
            </a:r>
          </a:p>
          <a:p>
            <a:pPr algn="just"/>
            <a:r>
              <a:rPr lang="en-US" altLang="zh-CN" dirty="0" smtClean="0"/>
              <a:t>speed.</a:t>
            </a:r>
          </a:p>
          <a:p>
            <a:pPr algn="just"/>
            <a:r>
              <a:rPr lang="en-US" altLang="zh-CN" dirty="0" smtClean="0"/>
              <a:t>The larger the number, the higher the degree of temperature/</a:t>
            </a:r>
            <a:r>
              <a:rPr lang="en-US" altLang="zh-CN" dirty="0" err="1" smtClean="0"/>
              <a:t>windspeed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75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115</Words>
  <Application>Microsoft Office PowerPoint</Application>
  <PresentationFormat>宽屏</PresentationFormat>
  <Paragraphs>13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Bike Sharing Analysis at the city Porto, Portugal on 2011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154513509@qq.com</dc:creator>
  <cp:lastModifiedBy>154513509@qq.com</cp:lastModifiedBy>
  <cp:revision>25</cp:revision>
  <dcterms:created xsi:type="dcterms:W3CDTF">2018-04-15T10:55:33Z</dcterms:created>
  <dcterms:modified xsi:type="dcterms:W3CDTF">2018-04-20T05:48:46Z</dcterms:modified>
</cp:coreProperties>
</file>