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6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1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5454-F9E1-4E26-B600-6C04B6C1C43E}" type="datetimeFigureOut">
              <a:rPr lang="en-GB" smtClean="0"/>
              <a:t>2014-02-01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525E-020E-46FA-A92B-D31E3FA2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7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51" y="1597322"/>
            <a:ext cx="7121195" cy="1858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4426"/>
          <a:stretch/>
        </p:blipFill>
        <p:spPr>
          <a:xfrm>
            <a:off x="2290852" y="126088"/>
            <a:ext cx="7121195" cy="1649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8005"/>
          <a:stretch/>
        </p:blipFill>
        <p:spPr>
          <a:xfrm>
            <a:off x="2290850" y="3402418"/>
            <a:ext cx="7121195" cy="480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420" y="3850458"/>
            <a:ext cx="3304484" cy="2958072"/>
          </a:xfrm>
          <a:prstGeom prst="rect">
            <a:avLst/>
          </a:prstGeom>
        </p:spPr>
      </p:pic>
      <p:pic>
        <p:nvPicPr>
          <p:cNvPr id="32" name="Content Placeholder 3"/>
          <p:cNvPicPr>
            <a:picLocks noChangeAspect="1"/>
          </p:cNvPicPr>
          <p:nvPr/>
        </p:nvPicPr>
        <p:blipFill rotWithShape="1">
          <a:blip r:embed="rId5"/>
          <a:srcRect r="87526"/>
          <a:stretch/>
        </p:blipFill>
        <p:spPr>
          <a:xfrm>
            <a:off x="2430122" y="251678"/>
            <a:ext cx="770278" cy="17936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579704" y="269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579704" y="17903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579704" y="38546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6687879" y="2975486"/>
            <a:ext cx="839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Network 2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235944" y="2968622"/>
            <a:ext cx="839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Network 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35943" y="287024"/>
            <a:ext cx="1027713" cy="2965461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059442" y="287024"/>
            <a:ext cx="2235070" cy="2974288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843829" y="6482817"/>
            <a:ext cx="839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Network 1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387148" y="6482817"/>
            <a:ext cx="839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Network 2</a:t>
            </a:r>
            <a:endParaRPr lang="en-GB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/>
          <a:srcRect t="15002" b="16498"/>
          <a:stretch/>
        </p:blipFill>
        <p:spPr>
          <a:xfrm>
            <a:off x="6211522" y="3850458"/>
            <a:ext cx="3173845" cy="26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Nanyi</dc:creator>
  <cp:lastModifiedBy>Cui, Nanyi</cp:lastModifiedBy>
  <cp:revision>5</cp:revision>
  <dcterms:created xsi:type="dcterms:W3CDTF">2014-02-01T20:41:01Z</dcterms:created>
  <dcterms:modified xsi:type="dcterms:W3CDTF">2014-02-01T21:12:59Z</dcterms:modified>
</cp:coreProperties>
</file>