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3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8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7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46E5-C861-4DD7-9752-1113202BD9F4}" type="datetimeFigureOut">
              <a:rPr lang="en-GB" smtClean="0"/>
              <a:t>2014-03-15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5CB0-F12A-4CBB-9E48-F183EC419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9" t="37364" r="35997" b="31318"/>
          <a:stretch/>
        </p:blipFill>
        <p:spPr>
          <a:xfrm>
            <a:off x="1886144" y="4553780"/>
            <a:ext cx="2466754" cy="214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-192" r="51040" b="61258"/>
          <a:stretch/>
        </p:blipFill>
        <p:spPr>
          <a:xfrm>
            <a:off x="7851173" y="4550679"/>
            <a:ext cx="2307266" cy="2150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0" y="135397"/>
            <a:ext cx="5885285" cy="4415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163" y="135397"/>
            <a:ext cx="5885285" cy="44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" y="322665"/>
            <a:ext cx="5885285" cy="5149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76" y="343640"/>
            <a:ext cx="5885285" cy="5128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237" y="5624624"/>
            <a:ext cx="1081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Weighted connectivity matrices of the two networks. The weightings of connections between neurons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Is inversely related to  inters-spike intervals (ISI</a:t>
            </a:r>
            <a:r>
              <a:rPr lang="en-GB" sz="2000" dirty="0" smtClean="0">
                <a:solidFill>
                  <a:srgbClr val="FF0000"/>
                </a:solidFill>
              </a:rPr>
              <a:t>).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Nanyi</dc:creator>
  <cp:lastModifiedBy>Cui, Nanyi</cp:lastModifiedBy>
  <cp:revision>2</cp:revision>
  <dcterms:created xsi:type="dcterms:W3CDTF">2014-03-15T14:11:38Z</dcterms:created>
  <dcterms:modified xsi:type="dcterms:W3CDTF">2014-03-15T14:14:43Z</dcterms:modified>
</cp:coreProperties>
</file>