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396A-AC3C-474A-946F-41F50DCCE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2214A-3557-4335-9970-C918AAEB8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36FA7-68DC-4826-AACF-F32A74BB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AC1-45CA-4716-BDD9-E2BDF2D2D4DF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C150B-BD66-4AD0-8157-402237D8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A77CD-A6BE-4B7C-8260-4B6B11F1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7DE1-FB4F-44B3-921F-1AA22DC5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6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A780B-1626-4282-8A86-C47C5952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CDE49-E961-47B3-99DA-870B22624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A143E-0C83-4163-AC2D-07F51987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AC1-45CA-4716-BDD9-E2BDF2D2D4DF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5E16F-5C83-4E87-B12C-F766618F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A09B0-45F9-41C9-B93E-93A1B714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7DE1-FB4F-44B3-921F-1AA22DC5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9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7F3E40-6B02-47BD-9E52-137B47603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2DB9C-97B7-4456-944C-DC1EF14F4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D8009-6689-4B91-867D-48634482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AC1-45CA-4716-BDD9-E2BDF2D2D4DF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6D197-6E20-4475-90E0-7AD84BD3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DB3F3-12CD-444E-B2E2-B643A557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7DE1-FB4F-44B3-921F-1AA22DC5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6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C5777-6A69-4E7F-804F-EB0288A4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A5CDC-359A-47DD-B0EB-A46D2502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FA5F1-D577-4B40-A33F-E987D9E6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AC1-45CA-4716-BDD9-E2BDF2D2D4DF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930D2-EF39-4E4A-A5AD-886C7265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6B33E-4C8B-4FC7-8B28-C4F3A74E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7DE1-FB4F-44B3-921F-1AA22DC5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1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46191-ED64-4895-8339-1559386E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11C19-7FAF-4BFE-A011-170E1F58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BF465-604F-448D-99DF-6F597BB1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AC1-45CA-4716-BDD9-E2BDF2D2D4DF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59D35-29CA-426D-9EE5-B5CE4EB5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5A59F-4F1B-4AEF-9654-F4EBBBF4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7DE1-FB4F-44B3-921F-1AA22DC5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6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A064D-54B7-4528-8D4F-2B1CF12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8AAF1-B4C2-4D2E-97B4-0E4433D96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F2069-1D3F-4A24-976E-66AC54C8C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E9B67-30D9-4155-A953-9B7A54B6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AC1-45CA-4716-BDD9-E2BDF2D2D4DF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26DCA-4F79-43CD-92E1-0696A77E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EC8A0-B3BE-4FB2-BF5D-013395D6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7DE1-FB4F-44B3-921F-1AA22DC5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1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4CBF9-8479-4893-A1DA-3A10624A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82BE5-499F-459C-BE95-665714C7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E0EB8F-109A-4A3A-9B03-0DBF9FE91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C32A00-F968-4FB8-A606-6BDA51638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8A7BB1-C2B4-41D9-834A-AA6317816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D3046D-CEFE-43F0-A328-5C217F17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AC1-45CA-4716-BDD9-E2BDF2D2D4DF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3263EB-70DD-4EFF-8910-13E31131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76651F-BC44-47A1-B29F-A63C3E98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7DE1-FB4F-44B3-921F-1AA22DC5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3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B91EE-7E19-4F86-B868-73E72F70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9AF208-D44A-4873-9B70-5E2C0745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AC1-45CA-4716-BDD9-E2BDF2D2D4DF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EFB1A-25EC-4A6E-A1FD-D0602E49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D7F4E2-6652-4923-99CD-9CA1CAB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7DE1-FB4F-44B3-921F-1AA22DC5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3D5C1B-6EC0-4A11-B69E-C47C7858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AC1-45CA-4716-BDD9-E2BDF2D2D4DF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2A992C-39B5-41FC-B4E8-7628ABBF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E58764-C58C-4264-8F35-FA79DA81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7DE1-FB4F-44B3-921F-1AA22DC5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7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0FC73-A9D7-4C94-9627-78CFF79C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B6C83-31FA-487A-A44D-450DF211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EE9B10-CAF2-4A17-8985-6F0EC10FD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78150-D78E-4E4C-997F-C04FB446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AC1-45CA-4716-BDD9-E2BDF2D2D4DF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95221-87E8-4C8B-8648-BE11D85F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DEFA9-2490-40C8-8CB0-F66B2AED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7DE1-FB4F-44B3-921F-1AA22DC5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1388B-E791-4147-872D-ECA1D8F4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9C193E-BF89-4553-B722-D062EECD1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BC5A43-3E5A-49F9-B2A5-0740B92C7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84CDE-10E4-4DF4-AF31-C0DF1C66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AC1-45CA-4716-BDD9-E2BDF2D2D4DF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C94FA-DDC9-4F25-8599-E1158FF7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1821B0-870F-4989-9DEC-21C95807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7DE1-FB4F-44B3-921F-1AA22DC5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9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75D07B-2988-478C-B05E-71067697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36684-574C-4A76-B541-445385F2C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AB549-B1E6-44FA-883A-6FEAD206B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DDAC1-45CA-4716-BDD9-E2BDF2D2D4DF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DF048-D607-481B-A267-AF9701C23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27AB3-AC35-4255-A233-DFB92FA5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27DE1-FB4F-44B3-921F-1AA22DC5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9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822B7371-DE89-4A56-9051-588218B083DE}"/>
              </a:ext>
            </a:extLst>
          </p:cNvPr>
          <p:cNvGrpSpPr/>
          <p:nvPr/>
        </p:nvGrpSpPr>
        <p:grpSpPr>
          <a:xfrm>
            <a:off x="711200" y="2032000"/>
            <a:ext cx="5181600" cy="3319026"/>
            <a:chOff x="711200" y="2032000"/>
            <a:chExt cx="5181600" cy="33190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CF400A5-45FE-4E39-9117-F04662D758E2}"/>
                </a:ext>
              </a:extLst>
            </p:cNvPr>
            <p:cNvSpPr/>
            <p:nvPr/>
          </p:nvSpPr>
          <p:spPr>
            <a:xfrm>
              <a:off x="1117600" y="2032000"/>
              <a:ext cx="2753360" cy="279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B906548-34CE-4F21-884F-21C301CB86A3}"/>
                </a:ext>
              </a:extLst>
            </p:cNvPr>
            <p:cNvSpPr/>
            <p:nvPr/>
          </p:nvSpPr>
          <p:spPr>
            <a:xfrm>
              <a:off x="1117600" y="4145280"/>
              <a:ext cx="2753360" cy="6807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9A3E516-8109-4C40-8C86-CAF81DA99EA4}"/>
                </a:ext>
              </a:extLst>
            </p:cNvPr>
            <p:cNvSpPr/>
            <p:nvPr/>
          </p:nvSpPr>
          <p:spPr>
            <a:xfrm>
              <a:off x="1117600" y="3464560"/>
              <a:ext cx="2753360" cy="6807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17D1CC5-7FEC-4A86-B995-DF35CDCB75D6}"/>
                </a:ext>
              </a:extLst>
            </p:cNvPr>
            <p:cNvSpPr/>
            <p:nvPr/>
          </p:nvSpPr>
          <p:spPr>
            <a:xfrm>
              <a:off x="1584960" y="2783840"/>
              <a:ext cx="2286000" cy="6807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5EEE63F-5F5F-45C8-B8F6-896D8ADE9D5E}"/>
                </a:ext>
              </a:extLst>
            </p:cNvPr>
            <p:cNvSpPr txBox="1"/>
            <p:nvPr/>
          </p:nvSpPr>
          <p:spPr>
            <a:xfrm>
              <a:off x="1249680" y="4981694"/>
              <a:ext cx="248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计算机系统的层次结构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4A47247-D02B-47B0-9C6E-E2AB45FE1493}"/>
                </a:ext>
              </a:extLst>
            </p:cNvPr>
            <p:cNvSpPr txBox="1"/>
            <p:nvPr/>
          </p:nvSpPr>
          <p:spPr>
            <a:xfrm>
              <a:off x="1249680" y="4300974"/>
              <a:ext cx="248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裸机（纯硬件，计组）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AD72AA-301D-4423-A0D7-D3EB7FBC810D}"/>
                </a:ext>
              </a:extLst>
            </p:cNvPr>
            <p:cNvSpPr txBox="1"/>
            <p:nvPr/>
          </p:nvSpPr>
          <p:spPr>
            <a:xfrm>
              <a:off x="1884680" y="362025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操作系统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25A1947-CF4F-4007-B3E0-8190683EBD13}"/>
                </a:ext>
              </a:extLst>
            </p:cNvPr>
            <p:cNvSpPr txBox="1"/>
            <p:nvPr/>
          </p:nvSpPr>
          <p:spPr>
            <a:xfrm>
              <a:off x="2118360" y="297509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应用程序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222F709-811C-4909-98A9-F3EC7B370D39}"/>
                </a:ext>
              </a:extLst>
            </p:cNvPr>
            <p:cNvSpPr txBox="1"/>
            <p:nvPr/>
          </p:nvSpPr>
          <p:spPr>
            <a:xfrm>
              <a:off x="2138680" y="2258814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用户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AE36AF3-3E7A-4D65-A1B5-3C6511E71140}"/>
                </a:ext>
              </a:extLst>
            </p:cNvPr>
            <p:cNvSpPr txBox="1"/>
            <p:nvPr/>
          </p:nvSpPr>
          <p:spPr>
            <a:xfrm>
              <a:off x="2037080" y="259052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数据结构</a:t>
              </a:r>
            </a:p>
          </p:txBody>
        </p:sp>
        <p:sp>
          <p:nvSpPr>
            <p:cNvPr id="15" name="对话气泡: 圆角矩形 14">
              <a:extLst>
                <a:ext uri="{FF2B5EF4-FFF2-40B4-BE49-F238E27FC236}">
                  <a16:creationId xmlns:a16="http://schemas.microsoft.com/office/drawing/2014/main" id="{FE2C2F58-8CAF-42EB-98A7-96BF32D078E1}"/>
                </a:ext>
              </a:extLst>
            </p:cNvPr>
            <p:cNvSpPr/>
            <p:nvPr/>
          </p:nvSpPr>
          <p:spPr>
            <a:xfrm>
              <a:off x="4277360" y="2065020"/>
              <a:ext cx="1569720" cy="756920"/>
            </a:xfrm>
            <a:prstGeom prst="wedgeRoundRectCallout">
              <a:avLst>
                <a:gd name="adj1" fmla="val -79722"/>
                <a:gd name="adj2" fmla="val 75767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51558B4-F5F5-4A96-9A8B-CA8E74F4B166}"/>
                </a:ext>
              </a:extLst>
            </p:cNvPr>
            <p:cNvSpPr txBox="1"/>
            <p:nvPr/>
          </p:nvSpPr>
          <p:spPr>
            <a:xfrm>
              <a:off x="4277360" y="2083276"/>
              <a:ext cx="15697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应用程序：</a:t>
              </a:r>
              <a:r>
                <a:rPr lang="en-US" altLang="zh-CN" sz="1400"/>
                <a:t>QQ</a:t>
              </a:r>
              <a:r>
                <a:rPr lang="zh-CN" altLang="en-US" sz="1400"/>
                <a:t>、微信、王者、联盟</a:t>
              </a:r>
            </a:p>
          </p:txBody>
        </p:sp>
        <p:sp>
          <p:nvSpPr>
            <p:cNvPr id="17" name="对话气泡: 圆角矩形 16">
              <a:extLst>
                <a:ext uri="{FF2B5EF4-FFF2-40B4-BE49-F238E27FC236}">
                  <a16:creationId xmlns:a16="http://schemas.microsoft.com/office/drawing/2014/main" id="{5F011779-2DD2-4560-8EDB-D7BAA5EA6F56}"/>
                </a:ext>
              </a:extLst>
            </p:cNvPr>
            <p:cNvSpPr/>
            <p:nvPr/>
          </p:nvSpPr>
          <p:spPr>
            <a:xfrm>
              <a:off x="4323080" y="2963148"/>
              <a:ext cx="1569720" cy="756920"/>
            </a:xfrm>
            <a:prstGeom prst="wedgeRoundRectCallout">
              <a:avLst>
                <a:gd name="adj1" fmla="val -79722"/>
                <a:gd name="adj2" fmla="val 75767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026CA8-6545-44A2-A299-72B7136DE163}"/>
                </a:ext>
              </a:extLst>
            </p:cNvPr>
            <p:cNvSpPr txBox="1"/>
            <p:nvPr/>
          </p:nvSpPr>
          <p:spPr>
            <a:xfrm>
              <a:off x="4323080" y="3076714"/>
              <a:ext cx="1569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如</a:t>
              </a:r>
              <a:r>
                <a:rPr lang="en-US" altLang="zh-CN" sz="1400"/>
                <a:t>win10</a:t>
              </a:r>
              <a:r>
                <a:rPr lang="zh-CN" altLang="en-US" sz="1400"/>
                <a:t>、</a:t>
              </a:r>
              <a:r>
                <a:rPr lang="en-US" altLang="zh-CN" sz="1400"/>
                <a:t>macos</a:t>
              </a:r>
              <a:r>
                <a:rPr lang="zh-CN" altLang="en-US" sz="1400"/>
                <a:t>、</a:t>
              </a:r>
              <a:r>
                <a:rPr lang="en-US" altLang="zh-CN" sz="1400"/>
                <a:t>linux</a:t>
              </a:r>
              <a:r>
                <a:rPr lang="zh-CN" altLang="en-US" sz="1400"/>
                <a:t>、安卓</a:t>
              </a:r>
            </a:p>
          </p:txBody>
        </p:sp>
        <p:sp>
          <p:nvSpPr>
            <p:cNvPr id="19" name="对话气泡: 圆角矩形 18">
              <a:extLst>
                <a:ext uri="{FF2B5EF4-FFF2-40B4-BE49-F238E27FC236}">
                  <a16:creationId xmlns:a16="http://schemas.microsoft.com/office/drawing/2014/main" id="{CBCE2C8F-9101-43FF-9A78-6AE45268153B}"/>
                </a:ext>
              </a:extLst>
            </p:cNvPr>
            <p:cNvSpPr/>
            <p:nvPr/>
          </p:nvSpPr>
          <p:spPr>
            <a:xfrm>
              <a:off x="4323080" y="3862784"/>
              <a:ext cx="1569720" cy="756920"/>
            </a:xfrm>
            <a:prstGeom prst="wedgeRoundRectCallout">
              <a:avLst>
                <a:gd name="adj1" fmla="val -79722"/>
                <a:gd name="adj2" fmla="val 75767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20D3202-AFEF-488B-BCDC-581AFA049EB1}"/>
                </a:ext>
              </a:extLst>
            </p:cNvPr>
            <p:cNvSpPr txBox="1"/>
            <p:nvPr/>
          </p:nvSpPr>
          <p:spPr>
            <a:xfrm>
              <a:off x="4323080" y="3976350"/>
              <a:ext cx="1569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包含</a:t>
              </a:r>
              <a:r>
                <a:rPr lang="en-US" altLang="zh-CN" sz="1400"/>
                <a:t>cpu</a:t>
              </a:r>
              <a:r>
                <a:rPr lang="zh-CN" altLang="en-US" sz="1400"/>
                <a:t>、内存、主板、硬盘等</a:t>
              </a:r>
            </a:p>
          </p:txBody>
        </p:sp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B1C96D22-BFD8-4BDF-A872-920B0A64FB9B}"/>
                </a:ext>
              </a:extLst>
            </p:cNvPr>
            <p:cNvSpPr/>
            <p:nvPr/>
          </p:nvSpPr>
          <p:spPr>
            <a:xfrm flipV="1">
              <a:off x="711200" y="2258814"/>
              <a:ext cx="152400" cy="243455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66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6FED7E-B1DE-49B3-906D-12FF40F86E26}"/>
              </a:ext>
            </a:extLst>
          </p:cNvPr>
          <p:cNvGrpSpPr/>
          <p:nvPr/>
        </p:nvGrpSpPr>
        <p:grpSpPr>
          <a:xfrm>
            <a:off x="1117600" y="2032000"/>
            <a:ext cx="2753360" cy="2794000"/>
            <a:chOff x="1117600" y="2032000"/>
            <a:chExt cx="2753360" cy="279400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30BF0B9-B5AC-4BD8-B1E0-9A68A30E18BF}"/>
                </a:ext>
              </a:extLst>
            </p:cNvPr>
            <p:cNvGrpSpPr/>
            <p:nvPr/>
          </p:nvGrpSpPr>
          <p:grpSpPr>
            <a:xfrm>
              <a:off x="1117600" y="2032000"/>
              <a:ext cx="2753360" cy="2794000"/>
              <a:chOff x="1117600" y="2032000"/>
              <a:chExt cx="2753360" cy="27940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39CC8EC-6035-4ABA-8C2E-42EA1407F731}"/>
                  </a:ext>
                </a:extLst>
              </p:cNvPr>
              <p:cNvSpPr/>
              <p:nvPr/>
            </p:nvSpPr>
            <p:spPr>
              <a:xfrm>
                <a:off x="1117600" y="2032000"/>
                <a:ext cx="2753360" cy="2794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618185-3100-463F-92B1-792AE1486392}"/>
                  </a:ext>
                </a:extLst>
              </p:cNvPr>
              <p:cNvSpPr/>
              <p:nvPr/>
            </p:nvSpPr>
            <p:spPr>
              <a:xfrm>
                <a:off x="1117600" y="4145280"/>
                <a:ext cx="2753360" cy="6807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B0F901-2B7E-417F-BC01-34C28FDB5682}"/>
                  </a:ext>
                </a:extLst>
              </p:cNvPr>
              <p:cNvSpPr/>
              <p:nvPr/>
            </p:nvSpPr>
            <p:spPr>
              <a:xfrm>
                <a:off x="1117600" y="3464560"/>
                <a:ext cx="2753360" cy="68072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5587DE0-512A-4FDE-84E9-F2D967B300D0}"/>
                  </a:ext>
                </a:extLst>
              </p:cNvPr>
              <p:cNvSpPr/>
              <p:nvPr/>
            </p:nvSpPr>
            <p:spPr>
              <a:xfrm>
                <a:off x="1584960" y="2783840"/>
                <a:ext cx="2286000" cy="6807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E2C4CA-51A3-4504-B32F-3657C7CD0C1D}"/>
                  </a:ext>
                </a:extLst>
              </p:cNvPr>
              <p:cNvSpPr txBox="1"/>
              <p:nvPr/>
            </p:nvSpPr>
            <p:spPr>
              <a:xfrm>
                <a:off x="1249680" y="4300974"/>
                <a:ext cx="248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</a:rPr>
                  <a:t>裸机（纯硬件，计组）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CCC265-A4D8-41B8-995E-15143F2A3310}"/>
                  </a:ext>
                </a:extLst>
              </p:cNvPr>
              <p:cNvSpPr txBox="1"/>
              <p:nvPr/>
            </p:nvSpPr>
            <p:spPr>
              <a:xfrm>
                <a:off x="1884680" y="3620254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</a:rPr>
                  <a:t>操作系统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83E737-7574-476C-9185-BC392FF5DCBF}"/>
                  </a:ext>
                </a:extLst>
              </p:cNvPr>
              <p:cNvSpPr txBox="1"/>
              <p:nvPr/>
            </p:nvSpPr>
            <p:spPr>
              <a:xfrm>
                <a:off x="2118360" y="2975094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ADBCFA-32DA-4165-9E23-A4C2BA0954AA}"/>
                  </a:ext>
                </a:extLst>
              </p:cNvPr>
              <p:cNvSpPr txBox="1"/>
              <p:nvPr/>
            </p:nvSpPr>
            <p:spPr>
              <a:xfrm>
                <a:off x="2138680" y="2258814"/>
                <a:ext cx="71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</a:rPr>
                  <a:t>用户</a:t>
                </a:r>
              </a:p>
            </p:txBody>
          </p:sp>
          <p:sp>
            <p:nvSpPr>
              <p:cNvPr id="22" name="箭头: 上下 21">
                <a:extLst>
                  <a:ext uri="{FF2B5EF4-FFF2-40B4-BE49-F238E27FC236}">
                    <a16:creationId xmlns:a16="http://schemas.microsoft.com/office/drawing/2014/main" id="{84EFD54A-9460-48DC-A74C-177D01648894}"/>
                  </a:ext>
                </a:extLst>
              </p:cNvPr>
              <p:cNvSpPr/>
              <p:nvPr/>
            </p:nvSpPr>
            <p:spPr>
              <a:xfrm>
                <a:off x="3332480" y="3139440"/>
                <a:ext cx="426720" cy="1361439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8BB9D1F1-1FA0-460F-AC80-1851B8D38C19}"/>
                </a:ext>
              </a:extLst>
            </p:cNvPr>
            <p:cNvSpPr/>
            <p:nvPr/>
          </p:nvSpPr>
          <p:spPr>
            <a:xfrm>
              <a:off x="1191260" y="3855720"/>
              <a:ext cx="386080" cy="57912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上 24">
              <a:extLst>
                <a:ext uri="{FF2B5EF4-FFF2-40B4-BE49-F238E27FC236}">
                  <a16:creationId xmlns:a16="http://schemas.microsoft.com/office/drawing/2014/main" id="{453AE480-9B99-4439-8A97-4B4C68804E50}"/>
                </a:ext>
              </a:extLst>
            </p:cNvPr>
            <p:cNvSpPr/>
            <p:nvPr/>
          </p:nvSpPr>
          <p:spPr>
            <a:xfrm>
              <a:off x="1422400" y="3124200"/>
              <a:ext cx="426720" cy="574040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AE9C95-7B9A-46C9-8DDD-F43AE7BDADF5}"/>
              </a:ext>
            </a:extLst>
          </p:cNvPr>
          <p:cNvGrpSpPr/>
          <p:nvPr/>
        </p:nvGrpSpPr>
        <p:grpSpPr>
          <a:xfrm>
            <a:off x="5329844" y="1742440"/>
            <a:ext cx="5744556" cy="2794000"/>
            <a:chOff x="5329844" y="1742440"/>
            <a:chExt cx="5744556" cy="2794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008EC9-D5DA-401A-873B-15747A69C7E8}"/>
                </a:ext>
              </a:extLst>
            </p:cNvPr>
            <p:cNvSpPr/>
            <p:nvPr/>
          </p:nvSpPr>
          <p:spPr>
            <a:xfrm>
              <a:off x="5626100" y="1742440"/>
              <a:ext cx="2753360" cy="279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8959C41-DAC9-41C9-95B2-19968403E69E}"/>
                </a:ext>
              </a:extLst>
            </p:cNvPr>
            <p:cNvSpPr/>
            <p:nvPr/>
          </p:nvSpPr>
          <p:spPr>
            <a:xfrm>
              <a:off x="5626100" y="3855720"/>
              <a:ext cx="2753360" cy="6807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EF3F71F-2445-4733-8BF1-20662F93FF81}"/>
                </a:ext>
              </a:extLst>
            </p:cNvPr>
            <p:cNvSpPr/>
            <p:nvPr/>
          </p:nvSpPr>
          <p:spPr>
            <a:xfrm>
              <a:off x="5626100" y="3175000"/>
              <a:ext cx="2753360" cy="6807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A7B910B-4217-4FEC-9A0F-399922E85DEF}"/>
                </a:ext>
              </a:extLst>
            </p:cNvPr>
            <p:cNvSpPr/>
            <p:nvPr/>
          </p:nvSpPr>
          <p:spPr>
            <a:xfrm>
              <a:off x="6093460" y="2494280"/>
              <a:ext cx="2286000" cy="6807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76E8794-C6E3-4B10-BFB2-DD2411305742}"/>
                </a:ext>
              </a:extLst>
            </p:cNvPr>
            <p:cNvSpPr txBox="1"/>
            <p:nvPr/>
          </p:nvSpPr>
          <p:spPr>
            <a:xfrm>
              <a:off x="5758180" y="4011414"/>
              <a:ext cx="248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裸机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EED020B-625F-4B1C-ADF7-71220CA3868D}"/>
                </a:ext>
              </a:extLst>
            </p:cNvPr>
            <p:cNvSpPr txBox="1"/>
            <p:nvPr/>
          </p:nvSpPr>
          <p:spPr>
            <a:xfrm>
              <a:off x="6393180" y="333069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操作系统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9A3D6A-65A5-4E08-9A5A-CAE6B8216A11}"/>
                </a:ext>
              </a:extLst>
            </p:cNvPr>
            <p:cNvSpPr txBox="1"/>
            <p:nvPr/>
          </p:nvSpPr>
          <p:spPr>
            <a:xfrm>
              <a:off x="6626860" y="26855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应用程序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3BC1443-F1D6-4153-BCBF-F27CABA15F17}"/>
                </a:ext>
              </a:extLst>
            </p:cNvPr>
            <p:cNvSpPr txBox="1"/>
            <p:nvPr/>
          </p:nvSpPr>
          <p:spPr>
            <a:xfrm>
              <a:off x="6647180" y="1969254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用户</a:t>
              </a:r>
            </a:p>
          </p:txBody>
        </p:sp>
        <p:sp>
          <p:nvSpPr>
            <p:cNvPr id="2" name="对话气泡: 圆角矩形 1">
              <a:extLst>
                <a:ext uri="{FF2B5EF4-FFF2-40B4-BE49-F238E27FC236}">
                  <a16:creationId xmlns:a16="http://schemas.microsoft.com/office/drawing/2014/main" id="{B2115DC4-20D6-444C-BC2B-6105EA7A6985}"/>
                </a:ext>
              </a:extLst>
            </p:cNvPr>
            <p:cNvSpPr/>
            <p:nvPr/>
          </p:nvSpPr>
          <p:spPr>
            <a:xfrm>
              <a:off x="8626532" y="3855720"/>
              <a:ext cx="2374208" cy="680720"/>
            </a:xfrm>
            <a:prstGeom prst="wedgeRoundRectCallout">
              <a:avLst>
                <a:gd name="adj1" fmla="val -61415"/>
                <a:gd name="adj2" fmla="val 85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1B29A78-7DA7-45B6-87C0-C656CB4ED36B}"/>
                </a:ext>
              </a:extLst>
            </p:cNvPr>
            <p:cNvSpPr txBox="1"/>
            <p:nvPr/>
          </p:nvSpPr>
          <p:spPr>
            <a:xfrm>
              <a:off x="8745451" y="3890109"/>
              <a:ext cx="2125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chemeClr val="bg1"/>
                  </a:solidFill>
                </a:rPr>
                <a:t>只听得懂</a:t>
              </a:r>
              <a:r>
                <a:rPr lang="en-US" altLang="zh-CN" sz="1200">
                  <a:solidFill>
                    <a:schemeClr val="bg1"/>
                  </a:solidFill>
                </a:rPr>
                <a:t>010101</a:t>
              </a:r>
              <a:r>
                <a:rPr lang="zh-CN" altLang="en-US" sz="1200">
                  <a:solidFill>
                    <a:schemeClr val="bg1"/>
                  </a:solidFill>
                </a:rPr>
                <a:t>二进制，向外提供丑陋的、不友好的接口</a:t>
              </a:r>
            </a:p>
          </p:txBody>
        </p:sp>
        <p:sp>
          <p:nvSpPr>
            <p:cNvPr id="33" name="对话气泡: 圆角矩形 32">
              <a:extLst>
                <a:ext uri="{FF2B5EF4-FFF2-40B4-BE49-F238E27FC236}">
                  <a16:creationId xmlns:a16="http://schemas.microsoft.com/office/drawing/2014/main" id="{00A2FEF9-F0D6-4ECB-8ACE-288C7E7510CE}"/>
                </a:ext>
              </a:extLst>
            </p:cNvPr>
            <p:cNvSpPr/>
            <p:nvPr/>
          </p:nvSpPr>
          <p:spPr>
            <a:xfrm>
              <a:off x="8700192" y="3124200"/>
              <a:ext cx="2374208" cy="680720"/>
            </a:xfrm>
            <a:prstGeom prst="wedgeRoundRectCallout">
              <a:avLst>
                <a:gd name="adj1" fmla="val -64916"/>
                <a:gd name="adj2" fmla="val 16367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88C2FE7-943E-407F-BEBF-8215BC75E5BE}"/>
                </a:ext>
              </a:extLst>
            </p:cNvPr>
            <p:cNvSpPr txBox="1"/>
            <p:nvPr/>
          </p:nvSpPr>
          <p:spPr>
            <a:xfrm>
              <a:off x="8819111" y="3158589"/>
              <a:ext cx="2255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chemeClr val="bg1"/>
                  </a:solidFill>
                </a:rPr>
                <a:t>在硬件之上安装操作系统，对外提供更友好、方便的接口</a:t>
              </a:r>
            </a:p>
          </p:txBody>
        </p:sp>
        <p:sp>
          <p:nvSpPr>
            <p:cNvPr id="4" name="箭头: 左弧形 3">
              <a:extLst>
                <a:ext uri="{FF2B5EF4-FFF2-40B4-BE49-F238E27FC236}">
                  <a16:creationId xmlns:a16="http://schemas.microsoft.com/office/drawing/2014/main" id="{A3322211-4C5A-4C81-8245-1AA5512A7581}"/>
                </a:ext>
              </a:extLst>
            </p:cNvPr>
            <p:cNvSpPr/>
            <p:nvPr/>
          </p:nvSpPr>
          <p:spPr>
            <a:xfrm>
              <a:off x="5354320" y="2685534"/>
              <a:ext cx="271780" cy="743466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箭头: 左弧形 34">
              <a:extLst>
                <a:ext uri="{FF2B5EF4-FFF2-40B4-BE49-F238E27FC236}">
                  <a16:creationId xmlns:a16="http://schemas.microsoft.com/office/drawing/2014/main" id="{D83B8DD3-253A-4D99-88D3-231D5B2FE438}"/>
                </a:ext>
              </a:extLst>
            </p:cNvPr>
            <p:cNvSpPr/>
            <p:nvPr/>
          </p:nvSpPr>
          <p:spPr>
            <a:xfrm>
              <a:off x="5329844" y="3617853"/>
              <a:ext cx="271780" cy="743466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03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4610AAD-B348-4E49-8326-896FB4734C11}"/>
              </a:ext>
            </a:extLst>
          </p:cNvPr>
          <p:cNvGrpSpPr/>
          <p:nvPr/>
        </p:nvGrpSpPr>
        <p:grpSpPr>
          <a:xfrm>
            <a:off x="2560320" y="1828800"/>
            <a:ext cx="6361487" cy="2652540"/>
            <a:chOff x="2560320" y="1828800"/>
            <a:chExt cx="6361487" cy="265254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15ABD8B-650F-435E-BA2F-C68D3BFB4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868" y="2107113"/>
              <a:ext cx="2160000" cy="216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3F71EC5-B41F-490D-BD51-C6771755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358" y="2201680"/>
              <a:ext cx="2289689" cy="2160000"/>
            </a:xfrm>
            <a:prstGeom prst="rect">
              <a:avLst/>
            </a:prstGeom>
          </p:spPr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C13CCD2-93BF-41F4-9C7E-53734D68EDB0}"/>
                </a:ext>
              </a:extLst>
            </p:cNvPr>
            <p:cNvSpPr/>
            <p:nvPr/>
          </p:nvSpPr>
          <p:spPr>
            <a:xfrm>
              <a:off x="5059680" y="2834640"/>
              <a:ext cx="1483360" cy="44704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E0BC911-05C0-48AE-A5F1-1037FDD6640C}"/>
                </a:ext>
              </a:extLst>
            </p:cNvPr>
            <p:cNvSpPr/>
            <p:nvPr/>
          </p:nvSpPr>
          <p:spPr>
            <a:xfrm>
              <a:off x="2560320" y="1828800"/>
              <a:ext cx="6361487" cy="26525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007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2696DE-B565-4959-AA38-0D667FDDFB44}"/>
              </a:ext>
            </a:extLst>
          </p:cNvPr>
          <p:cNvGrpSpPr/>
          <p:nvPr/>
        </p:nvGrpSpPr>
        <p:grpSpPr>
          <a:xfrm>
            <a:off x="1320800" y="1754908"/>
            <a:ext cx="7305964" cy="3768437"/>
            <a:chOff x="1320800" y="1754908"/>
            <a:chExt cx="7305964" cy="376843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9FFD7C6-089F-4005-AA84-C3C9164BE1F6}"/>
                </a:ext>
              </a:extLst>
            </p:cNvPr>
            <p:cNvSpPr/>
            <p:nvPr/>
          </p:nvSpPr>
          <p:spPr>
            <a:xfrm>
              <a:off x="1579418" y="2419927"/>
              <a:ext cx="1782618" cy="2844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AEF1EC0-E9B1-44DF-BCE3-7C842214E0DD}"/>
                </a:ext>
              </a:extLst>
            </p:cNvPr>
            <p:cNvSpPr/>
            <p:nvPr/>
          </p:nvSpPr>
          <p:spPr>
            <a:xfrm>
              <a:off x="5869709" y="2419927"/>
              <a:ext cx="2581564" cy="2844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F5E97D2-08E0-410B-9004-8712E1E84333}"/>
                </a:ext>
              </a:extLst>
            </p:cNvPr>
            <p:cNvSpPr txBox="1"/>
            <p:nvPr/>
          </p:nvSpPr>
          <p:spPr>
            <a:xfrm>
              <a:off x="2055090" y="1985818"/>
              <a:ext cx="831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浏览器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3933466-0A87-48AB-BE4D-8CBBF4B63370}"/>
                </a:ext>
              </a:extLst>
            </p:cNvPr>
            <p:cNvSpPr txBox="1"/>
            <p:nvPr/>
          </p:nvSpPr>
          <p:spPr>
            <a:xfrm>
              <a:off x="6659417" y="1985818"/>
              <a:ext cx="831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服务器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301C5E2-8B10-4805-A0CF-5522018A8F1F}"/>
                </a:ext>
              </a:extLst>
            </p:cNvPr>
            <p:cNvSpPr/>
            <p:nvPr/>
          </p:nvSpPr>
          <p:spPr>
            <a:xfrm>
              <a:off x="1861126" y="2964873"/>
              <a:ext cx="1219200" cy="5726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0C348F0-FBFC-4BBB-9FBB-3FD16B99A344}"/>
                </a:ext>
              </a:extLst>
            </p:cNvPr>
            <p:cNvSpPr/>
            <p:nvPr/>
          </p:nvSpPr>
          <p:spPr>
            <a:xfrm>
              <a:off x="1861126" y="3872344"/>
              <a:ext cx="1219200" cy="912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062137D-2301-4BA3-9640-8D6FCFB30E0F}"/>
                </a:ext>
              </a:extLst>
            </p:cNvPr>
            <p:cNvCxnSpPr>
              <a:cxnSpLocks/>
            </p:cNvCxnSpPr>
            <p:nvPr/>
          </p:nvCxnSpPr>
          <p:spPr>
            <a:xfrm>
              <a:off x="3362034" y="3260436"/>
              <a:ext cx="2507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94EDF68-622A-436F-9F26-75BBAF2B8D55}"/>
                </a:ext>
              </a:extLst>
            </p:cNvPr>
            <p:cNvCxnSpPr/>
            <p:nvPr/>
          </p:nvCxnSpPr>
          <p:spPr>
            <a:xfrm flipH="1">
              <a:off x="3362034" y="4378036"/>
              <a:ext cx="2507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23658A8-1ABB-4EB2-8C3A-8CD1889BDCAF}"/>
                </a:ext>
              </a:extLst>
            </p:cNvPr>
            <p:cNvSpPr txBox="1"/>
            <p:nvPr/>
          </p:nvSpPr>
          <p:spPr>
            <a:xfrm>
              <a:off x="3643744" y="2920378"/>
              <a:ext cx="2189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http://www.baidu.com</a:t>
              </a:r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E91DA4D-FDA5-4502-BD81-F8C4F12CD150}"/>
                </a:ext>
              </a:extLst>
            </p:cNvPr>
            <p:cNvSpPr txBox="1"/>
            <p:nvPr/>
          </p:nvSpPr>
          <p:spPr>
            <a:xfrm>
              <a:off x="4181761" y="3365228"/>
              <a:ext cx="868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请求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B9D1FD-92FC-4AF8-9DAF-A3F06C7783C5}"/>
                </a:ext>
              </a:extLst>
            </p:cNvPr>
            <p:cNvSpPr txBox="1"/>
            <p:nvPr/>
          </p:nvSpPr>
          <p:spPr>
            <a:xfrm>
              <a:off x="4214087" y="4482828"/>
              <a:ext cx="868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响应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48F809C-E565-40DC-9071-4C3B6E9BF261}"/>
                </a:ext>
              </a:extLst>
            </p:cNvPr>
            <p:cNvSpPr txBox="1"/>
            <p:nvPr/>
          </p:nvSpPr>
          <p:spPr>
            <a:xfrm>
              <a:off x="2200562" y="3091159"/>
              <a:ext cx="685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/>
                <a:t>URL</a:t>
              </a:r>
              <a:endParaRPr lang="zh-CN" altLang="en-US" sz="1600" b="1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5055720-E0ED-4043-9FAE-40E245B7B1C3}"/>
                </a:ext>
              </a:extLst>
            </p:cNvPr>
            <p:cNvSpPr txBox="1"/>
            <p:nvPr/>
          </p:nvSpPr>
          <p:spPr>
            <a:xfrm>
              <a:off x="2192479" y="4036001"/>
              <a:ext cx="685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响应结果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0BD6C1E-5F88-4F3E-9A32-85AEB6A616C2}"/>
                </a:ext>
              </a:extLst>
            </p:cNvPr>
            <p:cNvSpPr txBox="1"/>
            <p:nvPr/>
          </p:nvSpPr>
          <p:spPr>
            <a:xfrm>
              <a:off x="6689434" y="3228155"/>
              <a:ext cx="1401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请求处理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270A723-FABF-4034-8D2E-6FC6C222DC09}"/>
                </a:ext>
              </a:extLst>
            </p:cNvPr>
            <p:cNvSpPr/>
            <p:nvPr/>
          </p:nvSpPr>
          <p:spPr>
            <a:xfrm>
              <a:off x="1320800" y="1754908"/>
              <a:ext cx="7305964" cy="3768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03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931503-6087-41B6-ADCC-CDA2F7D5D329}"/>
              </a:ext>
            </a:extLst>
          </p:cNvPr>
          <p:cNvGrpSpPr/>
          <p:nvPr/>
        </p:nvGrpSpPr>
        <p:grpSpPr>
          <a:xfrm>
            <a:off x="1884218" y="1228437"/>
            <a:ext cx="7435273" cy="2078181"/>
            <a:chOff x="1884218" y="1228437"/>
            <a:chExt cx="7435273" cy="207818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18D74DB-8AAB-4C4F-BD10-3D9EEBEBEA35}"/>
                </a:ext>
              </a:extLst>
            </p:cNvPr>
            <p:cNvSpPr/>
            <p:nvPr/>
          </p:nvSpPr>
          <p:spPr>
            <a:xfrm>
              <a:off x="1884218" y="1228437"/>
              <a:ext cx="7435273" cy="2078181"/>
            </a:xfrm>
            <a:prstGeom prst="roundRect">
              <a:avLst>
                <a:gd name="adj" fmla="val 44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A407B8B-9B02-4B91-BF82-230F76B2ACAD}"/>
                </a:ext>
              </a:extLst>
            </p:cNvPr>
            <p:cNvSpPr/>
            <p:nvPr/>
          </p:nvSpPr>
          <p:spPr>
            <a:xfrm>
              <a:off x="2309091" y="1773382"/>
              <a:ext cx="1071418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76C9F3-F931-4F76-9219-9D9B22E7276E}"/>
                </a:ext>
              </a:extLst>
            </p:cNvPr>
            <p:cNvSpPr/>
            <p:nvPr/>
          </p:nvSpPr>
          <p:spPr>
            <a:xfrm>
              <a:off x="3685309" y="1773382"/>
              <a:ext cx="5126184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6AE257F-03CE-484F-95D9-204644C14884}"/>
                </a:ext>
              </a:extLst>
            </p:cNvPr>
            <p:cNvSpPr/>
            <p:nvPr/>
          </p:nvSpPr>
          <p:spPr>
            <a:xfrm>
              <a:off x="2382982" y="1874982"/>
              <a:ext cx="914400" cy="711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261FF0C-E312-4018-8513-48AE81BE0097}"/>
                </a:ext>
              </a:extLst>
            </p:cNvPr>
            <p:cNvSpPr/>
            <p:nvPr/>
          </p:nvSpPr>
          <p:spPr>
            <a:xfrm>
              <a:off x="3906983" y="1874982"/>
              <a:ext cx="1801090" cy="711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E5DA4CD-A924-4C6A-8635-A3DB6919C1D5}"/>
                </a:ext>
              </a:extLst>
            </p:cNvPr>
            <p:cNvSpPr txBox="1"/>
            <p:nvPr/>
          </p:nvSpPr>
          <p:spPr>
            <a:xfrm>
              <a:off x="2410692" y="2061305"/>
              <a:ext cx="951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/>
                <a:t>HTTP://</a:t>
              </a:r>
              <a:endParaRPr lang="zh-CN" altLang="en-US" sz="1600" b="1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4AACB4F-2D5F-4B6C-9746-B70DDC295952}"/>
                </a:ext>
              </a:extLst>
            </p:cNvPr>
            <p:cNvSpPr txBox="1"/>
            <p:nvPr/>
          </p:nvSpPr>
          <p:spPr>
            <a:xfrm>
              <a:off x="3906983" y="2061305"/>
              <a:ext cx="160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/>
                <a:t>127.0.0.1:8080</a:t>
              </a:r>
              <a:endParaRPr lang="zh-CN" altLang="en-US" sz="1600" b="1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EA79739-A0DA-44E0-894C-851D90BD8550}"/>
                </a:ext>
              </a:extLst>
            </p:cNvPr>
            <p:cNvSpPr/>
            <p:nvPr/>
          </p:nvSpPr>
          <p:spPr>
            <a:xfrm>
              <a:off x="6012873" y="1874982"/>
              <a:ext cx="895927" cy="711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AC8AF89-DB69-4CE0-A817-ABC5D38FDDB9}"/>
                </a:ext>
              </a:extLst>
            </p:cNvPr>
            <p:cNvSpPr txBox="1"/>
            <p:nvPr/>
          </p:nvSpPr>
          <p:spPr>
            <a:xfrm>
              <a:off x="5705767" y="2076756"/>
              <a:ext cx="198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/>
                <a:t>/</a:t>
              </a:r>
              <a:endParaRPr lang="zh-CN" altLang="en-US" sz="1600" b="1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6D20D78-66AB-4731-88F3-0C697633B6D3}"/>
                </a:ext>
              </a:extLst>
            </p:cNvPr>
            <p:cNvSpPr txBox="1"/>
            <p:nvPr/>
          </p:nvSpPr>
          <p:spPr>
            <a:xfrm>
              <a:off x="6929585" y="2076756"/>
              <a:ext cx="198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/>
                <a:t>?</a:t>
              </a:r>
              <a:endParaRPr lang="zh-CN" altLang="en-US" sz="1600" b="1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62DFB00-A703-4796-B075-643432F4CD6C}"/>
                </a:ext>
              </a:extLst>
            </p:cNvPr>
            <p:cNvSpPr txBox="1"/>
            <p:nvPr/>
          </p:nvSpPr>
          <p:spPr>
            <a:xfrm>
              <a:off x="6096000" y="2043715"/>
              <a:ext cx="895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/>
                <a:t>nanyu</a:t>
              </a:r>
              <a:endParaRPr lang="zh-CN" altLang="en-US" sz="1600" b="1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714D95E-4520-4644-B52A-FC16367E1A48}"/>
                </a:ext>
              </a:extLst>
            </p:cNvPr>
            <p:cNvSpPr/>
            <p:nvPr/>
          </p:nvSpPr>
          <p:spPr>
            <a:xfrm>
              <a:off x="7162803" y="1874982"/>
              <a:ext cx="1500906" cy="711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BEA8F8-A4BE-4437-9008-754E2911D30E}"/>
                </a:ext>
              </a:extLst>
            </p:cNvPr>
            <p:cNvSpPr txBox="1"/>
            <p:nvPr/>
          </p:nvSpPr>
          <p:spPr>
            <a:xfrm>
              <a:off x="7162803" y="2061305"/>
              <a:ext cx="160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/>
                <a:t>name=lisi</a:t>
              </a:r>
              <a:endParaRPr lang="zh-CN" altLang="en-US" sz="1600" b="1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6FE481-7A2D-4E66-A1B0-DAE84CC582E8}"/>
                </a:ext>
              </a:extLst>
            </p:cNvPr>
            <p:cNvSpPr txBox="1"/>
            <p:nvPr/>
          </p:nvSpPr>
          <p:spPr>
            <a:xfrm>
              <a:off x="2341419" y="1409513"/>
              <a:ext cx="11914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通信规则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B2CB80-625F-413F-AE85-C1C7E15AF647}"/>
                </a:ext>
              </a:extLst>
            </p:cNvPr>
            <p:cNvSpPr txBox="1"/>
            <p:nvPr/>
          </p:nvSpPr>
          <p:spPr>
            <a:xfrm>
              <a:off x="4523514" y="1384028"/>
              <a:ext cx="2533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请求</a:t>
              </a:r>
              <a:r>
                <a:rPr lang="en-US" altLang="zh-CN" sz="1600" b="1"/>
                <a:t>URL</a:t>
              </a:r>
              <a:r>
                <a:rPr lang="zh-CN" altLang="en-US" sz="1600" b="1"/>
                <a:t>及传递参数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28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118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 志君</dc:creator>
  <cp:lastModifiedBy>丁 志君</cp:lastModifiedBy>
  <cp:revision>4</cp:revision>
  <dcterms:created xsi:type="dcterms:W3CDTF">2021-09-26T13:38:10Z</dcterms:created>
  <dcterms:modified xsi:type="dcterms:W3CDTF">2021-11-21T13:56:10Z</dcterms:modified>
</cp:coreProperties>
</file>