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FE8DA-9B62-4C07-BE65-BC9D600FC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470E73-EE5A-493A-A862-B45F52012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D5E6B-3BDA-47ED-A0AA-920EC93B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1984F-BEF7-4F12-A4DD-D258206F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0F5A31-A3BF-419A-AE24-5575A251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93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87F59-40A2-4528-8E37-1D0DD04E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380C4-5993-414A-A823-58DDBE3A9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AF209-F723-4B9D-8A84-957E3BC1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7ACB-3B6B-49F0-A6B3-00CC37A4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F9B89-B7E4-407C-91FA-4714E412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6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F597D8-3586-4B16-9956-F8EFB06C5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F658C1-9947-48F5-B0DB-710B126B0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A64A3-7A29-41DD-B5D5-294D3CF4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7A3C3-AB5D-4AF0-B352-51B3F615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A036F-CC2C-41A7-94EC-8DD928361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8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3CB0E-C154-4B4B-9F06-371E1979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A5000-816B-4D71-A896-A32AF14E1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0C06B-C6A2-486B-B5A2-B2BEA612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54031-5755-460A-AD8A-7EADC0A7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89BAAE-01E8-444E-BCE5-7C0C4052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F0EB6-8FA5-47D3-86B2-7EA00A00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488EC-4C22-4FCD-A240-9B07EBC7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05AFB-5175-46A7-8FAE-999AE6E0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86163-08E7-4692-814D-A2C6CF1D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B5A9A-6EDE-4FDB-B9E2-8C7A120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7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86E09-34EE-4D8D-8632-4268AF23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DAEF8-419E-4405-BCAF-0FE1AD677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327BC-695B-4C8D-A24F-27155200D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6F06C2-39FC-4DB6-9907-565AA764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20238-0DB0-48E7-99AD-0965135C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EDE4B-73E2-4A39-A94D-CA7B809E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20658-60B8-414F-9E33-341219CD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8F95E-F5DF-42DD-9A8A-9F066C2CF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8F0DA8-D975-4EE8-B3B3-BD099C756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9EF9EE-033F-4F3D-8CCD-396107E3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DE3375-5F39-4712-95A9-9D332AC44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57FB9-A5E0-463F-A22D-82B61AF9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5F59A9-AA5B-4395-B307-C59C4E60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52116E-6C89-4B13-A6B8-64EF1345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0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BAEA6-273D-4B01-B38A-FF7A3996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FD9E8-76ED-4A76-A175-57392CC9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7DFC8D-DC29-48D3-AAD6-8210EFD3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CBC3D0-20AC-44B1-83D2-8AA50DE2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3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C6FD97-FC47-439E-AA5B-2F810F20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3A4A69-5B75-4866-996C-E0D162F8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535E0-81BA-4AD3-B4F3-7E3A9E40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FA177-B35E-4D8C-992B-8E263FEE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5D8AE-0EFF-4C82-87E5-BABA0286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D3B477-0CB8-4CCF-AA65-7968E2343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172B5-8CB4-485D-B040-B1B91011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0F1B2-72FB-46FF-9A66-46222CD7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CA19E-E1DD-41E0-A1A5-451E48CE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8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C3B8-35E4-40BC-A9C6-BE9363953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FE6F27-D5B1-46F8-990F-473BB33D2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A0C21-13BE-4EDA-AE7D-99A3E4B39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D2503-2CCB-4736-A21D-628285D9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28CE4-CBAC-4E1C-8D84-87129B44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836CF-F77B-49B3-955C-77FD660F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7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AB6EAD-97F8-44C8-AE95-FAFFCC18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C5EAA-5D2C-401C-8929-1BD6A732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66B77-32E4-4A64-8255-C1EC28753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B913-5E20-471E-BDD9-A23139CF30EB}" type="datetimeFigureOut">
              <a:rPr lang="zh-CN" altLang="en-US" smtClean="0"/>
              <a:t>2021/9/28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A5A6F-44C5-43E1-B20D-1A7ACAB41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BE71A-4268-4662-92A1-33F4D69A1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F4889-377B-4B7A-B2A1-220348B66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19D0DFEE-DD5A-4C74-A48B-CBFB0391640C}"/>
              </a:ext>
            </a:extLst>
          </p:cNvPr>
          <p:cNvGrpSpPr/>
          <p:nvPr/>
        </p:nvGrpSpPr>
        <p:grpSpPr>
          <a:xfrm>
            <a:off x="526473" y="798945"/>
            <a:ext cx="11139054" cy="5814291"/>
            <a:chOff x="526473" y="798945"/>
            <a:chExt cx="11139054" cy="581429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A325DF9-17FB-4B9A-9C03-CA1ED78808C2}"/>
                </a:ext>
              </a:extLst>
            </p:cNvPr>
            <p:cNvSpPr/>
            <p:nvPr/>
          </p:nvSpPr>
          <p:spPr>
            <a:xfrm>
              <a:off x="1505527" y="2272145"/>
              <a:ext cx="3814618" cy="245687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972D25-6C8C-4B08-8082-7CE30EB8305D}"/>
                </a:ext>
              </a:extLst>
            </p:cNvPr>
            <p:cNvSpPr/>
            <p:nvPr/>
          </p:nvSpPr>
          <p:spPr>
            <a:xfrm>
              <a:off x="1754909" y="3786909"/>
              <a:ext cx="3334327" cy="6465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6D5CAFD-3E1D-4CB5-A5C0-76A9343B15E2}"/>
                </a:ext>
              </a:extLst>
            </p:cNvPr>
            <p:cNvSpPr/>
            <p:nvPr/>
          </p:nvSpPr>
          <p:spPr>
            <a:xfrm>
              <a:off x="1754909" y="3149600"/>
              <a:ext cx="3334327" cy="64654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D3FBC6-8929-4503-8C61-26F5CA5D05E6}"/>
                </a:ext>
              </a:extLst>
            </p:cNvPr>
            <p:cNvSpPr/>
            <p:nvPr/>
          </p:nvSpPr>
          <p:spPr>
            <a:xfrm>
              <a:off x="1754909" y="2512291"/>
              <a:ext cx="3334327" cy="6465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2392469-3D7F-48EF-A2B4-B1384089DA65}"/>
                </a:ext>
              </a:extLst>
            </p:cNvPr>
            <p:cNvSpPr txBox="1"/>
            <p:nvPr/>
          </p:nvSpPr>
          <p:spPr>
            <a:xfrm>
              <a:off x="2766291" y="3925516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计组（硬件）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313EA55-9610-4510-BE4F-D8D894D28B01}"/>
                </a:ext>
              </a:extLst>
            </p:cNvPr>
            <p:cNvSpPr txBox="1"/>
            <p:nvPr/>
          </p:nvSpPr>
          <p:spPr>
            <a:xfrm>
              <a:off x="2766291" y="3339007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操作系统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3B00D0-53D2-4B99-9E70-B832361B16C2}"/>
                </a:ext>
              </a:extLst>
            </p:cNvPr>
            <p:cNvSpPr txBox="1"/>
            <p:nvPr/>
          </p:nvSpPr>
          <p:spPr>
            <a:xfrm>
              <a:off x="2556164" y="2678607"/>
              <a:ext cx="204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数据结构（软件）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A659108-8F86-4D62-AABD-3E97C268C6E8}"/>
                </a:ext>
              </a:extLst>
            </p:cNvPr>
            <p:cNvSpPr txBox="1"/>
            <p:nvPr/>
          </p:nvSpPr>
          <p:spPr>
            <a:xfrm>
              <a:off x="2556164" y="4784498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计算机</a:t>
              </a:r>
              <a:r>
                <a:rPr lang="en-US" altLang="zh-CN" b="1"/>
                <a:t>/</a:t>
              </a:r>
              <a:r>
                <a:rPr lang="zh-CN" altLang="en-US" b="1"/>
                <a:t>手机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3EBD5FA-D353-4A60-82A4-A72AB4DBB84C}"/>
                </a:ext>
              </a:extLst>
            </p:cNvPr>
            <p:cNvSpPr/>
            <p:nvPr/>
          </p:nvSpPr>
          <p:spPr>
            <a:xfrm>
              <a:off x="7546109" y="1237673"/>
              <a:ext cx="1514764" cy="1034472"/>
            </a:xfrm>
            <a:prstGeom prst="round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5F471E3-9C9D-4948-9F32-82A4B778F0BE}"/>
                </a:ext>
              </a:extLst>
            </p:cNvPr>
            <p:cNvSpPr/>
            <p:nvPr/>
          </p:nvSpPr>
          <p:spPr>
            <a:xfrm>
              <a:off x="7546109" y="4433455"/>
              <a:ext cx="1514764" cy="1034472"/>
            </a:xfrm>
            <a:prstGeom prst="round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668F3AA-D35C-44DF-B9BB-65D9230BE5D7}"/>
                </a:ext>
              </a:extLst>
            </p:cNvPr>
            <p:cNvSpPr txBox="1"/>
            <p:nvPr/>
          </p:nvSpPr>
          <p:spPr>
            <a:xfrm>
              <a:off x="7800109" y="1431743"/>
              <a:ext cx="1006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其他计算机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9094D25-48FF-4CB6-BA80-11FD25C45968}"/>
                </a:ext>
              </a:extLst>
            </p:cNvPr>
            <p:cNvSpPr txBox="1"/>
            <p:nvPr/>
          </p:nvSpPr>
          <p:spPr>
            <a:xfrm>
              <a:off x="7890164" y="4627525"/>
              <a:ext cx="1006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其他计算机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A671DD1-5554-4C13-82FC-7A010D884175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 flipV="1">
              <a:off x="5320145" y="1754909"/>
              <a:ext cx="2225964" cy="17456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3F9C27B-54D3-41A6-A714-789F7414822F}"/>
                </a:ext>
              </a:extLst>
            </p:cNvPr>
            <p:cNvCxnSpPr>
              <a:stCxn id="4" idx="3"/>
              <a:endCxn id="13" idx="1"/>
            </p:cNvCxnSpPr>
            <p:nvPr/>
          </p:nvCxnSpPr>
          <p:spPr>
            <a:xfrm>
              <a:off x="5320145" y="3500582"/>
              <a:ext cx="2225964" cy="14501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CDBC7AD-4845-406B-98A3-F8E2384AE61D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8303491" y="2272145"/>
              <a:ext cx="0" cy="21613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150E67F-EBC1-4A3B-803C-857E7430455C}"/>
                </a:ext>
              </a:extLst>
            </p:cNvPr>
            <p:cNvSpPr txBox="1"/>
            <p:nvPr/>
          </p:nvSpPr>
          <p:spPr>
            <a:xfrm>
              <a:off x="5541818" y="2068730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计算机网络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4DF3F6B-B8B0-401C-9160-CAC831F4FA86}"/>
                </a:ext>
              </a:extLst>
            </p:cNvPr>
            <p:cNvSpPr txBox="1"/>
            <p:nvPr/>
          </p:nvSpPr>
          <p:spPr>
            <a:xfrm>
              <a:off x="5620327" y="454435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计算机网络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D692207-8BE0-4DF2-9DA4-ACAB9C6B3AA8}"/>
                </a:ext>
              </a:extLst>
            </p:cNvPr>
            <p:cNvSpPr txBox="1"/>
            <p:nvPr/>
          </p:nvSpPr>
          <p:spPr>
            <a:xfrm>
              <a:off x="8303491" y="3117502"/>
              <a:ext cx="162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/>
                <a:t>计算机网络</a:t>
              </a: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B3289A0-BE1C-4DB9-8730-2703F8767475}"/>
                </a:ext>
              </a:extLst>
            </p:cNvPr>
            <p:cNvSpPr/>
            <p:nvPr/>
          </p:nvSpPr>
          <p:spPr>
            <a:xfrm>
              <a:off x="526473" y="798945"/>
              <a:ext cx="11139054" cy="534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D606FE5-6EE3-4E2D-BCA9-CDB41754F6F2}"/>
                </a:ext>
              </a:extLst>
            </p:cNvPr>
            <p:cNvSpPr txBox="1"/>
            <p:nvPr/>
          </p:nvSpPr>
          <p:spPr>
            <a:xfrm>
              <a:off x="5541818" y="624390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信息化世界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85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B28A9E74-B5FA-4041-9A95-8F9D1CD19D1A}"/>
              </a:ext>
            </a:extLst>
          </p:cNvPr>
          <p:cNvGrpSpPr/>
          <p:nvPr/>
        </p:nvGrpSpPr>
        <p:grpSpPr>
          <a:xfrm>
            <a:off x="1782618" y="1838036"/>
            <a:ext cx="5888182" cy="3091160"/>
            <a:chOff x="1782618" y="1838036"/>
            <a:chExt cx="5888182" cy="309116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A7696F2-A54E-4931-8288-907543FE4BBA}"/>
                </a:ext>
              </a:extLst>
            </p:cNvPr>
            <p:cNvSpPr/>
            <p:nvPr/>
          </p:nvSpPr>
          <p:spPr>
            <a:xfrm>
              <a:off x="1782618" y="1838036"/>
              <a:ext cx="2189018" cy="2715491"/>
            </a:xfrm>
            <a:prstGeom prst="round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B8559F7-406E-401C-B0AE-54A6E87B4896}"/>
                </a:ext>
              </a:extLst>
            </p:cNvPr>
            <p:cNvSpPr/>
            <p:nvPr/>
          </p:nvSpPr>
          <p:spPr>
            <a:xfrm>
              <a:off x="2189018" y="2244436"/>
              <a:ext cx="1376218" cy="406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BAEEE8-48F6-47C5-8950-1602A20FE587}"/>
                </a:ext>
              </a:extLst>
            </p:cNvPr>
            <p:cNvSpPr/>
            <p:nvPr/>
          </p:nvSpPr>
          <p:spPr>
            <a:xfrm>
              <a:off x="2189018" y="2650836"/>
              <a:ext cx="1376218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57B9B7B-4FB4-4C4A-A944-3465D770C9C9}"/>
                </a:ext>
              </a:extLst>
            </p:cNvPr>
            <p:cNvSpPr/>
            <p:nvPr/>
          </p:nvSpPr>
          <p:spPr>
            <a:xfrm>
              <a:off x="2189018" y="3057236"/>
              <a:ext cx="1376218" cy="40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2B9B0B4-F6A0-47F6-8B70-84A203D56DF8}"/>
                </a:ext>
              </a:extLst>
            </p:cNvPr>
            <p:cNvSpPr/>
            <p:nvPr/>
          </p:nvSpPr>
          <p:spPr>
            <a:xfrm>
              <a:off x="2189018" y="3463636"/>
              <a:ext cx="1376218" cy="406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B7B6D0-DB1F-466C-A9FB-2649DC0CA31A}"/>
                </a:ext>
              </a:extLst>
            </p:cNvPr>
            <p:cNvSpPr/>
            <p:nvPr/>
          </p:nvSpPr>
          <p:spPr>
            <a:xfrm>
              <a:off x="2189018" y="3870036"/>
              <a:ext cx="1376218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5F1839B-74CD-46A0-AF3A-915BAD40DBEE}"/>
                </a:ext>
              </a:extLst>
            </p:cNvPr>
            <p:cNvSpPr txBox="1"/>
            <p:nvPr/>
          </p:nvSpPr>
          <p:spPr>
            <a:xfrm>
              <a:off x="2503054" y="2300023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数据项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F39012E-1408-4EAF-A90B-210A37B81407}"/>
                </a:ext>
              </a:extLst>
            </p:cNvPr>
            <p:cNvSpPr txBox="1"/>
            <p:nvPr/>
          </p:nvSpPr>
          <p:spPr>
            <a:xfrm>
              <a:off x="2503054" y="2684759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数据项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2CBFD11-D57B-46AB-A78F-DAEBC082B3FA}"/>
                </a:ext>
              </a:extLst>
            </p:cNvPr>
            <p:cNvSpPr txBox="1"/>
            <p:nvPr/>
          </p:nvSpPr>
          <p:spPr>
            <a:xfrm>
              <a:off x="2503054" y="3094351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数据项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4F6381E-DBA2-49FC-B295-1B73FFD08C96}"/>
                </a:ext>
              </a:extLst>
            </p:cNvPr>
            <p:cNvSpPr txBox="1"/>
            <p:nvPr/>
          </p:nvSpPr>
          <p:spPr>
            <a:xfrm>
              <a:off x="2503054" y="3482446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数据项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E3D1EB0-64C9-4D96-8399-594FCD75B636}"/>
                </a:ext>
              </a:extLst>
            </p:cNvPr>
            <p:cNvSpPr txBox="1"/>
            <p:nvPr/>
          </p:nvSpPr>
          <p:spPr>
            <a:xfrm>
              <a:off x="2503054" y="3879441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数据项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86DC0C1-11F2-49BD-8742-5ED4C4AD4579}"/>
                </a:ext>
              </a:extLst>
            </p:cNvPr>
            <p:cNvSpPr txBox="1"/>
            <p:nvPr/>
          </p:nvSpPr>
          <p:spPr>
            <a:xfrm>
              <a:off x="2355272" y="4590642"/>
              <a:ext cx="13762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数据元素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0479E68C-F060-474A-9E0E-1D2A77FDB647}"/>
                </a:ext>
              </a:extLst>
            </p:cNvPr>
            <p:cNvSpPr/>
            <p:nvPr/>
          </p:nvSpPr>
          <p:spPr>
            <a:xfrm>
              <a:off x="5481782" y="1838036"/>
              <a:ext cx="2189018" cy="2715491"/>
            </a:xfrm>
            <a:prstGeom prst="round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3AEAAE3-BCD1-4D1E-9011-634495120C4D}"/>
                </a:ext>
              </a:extLst>
            </p:cNvPr>
            <p:cNvSpPr/>
            <p:nvPr/>
          </p:nvSpPr>
          <p:spPr>
            <a:xfrm>
              <a:off x="5888182" y="2579085"/>
              <a:ext cx="1376218" cy="406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9E7B379-65AB-4CEC-BABC-F192E3B7AE0D}"/>
                </a:ext>
              </a:extLst>
            </p:cNvPr>
            <p:cNvSpPr/>
            <p:nvPr/>
          </p:nvSpPr>
          <p:spPr>
            <a:xfrm>
              <a:off x="5888182" y="2985485"/>
              <a:ext cx="1376218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7DFA725-6D6B-4DD5-86A2-26D7B7E83920}"/>
                </a:ext>
              </a:extLst>
            </p:cNvPr>
            <p:cNvSpPr/>
            <p:nvPr/>
          </p:nvSpPr>
          <p:spPr>
            <a:xfrm>
              <a:off x="5888182" y="3391885"/>
              <a:ext cx="1376218" cy="406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7B4534A-206A-4B72-86C8-B3BE44CC04EF}"/>
                </a:ext>
              </a:extLst>
            </p:cNvPr>
            <p:cNvSpPr txBox="1"/>
            <p:nvPr/>
          </p:nvSpPr>
          <p:spPr>
            <a:xfrm>
              <a:off x="6202218" y="2634672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用户名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3737B6C-1279-427C-92F3-35FF101C1F0A}"/>
                </a:ext>
              </a:extLst>
            </p:cNvPr>
            <p:cNvSpPr txBox="1"/>
            <p:nvPr/>
          </p:nvSpPr>
          <p:spPr>
            <a:xfrm>
              <a:off x="6202218" y="3019408"/>
              <a:ext cx="1228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账号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5BBC588-975E-4983-9B64-A10D2E3F4459}"/>
                </a:ext>
              </a:extLst>
            </p:cNvPr>
            <p:cNvSpPr txBox="1"/>
            <p:nvPr/>
          </p:nvSpPr>
          <p:spPr>
            <a:xfrm>
              <a:off x="6202218" y="3429000"/>
              <a:ext cx="1062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性别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F45F660-3025-4EBF-A66A-C8009C5A7157}"/>
                </a:ext>
              </a:extLst>
            </p:cNvPr>
            <p:cNvSpPr txBox="1"/>
            <p:nvPr/>
          </p:nvSpPr>
          <p:spPr>
            <a:xfrm>
              <a:off x="6054436" y="4590642"/>
              <a:ext cx="13762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微博账号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9715033-8A4A-4CA2-ACA3-E8D9E92C5FA4}"/>
                </a:ext>
              </a:extLst>
            </p:cNvPr>
            <p:cNvSpPr/>
            <p:nvPr/>
          </p:nvSpPr>
          <p:spPr>
            <a:xfrm>
              <a:off x="5888182" y="3773683"/>
              <a:ext cx="1376218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A45B99F-3A78-40C7-8A54-36376C9E9AC6}"/>
                </a:ext>
              </a:extLst>
            </p:cNvPr>
            <p:cNvSpPr/>
            <p:nvPr/>
          </p:nvSpPr>
          <p:spPr>
            <a:xfrm>
              <a:off x="5888182" y="3786467"/>
              <a:ext cx="436418" cy="3803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80648BF-45A9-4A7A-ABB5-978A2ED8AB54}"/>
                </a:ext>
              </a:extLst>
            </p:cNvPr>
            <p:cNvSpPr/>
            <p:nvPr/>
          </p:nvSpPr>
          <p:spPr>
            <a:xfrm>
              <a:off x="6358082" y="3782205"/>
              <a:ext cx="436418" cy="3803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C727196-8D52-4616-BFF6-4F52DAB618DE}"/>
                </a:ext>
              </a:extLst>
            </p:cNvPr>
            <p:cNvSpPr/>
            <p:nvPr/>
          </p:nvSpPr>
          <p:spPr>
            <a:xfrm>
              <a:off x="6827982" y="3784189"/>
              <a:ext cx="436418" cy="38039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46DA9C-FA88-4E94-95F9-EDF8DA85F84A}"/>
                </a:ext>
              </a:extLst>
            </p:cNvPr>
            <p:cNvSpPr txBox="1"/>
            <p:nvPr/>
          </p:nvSpPr>
          <p:spPr>
            <a:xfrm>
              <a:off x="5901344" y="3818511"/>
              <a:ext cx="253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年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A53A963-E547-48BB-BC48-023A833046D4}"/>
                </a:ext>
              </a:extLst>
            </p:cNvPr>
            <p:cNvSpPr txBox="1"/>
            <p:nvPr/>
          </p:nvSpPr>
          <p:spPr>
            <a:xfrm>
              <a:off x="6371244" y="3811508"/>
              <a:ext cx="253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月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FE14BE2-A6C0-447A-B163-8955F676B11D}"/>
                </a:ext>
              </a:extLst>
            </p:cNvPr>
            <p:cNvSpPr txBox="1"/>
            <p:nvPr/>
          </p:nvSpPr>
          <p:spPr>
            <a:xfrm>
              <a:off x="6841144" y="3804505"/>
              <a:ext cx="253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>
                  <a:solidFill>
                    <a:schemeClr val="bg1"/>
                  </a:solidFill>
                </a:rPr>
                <a:t>日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D8F2D7E-9019-4169-BC70-7AD43FE3C7E7}"/>
                </a:ext>
              </a:extLst>
            </p:cNvPr>
            <p:cNvCxnSpPr/>
            <p:nvPr/>
          </p:nvCxnSpPr>
          <p:spPr>
            <a:xfrm flipH="1" flipV="1">
              <a:off x="5308600" y="3595085"/>
              <a:ext cx="579582" cy="377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CA49737-4EA7-49BD-848B-1588038D3203}"/>
                </a:ext>
              </a:extLst>
            </p:cNvPr>
            <p:cNvSpPr txBox="1"/>
            <p:nvPr/>
          </p:nvSpPr>
          <p:spPr>
            <a:xfrm>
              <a:off x="4622861" y="324433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组合项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68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49C8316C-E3A7-4BE9-A5A3-679A304496CC}"/>
              </a:ext>
            </a:extLst>
          </p:cNvPr>
          <p:cNvGrpSpPr/>
          <p:nvPr/>
        </p:nvGrpSpPr>
        <p:grpSpPr>
          <a:xfrm>
            <a:off x="447963" y="330409"/>
            <a:ext cx="8931564" cy="4821381"/>
            <a:chOff x="447963" y="330409"/>
            <a:chExt cx="8931564" cy="4821381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2C5DAEDC-E362-4F2E-A70C-6603EB607CEF}"/>
                </a:ext>
              </a:extLst>
            </p:cNvPr>
            <p:cNvGrpSpPr/>
            <p:nvPr/>
          </p:nvGrpSpPr>
          <p:grpSpPr>
            <a:xfrm>
              <a:off x="447963" y="330409"/>
              <a:ext cx="8931564" cy="4821381"/>
              <a:chOff x="447963" y="330409"/>
              <a:chExt cx="8931564" cy="4821381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A0CDF26-C9C0-4329-8296-54C721D76D60}"/>
                  </a:ext>
                </a:extLst>
              </p:cNvPr>
              <p:cNvSpPr/>
              <p:nvPr/>
            </p:nvSpPr>
            <p:spPr>
              <a:xfrm>
                <a:off x="1320800" y="1566322"/>
                <a:ext cx="1219200" cy="1690255"/>
              </a:xfrm>
              <a:prstGeom prst="roundRect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65299DD-8924-4F42-ABE2-B37659BFEB5D}"/>
                  </a:ext>
                </a:extLst>
              </p:cNvPr>
              <p:cNvSpPr/>
              <p:nvPr/>
            </p:nvSpPr>
            <p:spPr>
              <a:xfrm>
                <a:off x="1505527" y="1692946"/>
                <a:ext cx="902623" cy="2769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14B3BE2-8437-485E-8B07-E2353AA76A58}"/>
                  </a:ext>
                </a:extLst>
              </p:cNvPr>
              <p:cNvSpPr/>
              <p:nvPr/>
            </p:nvSpPr>
            <p:spPr>
              <a:xfrm>
                <a:off x="1505527" y="1994471"/>
                <a:ext cx="902623" cy="3108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07DB64A-F414-49DD-92E9-AEF552BC2817}"/>
                  </a:ext>
                </a:extLst>
              </p:cNvPr>
              <p:cNvSpPr/>
              <p:nvPr/>
            </p:nvSpPr>
            <p:spPr>
              <a:xfrm>
                <a:off x="1505527" y="2268201"/>
                <a:ext cx="902623" cy="27692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D57BE3-6394-4F81-9B75-17BD6D1C805B}"/>
                  </a:ext>
                </a:extLst>
              </p:cNvPr>
              <p:cNvSpPr/>
              <p:nvPr/>
            </p:nvSpPr>
            <p:spPr>
              <a:xfrm>
                <a:off x="1505527" y="2536141"/>
                <a:ext cx="902623" cy="3141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BE767FD-B0B4-4903-81DE-0607E8798B76}"/>
                  </a:ext>
                </a:extLst>
              </p:cNvPr>
              <p:cNvSpPr/>
              <p:nvPr/>
            </p:nvSpPr>
            <p:spPr>
              <a:xfrm>
                <a:off x="1505527" y="2859698"/>
                <a:ext cx="902623" cy="28632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1B92900-3907-4E9F-8741-0B556E74C472}"/>
                  </a:ext>
                </a:extLst>
              </p:cNvPr>
              <p:cNvSpPr txBox="1"/>
              <p:nvPr/>
            </p:nvSpPr>
            <p:spPr>
              <a:xfrm>
                <a:off x="1653309" y="1711703"/>
                <a:ext cx="754841" cy="27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数据项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6E11069-5144-4766-9883-DAB468779DA0}"/>
                  </a:ext>
                </a:extLst>
              </p:cNvPr>
              <p:cNvSpPr txBox="1"/>
              <p:nvPr/>
            </p:nvSpPr>
            <p:spPr>
              <a:xfrm>
                <a:off x="1653309" y="2028394"/>
                <a:ext cx="754841" cy="27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数据项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8F176C-8954-4E87-A0E7-8FE382466E51}"/>
                  </a:ext>
                </a:extLst>
              </p:cNvPr>
              <p:cNvSpPr txBox="1"/>
              <p:nvPr/>
            </p:nvSpPr>
            <p:spPr>
              <a:xfrm>
                <a:off x="1653309" y="2305316"/>
                <a:ext cx="754841" cy="27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数据项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5231B7-4F0D-44CD-9B9E-52CCFD71DAD9}"/>
                  </a:ext>
                </a:extLst>
              </p:cNvPr>
              <p:cNvSpPr txBox="1"/>
              <p:nvPr/>
            </p:nvSpPr>
            <p:spPr>
              <a:xfrm>
                <a:off x="1653309" y="2554951"/>
                <a:ext cx="754841" cy="27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数据项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63B0CF8-B28C-4EB4-A1CC-D7E026EF582D}"/>
                  </a:ext>
                </a:extLst>
              </p:cNvPr>
              <p:cNvSpPr txBox="1"/>
              <p:nvPr/>
            </p:nvSpPr>
            <p:spPr>
              <a:xfrm>
                <a:off x="1653309" y="2869103"/>
                <a:ext cx="754841" cy="27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数据项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918F07-D3C5-4807-823C-7F4824609E68}"/>
                  </a:ext>
                </a:extLst>
              </p:cNvPr>
              <p:cNvSpPr txBox="1"/>
              <p:nvPr/>
            </p:nvSpPr>
            <p:spPr>
              <a:xfrm>
                <a:off x="1579417" y="3290500"/>
                <a:ext cx="9026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数据元素</a:t>
                </a: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F5A94340-BB57-441B-A32C-ED3E6157E1C7}"/>
                  </a:ext>
                </a:extLst>
              </p:cNvPr>
              <p:cNvSpPr/>
              <p:nvPr/>
            </p:nvSpPr>
            <p:spPr>
              <a:xfrm>
                <a:off x="447963" y="330409"/>
                <a:ext cx="8931564" cy="482138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62ED8756-7F4F-40A7-88B0-DD966BE7DEEF}"/>
                  </a:ext>
                </a:extLst>
              </p:cNvPr>
              <p:cNvSpPr/>
              <p:nvPr/>
            </p:nvSpPr>
            <p:spPr>
              <a:xfrm>
                <a:off x="2731422" y="1566322"/>
                <a:ext cx="1219200" cy="1690255"/>
              </a:xfrm>
              <a:prstGeom prst="roundRect">
                <a:avLst/>
              </a:prstGeom>
              <a:solidFill>
                <a:srgbClr val="DAE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17688C0-6568-4D0D-9E1A-511819DBAE1D}"/>
                  </a:ext>
                </a:extLst>
              </p:cNvPr>
              <p:cNvSpPr/>
              <p:nvPr/>
            </p:nvSpPr>
            <p:spPr>
              <a:xfrm>
                <a:off x="2916149" y="1692946"/>
                <a:ext cx="902623" cy="2769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377B8D5-2A05-4F1D-8D30-D271CA4D21A9}"/>
                  </a:ext>
                </a:extLst>
              </p:cNvPr>
              <p:cNvSpPr/>
              <p:nvPr/>
            </p:nvSpPr>
            <p:spPr>
              <a:xfrm>
                <a:off x="2916149" y="1994471"/>
                <a:ext cx="902623" cy="3108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BB81E3-11AF-42CE-B7E3-31881633A0B2}"/>
                  </a:ext>
                </a:extLst>
              </p:cNvPr>
              <p:cNvSpPr/>
              <p:nvPr/>
            </p:nvSpPr>
            <p:spPr>
              <a:xfrm>
                <a:off x="2916149" y="2268201"/>
                <a:ext cx="902623" cy="27692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4D70636-0F06-44BE-A762-C9E41F0F2081}"/>
                  </a:ext>
                </a:extLst>
              </p:cNvPr>
              <p:cNvSpPr/>
              <p:nvPr/>
            </p:nvSpPr>
            <p:spPr>
              <a:xfrm>
                <a:off x="2916149" y="2536141"/>
                <a:ext cx="902623" cy="3141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6236C06-AD2C-45D2-9682-EE996DE6E00B}"/>
                  </a:ext>
                </a:extLst>
              </p:cNvPr>
              <p:cNvSpPr/>
              <p:nvPr/>
            </p:nvSpPr>
            <p:spPr>
              <a:xfrm>
                <a:off x="2916149" y="2859698"/>
                <a:ext cx="902623" cy="28632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B0074B5B-CE36-4EC9-9A33-4166A9255CAF}"/>
                  </a:ext>
                </a:extLst>
              </p:cNvPr>
              <p:cNvSpPr txBox="1"/>
              <p:nvPr/>
            </p:nvSpPr>
            <p:spPr>
              <a:xfrm>
                <a:off x="3063931" y="1711703"/>
                <a:ext cx="754841" cy="27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数据项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DF13307-A9A5-4E7B-980B-F3FE3A4C93F0}"/>
                  </a:ext>
                </a:extLst>
              </p:cNvPr>
              <p:cNvSpPr txBox="1"/>
              <p:nvPr/>
            </p:nvSpPr>
            <p:spPr>
              <a:xfrm>
                <a:off x="3063931" y="2028394"/>
                <a:ext cx="754841" cy="27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数据项</a:t>
                </a: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F7A20D1-672F-43E7-89D8-6FB169EE4703}"/>
                  </a:ext>
                </a:extLst>
              </p:cNvPr>
              <p:cNvSpPr txBox="1"/>
              <p:nvPr/>
            </p:nvSpPr>
            <p:spPr>
              <a:xfrm>
                <a:off x="3063931" y="2305316"/>
                <a:ext cx="754841" cy="27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数据项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F801FA5-33BB-46E7-8EF6-733C603BB59E}"/>
                  </a:ext>
                </a:extLst>
              </p:cNvPr>
              <p:cNvSpPr txBox="1"/>
              <p:nvPr/>
            </p:nvSpPr>
            <p:spPr>
              <a:xfrm>
                <a:off x="3063931" y="2554951"/>
                <a:ext cx="754841" cy="27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数据项</a:t>
                </a: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7A69F81-2A0E-43DB-8A9B-3FE09A12E6B2}"/>
                  </a:ext>
                </a:extLst>
              </p:cNvPr>
              <p:cNvSpPr txBox="1"/>
              <p:nvPr/>
            </p:nvSpPr>
            <p:spPr>
              <a:xfrm>
                <a:off x="3063931" y="2869103"/>
                <a:ext cx="754841" cy="276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数据项</a:t>
                </a: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9748BC6-1F82-4548-9FC0-712AA8DD2875}"/>
                  </a:ext>
                </a:extLst>
              </p:cNvPr>
              <p:cNvSpPr txBox="1"/>
              <p:nvPr/>
            </p:nvSpPr>
            <p:spPr>
              <a:xfrm>
                <a:off x="2990039" y="3290500"/>
                <a:ext cx="9026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/>
                  <a:t>数据元素</a:t>
                </a: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8AF3E3D5-C0F6-4615-BB59-9855D167709D}"/>
                  </a:ext>
                </a:extLst>
              </p:cNvPr>
              <p:cNvSpPr/>
              <p:nvPr/>
            </p:nvSpPr>
            <p:spPr>
              <a:xfrm>
                <a:off x="768695" y="1058660"/>
                <a:ext cx="3925454" cy="29925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3619B6C-8FA2-48EE-912F-D01B75AE05B3}"/>
                  </a:ext>
                </a:extLst>
              </p:cNvPr>
              <p:cNvSpPr txBox="1"/>
              <p:nvPr/>
            </p:nvSpPr>
            <p:spPr>
              <a:xfrm>
                <a:off x="2121822" y="3612657"/>
                <a:ext cx="11083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/>
                  <a:t>数据对象</a:t>
                </a: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CF981E09-ABAC-42DC-9ECA-1BC11A558964}"/>
                  </a:ext>
                </a:extLst>
              </p:cNvPr>
              <p:cNvSpPr/>
              <p:nvPr/>
            </p:nvSpPr>
            <p:spPr>
              <a:xfrm>
                <a:off x="5865091" y="1219200"/>
                <a:ext cx="2309091" cy="13630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EB527FC-DA8A-48EF-8F70-D09654A562B7}"/>
                  </a:ext>
                </a:extLst>
              </p:cNvPr>
              <p:cNvSpPr txBox="1"/>
              <p:nvPr/>
            </p:nvSpPr>
            <p:spPr>
              <a:xfrm>
                <a:off x="6385674" y="1336878"/>
                <a:ext cx="1302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/>
                  <a:t>数据对象</a:t>
                </a: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BB616B8-9B7E-4CB7-BCE4-18653A821BBE}"/>
                  </a:ext>
                </a:extLst>
              </p:cNvPr>
              <p:cNvSpPr txBox="1"/>
              <p:nvPr/>
            </p:nvSpPr>
            <p:spPr>
              <a:xfrm>
                <a:off x="6030074" y="1826695"/>
                <a:ext cx="21441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微博账号的数据元素集合</a:t>
                </a: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4414086-9D71-41B8-AF02-1827C021BA81}"/>
                  </a:ext>
                </a:extLst>
              </p:cNvPr>
              <p:cNvSpPr/>
              <p:nvPr/>
            </p:nvSpPr>
            <p:spPr>
              <a:xfrm>
                <a:off x="4841931" y="3143924"/>
                <a:ext cx="2309091" cy="136303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169A163-6C7C-4688-A490-BD6936299727}"/>
                  </a:ext>
                </a:extLst>
              </p:cNvPr>
              <p:cNvSpPr txBox="1"/>
              <p:nvPr/>
            </p:nvSpPr>
            <p:spPr>
              <a:xfrm>
                <a:off x="5362514" y="3261602"/>
                <a:ext cx="1302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/>
                  <a:t>数据对象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31698D89-F515-4237-98C1-61EFD52EA0A1}"/>
                  </a:ext>
                </a:extLst>
              </p:cNvPr>
              <p:cNvSpPr txBox="1"/>
              <p:nvPr/>
            </p:nvSpPr>
            <p:spPr>
              <a:xfrm>
                <a:off x="5006914" y="3751419"/>
                <a:ext cx="21441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/>
                  <a:t>餐厅排队的数据元素集合</a:t>
                </a:r>
              </a:p>
            </p:txBody>
          </p:sp>
        </p:grp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5C36A87-934A-470C-A098-639EAC6623F3}"/>
                </a:ext>
              </a:extLst>
            </p:cNvPr>
            <p:cNvSpPr txBox="1"/>
            <p:nvPr/>
          </p:nvSpPr>
          <p:spPr>
            <a:xfrm>
              <a:off x="4647968" y="692728"/>
              <a:ext cx="12099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/>
                <a:t>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20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BC5A857F-CBEE-47FD-B18C-614C1B4537B7}"/>
              </a:ext>
            </a:extLst>
          </p:cNvPr>
          <p:cNvGrpSpPr/>
          <p:nvPr/>
        </p:nvGrpSpPr>
        <p:grpSpPr>
          <a:xfrm>
            <a:off x="673787" y="988145"/>
            <a:ext cx="10086110" cy="3955154"/>
            <a:chOff x="673787" y="988145"/>
            <a:chExt cx="10086110" cy="395515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21FA838-18FE-41DB-B7ED-EFBAB4C1F7FE}"/>
                </a:ext>
              </a:extLst>
            </p:cNvPr>
            <p:cNvSpPr/>
            <p:nvPr/>
          </p:nvSpPr>
          <p:spPr>
            <a:xfrm>
              <a:off x="673787" y="1032018"/>
              <a:ext cx="4747491" cy="3334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3778EA5-77BF-4E43-81AE-3AF4E5745209}"/>
                </a:ext>
              </a:extLst>
            </p:cNvPr>
            <p:cNvSpPr/>
            <p:nvPr/>
          </p:nvSpPr>
          <p:spPr>
            <a:xfrm>
              <a:off x="850433" y="2456727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D307CC9-D5A6-4D2E-B35B-22860AC192EF}"/>
                </a:ext>
              </a:extLst>
            </p:cNvPr>
            <p:cNvSpPr/>
            <p:nvPr/>
          </p:nvSpPr>
          <p:spPr>
            <a:xfrm>
              <a:off x="1740586" y="3285691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1B0DEDA-8A2F-4225-818F-48CC3571770A}"/>
                </a:ext>
              </a:extLst>
            </p:cNvPr>
            <p:cNvSpPr/>
            <p:nvPr/>
          </p:nvSpPr>
          <p:spPr>
            <a:xfrm>
              <a:off x="2574167" y="2101127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5C0F30C-21B5-4496-9A0F-4F2AABB03042}"/>
                </a:ext>
              </a:extLst>
            </p:cNvPr>
            <p:cNvSpPr/>
            <p:nvPr/>
          </p:nvSpPr>
          <p:spPr>
            <a:xfrm>
              <a:off x="4218239" y="2812327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2F6685A-202E-48BF-B76F-B6EAE42DAF16}"/>
                </a:ext>
              </a:extLst>
            </p:cNvPr>
            <p:cNvSpPr/>
            <p:nvPr/>
          </p:nvSpPr>
          <p:spPr>
            <a:xfrm>
              <a:off x="3784133" y="1618526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B054743-0839-4B1B-8B51-B660932D2308}"/>
                </a:ext>
              </a:extLst>
            </p:cNvPr>
            <p:cNvSpPr/>
            <p:nvPr/>
          </p:nvSpPr>
          <p:spPr>
            <a:xfrm>
              <a:off x="2546460" y="1295254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1D1A186-3DF5-4465-A20A-66C7DCE69DCB}"/>
                </a:ext>
              </a:extLst>
            </p:cNvPr>
            <p:cNvSpPr/>
            <p:nvPr/>
          </p:nvSpPr>
          <p:spPr>
            <a:xfrm>
              <a:off x="2671151" y="3124054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E2FED04-DEF3-44CE-8B60-0D66B877510D}"/>
                </a:ext>
              </a:extLst>
            </p:cNvPr>
            <p:cNvSpPr/>
            <p:nvPr/>
          </p:nvSpPr>
          <p:spPr>
            <a:xfrm>
              <a:off x="3396203" y="2412854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0382B47-F32A-4FCB-8CE5-74646145CEB8}"/>
                </a:ext>
              </a:extLst>
            </p:cNvPr>
            <p:cNvSpPr/>
            <p:nvPr/>
          </p:nvSpPr>
          <p:spPr>
            <a:xfrm>
              <a:off x="1740586" y="2456727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25551C9-E30C-44EF-B410-056012CF5B78}"/>
                </a:ext>
              </a:extLst>
            </p:cNvPr>
            <p:cNvSpPr/>
            <p:nvPr/>
          </p:nvSpPr>
          <p:spPr>
            <a:xfrm>
              <a:off x="1555860" y="1627763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987E7B9-2EE6-4F97-BBA8-5FB3B8B94C9D}"/>
                </a:ext>
              </a:extLst>
            </p:cNvPr>
            <p:cNvSpPr txBox="1"/>
            <p:nvPr/>
          </p:nvSpPr>
          <p:spPr>
            <a:xfrm>
              <a:off x="2807386" y="4543189"/>
              <a:ext cx="13000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集合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FC0B88E-CAC4-4A15-B04B-2B69B747E796}"/>
                </a:ext>
              </a:extLst>
            </p:cNvPr>
            <p:cNvSpPr/>
            <p:nvPr/>
          </p:nvSpPr>
          <p:spPr>
            <a:xfrm>
              <a:off x="6012406" y="988145"/>
              <a:ext cx="4747491" cy="33343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61200C6-8A7C-4B42-9856-BBBD86BBED47}"/>
                </a:ext>
              </a:extLst>
            </p:cNvPr>
            <p:cNvSpPr/>
            <p:nvPr/>
          </p:nvSpPr>
          <p:spPr>
            <a:xfrm>
              <a:off x="7885079" y="1251381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马云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A3E191E-9C64-4F9F-965B-0CA5BBE2134A}"/>
                </a:ext>
              </a:extLst>
            </p:cNvPr>
            <p:cNvSpPr txBox="1"/>
            <p:nvPr/>
          </p:nvSpPr>
          <p:spPr>
            <a:xfrm>
              <a:off x="7521396" y="4499316"/>
              <a:ext cx="21318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中国富豪</a:t>
              </a:r>
              <a:r>
                <a:rPr lang="en-US" altLang="zh-CN" sz="2000" b="1"/>
                <a:t>400</a:t>
              </a:r>
              <a:r>
                <a:rPr lang="zh-CN" altLang="en-US" sz="2000" b="1"/>
                <a:t>集合</a:t>
              </a: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F75056D7-8E0D-4914-BF49-871DA0570B7D}"/>
                </a:ext>
              </a:extLst>
            </p:cNvPr>
            <p:cNvSpPr/>
            <p:nvPr/>
          </p:nvSpPr>
          <p:spPr>
            <a:xfrm>
              <a:off x="6522715" y="1816048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马化腾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3111C73-A43E-4C8F-BB4D-2131884563E1}"/>
                </a:ext>
              </a:extLst>
            </p:cNvPr>
            <p:cNvSpPr/>
            <p:nvPr/>
          </p:nvSpPr>
          <p:spPr>
            <a:xfrm>
              <a:off x="6758185" y="2812327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丁磊</a:t>
              </a: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5A04F60-4B86-41CD-AFAA-09C65D7B0D55}"/>
                </a:ext>
              </a:extLst>
            </p:cNvPr>
            <p:cNvSpPr/>
            <p:nvPr/>
          </p:nvSpPr>
          <p:spPr>
            <a:xfrm>
              <a:off x="7759513" y="2412854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雷军</a:t>
              </a: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1923587-24F4-47ED-9712-D10B3E633521}"/>
                </a:ext>
              </a:extLst>
            </p:cNvPr>
            <p:cNvSpPr/>
            <p:nvPr/>
          </p:nvSpPr>
          <p:spPr>
            <a:xfrm>
              <a:off x="9061841" y="2006454"/>
              <a:ext cx="711200" cy="7112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张一鸣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785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B9D50B-3924-46B9-A70D-770D69064383}"/>
              </a:ext>
            </a:extLst>
          </p:cNvPr>
          <p:cNvGrpSpPr/>
          <p:nvPr/>
        </p:nvGrpSpPr>
        <p:grpSpPr>
          <a:xfrm>
            <a:off x="2124364" y="1671782"/>
            <a:ext cx="7232072" cy="4202545"/>
            <a:chOff x="2124364" y="1671782"/>
            <a:chExt cx="7232072" cy="420254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9491B0A-0AD5-4668-885D-6BAAC96D7445}"/>
                </a:ext>
              </a:extLst>
            </p:cNvPr>
            <p:cNvSpPr/>
            <p:nvPr/>
          </p:nvSpPr>
          <p:spPr>
            <a:xfrm>
              <a:off x="2124364" y="1671782"/>
              <a:ext cx="7232072" cy="4202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154BA36-AA60-4B21-9528-BF39109E49F6}"/>
                </a:ext>
              </a:extLst>
            </p:cNvPr>
            <p:cNvSpPr/>
            <p:nvPr/>
          </p:nvSpPr>
          <p:spPr>
            <a:xfrm>
              <a:off x="2438400" y="3232727"/>
              <a:ext cx="1681018" cy="12746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C802208-10B3-4789-90F0-15DDF03C3957}"/>
                </a:ext>
              </a:extLst>
            </p:cNvPr>
            <p:cNvSpPr txBox="1"/>
            <p:nvPr/>
          </p:nvSpPr>
          <p:spPr>
            <a:xfrm>
              <a:off x="2733964" y="3574473"/>
              <a:ext cx="9975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番茄炒蛋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F363CCC-A0D3-4613-9187-E6BF6FA9E9C9}"/>
                </a:ext>
              </a:extLst>
            </p:cNvPr>
            <p:cNvSpPr/>
            <p:nvPr/>
          </p:nvSpPr>
          <p:spPr>
            <a:xfrm>
              <a:off x="4618182" y="2466109"/>
              <a:ext cx="2013527" cy="30110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C1CCEBB-4831-43B5-8192-3F26B976E1B0}"/>
                </a:ext>
              </a:extLst>
            </p:cNvPr>
            <p:cNvSpPr/>
            <p:nvPr/>
          </p:nvSpPr>
          <p:spPr>
            <a:xfrm>
              <a:off x="7130473" y="2466108"/>
              <a:ext cx="2013527" cy="30110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289224D-4B30-45BB-BA2C-471D13AE7F4B}"/>
                </a:ext>
              </a:extLst>
            </p:cNvPr>
            <p:cNvSpPr txBox="1"/>
            <p:nvPr/>
          </p:nvSpPr>
          <p:spPr>
            <a:xfrm>
              <a:off x="4904509" y="2697019"/>
              <a:ext cx="1450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食材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7B2D3D9-AFCD-4548-B6D1-DAF801A818D5}"/>
                </a:ext>
              </a:extLst>
            </p:cNvPr>
            <p:cNvSpPr txBox="1"/>
            <p:nvPr/>
          </p:nvSpPr>
          <p:spPr>
            <a:xfrm>
              <a:off x="4899890" y="3063450"/>
              <a:ext cx="1450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鸡蛋 </a:t>
              </a:r>
              <a:r>
                <a:rPr lang="en-US" altLang="zh-CN" sz="1600" b="1">
                  <a:solidFill>
                    <a:schemeClr val="bg1"/>
                  </a:solidFill>
                </a:rPr>
                <a:t>4</a:t>
              </a:r>
              <a:r>
                <a:rPr lang="zh-CN" altLang="en-US" sz="1600" b="1">
                  <a:solidFill>
                    <a:schemeClr val="bg1"/>
                  </a:solidFill>
                </a:rPr>
                <a:t>个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19A5D10-A850-4AA8-B61F-F1D5FFDFBD1F}"/>
                </a:ext>
              </a:extLst>
            </p:cNvPr>
            <p:cNvSpPr txBox="1"/>
            <p:nvPr/>
          </p:nvSpPr>
          <p:spPr>
            <a:xfrm>
              <a:off x="4895271" y="3429881"/>
              <a:ext cx="1450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西红柿 </a:t>
              </a:r>
              <a:r>
                <a:rPr lang="en-US" altLang="zh-CN" sz="1600" b="1">
                  <a:solidFill>
                    <a:schemeClr val="bg1"/>
                  </a:solidFill>
                </a:rPr>
                <a:t>2</a:t>
              </a:r>
              <a:r>
                <a:rPr lang="zh-CN" altLang="en-US" sz="1600" b="1">
                  <a:solidFill>
                    <a:schemeClr val="bg1"/>
                  </a:solidFill>
                </a:rPr>
                <a:t>个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2FE3637-EA2A-4FE3-9FF5-B87FCB293EA1}"/>
                </a:ext>
              </a:extLst>
            </p:cNvPr>
            <p:cNvSpPr txBox="1"/>
            <p:nvPr/>
          </p:nvSpPr>
          <p:spPr>
            <a:xfrm>
              <a:off x="4890652" y="3796312"/>
              <a:ext cx="1450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料酒 少许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091C9C0-694D-4269-8CB2-0B721F24FC0A}"/>
                </a:ext>
              </a:extLst>
            </p:cNvPr>
            <p:cNvSpPr txBox="1"/>
            <p:nvPr/>
          </p:nvSpPr>
          <p:spPr>
            <a:xfrm>
              <a:off x="4886033" y="4162743"/>
              <a:ext cx="1450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盐 </a:t>
              </a:r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  <a:r>
                <a:rPr lang="zh-CN" altLang="en-US" sz="1600" b="1">
                  <a:solidFill>
                    <a:schemeClr val="bg1"/>
                  </a:solidFill>
                </a:rPr>
                <a:t>勺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32D1BD9-1F66-4B98-B32D-261E6506855D}"/>
                </a:ext>
              </a:extLst>
            </p:cNvPr>
            <p:cNvSpPr txBox="1"/>
            <p:nvPr/>
          </p:nvSpPr>
          <p:spPr>
            <a:xfrm>
              <a:off x="4881414" y="4529174"/>
              <a:ext cx="1450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糖 少许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4C3C3FA-7FA0-4D67-B8AC-9AF097CB576A}"/>
                </a:ext>
              </a:extLst>
            </p:cNvPr>
            <p:cNvSpPr txBox="1"/>
            <p:nvPr/>
          </p:nvSpPr>
          <p:spPr>
            <a:xfrm>
              <a:off x="7419107" y="2727751"/>
              <a:ext cx="1450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步骤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4AC7B02-24C5-4271-B86A-0C3216943CE9}"/>
                </a:ext>
              </a:extLst>
            </p:cNvPr>
            <p:cNvSpPr txBox="1"/>
            <p:nvPr/>
          </p:nvSpPr>
          <p:spPr>
            <a:xfrm>
              <a:off x="7414488" y="3094182"/>
              <a:ext cx="1450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西红柿切块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47CFB45-6FFF-4744-B1F8-81C6BAAD5DF7}"/>
                </a:ext>
              </a:extLst>
            </p:cNvPr>
            <p:cNvSpPr txBox="1"/>
            <p:nvPr/>
          </p:nvSpPr>
          <p:spPr>
            <a:xfrm>
              <a:off x="7409869" y="3460613"/>
              <a:ext cx="1798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鸡蛋加料酒打勺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96FD9E8-83CB-4024-93E8-579BD42D6039}"/>
                </a:ext>
              </a:extLst>
            </p:cNvPr>
            <p:cNvSpPr txBox="1"/>
            <p:nvPr/>
          </p:nvSpPr>
          <p:spPr>
            <a:xfrm>
              <a:off x="7405250" y="3827044"/>
              <a:ext cx="1646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热锅，翻炒鸡蛋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181BC21-5A4C-4611-9DAC-DF15D8E2CC28}"/>
                </a:ext>
              </a:extLst>
            </p:cNvPr>
            <p:cNvSpPr txBox="1"/>
            <p:nvPr/>
          </p:nvSpPr>
          <p:spPr>
            <a:xfrm>
              <a:off x="7400631" y="4193475"/>
              <a:ext cx="1450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倒入西红柿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95DCCF3-455C-45A2-A87B-58DD09298737}"/>
                </a:ext>
              </a:extLst>
            </p:cNvPr>
            <p:cNvSpPr txBox="1"/>
            <p:nvPr/>
          </p:nvSpPr>
          <p:spPr>
            <a:xfrm>
              <a:off x="7396012" y="4559906"/>
              <a:ext cx="14501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加入少许糖、料酒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51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127</Words>
  <Application>Microsoft Office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 志君</dc:creator>
  <cp:lastModifiedBy>丁 志君</cp:lastModifiedBy>
  <cp:revision>3</cp:revision>
  <dcterms:created xsi:type="dcterms:W3CDTF">2021-09-26T02:41:03Z</dcterms:created>
  <dcterms:modified xsi:type="dcterms:W3CDTF">2021-09-28T12:27:46Z</dcterms:modified>
</cp:coreProperties>
</file>