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94" r:id="rId3"/>
    <p:sldId id="297" r:id="rId4"/>
    <p:sldId id="298" r:id="rId5"/>
    <p:sldId id="278" r:id="rId6"/>
  </p:sldIdLst>
  <p:sldSz cx="9144000" cy="5143500" type="screen16x9"/>
  <p:notesSz cx="6797675" cy="9926638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42" userDrawn="1">
          <p15:clr>
            <a:srgbClr val="A4A3A4"/>
          </p15:clr>
        </p15:guide>
        <p15:guide id="3" orient="horz" pos="3367">
          <p15:clr>
            <a:srgbClr val="A4A3A4"/>
          </p15:clr>
        </p15:guide>
        <p15:guide id="4" pos="7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orient="horz" pos="2525">
          <p15:clr>
            <a:srgbClr val="A4A3A4"/>
          </p15:clr>
        </p15:guide>
        <p15:guide id="7" pos="482">
          <p15:clr>
            <a:srgbClr val="A4A3A4"/>
          </p15:clr>
        </p15:guide>
        <p15:guide id="8" pos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784">
          <p15:clr>
            <a:srgbClr val="A4A3A4"/>
          </p15:clr>
        </p15:guide>
        <p15:guide id="4" pos="1848">
          <p15:clr>
            <a:srgbClr val="A4A3A4"/>
          </p15:clr>
        </p15:guide>
        <p15:guide id="5" orient="horz" pos="3234">
          <p15:clr>
            <a:srgbClr val="A4A3A4"/>
          </p15:clr>
        </p15:guide>
        <p15:guide id="6" orient="horz" pos="3127">
          <p15:clr>
            <a:srgbClr val="A4A3A4"/>
          </p15:clr>
        </p15:guide>
        <p15:guide id="7" pos="2502">
          <p15:clr>
            <a:srgbClr val="A4A3A4"/>
          </p15:clr>
        </p15:guide>
        <p15:guide id="8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E85290"/>
    <a:srgbClr val="64C0E5"/>
    <a:srgbClr val="BFBFBF"/>
    <a:srgbClr val="00578E"/>
    <a:srgbClr val="7F7F7F"/>
    <a:srgbClr val="008BD2"/>
    <a:srgbClr val="F6A800"/>
    <a:srgbClr val="D4D700"/>
    <a:srgbClr val="C4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47" autoAdjust="0"/>
  </p:normalViewPr>
  <p:slideViewPr>
    <p:cSldViewPr snapToGrid="0">
      <p:cViewPr varScale="1">
        <p:scale>
          <a:sx n="78" d="100"/>
          <a:sy n="78" d="100"/>
        </p:scale>
        <p:origin x="318" y="78"/>
      </p:cViewPr>
      <p:guideLst>
        <p:guide orient="horz" pos="2160"/>
        <p:guide pos="642"/>
        <p:guide orient="horz" pos="3367"/>
        <p:guide pos="7"/>
        <p:guide orient="horz" pos="1620"/>
        <p:guide orient="horz" pos="2525"/>
        <p:guide pos="482"/>
        <p:guide pos="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  <p:guide orient="horz" pos="2784"/>
        <p:guide pos="1848"/>
        <p:guide orient="horz" pos="3234"/>
        <p:guide orient="horz" pos="3127"/>
        <p:guide pos="2502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300"/>
            </a:lvl1pPr>
          </a:lstStyle>
          <a:p>
            <a:fld id="{1692AFF0-966E-4944-9B71-C3349F505074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300"/>
            </a:lvl1pPr>
          </a:lstStyle>
          <a:p>
            <a:fld id="{2BEF044B-AA01-42EA-9159-7C8CE6C24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564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300"/>
            </a:lvl1pPr>
          </a:lstStyle>
          <a:p>
            <a:fld id="{671F75ED-E255-404A-932D-7A621A57D8AA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26" tIns="45714" rIns="91426" bIns="4571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300"/>
            </a:lvl1pPr>
          </a:lstStyle>
          <a:p>
            <a:fld id="{C4E3ACA0-A57E-467F-A4C3-2040FFF32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36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3ACA0-A57E-467F-A4C3-2040FFF32C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2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" y="708"/>
            <a:ext cx="9145259" cy="5142792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2" y="971550"/>
            <a:ext cx="1700213" cy="48577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4714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942975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21443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Event - Date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671513" y="2543176"/>
            <a:ext cx="6522244" cy="31361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 cap="all" baseline="0">
                <a:solidFill>
                  <a:schemeClr val="accent4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671513" y="2957513"/>
            <a:ext cx="6522244" cy="31361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Intervenant / Contact / Tel / Compte Twitter</a:t>
            </a:r>
          </a:p>
        </p:txBody>
      </p:sp>
    </p:spTree>
    <p:extLst>
      <p:ext uri="{BB962C8B-B14F-4D97-AF65-F5344CB8AC3E}">
        <p14:creationId xmlns:p14="http://schemas.microsoft.com/office/powerpoint/2010/main" val="3400749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1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pit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540000" y="734400"/>
            <a:ext cx="8267400" cy="37881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Triangle isocèle 5"/>
          <p:cNvSpPr/>
          <p:nvPr userDrawn="1"/>
        </p:nvSpPr>
        <p:spPr>
          <a:xfrm rot="5400000">
            <a:off x="-81000" y="260930"/>
            <a:ext cx="432000" cy="270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27000"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6598"/>
            <a:ext cx="270000" cy="378665"/>
          </a:xfrm>
        </p:spPr>
        <p:txBody>
          <a:bodyPr lIns="27000" tIns="0" rIns="0" bIns="0" anchor="ctr"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271463" indent="0">
              <a:buFont typeface="Arial" panose="020B0604020202020204" pitchFamily="34" charset="0"/>
              <a:buNone/>
              <a:defRPr/>
            </a:lvl2pPr>
            <a:lvl3pPr marL="471488" indent="0">
              <a:buFont typeface="Arial" panose="020B0604020202020204" pitchFamily="34" charset="0"/>
              <a:buNone/>
              <a:defRPr/>
            </a:lvl3pPr>
            <a:lvl4pPr marL="942975" indent="0">
              <a:buFont typeface="Arial" panose="020B0604020202020204" pitchFamily="34" charset="0"/>
              <a:buNone/>
              <a:defRPr/>
            </a:lvl4pPr>
            <a:lvl5pPr marL="1214438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41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5499" y="206598"/>
            <a:ext cx="7477506" cy="378665"/>
          </a:xfrm>
        </p:spPr>
        <p:txBody>
          <a:bodyPr/>
          <a:lstStyle>
            <a:lvl1pPr>
              <a:defRPr sz="23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540000" y="734400"/>
            <a:ext cx="8267400" cy="37881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89" y="-17104"/>
            <a:ext cx="825188" cy="85572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3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" y="708"/>
            <a:ext cx="9142741" cy="51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3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900" b="1" dirty="0">
                <a:solidFill>
                  <a:srgbClr val="CECA3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497A5-3EEF-4575-910E-F071F479627D}" type="slidenum">
              <a:rPr lang="fr-FR"/>
              <a:pPr>
                <a:defRPr/>
              </a:p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6305" y="206598"/>
            <a:ext cx="8082995" cy="37866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</a:pPr>
            <a:r>
              <a:rPr lang="fr-FR" dirty="0"/>
              <a:t>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539751" y="734072"/>
            <a:ext cx="8267700" cy="37879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1556737" y="4850998"/>
            <a:ext cx="3482266" cy="510"/>
          </a:xfrm>
          <a:prstGeom prst="line">
            <a:avLst/>
          </a:prstGeom>
          <a:ln>
            <a:solidFill>
              <a:srgbClr val="E8529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40250" y="4708812"/>
            <a:ext cx="3192408" cy="27384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/>
          <a:lstStyle>
            <a:lvl1pPr algn="l">
              <a:defRPr sz="700" i="1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292228" y="4708812"/>
            <a:ext cx="47942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marL="0" algn="l" defTabSz="685800" rtl="0" eaLnBrk="1" latinLnBrk="0" hangingPunct="1">
              <a:defRPr lang="fr-FR" sz="7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CE1661-AE8E-4B23-8144-2F4A39DE61A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8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5" r:id="rId5"/>
    <p:sldLayoutId id="2147483669" r:id="rId6"/>
  </p:sldLayoutIdLst>
  <p:hf hdr="0" dt="0"/>
  <p:txStyles>
    <p:titleStyle>
      <a:lvl1pPr marL="0" algn="l" defTabSz="685800" rtl="0" eaLnBrk="1" latinLnBrk="0" hangingPunct="1">
        <a:lnSpc>
          <a:spcPct val="90000"/>
        </a:lnSpc>
        <a:spcBef>
          <a:spcPct val="0"/>
        </a:spcBef>
        <a:buNone/>
        <a:defRPr lang="fr-FR" sz="2300" kern="1200" cap="small" baseline="0" dirty="0">
          <a:solidFill>
            <a:srgbClr val="008BD2"/>
          </a:solidFill>
          <a:latin typeface="+mj-lt"/>
          <a:ea typeface="+mn-ea"/>
          <a:cs typeface="+mn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750"/>
        </a:spcBef>
        <a:buSzPct val="150000"/>
        <a:buFontTx/>
        <a:buBlip>
          <a:blip r:embed="rId9"/>
        </a:buBlip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471488" indent="-200025" algn="l" defTabSz="685800" rtl="0" eaLnBrk="1" latinLnBrk="0" hangingPunct="1">
        <a:lnSpc>
          <a:spcPct val="100000"/>
        </a:lnSpc>
        <a:spcBef>
          <a:spcPts val="375"/>
        </a:spcBef>
        <a:buSzPct val="100000"/>
        <a:buFontTx/>
        <a:buBlip>
          <a:blip r:embed="rId10"/>
        </a:buBlip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742950" indent="-271463" algn="l" defTabSz="685800" rtl="0" eaLnBrk="1" latinLnBrk="0" hangingPunct="1">
        <a:lnSpc>
          <a:spcPct val="100000"/>
        </a:lnSpc>
        <a:spcBef>
          <a:spcPts val="375"/>
        </a:spcBef>
        <a:buSzPct val="80000"/>
        <a:buFontTx/>
        <a:buBlip>
          <a:blip r:embed="rId11"/>
        </a:buBlip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942975" indent="0" algn="l" defTabSz="685800" rtl="0" eaLnBrk="1" latinLnBrk="0" hangingPunct="1">
        <a:lnSpc>
          <a:spcPct val="100000"/>
        </a:lnSpc>
        <a:spcBef>
          <a:spcPts val="375"/>
        </a:spcBef>
        <a:buFontTx/>
        <a:buNone/>
        <a:defRPr lang="fr-FR" sz="150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214438" indent="0" algn="l" defTabSz="685800" rtl="0" eaLnBrk="1" latinLnBrk="0" hangingPunct="1">
        <a:lnSpc>
          <a:spcPct val="100000"/>
        </a:lnSpc>
        <a:spcBef>
          <a:spcPts val="375"/>
        </a:spcBef>
        <a:buFontTx/>
        <a:buNone/>
        <a:defRPr lang="fr-FR" sz="140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31/01/2017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671512" y="2543176"/>
            <a:ext cx="7158037" cy="313617"/>
          </a:xfrm>
        </p:spPr>
        <p:txBody>
          <a:bodyPr/>
          <a:lstStyle/>
          <a:p>
            <a:r>
              <a:rPr lang="fr-FR" dirty="0"/>
              <a:t>SUIVI DES PROJETS INNOVATION DATA-SCIENCES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FICHES DESCRIPTIVES</a:t>
            </a:r>
          </a:p>
        </p:txBody>
      </p:sp>
    </p:spTree>
    <p:extLst>
      <p:ext uri="{BB962C8B-B14F-4D97-AF65-F5344CB8AC3E}">
        <p14:creationId xmlns:p14="http://schemas.microsoft.com/office/powerpoint/2010/main" val="321545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Fiche qualification projet interne data-sciences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2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32689"/>
              </p:ext>
            </p:extLst>
          </p:nvPr>
        </p:nvGraphicFramePr>
        <p:xfrm>
          <a:off x="822246" y="591432"/>
          <a:ext cx="6854456" cy="41173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0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9935">
                <a:tc gridSpan="4">
                  <a:txBody>
                    <a:bodyPr/>
                    <a:lstStyle/>
                    <a:p>
                      <a:r>
                        <a:rPr lang="fr-FR" sz="1200" dirty="0"/>
                        <a:t>Intitulé</a:t>
                      </a:r>
                      <a:r>
                        <a:rPr lang="fr-FR" sz="1200" baseline="0" dirty="0"/>
                        <a:t> Projet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fr-FR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  <a:endParaRPr lang="fr-FR" sz="14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N°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073">
                <a:tc gridSpan="2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FR" sz="1000" b="1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r-FR" sz="1000" b="1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Problématique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318">
                <a:tc gridSpan="5">
                  <a:txBody>
                    <a:bodyPr/>
                    <a:lstStyle/>
                    <a:p>
                      <a:r>
                        <a:rPr lang="fr-FR" sz="1000" b="1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projet</a:t>
                      </a:r>
                    </a:p>
                    <a:p>
                      <a:r>
                        <a:rPr lang="fr-F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449">
                <a:tc gridSpan="2">
                  <a:txBody>
                    <a:bodyPr/>
                    <a:lstStyle/>
                    <a:p>
                      <a:r>
                        <a:rPr lang="fr-FR" sz="1000" b="1" i="0" dirty="0"/>
                        <a:t>Objectifs</a:t>
                      </a:r>
                      <a:r>
                        <a:rPr lang="fr-FR" sz="1000" b="1" i="0" baseline="0" dirty="0"/>
                        <a:t> business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fr-FR" sz="1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/>
                        <a:t>Objectifs</a:t>
                      </a:r>
                      <a:r>
                        <a:rPr lang="fr-FR" sz="1000" b="1" baseline="0" dirty="0"/>
                        <a:t> scientifiques / techniques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005">
                <a:tc>
                  <a:txBody>
                    <a:bodyPr/>
                    <a:lstStyle/>
                    <a:p>
                      <a:r>
                        <a:rPr lang="fr-FR" sz="1000" i="1" dirty="0"/>
                        <a:t>Sources de données</a:t>
                      </a:r>
                    </a:p>
                    <a:p>
                      <a:r>
                        <a:rPr lang="fr-FR" sz="1000" i="1" dirty="0"/>
                        <a:t>(à détailler page suivante)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i="1" dirty="0"/>
                        <a:t>Méthodes et approches statistiques / </a:t>
                      </a:r>
                      <a:r>
                        <a:rPr lang="fr-FR" sz="1000" i="1" dirty="0" err="1"/>
                        <a:t>bigdata</a:t>
                      </a:r>
                      <a:endParaRPr lang="fr-FR" sz="10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59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i="1" dirty="0"/>
                        <a:t>Etat de l’Art</a:t>
                      </a:r>
                    </a:p>
                    <a:p>
                      <a:r>
                        <a:rPr lang="fr-FR" sz="1000" b="1" i="1" dirty="0"/>
                        <a:t>(CIR)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i="1" dirty="0"/>
                        <a:t>Cluster / Technologies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80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5634"/>
            <a:ext cx="5916779" cy="438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4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CE1661-AE8E-4B23-8144-2F4A39DE61A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9"/>
          <a:stretch/>
        </p:blipFill>
        <p:spPr bwMode="auto">
          <a:xfrm>
            <a:off x="1042545" y="158601"/>
            <a:ext cx="6867525" cy="486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6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9795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Pen">
      <a:dk1>
        <a:srgbClr val="575757"/>
      </a:dk1>
      <a:lt1>
        <a:sysClr val="window" lastClr="FFFFFF"/>
      </a:lt1>
      <a:dk2>
        <a:srgbClr val="008BD2"/>
      </a:dk2>
      <a:lt2>
        <a:srgbClr val="DBDBDB"/>
      </a:lt2>
      <a:accent1>
        <a:srgbClr val="F6A800"/>
      </a:accent1>
      <a:accent2>
        <a:srgbClr val="A1CDF0"/>
      </a:accent2>
      <a:accent3>
        <a:srgbClr val="E85290"/>
      </a:accent3>
      <a:accent4>
        <a:srgbClr val="00578E"/>
      </a:accent4>
      <a:accent5>
        <a:srgbClr val="D4D700"/>
      </a:accent5>
      <a:accent6>
        <a:srgbClr val="3A687D"/>
      </a:accent6>
      <a:hlink>
        <a:srgbClr val="009FDD"/>
      </a:hlink>
      <a:folHlink>
        <a:srgbClr val="E95899"/>
      </a:folHlink>
    </a:clrScheme>
    <a:fontScheme name="Op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72000" tIns="72000" rIns="72000" bIns="72000" rtlCol="0" anchor="ctr">
        <a:no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58</Words>
  <Application>Microsoft Office PowerPoint</Application>
  <PresentationFormat>Affichage à l'écran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Présentation PowerPoint</vt:lpstr>
      <vt:lpstr>Fiche qualification projet interne data-sciences</vt:lpstr>
      <vt:lpstr>Présentation PowerPoint</vt:lpstr>
      <vt:lpstr>Présentation PowerPoint</vt:lpstr>
      <vt:lpstr>Présentation PowerPoint</vt:lpstr>
    </vt:vector>
  </TitlesOfParts>
  <Company>OPEN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MREJEN NATHALIE</dc:creator>
  <cp:lastModifiedBy>CHAFFARD CECILE</cp:lastModifiedBy>
  <cp:revision>245</cp:revision>
  <cp:lastPrinted>2016-06-09T16:38:26Z</cp:lastPrinted>
  <dcterms:created xsi:type="dcterms:W3CDTF">2016-01-07T16:21:56Z</dcterms:created>
  <dcterms:modified xsi:type="dcterms:W3CDTF">2017-01-31T09:57:28Z</dcterms:modified>
</cp:coreProperties>
</file>