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91" r:id="rId5"/>
    <p:sldId id="29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A4D1-5204-45C3-84A3-BCB0443F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9B42-0DDD-4E6D-AB1E-AD8F076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3F499-8991-4BD8-B957-B6CA14C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CB55D-3981-428B-92BB-CB34395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B612-99B0-4A33-93C9-3E95D6E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3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B02B4-BA65-43E5-96A2-FC7DF1E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87D017-085A-4226-B93D-905A6729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B5B0E-5667-4985-B2EB-0A58F2F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978C8-66DC-4405-87B8-9BCACD5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6D7AA-4AA4-4DF9-8353-BB551C5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FCFECB-7A8F-4F37-9B24-9B7B82BF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8512F-3F27-4385-BB70-B14CD81D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78B6A-C174-4B9E-B7A3-0F29494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911F-2476-4B68-BF5D-E2EACEE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BB011-878E-4B18-92E7-2FCE143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8429-8845-4E8D-AE31-4F45188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13C5-21D0-453B-8420-0B1D1F34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69A9E-D914-4A6E-BD0F-94846C4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49C08-02F5-48AA-BBE5-1411B3C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19FB-0B03-42EE-B5F4-2CAE2DD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A94CD-9B7A-46FD-AB02-0B4427B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92DBC-4637-4301-ACB6-AB10B19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FB78-F462-4CFE-8449-61E19F9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4D785-8BF9-4887-BEA6-6F84620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8EB0-61A3-452B-8535-4737426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D792-35A4-4A2B-98B6-4388B94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D06-A964-4417-8550-F57E6C16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43AD-E2E0-4535-BA5D-84D2D0C9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259B0-33A1-4340-9B33-4DFAF1E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71732-BB9D-4A34-B7E9-3930F27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65708-16B4-4AB1-9F8D-A0A1D63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2D01-EBA5-47C9-A65D-AB41ED6E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23B14-5681-4677-B258-73928CA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120A-B019-4C36-AA96-85018606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731FD-CBCA-42C9-A50E-71AAD9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A93E6A-0F27-475D-865F-274278B8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4A8E6-6D4A-47AE-A98D-413D1204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59602-5527-4AA9-A575-963070D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6719F-3ADD-4C75-85BC-7DD98F4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18E9-5245-4F0D-A195-816F118F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0470B-FE76-46EC-9874-1F7621D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1232-4418-42BA-A302-4AFEA2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8E918-A816-4309-ABEE-FEB5FEF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983A9F-7248-4FAC-8038-743AC9D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80095C-C0C5-4A1F-8611-81FD6A8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E9D24-74A5-4D57-957A-D4D654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5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0485-3B45-49B5-8BDC-D098B0B7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04111-4833-4666-BC07-5530285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0F35-A14D-4152-A1C5-06CB0344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7ABF4-67EF-4A0B-8495-4D8947B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D321A-8C39-40F5-A12A-C6DB8E5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6A5C4D-D201-465F-9B87-B30440E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042A-51FA-4D5B-BEB9-14AB358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A059EB-CAD8-4720-884A-51E2BB28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324A91-42AC-4548-9221-F3899999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2337A-546A-48FE-A599-534949E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33D19-2F8D-4068-9A7C-E7ABEF0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55EDA-3D96-4231-A282-1399EF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32A0A-F76F-48EA-80D9-1452AC6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FBDC6-7F60-4BEF-B684-5327BFC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F601-D9EF-403A-8A28-7A5FD48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3466B-B08C-4DA8-8B66-224C526B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3A8CE-277E-4430-8E13-DDEA07BE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79C3-48EE-4E6C-9B56-513C0B4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87FE-7D66-4813-8FDA-215FFED4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吳秉諺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B11030037@mail.ntust.edu.tw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羅勻蔚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B10933033@mail.ntust.edu.tw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盧清珍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B11015012@mail.ntust.edu.tw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7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8%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https://nlp.csie.ntust.edu.tw:2021/contest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截止日期：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2023/12/22 23:59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截止前無限制上傳次數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請將上傳到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的程式碼壓縮成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檔，並命名為「學號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b1234567890_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遲交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程式語言開放使用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(g++ 5.4)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，除了標準輸入輸出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stdio.h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和字串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，請勿使用其他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，請自行實作基礎資料結構。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請勿抄襲他人程式碼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HW4</a:t>
            </a:r>
            <a:r>
              <a:rPr lang="zh-TW" altLang="en-US" dirty="0"/>
              <a:t> </a:t>
            </a:r>
            <a:r>
              <a:rPr lang="en-US" altLang="zh-TW" dirty="0"/>
              <a:t>Minimum Height Trees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60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1" y="1545129"/>
            <a:ext cx="10515600" cy="49080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Given a Tree with n nodes (labeled 0 to n-1) and an array representing n-1 edges, where Edge[</a:t>
            </a:r>
            <a:r>
              <a:rPr lang="en-US" altLang="zh-TW" sz="2000" dirty="0" err="1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] = [ai, bi] indicates an undirected edge between nodes ai and bi in the Tree. 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You can choose any node as the root, and the corresponding representation of the Tree varies when different roots are chosen. 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Assuming you choose r as the root node, the corresponding Tree height is denoted as h. You need to design a program to find which nodes r (r may not be unique) result in the minimum value of h.</a:t>
            </a:r>
            <a:endParaRPr lang="zh-TW" altLang="en-US" sz="20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Input/output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0C9C19-388D-4A2B-8861-16704C6E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6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zh-TW" sz="2400" dirty="0"/>
              <a:t>Input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A list of 1 + (n - 1) * 2 integers separated by spaces, where the first integer n is the number of nodes in the tree, and then list of (n - 1) * 2 integers are the edges of the tree in the form of a pair of integers (ai, bi).</a:t>
            </a:r>
          </a:p>
          <a:p>
            <a:pPr>
              <a:lnSpc>
                <a:spcPct val="100000"/>
              </a:lnSpc>
            </a:pPr>
            <a:r>
              <a:rPr lang="en" altLang="zh-TW" sz="2400" dirty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A list of nodes r (r may not be unique) result in the minimum value of h, you should return the list of all roots r in increasing order.</a:t>
            </a:r>
            <a:endParaRPr lang="en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B35F7F-46CF-4BE1-AC4D-CE8FE0BF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1713"/>
            <a:ext cx="12192000" cy="1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393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HW4</vt:lpstr>
      <vt:lpstr>作業規定</vt:lpstr>
      <vt:lpstr>HW4 Minimum Height Trees</vt:lpstr>
      <vt:lpstr>Description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勁宏 郭</dc:creator>
  <cp:lastModifiedBy>吳秉諺</cp:lastModifiedBy>
  <cp:revision>83</cp:revision>
  <dcterms:created xsi:type="dcterms:W3CDTF">2022-09-09T03:57:41Z</dcterms:created>
  <dcterms:modified xsi:type="dcterms:W3CDTF">2023-12-10T10:19:47Z</dcterms:modified>
</cp:coreProperties>
</file>