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秉諺" userId="e120dfb7-41a7-459a-bfb3-17cf3b19e071" providerId="ADAL" clId="{1D838F14-7348-4A94-A48D-493B9C415287}"/>
    <pc:docChg chg="undo redo custSel addSld delSld modSld">
      <pc:chgData name="吳秉諺" userId="e120dfb7-41a7-459a-bfb3-17cf3b19e071" providerId="ADAL" clId="{1D838F14-7348-4A94-A48D-493B9C415287}" dt="2023-10-28T03:27:50.108" v="548"/>
      <pc:docMkLst>
        <pc:docMk/>
      </pc:docMkLst>
      <pc:sldChg chg="modSp mod">
        <pc:chgData name="吳秉諺" userId="e120dfb7-41a7-459a-bfb3-17cf3b19e071" providerId="ADAL" clId="{1D838F14-7348-4A94-A48D-493B9C415287}" dt="2023-10-28T03:18:05.443" v="393" actId="20577"/>
        <pc:sldMkLst>
          <pc:docMk/>
          <pc:sldMk cId="3681700098" sldId="282"/>
        </pc:sldMkLst>
        <pc:spChg chg="mod">
          <ac:chgData name="吳秉諺" userId="e120dfb7-41a7-459a-bfb3-17cf3b19e071" providerId="ADAL" clId="{1D838F14-7348-4A94-A48D-493B9C415287}" dt="2023-10-28T02:49:18.294" v="56" actId="2711"/>
          <ac:spMkLst>
            <pc:docMk/>
            <pc:sldMk cId="3681700098" sldId="282"/>
            <ac:spMk id="2" creationId="{186179C3-48EE-4E6C-9B56-513C0B428358}"/>
          </ac:spMkLst>
        </pc:spChg>
        <pc:spChg chg="mod">
          <ac:chgData name="吳秉諺" userId="e120dfb7-41a7-459a-bfb3-17cf3b19e071" providerId="ADAL" clId="{1D838F14-7348-4A94-A48D-493B9C415287}" dt="2023-10-28T03:18:05.443" v="393" actId="20577"/>
          <ac:spMkLst>
            <pc:docMk/>
            <pc:sldMk cId="3681700098" sldId="282"/>
            <ac:spMk id="3" creationId="{57C687FE-7D66-4813-8FDA-215FFED44E11}"/>
          </ac:spMkLst>
        </pc:spChg>
      </pc:sldChg>
      <pc:sldChg chg="modSp mod">
        <pc:chgData name="吳秉諺" userId="e120dfb7-41a7-459a-bfb3-17cf3b19e071" providerId="ADAL" clId="{1D838F14-7348-4A94-A48D-493B9C415287}" dt="2023-10-28T03:27:50.108" v="548"/>
        <pc:sldMkLst>
          <pc:docMk/>
          <pc:sldMk cId="3618296206" sldId="283"/>
        </pc:sldMkLst>
        <pc:spChg chg="mod">
          <ac:chgData name="吳秉諺" userId="e120dfb7-41a7-459a-bfb3-17cf3b19e071" providerId="ADAL" clId="{1D838F14-7348-4A94-A48D-493B9C415287}" dt="2023-10-28T03:27:50.108" v="548"/>
          <ac:spMkLst>
            <pc:docMk/>
            <pc:sldMk cId="3618296206" sldId="283"/>
            <ac:spMk id="3" creationId="{11B9D51A-2D5C-4772-B693-F1C7852DD201}"/>
          </ac:spMkLst>
        </pc:spChg>
      </pc:sldChg>
      <pc:sldChg chg="modSp mod">
        <pc:chgData name="吳秉諺" userId="e120dfb7-41a7-459a-bfb3-17cf3b19e071" providerId="ADAL" clId="{1D838F14-7348-4A94-A48D-493B9C415287}" dt="2023-10-28T02:49:42.118" v="59" actId="2711"/>
        <pc:sldMkLst>
          <pc:docMk/>
          <pc:sldMk cId="2598602958" sldId="284"/>
        </pc:sldMkLst>
        <pc:spChg chg="mod">
          <ac:chgData name="吳秉諺" userId="e120dfb7-41a7-459a-bfb3-17cf3b19e071" providerId="ADAL" clId="{1D838F14-7348-4A94-A48D-493B9C415287}" dt="2023-10-28T02:49:42.118" v="59" actId="2711"/>
          <ac:spMkLst>
            <pc:docMk/>
            <pc:sldMk cId="2598602958" sldId="284"/>
            <ac:spMk id="2" creationId="{D45DF548-3581-44D0-BCB6-20F2FB819C65}"/>
          </ac:spMkLst>
        </pc:spChg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1230108364" sldId="285"/>
        </pc:sldMkLst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2019432932" sldId="289"/>
        </pc:sldMkLst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2595895612" sldId="290"/>
        </pc:sldMkLst>
      </pc:sldChg>
      <pc:sldChg chg="modSp mod">
        <pc:chgData name="吳秉諺" userId="e120dfb7-41a7-459a-bfb3-17cf3b19e071" providerId="ADAL" clId="{1D838F14-7348-4A94-A48D-493B9C415287}" dt="2023-10-28T02:49:49.622" v="60" actId="2711"/>
        <pc:sldMkLst>
          <pc:docMk/>
          <pc:sldMk cId="4098802101" sldId="291"/>
        </pc:sldMkLst>
        <pc:spChg chg="mod">
          <ac:chgData name="吳秉諺" userId="e120dfb7-41a7-459a-bfb3-17cf3b19e071" providerId="ADAL" clId="{1D838F14-7348-4A94-A48D-493B9C415287}" dt="2023-10-28T02:49:49.622" v="60" actId="2711"/>
          <ac:spMkLst>
            <pc:docMk/>
            <pc:sldMk cId="4098802101" sldId="291"/>
            <ac:spMk id="2" creationId="{CDD938D7-CDF7-453A-8C8D-9FBC0BD5A8CD}"/>
          </ac:spMkLst>
        </pc:spChg>
        <pc:spChg chg="mod">
          <ac:chgData name="吳秉諺" userId="e120dfb7-41a7-459a-bfb3-17cf3b19e071" providerId="ADAL" clId="{1D838F14-7348-4A94-A48D-493B9C415287}" dt="2023-10-28T02:49:01.466" v="55" actId="20577"/>
          <ac:spMkLst>
            <pc:docMk/>
            <pc:sldMk cId="4098802101" sldId="291"/>
            <ac:spMk id="3" creationId="{7CFF78B2-71C3-4D4A-867A-2DCE8076D172}"/>
          </ac:spMkLst>
        </pc:spChg>
      </pc:sldChg>
      <pc:sldChg chg="addSp delSp modSp mod">
        <pc:chgData name="吳秉諺" userId="e120dfb7-41a7-459a-bfb3-17cf3b19e071" providerId="ADAL" clId="{1D838F14-7348-4A94-A48D-493B9C415287}" dt="2023-10-28T03:21:45.114" v="400" actId="20577"/>
        <pc:sldMkLst>
          <pc:docMk/>
          <pc:sldMk cId="3644728239" sldId="292"/>
        </pc:sldMkLst>
        <pc:spChg chg="mod">
          <ac:chgData name="吳秉諺" userId="e120dfb7-41a7-459a-bfb3-17cf3b19e071" providerId="ADAL" clId="{1D838F14-7348-4A94-A48D-493B9C415287}" dt="2023-10-28T03:03:00.897" v="251" actId="1076"/>
          <ac:spMkLst>
            <pc:docMk/>
            <pc:sldMk cId="3644728239" sldId="292"/>
            <ac:spMk id="2" creationId="{CDD938D7-CDF7-453A-8C8D-9FBC0BD5A8CD}"/>
          </ac:spMkLst>
        </pc:spChg>
        <pc:spChg chg="mod">
          <ac:chgData name="吳秉諺" userId="e120dfb7-41a7-459a-bfb3-17cf3b19e071" providerId="ADAL" clId="{1D838F14-7348-4A94-A48D-493B9C415287}" dt="2023-10-28T03:21:45.114" v="400" actId="20577"/>
          <ac:spMkLst>
            <pc:docMk/>
            <pc:sldMk cId="3644728239" sldId="292"/>
            <ac:spMk id="7" creationId="{9A0C9C19-388D-4A2B-8861-16704C6EF964}"/>
          </ac:spMkLst>
        </pc:spChg>
        <pc:picChg chg="del">
          <ac:chgData name="吳秉諺" userId="e120dfb7-41a7-459a-bfb3-17cf3b19e071" providerId="ADAL" clId="{1D838F14-7348-4A94-A48D-493B9C415287}" dt="2023-10-28T02:53:09.203" v="102" actId="478"/>
          <ac:picMkLst>
            <pc:docMk/>
            <pc:sldMk cId="3644728239" sldId="292"/>
            <ac:picMk id="4" creationId="{8C7F9D87-565F-4242-8705-BD31C1049144}"/>
          </ac:picMkLst>
        </pc:picChg>
        <pc:picChg chg="add del mod">
          <ac:chgData name="吳秉諺" userId="e120dfb7-41a7-459a-bfb3-17cf3b19e071" providerId="ADAL" clId="{1D838F14-7348-4A94-A48D-493B9C415287}" dt="2023-10-28T02:55:03.333" v="125" actId="478"/>
          <ac:picMkLst>
            <pc:docMk/>
            <pc:sldMk cId="3644728239" sldId="292"/>
            <ac:picMk id="5" creationId="{EF52C56D-3B88-4876-8764-50826716917A}"/>
          </ac:picMkLst>
        </pc:picChg>
        <pc:picChg chg="add mod">
          <ac:chgData name="吳秉諺" userId="e120dfb7-41a7-459a-bfb3-17cf3b19e071" providerId="ADAL" clId="{1D838F14-7348-4A94-A48D-493B9C415287}" dt="2023-10-28T03:02:46.544" v="249" actId="1076"/>
          <ac:picMkLst>
            <pc:docMk/>
            <pc:sldMk cId="3644728239" sldId="292"/>
            <ac:picMk id="8" creationId="{92871954-A98C-471A-96D6-C2B725D4E9C8}"/>
          </ac:picMkLst>
        </pc:picChg>
        <pc:picChg chg="add mod">
          <ac:chgData name="吳秉諺" userId="e120dfb7-41a7-459a-bfb3-17cf3b19e071" providerId="ADAL" clId="{1D838F14-7348-4A94-A48D-493B9C415287}" dt="2023-10-28T03:02:46.544" v="249" actId="1076"/>
          <ac:picMkLst>
            <pc:docMk/>
            <pc:sldMk cId="3644728239" sldId="292"/>
            <ac:picMk id="10" creationId="{5F0D9129-7720-4384-8D45-F4AD5C4E3066}"/>
          </ac:picMkLst>
        </pc:picChg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1079707801" sldId="293"/>
        </pc:sldMkLst>
      </pc:sldChg>
      <pc:sldChg chg="modSp add mod">
        <pc:chgData name="吳秉諺" userId="e120dfb7-41a7-459a-bfb3-17cf3b19e071" providerId="ADAL" clId="{1D838F14-7348-4A94-A48D-493B9C415287}" dt="2023-10-28T03:17:20.818" v="368" actId="20577"/>
        <pc:sldMkLst>
          <pc:docMk/>
          <pc:sldMk cId="2954099877" sldId="293"/>
        </pc:sldMkLst>
        <pc:spChg chg="mod">
          <ac:chgData name="吳秉諺" userId="e120dfb7-41a7-459a-bfb3-17cf3b19e071" providerId="ADAL" clId="{1D838F14-7348-4A94-A48D-493B9C415287}" dt="2023-10-28T02:58:13.949" v="230" actId="20577"/>
          <ac:spMkLst>
            <pc:docMk/>
            <pc:sldMk cId="2954099877" sldId="293"/>
            <ac:spMk id="2" creationId="{CDD938D7-CDF7-453A-8C8D-9FBC0BD5A8CD}"/>
          </ac:spMkLst>
        </pc:spChg>
        <pc:spChg chg="mod">
          <ac:chgData name="吳秉諺" userId="e120dfb7-41a7-459a-bfb3-17cf3b19e071" providerId="ADAL" clId="{1D838F14-7348-4A94-A48D-493B9C415287}" dt="2023-10-28T03:17:20.818" v="368" actId="20577"/>
          <ac:spMkLst>
            <pc:docMk/>
            <pc:sldMk cId="2954099877" sldId="293"/>
            <ac:spMk id="3" creationId="{7CFF78B2-71C3-4D4A-867A-2DCE8076D172}"/>
          </ac:spMkLst>
        </pc:spChg>
      </pc:sldChg>
      <pc:sldChg chg="modSp add mod">
        <pc:chgData name="吳秉諺" userId="e120dfb7-41a7-459a-bfb3-17cf3b19e071" providerId="ADAL" clId="{1D838F14-7348-4A94-A48D-493B9C415287}" dt="2023-10-28T03:17:37.373" v="390" actId="5793"/>
        <pc:sldMkLst>
          <pc:docMk/>
          <pc:sldMk cId="4061348820" sldId="294"/>
        </pc:sldMkLst>
        <pc:spChg chg="mod">
          <ac:chgData name="吳秉諺" userId="e120dfb7-41a7-459a-bfb3-17cf3b19e071" providerId="ADAL" clId="{1D838F14-7348-4A94-A48D-493B9C415287}" dt="2023-10-28T03:17:37.373" v="390" actId="5793"/>
          <ac:spMkLst>
            <pc:docMk/>
            <pc:sldMk cId="4061348820" sldId="294"/>
            <ac:spMk id="2" creationId="{D45DF548-3581-44D0-BCB6-20F2FB819C65}"/>
          </ac:spMkLst>
        </pc:spChg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515920415" sldId="296"/>
        </pc:sldMkLst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288178384" sldId="297"/>
        </pc:sldMkLst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3052144654" sldId="298"/>
        </pc:sldMkLst>
      </pc:sldChg>
      <pc:sldChg chg="del">
        <pc:chgData name="吳秉諺" userId="e120dfb7-41a7-459a-bfb3-17cf3b19e071" providerId="ADAL" clId="{1D838F14-7348-4A94-A48D-493B9C415287}" dt="2023-10-28T02:58:02.129" v="225" actId="47"/>
        <pc:sldMkLst>
          <pc:docMk/>
          <pc:sldMk cId="3780734294" sldId="299"/>
        </pc:sldMkLst>
      </pc:sldChg>
    </pc:docChg>
  </pc:docChgLst>
  <pc:docChgLst>
    <pc:chgData name="吳秉諺" userId="e120dfb7-41a7-459a-bfb3-17cf3b19e071" providerId="ADAL" clId="{E8BCC1DB-DC92-6347-A4BC-8F1836EE3547}"/>
    <pc:docChg chg="custSel modSld">
      <pc:chgData name="吳秉諺" userId="e120dfb7-41a7-459a-bfb3-17cf3b19e071" providerId="ADAL" clId="{E8BCC1DB-DC92-6347-A4BC-8F1836EE3547}" dt="2023-10-02T04:31:31.150" v="6" actId="1076"/>
      <pc:docMkLst>
        <pc:docMk/>
      </pc:docMkLst>
      <pc:sldChg chg="addSp delSp modSp mod">
        <pc:chgData name="吳秉諺" userId="e120dfb7-41a7-459a-bfb3-17cf3b19e071" providerId="ADAL" clId="{E8BCC1DB-DC92-6347-A4BC-8F1836EE3547}" dt="2023-10-02T04:31:31.150" v="6" actId="1076"/>
        <pc:sldMkLst>
          <pc:docMk/>
          <pc:sldMk cId="2595895612" sldId="290"/>
        </pc:sldMkLst>
        <pc:picChg chg="add mod">
          <ac:chgData name="吳秉諺" userId="e120dfb7-41a7-459a-bfb3-17cf3b19e071" providerId="ADAL" clId="{E8BCC1DB-DC92-6347-A4BC-8F1836EE3547}" dt="2023-10-02T04:31:31.150" v="6" actId="1076"/>
          <ac:picMkLst>
            <pc:docMk/>
            <pc:sldMk cId="2595895612" sldId="290"/>
            <ac:picMk id="3" creationId="{C946FDDF-1DD3-65CF-A3C8-566DCF216070}"/>
          </ac:picMkLst>
        </pc:picChg>
        <pc:picChg chg="del">
          <ac:chgData name="吳秉諺" userId="e120dfb7-41a7-459a-bfb3-17cf3b19e071" providerId="ADAL" clId="{E8BCC1DB-DC92-6347-A4BC-8F1836EE3547}" dt="2023-10-02T04:31:03.324" v="0" actId="478"/>
          <ac:picMkLst>
            <pc:docMk/>
            <pc:sldMk cId="2595895612" sldId="290"/>
            <ac:picMk id="4" creationId="{5E98DD88-D7CF-4242-B6B5-A65AB89E2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A4D1-5204-45C3-84A3-BCB0443F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9B42-0DDD-4E6D-AB1E-AD8F076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3F499-8991-4BD8-B957-B6CA14C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CB55D-3981-428B-92BB-CB34395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B612-99B0-4A33-93C9-3E95D6E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3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B02B4-BA65-43E5-96A2-FC7DF1E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87D017-085A-4226-B93D-905A6729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B5B0E-5667-4985-B2EB-0A58F2F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978C8-66DC-4405-87B8-9BCACD5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6D7AA-4AA4-4DF9-8353-BB551C5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FCFECB-7A8F-4F37-9B24-9B7B82BF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8512F-3F27-4385-BB70-B14CD81D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78B6A-C174-4B9E-B7A3-0F29494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911F-2476-4B68-BF5D-E2EACEE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BB011-878E-4B18-92E7-2FCE143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8429-8845-4E8D-AE31-4F45188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13C5-21D0-453B-8420-0B1D1F34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69A9E-D914-4A6E-BD0F-94846C4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49C08-02F5-48AA-BBE5-1411B3C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19FB-0B03-42EE-B5F4-2CAE2DD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A94CD-9B7A-46FD-AB02-0B4427B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92DBC-4637-4301-ACB6-AB10B19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FB78-F462-4CFE-8449-61E19F9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4D785-8BF9-4887-BEA6-6F84620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8EB0-61A3-452B-8535-4737426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D792-35A4-4A2B-98B6-4388B94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D06-A964-4417-8550-F57E6C16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43AD-E2E0-4535-BA5D-84D2D0C9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259B0-33A1-4340-9B33-4DFAF1E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71732-BB9D-4A34-B7E9-3930F27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65708-16B4-4AB1-9F8D-A0A1D63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2D01-EBA5-47C9-A65D-AB41ED6E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23B14-5681-4677-B258-73928CA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120A-B019-4C36-AA96-85018606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731FD-CBCA-42C9-A50E-71AAD9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A93E6A-0F27-475D-865F-274278B8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4A8E6-6D4A-47AE-A98D-413D1204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59602-5527-4AA9-A575-963070D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6719F-3ADD-4C75-85BC-7DD98F4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18E9-5245-4F0D-A195-816F118F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0470B-FE76-46EC-9874-1F7621D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1232-4418-42BA-A302-4AFEA2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8E918-A816-4309-ABEE-FEB5FEF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983A9F-7248-4FAC-8038-743AC9D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80095C-C0C5-4A1F-8611-81FD6A8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E9D24-74A5-4D57-957A-D4D654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5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0485-3B45-49B5-8BDC-D098B0B7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04111-4833-4666-BC07-5530285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0F35-A14D-4152-A1C5-06CB0344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7ABF4-67EF-4A0B-8495-4D8947B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D321A-8C39-40F5-A12A-C6DB8E5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6A5C4D-D201-465F-9B87-B30440E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042A-51FA-4D5B-BEB9-14AB358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A059EB-CAD8-4720-884A-51E2BB28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324A91-42AC-4548-9221-F3899999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2337A-546A-48FE-A599-534949E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33D19-2F8D-4068-9A7C-E7ABEF0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55EDA-3D96-4231-A282-1399EF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32A0A-F76F-48EA-80D9-1452AC6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FBDC6-7F60-4BEF-B684-5327BFC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F601-D9EF-403A-8A28-7A5FD48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4836-3E0B-4EA4-A8C3-66E84BC17976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3466B-B08C-4DA8-8B66-224C526B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3A8CE-277E-4430-8E13-DDEA07BE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79C3-48EE-4E6C-9B56-513C0B4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HW2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87FE-7D66-4813-8FDA-215FFED4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吳秉諺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B11030037@mail.ntust.edu.tw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羅勻蔚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B10933033@mail.ntust.edu.tw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盧清珍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B11015012@mail.ntust.edu.tw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4"/>
            <a:ext cx="10515600" cy="53435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分數：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8%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作業密碼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10301113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OJ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網址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https://nlp.csie.ntust.edu.tw:2021/contest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OJ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截止日期：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2023/11/13 10:00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截止前無限制上傳次數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請將上傳到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OJ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的程式碼壓縮成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檔，並命名為「學號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例如：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b1234567890_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王小明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.zip)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上傳至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Moodle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遲交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分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程式語言開放使用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 (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gcc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5.4)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C++ (g++ 5.4)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，除了標準輸入輸出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例如：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stdio.h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和字串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例如：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string.h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相關的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library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，請勿使用其他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library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，請自行實作基礎資料結構。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寄信詢問助教問題時，建議可以同時寄或副本給三位助教，有效加快回應速度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請務必注意作業時限，超過時限或沒有在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moodle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oj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都繳交作業者皆以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分計算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請勿抄襲他人程式碼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HW2</a:t>
            </a:r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 Password Encryptor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60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Description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1" y="1545129"/>
            <a:ext cx="10515600" cy="49080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 enhance the security of his bank account, Brian asks you to design an encryptor based on the properties of a red-black tree to generate a password.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Given a sequence composed of positive numbers or characters as input, this encryptor will produce an encrypted password.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 will need to construct a red-black tree using the input sequence and combine the information within that red-black tree according to specified rules to generate the encrypted password.</a:t>
            </a:r>
            <a:endParaRPr lang="zh-TW" altLang="en-US" sz="20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90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Input/output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0C9C19-388D-4A2B-8861-16704C6E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7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sequence composed of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positive numbers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or characters 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separated by spaces.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composed of positive numbers and underscores ('_') is constructed in the following order using the elements of a red-black tree: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black nodes (positive numbers) using post-order traversal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red nodes (positive numbers) using pre-order traversal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rotations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set of elements is separated by underscores.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871954-A98C-471A-96D6-C2B725D4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08" y="5623389"/>
            <a:ext cx="2681919" cy="12288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F0D9129-7720-4384-8D45-F4AD5C4E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26" y="5592234"/>
            <a:ext cx="2845074" cy="12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Hint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1" y="1545129"/>
            <a:ext cx="10515600" cy="49080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characters in the sequence, convert them to decimal numbers using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ASCII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code table.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process of constructing a red-black tree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should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follow the method explained by the professor during the lecture.</a:t>
            </a:r>
          </a:p>
          <a:p>
            <a:pPr>
              <a:lnSpc>
                <a:spcPct val="17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check your input and output processing, especially for spaces and \n.</a:t>
            </a:r>
            <a:endParaRPr lang="zh-TW" altLang="en-US" sz="20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nice day </a:t>
            </a: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449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Times New Roman</vt:lpstr>
      <vt:lpstr>Office 佈景主題</vt:lpstr>
      <vt:lpstr>HW2</vt:lpstr>
      <vt:lpstr>作業規定</vt:lpstr>
      <vt:lpstr>HW2  Bank Account Password Encryptor</vt:lpstr>
      <vt:lpstr>Description</vt:lpstr>
      <vt:lpstr>Input/output</vt:lpstr>
      <vt:lpstr>Hint</vt:lpstr>
      <vt:lpstr>Have a nice day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勁宏 郭</dc:creator>
  <cp:lastModifiedBy>吳秉諺</cp:lastModifiedBy>
  <cp:revision>60</cp:revision>
  <dcterms:created xsi:type="dcterms:W3CDTF">2022-09-09T03:57:41Z</dcterms:created>
  <dcterms:modified xsi:type="dcterms:W3CDTF">2023-10-28T03:28:02Z</dcterms:modified>
</cp:coreProperties>
</file>