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3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EC0E8-D621-4276-95C3-3AE11468CE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7C39F4-65E8-4D59-85B2-397090734A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E7C7A4-5D78-4AF7-8B5D-1DCECF3B6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1A0D9-B9CB-4F91-9484-E12E4733F4B0}" type="datetimeFigureOut">
              <a:rPr lang="nb-NO" smtClean="0"/>
              <a:t>30.10.2018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3E4D96-4E47-424E-8619-09342900A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1B4160-757E-434E-932A-7E0A76766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0F9C8-C42B-405F-AFBC-E5904287907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3255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9EBB6-D790-4F0F-B5AE-0AF51E1B4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9BC860-2D14-4B8D-BDA0-C21C6DAAC9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68D3A5-5ABF-47D8-94BE-6083C30F5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1A0D9-B9CB-4F91-9484-E12E4733F4B0}" type="datetimeFigureOut">
              <a:rPr lang="nb-NO" smtClean="0"/>
              <a:t>30.10.2018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90B6E4-E3FE-4901-A694-CAA9CF706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831E43-2902-4D88-BA35-BE63A453B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0F9C8-C42B-405F-AFBC-E5904287907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32981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9A9BA1-B702-40BB-848E-2C0A4CE6B1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AD1BC2-24EF-43AA-AAE2-9709A0323C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D73FA6-A513-4400-9390-795EA5370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1A0D9-B9CB-4F91-9484-E12E4733F4B0}" type="datetimeFigureOut">
              <a:rPr lang="nb-NO" smtClean="0"/>
              <a:t>30.10.2018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81EE5-1087-4A04-804B-DAD7CB60E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72052C-1868-4BCE-87B0-70A52F32F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0F9C8-C42B-405F-AFBC-E5904287907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64990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05A7C-B83E-40E5-BA59-9FB3C898C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7FDA5-DBC9-4A37-AAB4-352602B6EC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76A9B6-CD56-463D-AEF9-FC43B8EEA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1A0D9-B9CB-4F91-9484-E12E4733F4B0}" type="datetimeFigureOut">
              <a:rPr lang="nb-NO" smtClean="0"/>
              <a:t>30.10.2018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F15B4E-4253-46B1-945E-868312169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F73E68-4BE2-4561-B843-52B42BEE7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0F9C8-C42B-405F-AFBC-E5904287907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21448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7C0EC-F3E1-4155-8451-FA4DDA2D0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930E6C-F5EF-452C-9DCC-F7C2F0647D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52C2F4-5BA2-4CE4-AD84-C597CF739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1A0D9-B9CB-4F91-9484-E12E4733F4B0}" type="datetimeFigureOut">
              <a:rPr lang="nb-NO" smtClean="0"/>
              <a:t>30.10.2018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BB2790-BB74-4D9A-8370-075DD9EE4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38CC63-FE63-4B4D-A9F8-A9264A894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0F9C8-C42B-405F-AFBC-E5904287907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47256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E61ED-D2D4-4B55-AC06-4A8CB6622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08E90-0BF4-4001-892C-8F1FF470D2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0E3683-E34E-4545-BC47-944C8CD2E7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D871A-8BD6-43C6-BA46-5DE3F2069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1A0D9-B9CB-4F91-9484-E12E4733F4B0}" type="datetimeFigureOut">
              <a:rPr lang="nb-NO" smtClean="0"/>
              <a:t>30.10.2018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CEF217-045C-4745-8C4C-CC0835C8C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7CE3B2-9139-44E0-B869-C93C818CF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0F9C8-C42B-405F-AFBC-E5904287907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93752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FFA4B-E9F4-43D4-B28A-33C7E1EE8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0F40ED-58B6-4124-8E61-B12DC652C4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E1E13F-DCA4-4E2A-AEB7-6356BAEE62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8D0607-48D6-4DEB-B850-D2E46D2155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B509C3-5A2A-42E8-9FB9-AF79D5448D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73AB03-629E-4951-9F5C-13176F0BD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1A0D9-B9CB-4F91-9484-E12E4733F4B0}" type="datetimeFigureOut">
              <a:rPr lang="nb-NO" smtClean="0"/>
              <a:t>30.10.2018</a:t>
            </a:fld>
            <a:endParaRPr lang="nb-N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8BB7E6-719D-4F7E-B3F8-D28EA49A7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C5EE3C-76DA-4677-9A46-6BC8CD107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0F9C8-C42B-405F-AFBC-E5904287907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22432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C6E7E-857F-4FAD-AF3B-05469BF45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5E9B08-E8C9-48C8-9ED2-A1CA52BC7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1A0D9-B9CB-4F91-9484-E12E4733F4B0}" type="datetimeFigureOut">
              <a:rPr lang="nb-NO" smtClean="0"/>
              <a:t>30.10.2018</a:t>
            </a:fld>
            <a:endParaRPr lang="nb-N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32B596-A423-4185-BF47-85461CF51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284265-9B57-4E07-A3C3-8A959FF0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0F9C8-C42B-405F-AFBC-E5904287907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95815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186076-5C67-4E61-9E5C-52457E905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1A0D9-B9CB-4F91-9484-E12E4733F4B0}" type="datetimeFigureOut">
              <a:rPr lang="nb-NO" smtClean="0"/>
              <a:t>30.10.2018</a:t>
            </a:fld>
            <a:endParaRPr lang="nb-N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7EBE1A-C37A-4FCF-A584-F9FD633A5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0433D8-D7B6-4EB8-B732-59170EC03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0F9C8-C42B-405F-AFBC-E5904287907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96596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4D402-58E8-438A-820B-65EC5ABC0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AF3369-BFC6-4719-9894-985803F347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D091B4-DD1E-46B8-853A-8826A4A779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DDD33D-EABA-4B3A-AB3B-BC1A8FE66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1A0D9-B9CB-4F91-9484-E12E4733F4B0}" type="datetimeFigureOut">
              <a:rPr lang="nb-NO" smtClean="0"/>
              <a:t>30.10.2018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E0AE20-BC87-4D25-B1F3-810DD2A41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6D2494-E892-402B-83B5-BDD052D23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0F9C8-C42B-405F-AFBC-E5904287907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07455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68D46-A12C-4F4C-87D1-782A345ED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9FDD5E-8A2E-4A43-AF53-08CB307582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D9E9D1-751B-4A6B-A274-D98962981F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47FC7A-ECC5-47D8-971E-97BE17EE7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1A0D9-B9CB-4F91-9484-E12E4733F4B0}" type="datetimeFigureOut">
              <a:rPr lang="nb-NO" smtClean="0"/>
              <a:t>30.10.2018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3ED10C-315F-4683-B71F-128C25417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207F77-21FF-49E7-81AB-D3653B3D8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0F9C8-C42B-405F-AFBC-E5904287907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53208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316A9D-D9DD-4A47-9E47-CD12D9977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F17548-B5A2-47ED-A028-D3063CAA6B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E7F2AF-524F-4C79-9A15-82DE01B87D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61A0D9-B9CB-4F91-9484-E12E4733F4B0}" type="datetimeFigureOut">
              <a:rPr lang="nb-NO" smtClean="0"/>
              <a:t>30.10.2018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99ADA2-7C3C-47E3-8D66-B255CCD582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51444B-78FA-4252-B2DF-517F52DE2A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70F9C8-C42B-405F-AFBC-E5904287907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13310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ilderesultat for uio carpentry logo">
            <a:extLst>
              <a:ext uri="{FF2B5EF4-FFF2-40B4-BE49-F238E27FC236}">
                <a16:creationId xmlns:a16="http://schemas.microsoft.com/office/drawing/2014/main" id="{404C40C3-E5AA-4517-AEBF-5772CBBE56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928" y="479219"/>
            <a:ext cx="10736826" cy="1782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ilderesultat for software carpentry logo">
            <a:extLst>
              <a:ext uri="{FF2B5EF4-FFF2-40B4-BE49-F238E27FC236}">
                <a16:creationId xmlns:a16="http://schemas.microsoft.com/office/drawing/2014/main" id="{B9661223-AA09-4C49-9EF3-D3F4329A24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8361" y="6081324"/>
            <a:ext cx="3190566" cy="646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B4A04CE-ECCE-43DE-ADFD-359C6DC38CD3}"/>
              </a:ext>
            </a:extLst>
          </p:cNvPr>
          <p:cNvSpPr txBox="1"/>
          <p:nvPr/>
        </p:nvSpPr>
        <p:spPr>
          <a:xfrm>
            <a:off x="3211582" y="2625207"/>
            <a:ext cx="57295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5400" dirty="0"/>
              <a:t>Seminar </a:t>
            </a:r>
            <a:r>
              <a:rPr lang="nb-NO" sz="5400" dirty="0" err="1"/>
              <a:t>room</a:t>
            </a:r>
            <a:r>
              <a:rPr lang="nb-NO" sz="5400" dirty="0"/>
              <a:t> 3213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E7B2AF64-A608-4FF5-9BB4-AB7AC950DEAD}"/>
              </a:ext>
            </a:extLst>
          </p:cNvPr>
          <p:cNvSpPr/>
          <p:nvPr/>
        </p:nvSpPr>
        <p:spPr>
          <a:xfrm>
            <a:off x="4247535" y="3962120"/>
            <a:ext cx="3696929" cy="1268361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72912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ilderesultat for uio carpentry logo">
            <a:extLst>
              <a:ext uri="{FF2B5EF4-FFF2-40B4-BE49-F238E27FC236}">
                <a16:creationId xmlns:a16="http://schemas.microsoft.com/office/drawing/2014/main" id="{404C40C3-E5AA-4517-AEBF-5772CBBE56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928" y="479219"/>
            <a:ext cx="10736826" cy="1782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ilderesultat for software carpentry logo">
            <a:extLst>
              <a:ext uri="{FF2B5EF4-FFF2-40B4-BE49-F238E27FC236}">
                <a16:creationId xmlns:a16="http://schemas.microsoft.com/office/drawing/2014/main" id="{B9661223-AA09-4C49-9EF3-D3F4329A24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8361" y="6081324"/>
            <a:ext cx="3190566" cy="646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B4A04CE-ECCE-43DE-ADFD-359C6DC38CD3}"/>
              </a:ext>
            </a:extLst>
          </p:cNvPr>
          <p:cNvSpPr txBox="1"/>
          <p:nvPr/>
        </p:nvSpPr>
        <p:spPr>
          <a:xfrm>
            <a:off x="3211582" y="2625207"/>
            <a:ext cx="57295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5400" dirty="0"/>
              <a:t>Seminar </a:t>
            </a:r>
            <a:r>
              <a:rPr lang="nb-NO" sz="5400" dirty="0" err="1"/>
              <a:t>room</a:t>
            </a:r>
            <a:r>
              <a:rPr lang="nb-NO" sz="5400" dirty="0"/>
              <a:t> 3213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E7B2AF64-A608-4FF5-9BB4-AB7AC950DEAD}"/>
              </a:ext>
            </a:extLst>
          </p:cNvPr>
          <p:cNvSpPr/>
          <p:nvPr/>
        </p:nvSpPr>
        <p:spPr>
          <a:xfrm rot="10800000">
            <a:off x="4247535" y="3962120"/>
            <a:ext cx="3696929" cy="1268361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62740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ilderesultat for uio carpentry logo">
            <a:extLst>
              <a:ext uri="{FF2B5EF4-FFF2-40B4-BE49-F238E27FC236}">
                <a16:creationId xmlns:a16="http://schemas.microsoft.com/office/drawing/2014/main" id="{404C40C3-E5AA-4517-AEBF-5772CBBE56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928" y="479219"/>
            <a:ext cx="10736826" cy="1782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ilderesultat for software carpentry logo">
            <a:extLst>
              <a:ext uri="{FF2B5EF4-FFF2-40B4-BE49-F238E27FC236}">
                <a16:creationId xmlns:a16="http://schemas.microsoft.com/office/drawing/2014/main" id="{B9661223-AA09-4C49-9EF3-D3F4329A24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8361" y="6081324"/>
            <a:ext cx="3190566" cy="646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B4A04CE-ECCE-43DE-ADFD-359C6DC38CD3}"/>
              </a:ext>
            </a:extLst>
          </p:cNvPr>
          <p:cNvSpPr txBox="1"/>
          <p:nvPr/>
        </p:nvSpPr>
        <p:spPr>
          <a:xfrm>
            <a:off x="3211582" y="3556700"/>
            <a:ext cx="57295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5400" dirty="0"/>
              <a:t>Seminar </a:t>
            </a:r>
            <a:r>
              <a:rPr lang="nb-NO" sz="5400" dirty="0" err="1"/>
              <a:t>room</a:t>
            </a:r>
            <a:r>
              <a:rPr lang="nb-NO" sz="5400" dirty="0"/>
              <a:t> 3213</a:t>
            </a:r>
          </a:p>
        </p:txBody>
      </p:sp>
    </p:spTree>
    <p:extLst>
      <p:ext uri="{BB962C8B-B14F-4D97-AF65-F5344CB8AC3E}">
        <p14:creationId xmlns:p14="http://schemas.microsoft.com/office/powerpoint/2010/main" val="27032830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9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Heeremans</dc:creator>
  <cp:lastModifiedBy>Michael Heeremans</cp:lastModifiedBy>
  <cp:revision>2</cp:revision>
  <dcterms:created xsi:type="dcterms:W3CDTF">2018-10-30T21:03:53Z</dcterms:created>
  <dcterms:modified xsi:type="dcterms:W3CDTF">2018-10-30T21:16:59Z</dcterms:modified>
</cp:coreProperties>
</file>