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slideLayouts/slideLayout2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841" r:id="rId4"/>
    <p:sldMasterId id="2147483825" r:id="rId5"/>
    <p:sldMasterId id="2147483848" r:id="rId6"/>
    <p:sldMasterId id="2147483867" r:id="rId7"/>
  </p:sldMasterIdLst>
  <p:notesMasterIdLst>
    <p:notesMasterId r:id="rId49"/>
  </p:notesMasterIdLst>
  <p:handoutMasterIdLst>
    <p:handoutMasterId r:id="rId50"/>
  </p:handoutMasterIdLst>
  <p:sldIdLst>
    <p:sldId id="256" r:id="rId8"/>
    <p:sldId id="257" r:id="rId9"/>
    <p:sldId id="297" r:id="rId10"/>
    <p:sldId id="298" r:id="rId11"/>
    <p:sldId id="299" r:id="rId12"/>
    <p:sldId id="300" r:id="rId13"/>
    <p:sldId id="301" r:id="rId14"/>
    <p:sldId id="336" r:id="rId15"/>
    <p:sldId id="335" r:id="rId16"/>
    <p:sldId id="306" r:id="rId17"/>
    <p:sldId id="307" r:id="rId18"/>
    <p:sldId id="308" r:id="rId19"/>
    <p:sldId id="309" r:id="rId20"/>
    <p:sldId id="310" r:id="rId21"/>
    <p:sldId id="311" r:id="rId22"/>
    <p:sldId id="312" r:id="rId23"/>
    <p:sldId id="313" r:id="rId24"/>
    <p:sldId id="314" r:id="rId25"/>
    <p:sldId id="315" r:id="rId26"/>
    <p:sldId id="316" r:id="rId27"/>
    <p:sldId id="317" r:id="rId28"/>
    <p:sldId id="318" r:id="rId29"/>
    <p:sldId id="319" r:id="rId30"/>
    <p:sldId id="320" r:id="rId31"/>
    <p:sldId id="321" r:id="rId32"/>
    <p:sldId id="322" r:id="rId33"/>
    <p:sldId id="323" r:id="rId34"/>
    <p:sldId id="324" r:id="rId35"/>
    <p:sldId id="325" r:id="rId36"/>
    <p:sldId id="326" r:id="rId37"/>
    <p:sldId id="327" r:id="rId38"/>
    <p:sldId id="338" r:id="rId39"/>
    <p:sldId id="328" r:id="rId40"/>
    <p:sldId id="337" r:id="rId41"/>
    <p:sldId id="329" r:id="rId42"/>
    <p:sldId id="330" r:id="rId43"/>
    <p:sldId id="331" r:id="rId44"/>
    <p:sldId id="332" r:id="rId45"/>
    <p:sldId id="333" r:id="rId46"/>
    <p:sldId id="334" r:id="rId47"/>
    <p:sldId id="270" r:id="rId48"/>
  </p:sldIdLst>
  <p:sldSz cx="12192000" cy="6858000"/>
  <p:notesSz cx="7010400" cy="9296400"/>
  <p:defaultTex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7000B"/>
    <a:srgbClr val="404040"/>
    <a:srgbClr val="EBEBEB"/>
    <a:srgbClr val="151515"/>
    <a:srgbClr val="575756"/>
    <a:srgbClr val="FFFFFF"/>
    <a:srgbClr val="DD4654"/>
    <a:srgbClr val="F3D2D5"/>
    <a:srgbClr val="E6A8AD"/>
    <a:srgbClr val="E57B8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8220" autoAdjust="0"/>
  </p:normalViewPr>
  <p:slideViewPr>
    <p:cSldViewPr snapToGrid="0" snapToObjects="1">
      <p:cViewPr varScale="1">
        <p:scale>
          <a:sx n="89" d="100"/>
          <a:sy n="89" d="100"/>
        </p:scale>
        <p:origin x="461" y="77"/>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66" d="100"/>
          <a:sy n="66" d="100"/>
        </p:scale>
        <p:origin x="3106" y="62"/>
      </p:cViewPr>
      <p:guideLst>
        <p:guide orient="horz"/>
        <p:guide pos="2208"/>
      </p:guideLst>
    </p:cSldViewPr>
  </p:notesViewPr>
  <p:gridSpacing cx="72000" cy="720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handoutMaster" Target="handoutMasters/handoutMaster1.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theme" Target="theme/theme1.xml"/><Relationship Id="rId5" Type="http://schemas.openxmlformats.org/officeDocument/2006/relationships/slideMaster" Target="slideMasters/slideMaster2.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8" Type="http://schemas.openxmlformats.org/officeDocument/2006/relationships/slide" Target="slides/slide1.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8CC198DB-AFBD-584A-8986-364FF2B03F46}"/>
              </a:ext>
            </a:extLst>
          </p:cNvPr>
          <p:cNvSpPr>
            <a:spLocks noGrp="1"/>
          </p:cNvSpPr>
          <p:nvPr>
            <p:ph type="hdr" sz="quarter"/>
          </p:nvPr>
        </p:nvSpPr>
        <p:spPr>
          <a:xfrm>
            <a:off x="0" y="0"/>
            <a:ext cx="3037840" cy="466435"/>
          </a:xfrm>
          <a:prstGeom prst="rect">
            <a:avLst/>
          </a:prstGeom>
        </p:spPr>
        <p:txBody>
          <a:bodyPr vert="horz" lIns="91440" tIns="45720" rIns="91440" bIns="45720" rtlCol="0"/>
          <a:lstStyle>
            <a:lvl1pPr algn="l">
              <a:defRPr sz="1200"/>
            </a:lvl1pPr>
          </a:lstStyle>
          <a:p>
            <a:endParaRPr lang="en-US" dirty="0">
              <a:latin typeface="Huawei Sans" panose="020C0503030203020204" pitchFamily="34" charset="0"/>
            </a:endParaRPr>
          </a:p>
        </p:txBody>
      </p:sp>
      <p:sp>
        <p:nvSpPr>
          <p:cNvPr id="3" name="Date Placeholder 2">
            <a:extLst>
              <a:ext uri="{FF2B5EF4-FFF2-40B4-BE49-F238E27FC236}">
                <a16:creationId xmlns="" xmlns:a16="http://schemas.microsoft.com/office/drawing/2014/main" id="{AD01315C-523F-A043-8029-B9921497126E}"/>
              </a:ext>
            </a:extLst>
          </p:cNvPr>
          <p:cNvSpPr>
            <a:spLocks noGrp="1"/>
          </p:cNvSpPr>
          <p:nvPr>
            <p:ph type="dt" sz="quarter" idx="1"/>
          </p:nvPr>
        </p:nvSpPr>
        <p:spPr>
          <a:xfrm>
            <a:off x="3970938" y="0"/>
            <a:ext cx="3037840" cy="466435"/>
          </a:xfrm>
          <a:prstGeom prst="rect">
            <a:avLst/>
          </a:prstGeom>
        </p:spPr>
        <p:txBody>
          <a:bodyPr vert="horz" lIns="91440" tIns="45720" rIns="91440" bIns="45720" rtlCol="0"/>
          <a:lstStyle>
            <a:lvl1pPr algn="r">
              <a:defRPr sz="1200"/>
            </a:lvl1pPr>
          </a:lstStyle>
          <a:p>
            <a:fld id="{E8CF71B8-DF2A-2E41-BE66-2E18A767DA8A}" type="datetimeFigureOut">
              <a:rPr lang="en-US" smtClean="0">
                <a:latin typeface="Huawei Sans" panose="020C0503030203020204" pitchFamily="34" charset="0"/>
              </a:rPr>
              <a:t>9/9/2020</a:t>
            </a:fld>
            <a:endParaRPr lang="en-US" dirty="0">
              <a:latin typeface="Huawei Sans" panose="020C0503030203020204" pitchFamily="34" charset="0"/>
            </a:endParaRPr>
          </a:p>
        </p:txBody>
      </p:sp>
      <p:sp>
        <p:nvSpPr>
          <p:cNvPr id="4" name="Footer Placeholder 3">
            <a:extLst>
              <a:ext uri="{FF2B5EF4-FFF2-40B4-BE49-F238E27FC236}">
                <a16:creationId xmlns="" xmlns:a16="http://schemas.microsoft.com/office/drawing/2014/main" id="{B9601424-70F4-1643-8E3A-557A0258D6B6}"/>
              </a:ext>
            </a:extLst>
          </p:cNvPr>
          <p:cNvSpPr>
            <a:spLocks noGrp="1"/>
          </p:cNvSpPr>
          <p:nvPr>
            <p:ph type="ftr" sz="quarter" idx="2"/>
          </p:nvPr>
        </p:nvSpPr>
        <p:spPr>
          <a:xfrm>
            <a:off x="0" y="8829968"/>
            <a:ext cx="3037840" cy="466434"/>
          </a:xfrm>
          <a:prstGeom prst="rect">
            <a:avLst/>
          </a:prstGeom>
        </p:spPr>
        <p:txBody>
          <a:bodyPr vert="horz" lIns="91440" tIns="45720" rIns="91440" bIns="45720" rtlCol="0" anchor="b"/>
          <a:lstStyle>
            <a:lvl1pPr algn="l">
              <a:defRPr sz="1200"/>
            </a:lvl1pPr>
          </a:lstStyle>
          <a:p>
            <a:endParaRPr lang="en-US" dirty="0">
              <a:latin typeface="Huawei Sans" panose="020C0503030203020204" pitchFamily="34" charset="0"/>
            </a:endParaRPr>
          </a:p>
        </p:txBody>
      </p:sp>
      <p:sp>
        <p:nvSpPr>
          <p:cNvPr id="5" name="Slide Number Placeholder 4">
            <a:extLst>
              <a:ext uri="{FF2B5EF4-FFF2-40B4-BE49-F238E27FC236}">
                <a16:creationId xmlns="" xmlns:a16="http://schemas.microsoft.com/office/drawing/2014/main" id="{E85BF48A-FF5C-8145-95A7-EE66A87C73DF}"/>
              </a:ext>
            </a:extLst>
          </p:cNvPr>
          <p:cNvSpPr>
            <a:spLocks noGrp="1"/>
          </p:cNvSpPr>
          <p:nvPr>
            <p:ph type="sldNum" sz="quarter" idx="3"/>
          </p:nvPr>
        </p:nvSpPr>
        <p:spPr>
          <a:xfrm>
            <a:off x="3970938" y="8829968"/>
            <a:ext cx="3037840" cy="466434"/>
          </a:xfrm>
          <a:prstGeom prst="rect">
            <a:avLst/>
          </a:prstGeom>
        </p:spPr>
        <p:txBody>
          <a:bodyPr vert="horz" lIns="91440" tIns="45720" rIns="91440" bIns="45720" rtlCol="0" anchor="b"/>
          <a:lstStyle>
            <a:lvl1pPr algn="r">
              <a:defRPr sz="1200"/>
            </a:lvl1pPr>
          </a:lstStyle>
          <a:p>
            <a:fld id="{A35F0CC5-85BE-A64A-BD47-54C66F7E93E3}" type="slidenum">
              <a:rPr lang="en-US" smtClean="0">
                <a:latin typeface="Huawei Sans" panose="020C0503030203020204" pitchFamily="34" charset="0"/>
              </a:rPr>
              <a:t>‹#›</a:t>
            </a:fld>
            <a:endParaRPr lang="en-US" dirty="0">
              <a:latin typeface="Huawei Sans" panose="020C0503030203020204" pitchFamily="34" charset="0"/>
            </a:endParaRPr>
          </a:p>
        </p:txBody>
      </p:sp>
    </p:spTree>
    <p:extLst>
      <p:ext uri="{BB962C8B-B14F-4D97-AF65-F5344CB8AC3E}">
        <p14:creationId xmlns:p14="http://schemas.microsoft.com/office/powerpoint/2010/main" val="4019095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31838" y="717550"/>
            <a:ext cx="5580062" cy="3125788"/>
          </a:xfrm>
          <a:prstGeom prst="rect">
            <a:avLst/>
          </a:prstGeom>
          <a:noFill/>
          <a:ln w="12700">
            <a:solidFill>
              <a:prstClr val="black"/>
            </a:solidFill>
          </a:ln>
        </p:spPr>
        <p:txBody>
          <a:bodyPr vert="horz" lIns="91440" tIns="45720" rIns="91440" bIns="45720" rtlCol="0" anchor="ctr"/>
          <a:lstStyle/>
          <a:p>
            <a:pPr marL="0" lvl="0"/>
            <a:endParaRPr lang="en-US"/>
          </a:p>
        </p:txBody>
      </p:sp>
      <p:sp>
        <p:nvSpPr>
          <p:cNvPr id="5" name="Notes Placeholder 4"/>
          <p:cNvSpPr>
            <a:spLocks noGrp="1"/>
          </p:cNvSpPr>
          <p:nvPr>
            <p:ph type="body" sz="quarter" idx="3"/>
          </p:nvPr>
        </p:nvSpPr>
        <p:spPr>
          <a:xfrm>
            <a:off x="731838" y="4310765"/>
            <a:ext cx="5580062" cy="4784070"/>
          </a:xfrm>
          <a:prstGeom prst="rect">
            <a:avLst/>
          </a:prstGeom>
        </p:spPr>
        <p:txBody>
          <a:bodyPr vert="horz" lIns="97200" tIns="45720" rIns="9720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4632111"/>
      </p:ext>
    </p:extLst>
  </p:cSld>
  <p:clrMap bg1="lt1" tx1="dk1" bg2="lt2" tx2="dk2" accent1="accent1" accent2="accent2" accent3="accent3" accent4="accent4" accent5="accent5" accent6="accent6" hlink="hlink" folHlink="folHlink"/>
  <p:notesStyle>
    <a:lvl1pPr marL="180000" indent="-180000" algn="l" defTabSz="1219304" rtl="0" eaLnBrk="1" fontAlgn="ctr" latinLnBrk="0" hangingPunct="1">
      <a:lnSpc>
        <a:spcPct val="125000"/>
      </a:lnSpc>
      <a:spcAft>
        <a:spcPts val="600"/>
      </a:spcAft>
      <a:buFont typeface="Huawei Sans" panose="020C0503030203020204" pitchFamily="34" charset="0"/>
      <a:buChar char="•"/>
      <a:defRPr lang="en-US" sz="1600" kern="1200" baseline="0">
        <a:solidFill>
          <a:schemeClr val="tx1"/>
        </a:solidFill>
        <a:latin typeface="Huawei Sans" panose="020C0503030203020204" pitchFamily="34" charset="0"/>
        <a:ea typeface="方正兰亭黑简体" panose="02000000000000000000" pitchFamily="2" charset="-122"/>
        <a:cs typeface="+mn-cs"/>
      </a:defRPr>
    </a:lvl1pPr>
    <a:lvl2pPr marL="540000" indent="-180000" algn="l" defTabSz="1219304" rtl="0" eaLnBrk="1" fontAlgn="ctr" latinLnBrk="0" hangingPunct="1">
      <a:lnSpc>
        <a:spcPct val="125000"/>
      </a:lnSpc>
      <a:spcAft>
        <a:spcPts val="600"/>
      </a:spcAft>
      <a:buClrTx/>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2pPr>
    <a:lvl3pPr marL="900000" indent="-180000" algn="l" defTabSz="1219304" rtl="0" eaLnBrk="1" fontAlgn="ctr" latinLnBrk="0" hangingPunct="1">
      <a:lnSpc>
        <a:spcPct val="125000"/>
      </a:lnSpc>
      <a:spcAft>
        <a:spcPts val="600"/>
      </a:spcAft>
      <a:buFont typeface="微软雅黑" panose="020B0503020204020204" pitchFamily="34" charset="-122"/>
      <a:buChar char="▪"/>
      <a:defRPr sz="1100" kern="1200" baseline="0">
        <a:solidFill>
          <a:schemeClr val="tx1"/>
        </a:solidFill>
        <a:latin typeface="Huawei Sans" panose="020C0503030203020204" pitchFamily="34" charset="0"/>
        <a:ea typeface="方正兰亭黑简体" panose="02000000000000000000" pitchFamily="2" charset="-122"/>
        <a:cs typeface="+mn-cs"/>
      </a:defRPr>
    </a:lvl3pPr>
    <a:lvl4pPr marL="126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4pPr>
    <a:lvl5pPr marL="162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5pPr>
    <a:lvl6pPr marL="3048261" algn="l" defTabSz="1219304" rtl="0" eaLnBrk="1" latinLnBrk="0" hangingPunct="1">
      <a:defRPr sz="1600" kern="1200">
        <a:solidFill>
          <a:schemeClr val="tx1"/>
        </a:solidFill>
        <a:latin typeface="+mn-lt"/>
        <a:ea typeface="+mn-ea"/>
        <a:cs typeface="+mn-cs"/>
      </a:defRPr>
    </a:lvl6pPr>
    <a:lvl7pPr marL="3657913" algn="l" defTabSz="1219304" rtl="0" eaLnBrk="1" latinLnBrk="0" hangingPunct="1">
      <a:defRPr sz="1600" kern="1200">
        <a:solidFill>
          <a:schemeClr val="tx1"/>
        </a:solidFill>
        <a:latin typeface="+mn-lt"/>
        <a:ea typeface="+mn-ea"/>
        <a:cs typeface="+mn-cs"/>
      </a:defRPr>
    </a:lvl7pPr>
    <a:lvl8pPr marL="4267566" algn="l" defTabSz="1219304" rtl="0" eaLnBrk="1" latinLnBrk="0" hangingPunct="1">
      <a:defRPr sz="1600" kern="1200">
        <a:solidFill>
          <a:schemeClr val="tx1"/>
        </a:solidFill>
        <a:latin typeface="+mn-lt"/>
        <a:ea typeface="+mn-ea"/>
        <a:cs typeface="+mn-cs"/>
      </a:defRPr>
    </a:lvl8pPr>
    <a:lvl9pPr marL="4877219" algn="l" defTabSz="1219304" rtl="0" eaLnBrk="1" latinLnBrk="0" hangingPunct="1">
      <a:defRPr sz="1600" kern="1200">
        <a:solidFill>
          <a:schemeClr val="tx1"/>
        </a:solidFill>
        <a:latin typeface="+mn-lt"/>
        <a:ea typeface="+mn-ea"/>
        <a:cs typeface="+mn-cs"/>
      </a:defRPr>
    </a:lvl9pPr>
  </p:notesStyle>
  <p:extLst mod="1">
    <p:ext uri="{620B2872-D7B9-4A21-9093-7833F8D536E1}">
      <p15:sldGuideLst xmlns:p15="http://schemas.microsoft.com/office/powerpoint/2012/main">
        <p15:guide id="2" orient="horz" pos="2704" userDrawn="1">
          <p15:clr>
            <a:srgbClr val="F26B43"/>
          </p15:clr>
        </p15:guide>
        <p15:guide id="3" orient="horz" pos="459" userDrawn="1">
          <p15:clr>
            <a:srgbClr val="F26B43"/>
          </p15:clr>
        </p15:guide>
        <p15:guide id="4" orient="horz" pos="2432" userDrawn="1">
          <p15:clr>
            <a:srgbClr val="F26B43"/>
          </p15:clr>
        </p15:guide>
        <p15:guide id="7" pos="461" userDrawn="1">
          <p15:clr>
            <a:srgbClr val="F26B43"/>
          </p15:clr>
        </p15:guide>
        <p15:guide id="9" pos="2207" userDrawn="1">
          <p15:clr>
            <a:srgbClr val="F26B43"/>
          </p15:clr>
        </p15:guide>
        <p15:guide id="10" pos="3976"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0129805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5829820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529168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3716373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5415227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0880665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1367725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3210845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5490401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2853000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r>
              <a:rPr lang="zh-CN" altLang="en-US" smtClean="0"/>
              <a:t>数据接入服务：收集、处理和分发实时流数据。分布式消息服务：完全托管的高性能消息队列服务，可以为分布式应用提供灵活可靠的异步通信机制。对象存储服务：一款云存储服务。应用与数据集成平台</a:t>
            </a:r>
            <a:r>
              <a:rPr lang="en-US" altLang="zh-CN" smtClean="0"/>
              <a:t>ROMA</a:t>
            </a:r>
            <a:r>
              <a:rPr lang="zh-CN" altLang="en-US" smtClean="0"/>
              <a:t>：聚焦应用和数据联接，提供消息、数据、</a:t>
            </a:r>
            <a:r>
              <a:rPr lang="en-US" altLang="zh-CN" smtClean="0"/>
              <a:t>API</a:t>
            </a:r>
            <a:r>
              <a:rPr lang="zh-CN" altLang="en-US" smtClean="0"/>
              <a:t>、设备集成能力。</a:t>
            </a:r>
            <a:r>
              <a:rPr lang="en-US" altLang="zh-CN" smtClean="0"/>
              <a:t>IoT</a:t>
            </a:r>
            <a:r>
              <a:rPr lang="zh-CN" altLang="en-US" smtClean="0"/>
              <a:t>数据分析：整合</a:t>
            </a:r>
            <a:r>
              <a:rPr lang="en-US" altLang="zh-CN" smtClean="0"/>
              <a:t>IoT</a:t>
            </a:r>
            <a:r>
              <a:rPr lang="zh-CN" altLang="en-US" smtClean="0"/>
              <a:t>数据集成、清洗、存储、分析、可视化，为</a:t>
            </a:r>
            <a:r>
              <a:rPr lang="en-US" altLang="zh-CN" smtClean="0"/>
              <a:t>IoT</a:t>
            </a:r>
            <a:r>
              <a:rPr lang="zh-CN" altLang="en-US" smtClean="0"/>
              <a:t>数据开发者提供一站式服务。</a:t>
            </a:r>
            <a:endParaRPr lang="en-US" altLang="zh-CN" smtClean="0"/>
          </a:p>
          <a:p>
            <a:r>
              <a:rPr lang="en-US" altLang="zh-CN" smtClean="0"/>
              <a:t>MapReduce:</a:t>
            </a:r>
            <a:r>
              <a:rPr lang="zh-CN" altLang="en-US" smtClean="0"/>
              <a:t>提供租户完全可控的企业级大数据集群云服务。实时流计算：提供实时处理流式大数据的全栈能力。</a:t>
            </a:r>
            <a:endParaRPr lang="zh-CN" altLang="en-US"/>
          </a:p>
        </p:txBody>
      </p:sp>
    </p:spTree>
    <p:extLst>
      <p:ext uri="{BB962C8B-B14F-4D97-AF65-F5344CB8AC3E}">
        <p14:creationId xmlns:p14="http://schemas.microsoft.com/office/powerpoint/2010/main" val="10775674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8659770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1730128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6021035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2697183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641765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4168432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9923968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5040128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1991096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341499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9296584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5779807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2338831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525974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r>
              <a:rPr lang="zh-CN" altLang="en-US" sz="1100" kern="1200" baseline="0" smtClean="0">
                <a:solidFill>
                  <a:schemeClr val="tx1"/>
                </a:solidFill>
                <a:latin typeface="Huawei Sans" panose="020C0503030203020204" pitchFamily="34" charset="0"/>
                <a:ea typeface="方正兰亭黑简体" panose="02000000000000000000" pitchFamily="2" charset="-122"/>
                <a:cs typeface="+mn-cs"/>
              </a:rPr>
              <a:t>帮助物联网数据开发者快速构建物联网数据湖，开发者可通过标准</a:t>
            </a:r>
            <a:r>
              <a:rPr lang="en-US" altLang="zh-CN" sz="1100" kern="1200" baseline="0" smtClean="0">
                <a:solidFill>
                  <a:schemeClr val="tx1"/>
                </a:solidFill>
                <a:latin typeface="Huawei Sans" panose="020C0503030203020204" pitchFamily="34" charset="0"/>
                <a:ea typeface="方正兰亭黑简体" panose="02000000000000000000" pitchFamily="2" charset="-122"/>
                <a:cs typeface="+mn-cs"/>
              </a:rPr>
              <a:t>SQL</a:t>
            </a:r>
            <a:r>
              <a:rPr lang="zh-CN" altLang="en-US" sz="1100" kern="1200" baseline="0" smtClean="0">
                <a:solidFill>
                  <a:schemeClr val="tx1"/>
                </a:solidFill>
                <a:latin typeface="Huawei Sans" panose="020C0503030203020204" pitchFamily="34" charset="0"/>
                <a:ea typeface="方正兰亭黑简体" panose="02000000000000000000" pitchFamily="2" charset="-122"/>
                <a:cs typeface="+mn-cs"/>
              </a:rPr>
              <a:t>开发</a:t>
            </a:r>
            <a:r>
              <a:rPr lang="en-US" altLang="zh-CN" sz="1100" kern="1200" baseline="0" smtClean="0">
                <a:solidFill>
                  <a:schemeClr val="tx1"/>
                </a:solidFill>
                <a:latin typeface="Huawei Sans" panose="020C0503030203020204" pitchFamily="34" charset="0"/>
                <a:ea typeface="方正兰亭黑简体" panose="02000000000000000000" pitchFamily="2" charset="-122"/>
                <a:cs typeface="+mn-cs"/>
              </a:rPr>
              <a:t>IoT</a:t>
            </a:r>
            <a:r>
              <a:rPr lang="zh-CN" altLang="en-US" sz="1100" kern="1200" baseline="0" smtClean="0">
                <a:solidFill>
                  <a:schemeClr val="tx1"/>
                </a:solidFill>
                <a:latin typeface="Huawei Sans" panose="020C0503030203020204" pitchFamily="34" charset="0"/>
                <a:ea typeface="方正兰亭黑简体" panose="02000000000000000000" pitchFamily="2" charset="-122"/>
                <a:cs typeface="+mn-cs"/>
              </a:rPr>
              <a:t>数据分析任务，并轻松处理</a:t>
            </a:r>
            <a:r>
              <a:rPr lang="en-US" altLang="zh-CN" sz="1100" kern="1200" baseline="0" smtClean="0">
                <a:solidFill>
                  <a:schemeClr val="tx1"/>
                </a:solidFill>
                <a:latin typeface="Huawei Sans" panose="020C0503030203020204" pitchFamily="34" charset="0"/>
                <a:ea typeface="方正兰亭黑简体" panose="02000000000000000000" pitchFamily="2" charset="-122"/>
                <a:cs typeface="+mn-cs"/>
              </a:rPr>
              <a:t>TB-EB</a:t>
            </a:r>
            <a:r>
              <a:rPr lang="zh-CN" altLang="en-US" sz="1100" kern="1200" baseline="0" smtClean="0">
                <a:solidFill>
                  <a:schemeClr val="tx1"/>
                </a:solidFill>
                <a:latin typeface="Huawei Sans" panose="020C0503030203020204" pitchFamily="34" charset="0"/>
                <a:ea typeface="方正兰亭黑简体" panose="02000000000000000000" pitchFamily="2" charset="-122"/>
                <a:cs typeface="+mn-cs"/>
              </a:rPr>
              <a:t>级别物联网大数据</a:t>
            </a:r>
          </a:p>
          <a:p>
            <a:r>
              <a:rPr lang="zh-CN" altLang="en-US" sz="1100" kern="1200" baseline="0" smtClean="0">
                <a:solidFill>
                  <a:schemeClr val="tx1"/>
                </a:solidFill>
                <a:latin typeface="Huawei Sans" panose="020C0503030203020204" pitchFamily="34" charset="0"/>
                <a:ea typeface="方正兰亭黑简体" panose="02000000000000000000" pitchFamily="2" charset="-122"/>
                <a:cs typeface="+mn-cs"/>
              </a:rPr>
              <a:t>数据湖：提供成本低廉的海量数据存储能力，与物联网设备接入服务无缝对接，快速接入物联网数据源，并基于物联网资产模型，对物联网数据进行预处理，为数据分析做好准备</a:t>
            </a:r>
          </a:p>
          <a:p>
            <a:r>
              <a:rPr lang="zh-CN" altLang="en-US" sz="1100" kern="1200" baseline="0" smtClean="0">
                <a:solidFill>
                  <a:schemeClr val="tx1"/>
                </a:solidFill>
                <a:latin typeface="Huawei Sans" panose="020C0503030203020204" pitchFamily="34" charset="0"/>
                <a:ea typeface="方正兰亭黑简体" panose="02000000000000000000" pitchFamily="2" charset="-122"/>
                <a:cs typeface="+mn-cs"/>
              </a:rPr>
              <a:t>大数据分析：使用大数据高可用，可水平扩展框架，基于内存计算模型，</a:t>
            </a:r>
            <a:r>
              <a:rPr lang="en-US" altLang="zh-CN" sz="1100" kern="1200" baseline="0" smtClean="0">
                <a:solidFill>
                  <a:schemeClr val="tx1"/>
                </a:solidFill>
                <a:latin typeface="Huawei Sans" panose="020C0503030203020204" pitchFamily="34" charset="0"/>
                <a:ea typeface="方正兰亭黑简体" panose="02000000000000000000" pitchFamily="2" charset="-122"/>
                <a:cs typeface="+mn-cs"/>
              </a:rPr>
              <a:t>DAG</a:t>
            </a:r>
            <a:r>
              <a:rPr lang="zh-CN" altLang="en-US" sz="1100" kern="1200" baseline="0" smtClean="0">
                <a:solidFill>
                  <a:schemeClr val="tx1"/>
                </a:solidFill>
                <a:latin typeface="Huawei Sans" panose="020C0503030203020204" pitchFamily="34" charset="0"/>
                <a:ea typeface="方正兰亭黑简体" panose="02000000000000000000" pitchFamily="2" charset="-122"/>
                <a:cs typeface="+mn-cs"/>
              </a:rPr>
              <a:t>调度框架、高效的优化器，综合性能是传统</a:t>
            </a:r>
            <a:r>
              <a:rPr lang="en-US" altLang="zh-CN" sz="1100" kern="1200" baseline="0" smtClean="0">
                <a:solidFill>
                  <a:schemeClr val="tx1"/>
                </a:solidFill>
                <a:latin typeface="Huawei Sans" panose="020C0503030203020204" pitchFamily="34" charset="0"/>
                <a:ea typeface="方正兰亭黑简体" panose="02000000000000000000" pitchFamily="2" charset="-122"/>
                <a:cs typeface="+mn-cs"/>
              </a:rPr>
              <a:t>MapReduce</a:t>
            </a:r>
            <a:r>
              <a:rPr lang="zh-CN" altLang="en-US" sz="1100" kern="1200" baseline="0" smtClean="0">
                <a:solidFill>
                  <a:schemeClr val="tx1"/>
                </a:solidFill>
                <a:latin typeface="Huawei Sans" panose="020C0503030203020204" pitchFamily="34" charset="0"/>
                <a:ea typeface="方正兰亭黑简体" panose="02000000000000000000" pitchFamily="2" charset="-122"/>
                <a:cs typeface="+mn-cs"/>
              </a:rPr>
              <a:t>模型的百倍以上，帮助开发者轻松完成物联网数据批分析</a:t>
            </a:r>
          </a:p>
          <a:p>
            <a:r>
              <a:rPr lang="zh-CN" altLang="en-US" sz="1100" kern="1200" baseline="0" smtClean="0">
                <a:solidFill>
                  <a:schemeClr val="tx1"/>
                </a:solidFill>
                <a:latin typeface="Huawei Sans" panose="020C0503030203020204" pitchFamily="34" charset="0"/>
                <a:ea typeface="方正兰亭黑简体" panose="02000000000000000000" pitchFamily="2" charset="-122"/>
                <a:cs typeface="+mn-cs"/>
              </a:rPr>
              <a:t>标准</a:t>
            </a:r>
            <a:r>
              <a:rPr lang="en-US" altLang="zh-CN" sz="1100" kern="1200" baseline="0" smtClean="0">
                <a:solidFill>
                  <a:schemeClr val="tx1"/>
                </a:solidFill>
                <a:latin typeface="Huawei Sans" panose="020C0503030203020204" pitchFamily="34" charset="0"/>
                <a:ea typeface="方正兰亭黑简体" panose="02000000000000000000" pitchFamily="2" charset="-122"/>
                <a:cs typeface="+mn-cs"/>
              </a:rPr>
              <a:t>SQL</a:t>
            </a:r>
            <a:r>
              <a:rPr lang="zh-CN" altLang="en-US" sz="1100" kern="1200" baseline="0" smtClean="0">
                <a:solidFill>
                  <a:schemeClr val="tx1"/>
                </a:solidFill>
                <a:latin typeface="Huawei Sans" panose="020C0503030203020204" pitchFamily="34" charset="0"/>
                <a:ea typeface="方正兰亭黑简体" panose="02000000000000000000" pitchFamily="2" charset="-122"/>
                <a:cs typeface="+mn-cs"/>
              </a:rPr>
              <a:t>作业：提供标准的</a:t>
            </a:r>
            <a:r>
              <a:rPr lang="en-US" altLang="zh-CN" sz="1100" kern="1200" baseline="0" smtClean="0">
                <a:solidFill>
                  <a:schemeClr val="tx1"/>
                </a:solidFill>
                <a:latin typeface="Huawei Sans" panose="020C0503030203020204" pitchFamily="34" charset="0"/>
                <a:ea typeface="方正兰亭黑简体" panose="02000000000000000000" pitchFamily="2" charset="-122"/>
                <a:cs typeface="+mn-cs"/>
              </a:rPr>
              <a:t>SQL</a:t>
            </a:r>
            <a:r>
              <a:rPr lang="zh-CN" altLang="en-US" sz="1100" kern="1200" baseline="0" smtClean="0">
                <a:solidFill>
                  <a:schemeClr val="tx1"/>
                </a:solidFill>
                <a:latin typeface="Huawei Sans" panose="020C0503030203020204" pitchFamily="34" charset="0"/>
                <a:ea typeface="方正兰亭黑简体" panose="02000000000000000000" pitchFamily="2" charset="-122"/>
                <a:cs typeface="+mn-cs"/>
              </a:rPr>
              <a:t>接口，物联网数据开发者无需关心</a:t>
            </a:r>
            <a:r>
              <a:rPr lang="en-US" altLang="zh-CN" sz="1100" kern="1200" baseline="0" smtClean="0">
                <a:solidFill>
                  <a:schemeClr val="tx1"/>
                </a:solidFill>
                <a:latin typeface="Huawei Sans" panose="020C0503030203020204" pitchFamily="34" charset="0"/>
                <a:ea typeface="方正兰亭黑简体" panose="02000000000000000000" pitchFamily="2" charset="-122"/>
                <a:cs typeface="+mn-cs"/>
              </a:rPr>
              <a:t>SQL</a:t>
            </a:r>
            <a:r>
              <a:rPr lang="zh-CN" altLang="en-US" sz="1100" kern="1200" baseline="0" smtClean="0">
                <a:solidFill>
                  <a:schemeClr val="tx1"/>
                </a:solidFill>
                <a:latin typeface="Huawei Sans" panose="020C0503030203020204" pitchFamily="34" charset="0"/>
                <a:ea typeface="方正兰亭黑简体" panose="02000000000000000000" pitchFamily="2" charset="-122"/>
                <a:cs typeface="+mn-cs"/>
              </a:rPr>
              <a:t>处理引擎的部署和运维，只需聚焦物联网业务，开发分析作业，并支持丰富的作业调度策略配置</a:t>
            </a:r>
          </a:p>
          <a:p>
            <a:endParaRPr lang="zh-CN" altLang="en-US"/>
          </a:p>
        </p:txBody>
      </p:sp>
    </p:spTree>
    <p:extLst>
      <p:ext uri="{BB962C8B-B14F-4D97-AF65-F5344CB8AC3E}">
        <p14:creationId xmlns:p14="http://schemas.microsoft.com/office/powerpoint/2010/main" val="35013962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9520681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8588896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54816871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09184564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12610519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61415030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9450913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06196218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788044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0555824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000284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4068225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endParaRPr lang="zh-CN" altLang="en-US"/>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32425675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1178440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2#总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21"/>
            <a:ext cx="12192000" cy="5602224"/>
          </a:xfrm>
          <a:prstGeom prst="rect">
            <a:avLst/>
          </a:prstGeom>
          <a:ln>
            <a:noFill/>
            <a:prstDash val="dash"/>
          </a:ln>
        </p:spPr>
      </p:pic>
      <p:sp>
        <p:nvSpPr>
          <p:cNvPr id="8" name="L 形 7"/>
          <p:cNvSpPr/>
          <p:nvPr userDrawn="1"/>
        </p:nvSpPr>
        <p:spPr>
          <a:xfrm rot="16200000" flipH="1">
            <a:off x="6634196" y="2578036"/>
            <a:ext cx="701032" cy="71765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baseline="0">
              <a:latin typeface="Huawei Sans" panose="020C0503030203020204" pitchFamily="34" charset="0"/>
              <a:ea typeface="方正兰亭黑简体" panose="02000000000000000000" pitchFamily="2" charset="-122"/>
            </a:endParaRPr>
          </a:p>
        </p:txBody>
      </p:sp>
      <p:sp>
        <p:nvSpPr>
          <p:cNvPr id="9" name="Title 1">
            <a:extLst>
              <a:ext uri="{FF2B5EF4-FFF2-40B4-BE49-F238E27FC236}">
                <a16:creationId xmlns:a16="http://schemas.microsoft.com/office/drawing/2014/main" xmlns="" id="{8227DEE9-8BE9-0D49-BF96-9E83C5312E00}"/>
              </a:ext>
            </a:extLst>
          </p:cNvPr>
          <p:cNvSpPr>
            <a:spLocks noGrp="1"/>
          </p:cNvSpPr>
          <p:nvPr>
            <p:ph type="ctrTitle" hasCustomPrompt="1"/>
          </p:nvPr>
        </p:nvSpPr>
        <p:spPr>
          <a:xfrm>
            <a:off x="916560" y="907092"/>
            <a:ext cx="8125839" cy="690255"/>
          </a:xfrm>
          <a:prstGeom prst="rect">
            <a:avLst/>
          </a:prstGeom>
          <a:ln>
            <a:noFill/>
            <a:prstDash val="dash"/>
          </a:ln>
        </p:spPr>
        <p:txBody>
          <a:bodyPr lIns="0" tIns="0" rIns="0" bIns="0" anchor="t">
            <a:normAutofit/>
          </a:bodyPr>
          <a:lstStyle>
            <a:lvl1pPr>
              <a:defRPr lang="en-US" sz="3200" b="0" i="0" baseline="0" dirty="0">
                <a:latin typeface="Huawei Sans" panose="020C0503030203020204" pitchFamily="34" charset="0"/>
                <a:ea typeface="方正兰亭黑简体" panose="02000000000000000000" pitchFamily="2" charset="-122"/>
              </a:defRPr>
            </a:lvl1pPr>
          </a:lstStyle>
          <a:p>
            <a:pPr lvl="0" defTabSz="914034">
              <a:lnSpc>
                <a:spcPts val="3439"/>
              </a:lnSpc>
            </a:pPr>
            <a:r>
              <a:rPr lang="zh-CN" altLang="en-US" dirty="0"/>
              <a:t>单击此处添加标题</a:t>
            </a:r>
            <a:endParaRPr lang="en-US" dirty="0"/>
          </a:p>
        </p:txBody>
      </p:sp>
      <p:sp>
        <p:nvSpPr>
          <p:cNvPr id="10" name="Text Placeholder 5">
            <a:extLst>
              <a:ext uri="{FF2B5EF4-FFF2-40B4-BE49-F238E27FC236}">
                <a16:creationId xmlns:a16="http://schemas.microsoft.com/office/drawing/2014/main" xmlns="" id="{2F43DA98-D48D-6947-95EF-BA3B05E68822}"/>
              </a:ext>
            </a:extLst>
          </p:cNvPr>
          <p:cNvSpPr>
            <a:spLocks noGrp="1"/>
          </p:cNvSpPr>
          <p:nvPr>
            <p:ph type="body" sz="quarter" idx="10" hasCustomPrompt="1"/>
          </p:nvPr>
        </p:nvSpPr>
        <p:spPr>
          <a:xfrm>
            <a:off x="916561" y="1949372"/>
            <a:ext cx="8125840" cy="643926"/>
          </a:xfrm>
        </p:spPr>
        <p:txBody>
          <a:bodyPr vert="horz" lIns="0" tIns="0" rIns="0" bIns="0" rtlCol="0">
            <a:noAutofit/>
          </a:bodyPr>
          <a:lstStyle>
            <a:lvl1pPr marL="228600" indent="-228600">
              <a:buNone/>
              <a:defRPr lang="en-US" sz="1400" baseline="0" dirty="0">
                <a:latin typeface="Huawei Sans" panose="020C0503030203020204" pitchFamily="34" charset="0"/>
                <a:ea typeface="方正兰亭黑简体" panose="02000000000000000000" pitchFamily="2" charset="-122"/>
                <a:cs typeface="Huawei Sans" panose="020C0503030203020204" pitchFamily="34" charset="0"/>
              </a:defRPr>
            </a:lvl1pPr>
          </a:lstStyle>
          <a:p>
            <a:pPr marL="0" lvl="0" indent="0">
              <a:lnSpc>
                <a:spcPct val="100000"/>
              </a:lnSpc>
              <a:spcBef>
                <a:spcPts val="0"/>
              </a:spcBef>
            </a:pPr>
            <a:r>
              <a:rPr lang="zh-CN" altLang="en-US" dirty="0" smtClean="0"/>
              <a:t>单击此处添加文本</a:t>
            </a:r>
            <a:endParaRPr lang="en-US" dirty="0"/>
          </a:p>
        </p:txBody>
      </p:sp>
    </p:spTree>
    <p:extLst>
      <p:ext uri="{BB962C8B-B14F-4D97-AF65-F5344CB8AC3E}">
        <p14:creationId xmlns:p14="http://schemas.microsoft.com/office/powerpoint/2010/main" val="123839051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graphicFrame>
        <p:nvGraphicFramePr>
          <p:cNvPr id="3" name="Group 3"/>
          <p:cNvGraphicFramePr>
            <a:graphicFrameLocks noGrp="1"/>
          </p:cNvGraphicFramePr>
          <p:nvPr userDrawn="1">
            <p:extLst>
              <p:ext uri="{D42A27DB-BD31-4B8C-83A1-F6EECF244321}">
                <p14:modId xmlns:p14="http://schemas.microsoft.com/office/powerpoint/2010/main" val="3338805676"/>
              </p:ext>
            </p:extLst>
          </p:nvPr>
        </p:nvGraphicFramePr>
        <p:xfrm>
          <a:off x="1007140" y="1398424"/>
          <a:ext cx="10194260" cy="1082675"/>
        </p:xfrm>
        <a:graphic>
          <a:graphicData uri="http://schemas.openxmlformats.org/drawingml/2006/table">
            <a:tbl>
              <a:tblPr/>
              <a:tblGrid>
                <a:gridCol w="3119031">
                  <a:extLst>
                    <a:ext uri="{9D8B030D-6E8A-4147-A177-3AD203B41FA5}">
                      <a16:colId xmlns:a16="http://schemas.microsoft.com/office/drawing/2014/main" xmlns="" val="20000"/>
                    </a:ext>
                  </a:extLst>
                </a:gridCol>
                <a:gridCol w="1967450">
                  <a:extLst>
                    <a:ext uri="{9D8B030D-6E8A-4147-A177-3AD203B41FA5}">
                      <a16:colId xmlns:a16="http://schemas.microsoft.com/office/drawing/2014/main" xmlns="" val="20001"/>
                    </a:ext>
                  </a:extLst>
                </a:gridCol>
                <a:gridCol w="3023155">
                  <a:extLst>
                    <a:ext uri="{9D8B030D-6E8A-4147-A177-3AD203B41FA5}">
                      <a16:colId xmlns:a16="http://schemas.microsoft.com/office/drawing/2014/main" xmlns="" val="20002"/>
                    </a:ext>
                  </a:extLst>
                </a:gridCol>
                <a:gridCol w="2084624">
                  <a:extLst>
                    <a:ext uri="{9D8B030D-6E8A-4147-A177-3AD203B41FA5}">
                      <a16:colId xmlns:a16="http://schemas.microsoft.com/office/drawing/2014/main" xmlns=""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课程编码</a:t>
                      </a:r>
                    </a:p>
                  </a:txBody>
                  <a:tcPr marL="102659" marR="10265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适用产品</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产品版本</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课程版本</a:t>
                      </a:r>
                      <a:endParaRPr kumimoji="1" lang="en-US" altLang="zh-CN" sz="1800" b="1" i="0" u="none" strike="noStrike" cap="none" normalizeH="0" baseline="0" dirty="0">
                        <a:ln>
                          <a:noFill/>
                        </a:ln>
                        <a:solidFill>
                          <a:schemeClr val="tx1"/>
                        </a:solidFill>
                        <a:effectLst/>
                        <a:latin typeface="+mn-ea"/>
                        <a:ea typeface="+mn-ea"/>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graphicFrame>
        <p:nvGraphicFramePr>
          <p:cNvPr id="4" name="Group 21"/>
          <p:cNvGraphicFramePr>
            <a:graphicFrameLocks noGrp="1"/>
          </p:cNvGraphicFramePr>
          <p:nvPr userDrawn="1">
            <p:extLst>
              <p:ext uri="{D42A27DB-BD31-4B8C-83A1-F6EECF244321}">
                <p14:modId xmlns:p14="http://schemas.microsoft.com/office/powerpoint/2010/main" val="3648564038"/>
              </p:ext>
            </p:extLst>
          </p:nvPr>
        </p:nvGraphicFramePr>
        <p:xfrm>
          <a:off x="1007140" y="2920836"/>
          <a:ext cx="10177327" cy="3038475"/>
        </p:xfrm>
        <a:graphic>
          <a:graphicData uri="http://schemas.openxmlformats.org/drawingml/2006/table">
            <a:tbl>
              <a:tblPr/>
              <a:tblGrid>
                <a:gridCol w="3119030">
                  <a:extLst>
                    <a:ext uri="{9D8B030D-6E8A-4147-A177-3AD203B41FA5}">
                      <a16:colId xmlns:a16="http://schemas.microsoft.com/office/drawing/2014/main" xmlns="" val="20000"/>
                    </a:ext>
                  </a:extLst>
                </a:gridCol>
                <a:gridCol w="1967450">
                  <a:extLst>
                    <a:ext uri="{9D8B030D-6E8A-4147-A177-3AD203B41FA5}">
                      <a16:colId xmlns:a16="http://schemas.microsoft.com/office/drawing/2014/main" xmlns="" val="20001"/>
                    </a:ext>
                  </a:extLst>
                </a:gridCol>
                <a:gridCol w="3023155">
                  <a:extLst>
                    <a:ext uri="{9D8B030D-6E8A-4147-A177-3AD203B41FA5}">
                      <a16:colId xmlns:a16="http://schemas.microsoft.com/office/drawing/2014/main" xmlns="" val="20002"/>
                    </a:ext>
                  </a:extLst>
                </a:gridCol>
                <a:gridCol w="2067692">
                  <a:extLst>
                    <a:ext uri="{9D8B030D-6E8A-4147-A177-3AD203B41FA5}">
                      <a16:colId xmlns:a16="http://schemas.microsoft.com/office/drawing/2014/main" xmlns=""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作者</a:t>
                      </a:r>
                      <a:r>
                        <a:rPr kumimoji="1" lang="en-US" altLang="zh-CN" sz="1800" b="1" i="0" u="none" strike="noStrike" cap="none" normalizeH="0" baseline="0" dirty="0">
                          <a:ln>
                            <a:noFill/>
                          </a:ln>
                          <a:solidFill>
                            <a:schemeClr val="tx1"/>
                          </a:solidFill>
                          <a:effectLst/>
                          <a:latin typeface="+mn-ea"/>
                          <a:ea typeface="+mn-ea"/>
                        </a:rPr>
                        <a:t>/</a:t>
                      </a:r>
                      <a:r>
                        <a:rPr kumimoji="1" lang="zh-CN" altLang="en-US" sz="1800" b="1" i="0" u="none" strike="noStrike" cap="none" normalizeH="0" baseline="0" dirty="0">
                          <a:ln>
                            <a:noFill/>
                          </a:ln>
                          <a:solidFill>
                            <a:schemeClr val="tx1"/>
                          </a:solidFill>
                          <a:effectLst/>
                          <a:latin typeface="+mn-ea"/>
                          <a:ea typeface="+mn-ea"/>
                        </a:rPr>
                        <a:t>工号</a:t>
                      </a:r>
                    </a:p>
                  </a:txBody>
                  <a:tcPr marL="102659" marR="10265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时间</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审核人</a:t>
                      </a:r>
                      <a:r>
                        <a:rPr kumimoji="1" lang="en-US" altLang="zh-CN" sz="1800" b="1" i="0" u="none" strike="noStrike" cap="none" normalizeH="0" baseline="0" dirty="0">
                          <a:ln>
                            <a:noFill/>
                          </a:ln>
                          <a:solidFill>
                            <a:schemeClr val="tx1"/>
                          </a:solidFill>
                          <a:effectLst/>
                          <a:latin typeface="+mn-ea"/>
                          <a:ea typeface="+mn-ea"/>
                        </a:rPr>
                        <a:t>/</a:t>
                      </a:r>
                      <a:r>
                        <a:rPr kumimoji="1" lang="zh-CN" altLang="en-US" sz="1800" b="1" i="0" u="none" strike="noStrike" cap="none" normalizeH="0" baseline="0" dirty="0">
                          <a:ln>
                            <a:noFill/>
                          </a:ln>
                          <a:solidFill>
                            <a:schemeClr val="tx1"/>
                          </a:solidFill>
                          <a:effectLst/>
                          <a:latin typeface="+mn-ea"/>
                          <a:ea typeface="+mn-ea"/>
                        </a:rPr>
                        <a:t>工号</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zh-CN" sz="1800" b="1" i="0" u="none" strike="noStrike" cap="none" normalizeH="0" baseline="0" dirty="0">
                          <a:ln>
                            <a:noFill/>
                          </a:ln>
                          <a:solidFill>
                            <a:schemeClr val="tx1"/>
                          </a:solidFill>
                          <a:effectLst/>
                          <a:latin typeface="+mn-ea"/>
                          <a:ea typeface="+mn-ea"/>
                        </a:rPr>
                        <a:t>新开发/优化</a:t>
                      </a:r>
                      <a:endParaRPr kumimoji="1" lang="zh-CN" altLang="en-US" sz="1800" b="1" i="0" u="none" strike="noStrike" cap="none" normalizeH="0" baseline="0" dirty="0">
                        <a:ln>
                          <a:noFill/>
                        </a:ln>
                        <a:solidFill>
                          <a:schemeClr val="tx1"/>
                        </a:solidFill>
                        <a:effectLst/>
                        <a:latin typeface="+mn-ea"/>
                        <a:ea typeface="+mn-ea"/>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ea"/>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ea"/>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bl>
          </a:graphicData>
        </a:graphic>
      </p:graphicFrame>
      <p:sp>
        <p:nvSpPr>
          <p:cNvPr id="5" name="文本占位符 7"/>
          <p:cNvSpPr>
            <a:spLocks noGrp="1"/>
          </p:cNvSpPr>
          <p:nvPr>
            <p:ph type="body" sz="quarter" idx="17" hasCustomPrompt="1"/>
          </p:nvPr>
        </p:nvSpPr>
        <p:spPr>
          <a:xfrm>
            <a:off x="1007139" y="1969626"/>
            <a:ext cx="3119030" cy="504887"/>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课程编码</a:t>
            </a:r>
          </a:p>
        </p:txBody>
      </p:sp>
      <p:sp>
        <p:nvSpPr>
          <p:cNvPr id="6" name="文本占位符 7"/>
          <p:cNvSpPr>
            <a:spLocks noGrp="1"/>
          </p:cNvSpPr>
          <p:nvPr>
            <p:ph type="body" sz="quarter" idx="18" hasCustomPrompt="1"/>
          </p:nvPr>
        </p:nvSpPr>
        <p:spPr>
          <a:xfrm>
            <a:off x="4126170" y="1969626"/>
            <a:ext cx="1967450" cy="504887"/>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适用的产品</a:t>
            </a:r>
          </a:p>
        </p:txBody>
      </p:sp>
      <p:sp>
        <p:nvSpPr>
          <p:cNvPr id="7" name="文本占位符 7"/>
          <p:cNvSpPr>
            <a:spLocks noGrp="1"/>
          </p:cNvSpPr>
          <p:nvPr>
            <p:ph type="body" sz="quarter" idx="19" hasCustomPrompt="1"/>
          </p:nvPr>
        </p:nvSpPr>
        <p:spPr>
          <a:xfrm>
            <a:off x="6093619" y="1969626"/>
            <a:ext cx="3023155" cy="504887"/>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V5R2</a:t>
            </a:r>
            <a:endParaRPr lang="zh-CN" altLang="en-US" dirty="0"/>
          </a:p>
        </p:txBody>
      </p:sp>
      <p:sp>
        <p:nvSpPr>
          <p:cNvPr id="8" name="文本占位符 7"/>
          <p:cNvSpPr>
            <a:spLocks noGrp="1"/>
          </p:cNvSpPr>
          <p:nvPr>
            <p:ph type="body" sz="quarter" idx="20" hasCustomPrompt="1"/>
          </p:nvPr>
        </p:nvSpPr>
        <p:spPr>
          <a:xfrm>
            <a:off x="9116775" y="1969626"/>
            <a:ext cx="2084625" cy="504887"/>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V1R1</a:t>
            </a:r>
            <a:endParaRPr lang="zh-CN" altLang="en-US" dirty="0"/>
          </a:p>
        </p:txBody>
      </p:sp>
      <p:sp>
        <p:nvSpPr>
          <p:cNvPr id="9" name="文本占位符 7"/>
          <p:cNvSpPr>
            <a:spLocks noGrp="1"/>
          </p:cNvSpPr>
          <p:nvPr>
            <p:ph type="body" sz="quarter" idx="13" hasCustomPrompt="1"/>
          </p:nvPr>
        </p:nvSpPr>
        <p:spPr>
          <a:xfrm>
            <a:off x="1007042" y="3517796"/>
            <a:ext cx="3119128"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10" name="文本占位符 7"/>
          <p:cNvSpPr>
            <a:spLocks noGrp="1"/>
          </p:cNvSpPr>
          <p:nvPr>
            <p:ph type="body" sz="quarter" idx="14" hasCustomPrompt="1"/>
          </p:nvPr>
        </p:nvSpPr>
        <p:spPr>
          <a:xfrm>
            <a:off x="4126170" y="3517796"/>
            <a:ext cx="1967450"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smtClean="0"/>
              <a:t>2019.01.25</a:t>
            </a:r>
            <a:endParaRPr lang="zh-CN" altLang="en-US" dirty="0"/>
          </a:p>
        </p:txBody>
      </p:sp>
      <p:sp>
        <p:nvSpPr>
          <p:cNvPr id="11" name="文本占位符 7"/>
          <p:cNvSpPr>
            <a:spLocks noGrp="1"/>
          </p:cNvSpPr>
          <p:nvPr>
            <p:ph type="body" sz="quarter" idx="15" hasCustomPrompt="1"/>
          </p:nvPr>
        </p:nvSpPr>
        <p:spPr>
          <a:xfrm>
            <a:off x="6093619" y="3517796"/>
            <a:ext cx="3023155"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12" name="文本占位符 7"/>
          <p:cNvSpPr>
            <a:spLocks noGrp="1"/>
          </p:cNvSpPr>
          <p:nvPr>
            <p:ph type="body" sz="quarter" idx="16" hasCustomPrompt="1"/>
          </p:nvPr>
        </p:nvSpPr>
        <p:spPr>
          <a:xfrm>
            <a:off x="9116775" y="3481792"/>
            <a:ext cx="2056050" cy="504056"/>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新开发</a:t>
            </a:r>
          </a:p>
        </p:txBody>
      </p:sp>
      <p:sp>
        <p:nvSpPr>
          <p:cNvPr id="13" name="Rectangle 2"/>
          <p:cNvSpPr>
            <a:spLocks noChangeArrowheads="1"/>
          </p:cNvSpPr>
          <p:nvPr userDrawn="1"/>
        </p:nvSpPr>
        <p:spPr bwMode="auto">
          <a:xfrm>
            <a:off x="952130" y="368661"/>
            <a:ext cx="2802144" cy="479425"/>
          </a:xfrm>
          <a:prstGeom prst="rect">
            <a:avLst/>
          </a:prstGeom>
          <a:noFill/>
          <a:ln w="9525">
            <a:noFill/>
            <a:miter lim="800000"/>
            <a:headEnd/>
            <a:tailEnd/>
          </a:ln>
        </p:spPr>
        <p:txBody>
          <a:bodyPr lIns="78227" tIns="39112" rIns="78227" bIns="39112" anchor="ctr"/>
          <a:lstStyle/>
          <a:p>
            <a:pPr algn="l" defTabSz="1001223" rtl="0" eaLnBrk="0" fontAlgn="ctr" hangingPunct="0">
              <a:spcBef>
                <a:spcPct val="0"/>
              </a:spcBef>
              <a:spcAft>
                <a:spcPct val="0"/>
              </a:spcAft>
            </a:pPr>
            <a:r>
              <a:rPr lang="zh-CN" altLang="en-US" sz="3499" b="0" kern="1200"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修订记录</a:t>
            </a:r>
          </a:p>
        </p:txBody>
      </p:sp>
      <p:sp>
        <p:nvSpPr>
          <p:cNvPr id="14" name="Text Box 58"/>
          <p:cNvSpPr txBox="1">
            <a:spLocks noChangeArrowheads="1"/>
          </p:cNvSpPr>
          <p:nvPr userDrawn="1"/>
        </p:nvSpPr>
        <p:spPr bwMode="auto">
          <a:xfrm>
            <a:off x="8900835" y="296652"/>
            <a:ext cx="2771225" cy="707886"/>
          </a:xfrm>
          <a:prstGeom prst="rect">
            <a:avLst/>
          </a:prstGeom>
          <a:noFill/>
          <a:ln w="9525" algn="ctr">
            <a:noFill/>
            <a:miter lim="800000"/>
            <a:headEnd/>
            <a:tailEnd/>
          </a:ln>
        </p:spPr>
        <p:txBody>
          <a:bodyPr wrap="square">
            <a:spAutoFit/>
          </a:bodyPr>
          <a:lstStyle/>
          <a:p>
            <a:pPr fontAlgn="ctr">
              <a:spcBef>
                <a:spcPct val="50000"/>
              </a:spcBef>
            </a:pPr>
            <a:r>
              <a:rPr lang="zh-CN" altLang="en-US" sz="3998" i="0" baseline="0" dirty="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rPr>
              <a:t>本页不打印</a:t>
            </a:r>
          </a:p>
        </p:txBody>
      </p:sp>
      <p:sp>
        <p:nvSpPr>
          <p:cNvPr id="15" name="文本占位符 7"/>
          <p:cNvSpPr>
            <a:spLocks noGrp="1"/>
          </p:cNvSpPr>
          <p:nvPr>
            <p:ph type="body" sz="quarter" idx="21" hasCustomPrompt="1"/>
          </p:nvPr>
        </p:nvSpPr>
        <p:spPr>
          <a:xfrm>
            <a:off x="1007042" y="4021852"/>
            <a:ext cx="3119128"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16" name="文本占位符 7"/>
          <p:cNvSpPr>
            <a:spLocks noGrp="1"/>
          </p:cNvSpPr>
          <p:nvPr>
            <p:ph type="body" sz="quarter" idx="22" hasCustomPrompt="1"/>
          </p:nvPr>
        </p:nvSpPr>
        <p:spPr>
          <a:xfrm>
            <a:off x="4126170" y="4021852"/>
            <a:ext cx="1967450"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smtClean="0"/>
              <a:t>2019.01.25</a:t>
            </a:r>
            <a:endParaRPr lang="zh-CN" altLang="en-US" dirty="0"/>
          </a:p>
        </p:txBody>
      </p:sp>
      <p:sp>
        <p:nvSpPr>
          <p:cNvPr id="17" name="文本占位符 7"/>
          <p:cNvSpPr>
            <a:spLocks noGrp="1"/>
          </p:cNvSpPr>
          <p:nvPr>
            <p:ph type="body" sz="quarter" idx="23" hasCustomPrompt="1"/>
          </p:nvPr>
        </p:nvSpPr>
        <p:spPr>
          <a:xfrm>
            <a:off x="6093619" y="4021852"/>
            <a:ext cx="3023155"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18" name="文本占位符 7"/>
          <p:cNvSpPr>
            <a:spLocks noGrp="1"/>
          </p:cNvSpPr>
          <p:nvPr>
            <p:ph type="body" sz="quarter" idx="24" hasCustomPrompt="1"/>
          </p:nvPr>
        </p:nvSpPr>
        <p:spPr>
          <a:xfrm>
            <a:off x="9116775" y="3985848"/>
            <a:ext cx="2084625" cy="504056"/>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优化</a:t>
            </a:r>
          </a:p>
        </p:txBody>
      </p:sp>
      <p:sp>
        <p:nvSpPr>
          <p:cNvPr id="19" name="文本占位符 7"/>
          <p:cNvSpPr>
            <a:spLocks noGrp="1"/>
          </p:cNvSpPr>
          <p:nvPr>
            <p:ph type="body" sz="quarter" idx="25" hasCustomPrompt="1"/>
          </p:nvPr>
        </p:nvSpPr>
        <p:spPr>
          <a:xfrm>
            <a:off x="1007042" y="4489904"/>
            <a:ext cx="3119128"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20" name="文本占位符 7"/>
          <p:cNvSpPr>
            <a:spLocks noGrp="1"/>
          </p:cNvSpPr>
          <p:nvPr>
            <p:ph type="body" sz="quarter" idx="26" hasCustomPrompt="1"/>
          </p:nvPr>
        </p:nvSpPr>
        <p:spPr>
          <a:xfrm>
            <a:off x="4126170" y="4489904"/>
            <a:ext cx="1967450"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smtClean="0"/>
              <a:t>2019.01.25</a:t>
            </a:r>
            <a:endParaRPr lang="zh-CN" altLang="en-US" dirty="0"/>
          </a:p>
        </p:txBody>
      </p:sp>
      <p:sp>
        <p:nvSpPr>
          <p:cNvPr id="21" name="文本占位符 7"/>
          <p:cNvSpPr>
            <a:spLocks noGrp="1"/>
          </p:cNvSpPr>
          <p:nvPr>
            <p:ph type="body" sz="quarter" idx="27" hasCustomPrompt="1"/>
          </p:nvPr>
        </p:nvSpPr>
        <p:spPr>
          <a:xfrm>
            <a:off x="6093619" y="4489904"/>
            <a:ext cx="3023155"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22" name="文本占位符 7"/>
          <p:cNvSpPr>
            <a:spLocks noGrp="1"/>
          </p:cNvSpPr>
          <p:nvPr>
            <p:ph type="body" sz="quarter" idx="28" hasCustomPrompt="1"/>
          </p:nvPr>
        </p:nvSpPr>
        <p:spPr>
          <a:xfrm>
            <a:off x="9116775" y="4489904"/>
            <a:ext cx="2056050"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优化</a:t>
            </a:r>
          </a:p>
        </p:txBody>
      </p:sp>
      <p:sp>
        <p:nvSpPr>
          <p:cNvPr id="23" name="文本占位符 7"/>
          <p:cNvSpPr>
            <a:spLocks noGrp="1"/>
          </p:cNvSpPr>
          <p:nvPr>
            <p:ph type="body" sz="quarter" idx="29" hasCustomPrompt="1"/>
          </p:nvPr>
        </p:nvSpPr>
        <p:spPr>
          <a:xfrm>
            <a:off x="1007042" y="5029964"/>
            <a:ext cx="3119128"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24" name="文本占位符 7"/>
          <p:cNvSpPr>
            <a:spLocks noGrp="1"/>
          </p:cNvSpPr>
          <p:nvPr>
            <p:ph type="body" sz="quarter" idx="30" hasCustomPrompt="1"/>
          </p:nvPr>
        </p:nvSpPr>
        <p:spPr>
          <a:xfrm>
            <a:off x="4126170" y="5029964"/>
            <a:ext cx="1967450"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smtClean="0"/>
              <a:t>2019.01.25</a:t>
            </a:r>
            <a:endParaRPr lang="zh-CN" altLang="en-US" dirty="0"/>
          </a:p>
        </p:txBody>
      </p:sp>
      <p:sp>
        <p:nvSpPr>
          <p:cNvPr id="25" name="文本占位符 7"/>
          <p:cNvSpPr>
            <a:spLocks noGrp="1"/>
          </p:cNvSpPr>
          <p:nvPr>
            <p:ph type="body" sz="quarter" idx="31" hasCustomPrompt="1"/>
          </p:nvPr>
        </p:nvSpPr>
        <p:spPr>
          <a:xfrm>
            <a:off x="6093619" y="5029964"/>
            <a:ext cx="3023155"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26" name="文本占位符 7"/>
          <p:cNvSpPr>
            <a:spLocks noGrp="1"/>
          </p:cNvSpPr>
          <p:nvPr>
            <p:ph type="body" sz="quarter" idx="32" hasCustomPrompt="1"/>
          </p:nvPr>
        </p:nvSpPr>
        <p:spPr>
          <a:xfrm>
            <a:off x="9116775" y="5029964"/>
            <a:ext cx="2084625"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优化</a:t>
            </a:r>
          </a:p>
        </p:txBody>
      </p:sp>
      <p:sp>
        <p:nvSpPr>
          <p:cNvPr id="27" name="文本占位符 7"/>
          <p:cNvSpPr>
            <a:spLocks noGrp="1"/>
          </p:cNvSpPr>
          <p:nvPr>
            <p:ph type="body" sz="quarter" idx="33" hasCustomPrompt="1"/>
          </p:nvPr>
        </p:nvSpPr>
        <p:spPr>
          <a:xfrm>
            <a:off x="1007042" y="5498016"/>
            <a:ext cx="3119128"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28" name="文本占位符 7"/>
          <p:cNvSpPr>
            <a:spLocks noGrp="1"/>
          </p:cNvSpPr>
          <p:nvPr>
            <p:ph type="body" sz="quarter" idx="34" hasCustomPrompt="1"/>
          </p:nvPr>
        </p:nvSpPr>
        <p:spPr>
          <a:xfrm>
            <a:off x="4126170" y="5498016"/>
            <a:ext cx="1967450"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smtClean="0"/>
              <a:t>2019.01.25</a:t>
            </a:r>
            <a:endParaRPr lang="zh-CN" altLang="en-US" dirty="0"/>
          </a:p>
        </p:txBody>
      </p:sp>
      <p:sp>
        <p:nvSpPr>
          <p:cNvPr id="29" name="文本占位符 7"/>
          <p:cNvSpPr>
            <a:spLocks noGrp="1"/>
          </p:cNvSpPr>
          <p:nvPr>
            <p:ph type="body" sz="quarter" idx="35" hasCustomPrompt="1"/>
          </p:nvPr>
        </p:nvSpPr>
        <p:spPr>
          <a:xfrm>
            <a:off x="6093619" y="5498016"/>
            <a:ext cx="3023155"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30" name="文本占位符 7"/>
          <p:cNvSpPr>
            <a:spLocks noGrp="1"/>
          </p:cNvSpPr>
          <p:nvPr>
            <p:ph type="body" sz="quarter" idx="36" hasCustomPrompt="1"/>
          </p:nvPr>
        </p:nvSpPr>
        <p:spPr>
          <a:xfrm>
            <a:off x="9116775" y="5498016"/>
            <a:ext cx="2084625"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优化</a:t>
            </a:r>
          </a:p>
        </p:txBody>
      </p:sp>
    </p:spTree>
    <p:extLst>
      <p:ext uri="{BB962C8B-B14F-4D97-AF65-F5344CB8AC3E}">
        <p14:creationId xmlns:p14="http://schemas.microsoft.com/office/powerpoint/2010/main" val="389798392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3#前言">
    <p:bg>
      <p:bgPr>
        <a:solidFill>
          <a:srgbClr val="EBEBEB"/>
        </a:solidFill>
        <a:effectLst/>
      </p:bgPr>
    </p:bg>
    <p:spTree>
      <p:nvGrpSpPr>
        <p:cNvPr id="1" name=""/>
        <p:cNvGrpSpPr/>
        <p:nvPr/>
      </p:nvGrpSpPr>
      <p:grpSpPr>
        <a:xfrm>
          <a:off x="0" y="0"/>
          <a:ext cx="0" cy="0"/>
          <a:chOff x="0" y="0"/>
          <a:chExt cx="0" cy="0"/>
        </a:xfrm>
      </p:grpSpPr>
      <p:sp>
        <p:nvSpPr>
          <p:cNvPr id="15" name="文本占位符 6"/>
          <p:cNvSpPr>
            <a:spLocks noGrp="1"/>
          </p:cNvSpPr>
          <p:nvPr>
            <p:ph type="body" sz="quarter" idx="10" hasCustomPrompt="1"/>
          </p:nvPr>
        </p:nvSpPr>
        <p:spPr>
          <a:xfrm>
            <a:off x="1019174" y="1844675"/>
            <a:ext cx="10153651" cy="4082668"/>
          </a:xfrm>
          <a:prstGeom prst="rect">
            <a:avLst/>
          </a:prstGeom>
        </p:spPr>
        <p:txBody>
          <a:bodyPr/>
          <a:lstStyle>
            <a:lvl1pPr marL="302279" indent="-302279" algn="just" fontAlgn="ctr">
              <a:buClrTx/>
              <a:buSzPct val="50000"/>
              <a:buFont typeface="Wingdings" panose="05000000000000000000" pitchFamily="2" charset="2"/>
              <a:buChar char="l"/>
              <a:defRPr baseline="0">
                <a:latin typeface="+mn-ea"/>
                <a:ea typeface="+mn-ea"/>
                <a:cs typeface="Huawei Sans" panose="020C0503030203020204" pitchFamily="34" charset="0"/>
              </a:defRPr>
            </a:lvl1pPr>
            <a:lvl2pPr marL="654938" indent="-251899" fontAlgn="ctr">
              <a:buClrTx/>
              <a:buSzPct val="50000"/>
              <a:buFont typeface="Wingdings" panose="05000000000000000000" pitchFamily="2" charset="2"/>
              <a:buChar char="p"/>
              <a:defRPr baseline="0">
                <a:solidFill>
                  <a:schemeClr val="tx1"/>
                </a:solidFill>
                <a:latin typeface="+mn-ea"/>
                <a:ea typeface="+mn-ea"/>
              </a:defRPr>
            </a:lvl2pPr>
            <a:lvl3pPr marL="1003998" indent="-201519" fontAlgn="ctr">
              <a:buSzPct val="50000"/>
              <a:buFont typeface="Wingdings" panose="05000000000000000000" pitchFamily="2" charset="2"/>
              <a:buChar char="n"/>
              <a:defRPr lang="zh-CN" altLang="en-US" baseline="0" dirty="0" smtClean="0">
                <a:solidFill>
                  <a:schemeClr val="tx1"/>
                </a:solidFill>
                <a:latin typeface="+mn-ea"/>
                <a:ea typeface="+mn-ea"/>
              </a:defRPr>
            </a:lvl3pPr>
            <a:lvl4pPr fontAlgn="ctr">
              <a:defRPr baseline="0">
                <a:latin typeface="+mn-ea"/>
                <a:ea typeface="+mn-ea"/>
              </a:defRPr>
            </a:lvl4pPr>
            <a:lvl5pPr marL="1802879" indent="-201519" fontAlgn="ctr">
              <a:buClrTx/>
              <a:buFont typeface="Huawei Sans" panose="020C0503030203020204" pitchFamily="34" charset="0"/>
              <a:buChar char="~"/>
              <a:defRPr baseline="0">
                <a:latin typeface="+mn-ea"/>
                <a:ea typeface="+mn-ea"/>
              </a:defRPr>
            </a:lvl5pPr>
          </a:lstStyle>
          <a:p>
            <a:pPr eaLnBrk="1" hangingPunct="1"/>
            <a:r>
              <a:rPr lang="zh-CN" altLang="en-US" dirty="0"/>
              <a:t>本章主要讲述</a:t>
            </a:r>
            <a:r>
              <a:rPr lang="en-US" altLang="zh-CN" dirty="0"/>
              <a:t>...</a:t>
            </a:r>
          </a:p>
          <a:p>
            <a:pPr lvl="1"/>
            <a:r>
              <a:rPr lang="zh-CN" altLang="en-US" dirty="0"/>
              <a:t>第二</a:t>
            </a:r>
            <a:r>
              <a:rPr lang="zh-CN" altLang="en-US" dirty="0" smtClean="0"/>
              <a:t>级</a:t>
            </a:r>
            <a:endParaRPr lang="zh-CN" altLang="en-US" dirty="0"/>
          </a:p>
          <a:p>
            <a:pPr lvl="2"/>
            <a:r>
              <a:rPr lang="zh-CN" altLang="en-US" dirty="0"/>
              <a:t>第三级</a:t>
            </a:r>
          </a:p>
          <a:p>
            <a:pPr lvl="3"/>
            <a:r>
              <a:rPr lang="zh-CN" altLang="en-US" dirty="0"/>
              <a:t>第四级</a:t>
            </a:r>
          </a:p>
          <a:p>
            <a:pPr lvl="4"/>
            <a:r>
              <a:rPr lang="zh-CN" altLang="en-US" dirty="0"/>
              <a:t>第五级</a:t>
            </a:r>
          </a:p>
          <a:p>
            <a:pPr eaLnBrk="1" hangingPunct="1"/>
            <a:endParaRPr lang="en-US" altLang="zh-CN" dirty="0"/>
          </a:p>
        </p:txBody>
      </p:sp>
      <p:cxnSp>
        <p:nvCxnSpPr>
          <p:cNvPr id="14" name="直线连接符 14">
            <a:extLst>
              <a:ext uri="{FF2B5EF4-FFF2-40B4-BE49-F238E27FC236}">
                <a16:creationId xmlns:a16="http://schemas.microsoft.com/office/drawing/2014/main" xmlns="" id="{C79E9F57-49BC-DC4A-B843-36D48051C848}"/>
              </a:ext>
            </a:extLst>
          </p:cNvPr>
          <p:cNvCxnSpPr>
            <a:cxnSpLocks/>
          </p:cNvCxnSpPr>
          <p:nvPr userDrawn="1"/>
        </p:nvCxnSpPr>
        <p:spPr>
          <a:xfrm flipH="1">
            <a:off x="1029918" y="1349255"/>
            <a:ext cx="885967"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27" name="文本框 16">
            <a:extLst>
              <a:ext uri="{FF2B5EF4-FFF2-40B4-BE49-F238E27FC236}">
                <a16:creationId xmlns:a16="http://schemas.microsoft.com/office/drawing/2014/main" xmlns="" id="{568EC886-2612-1F43-AB51-21A76A078357}"/>
              </a:ext>
            </a:extLst>
          </p:cNvPr>
          <p:cNvSpPr txBox="1"/>
          <p:nvPr userDrawn="1"/>
        </p:nvSpPr>
        <p:spPr>
          <a:xfrm>
            <a:off x="918916" y="630373"/>
            <a:ext cx="1117614" cy="651845"/>
          </a:xfrm>
          <a:prstGeom prst="rect">
            <a:avLst/>
          </a:prstGeom>
          <a:noFill/>
        </p:spPr>
        <p:txBody>
          <a:bodyPr wrap="none" rtlCol="0">
            <a:spAutoFit/>
          </a:bodyPr>
          <a:lstStyle/>
          <a:p>
            <a:r>
              <a:rPr kumimoji="1" lang="zh-CN" altLang="en-US" sz="3636" baseline="0" dirty="0" smtClean="0">
                <a:solidFill>
                  <a:srgbClr val="404040"/>
                </a:solidFill>
                <a:latin typeface="Huawei Sans" panose="020C0503030203020204" pitchFamily="34" charset="0"/>
                <a:ea typeface="方正兰亭黑简体" panose="02000000000000000000" pitchFamily="2" charset="-122"/>
                <a:cs typeface="Microsoft YaHei" charset="-122"/>
              </a:rPr>
              <a:t>前言</a:t>
            </a:r>
            <a:endParaRPr kumimoji="1" lang="zh-CN" altLang="en-US" sz="3636" baseline="0" dirty="0">
              <a:solidFill>
                <a:srgbClr val="404040"/>
              </a:solidFill>
              <a:latin typeface="Huawei Sans" panose="020C0503030203020204" pitchFamily="34" charset="0"/>
              <a:ea typeface="方正兰亭黑简体" panose="02000000000000000000" pitchFamily="2" charset="-122"/>
              <a:cs typeface="Microsoft YaHei" charset="-122"/>
            </a:endParaRPr>
          </a:p>
        </p:txBody>
      </p:sp>
    </p:spTree>
    <p:extLst>
      <p:ext uri="{BB962C8B-B14F-4D97-AF65-F5344CB8AC3E}">
        <p14:creationId xmlns:p14="http://schemas.microsoft.com/office/powerpoint/2010/main" val="49905366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642" userDrawn="1">
          <p15:clr>
            <a:srgbClr val="FBAE40"/>
          </p15:clr>
        </p15:guide>
        <p15:guide id="2" pos="7038" userDrawn="1">
          <p15:clr>
            <a:srgbClr val="FBAE40"/>
          </p15:clr>
        </p15:guide>
        <p15:guide id="3" orient="horz" pos="116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4#目标">
    <p:bg>
      <p:bgPr>
        <a:solidFill>
          <a:srgbClr val="EBEBEB"/>
        </a:solidFill>
        <a:effectLst/>
      </p:bgPr>
    </p:bg>
    <p:spTree>
      <p:nvGrpSpPr>
        <p:cNvPr id="1" name=""/>
        <p:cNvGrpSpPr/>
        <p:nvPr/>
      </p:nvGrpSpPr>
      <p:grpSpPr>
        <a:xfrm>
          <a:off x="0" y="0"/>
          <a:ext cx="0" cy="0"/>
          <a:chOff x="0" y="0"/>
          <a:chExt cx="0" cy="0"/>
        </a:xfrm>
      </p:grpSpPr>
      <p:sp>
        <p:nvSpPr>
          <p:cNvPr id="15" name="文本占位符 6"/>
          <p:cNvSpPr>
            <a:spLocks noGrp="1"/>
          </p:cNvSpPr>
          <p:nvPr>
            <p:ph type="body" sz="quarter" idx="10" hasCustomPrompt="1"/>
          </p:nvPr>
        </p:nvSpPr>
        <p:spPr>
          <a:xfrm>
            <a:off x="1019174" y="1844675"/>
            <a:ext cx="10153651" cy="4082668"/>
          </a:xfrm>
          <a:prstGeom prst="rect">
            <a:avLst/>
          </a:prstGeom>
        </p:spPr>
        <p:txBody>
          <a:bodyPr/>
          <a:lstStyle>
            <a:lvl1pPr marL="302279" indent="-302279" algn="just" eaLnBrk="1" fontAlgn="ctr" hangingPunct="1">
              <a:buClrTx/>
              <a:buSzPct val="50000"/>
              <a:buFont typeface="Wingdings" panose="05000000000000000000" pitchFamily="2" charset="2"/>
              <a:buChar char="l"/>
              <a:defRPr baseline="0">
                <a:latin typeface="+mn-ea"/>
                <a:ea typeface="+mn-ea"/>
                <a:cs typeface="Huawei Sans" panose="020C0503030203020204" pitchFamily="34" charset="0"/>
              </a:defRPr>
            </a:lvl1pPr>
            <a:lvl2pPr marL="654938" indent="-251899" fontAlgn="ctr">
              <a:buClrTx/>
              <a:buSzPct val="50000"/>
              <a:buFont typeface="Wingdings" panose="05000000000000000000" pitchFamily="2" charset="2"/>
              <a:buChar char="p"/>
              <a:defRPr baseline="0">
                <a:solidFill>
                  <a:schemeClr val="tx1"/>
                </a:solidFill>
                <a:latin typeface="+mn-ea"/>
                <a:ea typeface="+mn-ea"/>
              </a:defRPr>
            </a:lvl2pPr>
            <a:lvl3pPr marL="1003998" indent="-201519" fontAlgn="ctr">
              <a:buSzPct val="50000"/>
              <a:buFont typeface="Wingdings" panose="05000000000000000000" pitchFamily="2" charset="2"/>
              <a:buChar char="n"/>
              <a:defRPr lang="zh-CN" altLang="en-US" baseline="0" dirty="0" smtClean="0">
                <a:solidFill>
                  <a:schemeClr val="tx1"/>
                </a:solidFill>
                <a:latin typeface="+mn-ea"/>
                <a:ea typeface="+mn-ea"/>
              </a:defRPr>
            </a:lvl3pPr>
            <a:lvl4pPr fontAlgn="ctr">
              <a:defRPr baseline="0">
                <a:latin typeface="+mn-ea"/>
                <a:ea typeface="+mn-ea"/>
              </a:defRPr>
            </a:lvl4pPr>
            <a:lvl5pPr marL="1802879" indent="-201519" fontAlgn="ctr">
              <a:buClrTx/>
              <a:buFont typeface="Huawei Sans" panose="020C0503030203020204" pitchFamily="34" charset="0"/>
              <a:buChar char="~"/>
              <a:defRPr baseline="0">
                <a:latin typeface="+mn-ea"/>
                <a:ea typeface="+mn-ea"/>
              </a:defRPr>
            </a:lvl5pPr>
          </a:lstStyle>
          <a:p>
            <a:pPr eaLnBrk="1" hangingPunct="1"/>
            <a:r>
              <a:rPr lang="zh-CN" altLang="en-US" dirty="0" smtClean="0"/>
              <a:t>学完本课程后，您将能够：</a:t>
            </a:r>
            <a:endParaRPr lang="en-US" altLang="zh-CN" dirty="0" smtClean="0"/>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a:p>
            <a:pPr eaLnBrk="1" hangingPunct="1"/>
            <a:endParaRPr lang="en-US" altLang="zh-CN" dirty="0"/>
          </a:p>
        </p:txBody>
      </p:sp>
      <p:cxnSp>
        <p:nvCxnSpPr>
          <p:cNvPr id="14" name="直线连接符 14">
            <a:extLst>
              <a:ext uri="{FF2B5EF4-FFF2-40B4-BE49-F238E27FC236}">
                <a16:creationId xmlns:a16="http://schemas.microsoft.com/office/drawing/2014/main" xmlns="" id="{C79E9F57-49BC-DC4A-B843-36D48051C848}"/>
              </a:ext>
            </a:extLst>
          </p:cNvPr>
          <p:cNvCxnSpPr>
            <a:cxnSpLocks/>
          </p:cNvCxnSpPr>
          <p:nvPr userDrawn="1"/>
        </p:nvCxnSpPr>
        <p:spPr>
          <a:xfrm flipH="1">
            <a:off x="1029918" y="1349255"/>
            <a:ext cx="885967"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27" name="文本框 16">
            <a:extLst>
              <a:ext uri="{FF2B5EF4-FFF2-40B4-BE49-F238E27FC236}">
                <a16:creationId xmlns:a16="http://schemas.microsoft.com/office/drawing/2014/main" xmlns="" id="{568EC886-2612-1F43-AB51-21A76A078357}"/>
              </a:ext>
            </a:extLst>
          </p:cNvPr>
          <p:cNvSpPr txBox="1"/>
          <p:nvPr userDrawn="1"/>
        </p:nvSpPr>
        <p:spPr>
          <a:xfrm>
            <a:off x="918916" y="630373"/>
            <a:ext cx="1120820" cy="652486"/>
          </a:xfrm>
          <a:prstGeom prst="rect">
            <a:avLst/>
          </a:prstGeom>
          <a:noFill/>
        </p:spPr>
        <p:txBody>
          <a:bodyPr wrap="none" rtlCol="0">
            <a:spAutoFit/>
          </a:bodyPr>
          <a:lstStyle/>
          <a:p>
            <a:pPr defTabSz="1001223" eaLnBrk="0" fontAlgn="ctr" hangingPunct="0"/>
            <a:r>
              <a:rPr lang="zh-CN" altLang="en-US" sz="3640" b="0" baseline="0" dirty="0" smtClean="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rPr>
              <a:t>目标</a:t>
            </a:r>
            <a:endParaRPr lang="en-US" altLang="zh-CN" sz="3640" b="0" baseline="0" dirty="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10451164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642">
          <p15:clr>
            <a:srgbClr val="FBAE40"/>
          </p15:clr>
        </p15:guide>
        <p15:guide id="2" pos="7038">
          <p15:clr>
            <a:srgbClr val="FBAE40"/>
          </p15:clr>
        </p15:guide>
        <p15:guide id="3" orient="horz" pos="116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5#目录">
    <p:bg>
      <p:bgPr>
        <a:solidFill>
          <a:srgbClr val="EBEBEB"/>
        </a:solidFill>
        <a:effectLst/>
      </p:bgPr>
    </p:bg>
    <p:spTree>
      <p:nvGrpSpPr>
        <p:cNvPr id="1" name=""/>
        <p:cNvGrpSpPr/>
        <p:nvPr/>
      </p:nvGrpSpPr>
      <p:grpSpPr>
        <a:xfrm>
          <a:off x="0" y="0"/>
          <a:ext cx="0" cy="0"/>
          <a:chOff x="0" y="0"/>
          <a:chExt cx="0" cy="0"/>
        </a:xfrm>
      </p:grpSpPr>
      <p:sp>
        <p:nvSpPr>
          <p:cNvPr id="29" name="文本占位符 6"/>
          <p:cNvSpPr>
            <a:spLocks noGrp="1"/>
          </p:cNvSpPr>
          <p:nvPr>
            <p:ph type="body" sz="quarter" idx="10" hasCustomPrompt="1"/>
          </p:nvPr>
        </p:nvSpPr>
        <p:spPr>
          <a:xfrm>
            <a:off x="1019175" y="1844675"/>
            <a:ext cx="10153650" cy="4068811"/>
          </a:xfrm>
          <a:prstGeom prst="rect">
            <a:avLst/>
          </a:prstGeom>
        </p:spPr>
        <p:txBody>
          <a:bodyPr/>
          <a:lstStyle>
            <a:lvl1pPr marL="457017" marR="0" indent="-457017" algn="just" defTabSz="801367" rtl="0" eaLnBrk="1" fontAlgn="ctr" latinLnBrk="0" hangingPunct="1">
              <a:lnSpc>
                <a:spcPct val="140000"/>
              </a:lnSpc>
              <a:spcBef>
                <a:spcPct val="30000"/>
              </a:spcBef>
              <a:spcAft>
                <a:spcPct val="0"/>
              </a:spcAft>
              <a:buClrTx/>
              <a:buSzPct val="100000"/>
              <a:buFont typeface="+mj-lt"/>
              <a:buAutoNum type="arabicPeriod"/>
              <a:tabLst/>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fontAlgn="ctr">
              <a:buClrTx/>
              <a:buSzPct val="100000"/>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653788" lvl="1" indent="-457017">
              <a:buSzPct val="100000"/>
              <a:buFont typeface="+mj-lt"/>
              <a:buAutoNum type="arabicPeriod"/>
            </a:pP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cxnSp>
        <p:nvCxnSpPr>
          <p:cNvPr id="28" name="直线连接符 14">
            <a:extLst>
              <a:ext uri="{FF2B5EF4-FFF2-40B4-BE49-F238E27FC236}">
                <a16:creationId xmlns:a16="http://schemas.microsoft.com/office/drawing/2014/main" xmlns="" id="{C79E9F57-49BC-DC4A-B843-36D48051C848}"/>
              </a:ext>
            </a:extLst>
          </p:cNvPr>
          <p:cNvCxnSpPr>
            <a:cxnSpLocks/>
          </p:cNvCxnSpPr>
          <p:nvPr userDrawn="1"/>
        </p:nvCxnSpPr>
        <p:spPr>
          <a:xfrm flipH="1">
            <a:off x="1029918" y="1349255"/>
            <a:ext cx="885967"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30" name="文本框 16">
            <a:extLst>
              <a:ext uri="{FF2B5EF4-FFF2-40B4-BE49-F238E27FC236}">
                <a16:creationId xmlns:a16="http://schemas.microsoft.com/office/drawing/2014/main" xmlns="" id="{568EC886-2612-1F43-AB51-21A76A078357}"/>
              </a:ext>
            </a:extLst>
          </p:cNvPr>
          <p:cNvSpPr txBox="1"/>
          <p:nvPr userDrawn="1"/>
        </p:nvSpPr>
        <p:spPr>
          <a:xfrm>
            <a:off x="918916" y="630373"/>
            <a:ext cx="1147485" cy="653509"/>
          </a:xfrm>
          <a:prstGeom prst="rect">
            <a:avLst/>
          </a:prstGeom>
          <a:noFill/>
        </p:spPr>
        <p:txBody>
          <a:bodyPr wrap="none" rtlCol="0">
            <a:spAutoFit/>
          </a:bodyPr>
          <a:lstStyle>
            <a:defPPr>
              <a:defRPr lang="en-US"/>
            </a:defPPr>
            <a:lvl1pPr defTabSz="1001223" eaLnBrk="0" fontAlgn="ctr" hangingPunct="0">
              <a:defRPr sz="3640" b="0" baseline="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solidFill>
                  <a:srgbClr val="404040"/>
                </a:solidFill>
              </a:rPr>
              <a:t>目录</a:t>
            </a:r>
          </a:p>
        </p:txBody>
      </p:sp>
    </p:spTree>
    <p:extLst>
      <p:ext uri="{BB962C8B-B14F-4D97-AF65-F5344CB8AC3E}">
        <p14:creationId xmlns:p14="http://schemas.microsoft.com/office/powerpoint/2010/main" val="95929983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642" userDrawn="1">
          <p15:clr>
            <a:srgbClr val="FBAE40"/>
          </p15:clr>
        </p15:guide>
        <p15:guide id="2" pos="7038" userDrawn="1">
          <p15:clr>
            <a:srgbClr val="FBAE40"/>
          </p15:clr>
        </p15:guide>
        <p15:guide id="3" orient="horz" pos="1162"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6#本节概述和学习目标(可选)">
    <p:bg>
      <p:bgPr>
        <a:solidFill>
          <a:srgbClr val="EBEBEB"/>
        </a:solidFill>
        <a:effectLst/>
      </p:bgPr>
    </p:bg>
    <p:spTree>
      <p:nvGrpSpPr>
        <p:cNvPr id="1" name=""/>
        <p:cNvGrpSpPr/>
        <p:nvPr/>
      </p:nvGrpSpPr>
      <p:grpSpPr>
        <a:xfrm>
          <a:off x="0" y="0"/>
          <a:ext cx="0" cy="0"/>
          <a:chOff x="0" y="0"/>
          <a:chExt cx="0" cy="0"/>
        </a:xfrm>
      </p:grpSpPr>
      <p:sp>
        <p:nvSpPr>
          <p:cNvPr id="15" name="文本占位符 6"/>
          <p:cNvSpPr>
            <a:spLocks noGrp="1"/>
          </p:cNvSpPr>
          <p:nvPr>
            <p:ph type="body" sz="quarter" idx="10"/>
          </p:nvPr>
        </p:nvSpPr>
        <p:spPr>
          <a:xfrm>
            <a:off x="1019174" y="1844675"/>
            <a:ext cx="10153651" cy="4082668"/>
          </a:xfrm>
          <a:prstGeom prst="rect">
            <a:avLst/>
          </a:prstGeom>
        </p:spPr>
        <p:txBody>
          <a:bodyPr/>
          <a:lstStyle>
            <a:lvl1pPr marL="302279" indent="-302279" algn="just" fontAlgn="ctr">
              <a:buClrTx/>
              <a:buSzPct val="50000"/>
              <a:buFont typeface="Wingdings" panose="05000000000000000000" pitchFamily="2" charset="2"/>
              <a:buChar char="l"/>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marL="654938" indent="-251899" fontAlgn="ctr">
              <a:buClrTx/>
              <a:buSzPct val="50000"/>
              <a:buFont typeface="Wingdings" panose="05000000000000000000" pitchFamily="2" charset="2"/>
              <a:buChar char="p"/>
              <a:defRPr baseline="0">
                <a:solidFill>
                  <a:schemeClr val="tx1"/>
                </a:solidFill>
                <a:latin typeface="Huawei Sans" panose="020C0503030203020204" pitchFamily="34" charset="0"/>
                <a:ea typeface="方正兰亭黑简体" panose="02000000000000000000" pitchFamily="2" charset="-122"/>
              </a:defRPr>
            </a:lvl2pPr>
            <a:lvl3pPr marL="1003998" indent="-201519" fontAlgn="ctr">
              <a:buSzPct val="50000"/>
              <a:buFont typeface="Wingdings" panose="05000000000000000000" pitchFamily="2" charset="2"/>
              <a:buChar char="n"/>
              <a:defRPr lang="zh-CN" altLang="en-US" baseline="0" dirty="0" smtClean="0">
                <a:solidFill>
                  <a:schemeClr val="tx1"/>
                </a:solidFill>
                <a:latin typeface="Huawei Sans" panose="020C0503030203020204" pitchFamily="34" charset="0"/>
                <a:ea typeface="方正兰亭黑简体" panose="02000000000000000000" pitchFamily="2" charset="-122"/>
              </a:defRPr>
            </a:lvl3pPr>
            <a:lvl4pPr fontAlgn="ctr">
              <a:defRPr baseline="0">
                <a:latin typeface="Huawei Sans" panose="020C0503030203020204" pitchFamily="34" charset="0"/>
                <a:ea typeface="方正兰亭黑简体" panose="02000000000000000000" pitchFamily="2" charset="-122"/>
              </a:defRPr>
            </a:lvl4pPr>
            <a:lvl5pPr marL="1802879" indent="-201519" fontAlgn="ctr">
              <a:buClrTx/>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a:p>
            <a:pPr eaLnBrk="1" hangingPunct="1"/>
            <a:endParaRPr lang="en-US" altLang="zh-CN" dirty="0"/>
          </a:p>
        </p:txBody>
      </p:sp>
      <p:cxnSp>
        <p:nvCxnSpPr>
          <p:cNvPr id="14" name="直线连接符 14">
            <a:extLst>
              <a:ext uri="{FF2B5EF4-FFF2-40B4-BE49-F238E27FC236}">
                <a16:creationId xmlns:a16="http://schemas.microsoft.com/office/drawing/2014/main" xmlns="" id="{C79E9F57-49BC-DC4A-B843-36D48051C848}"/>
              </a:ext>
            </a:extLst>
          </p:cNvPr>
          <p:cNvCxnSpPr>
            <a:cxnSpLocks/>
          </p:cNvCxnSpPr>
          <p:nvPr userDrawn="1"/>
        </p:nvCxnSpPr>
        <p:spPr>
          <a:xfrm flipH="1">
            <a:off x="1029917" y="1349255"/>
            <a:ext cx="414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27" name="文本框 16">
            <a:extLst>
              <a:ext uri="{FF2B5EF4-FFF2-40B4-BE49-F238E27FC236}">
                <a16:creationId xmlns:a16="http://schemas.microsoft.com/office/drawing/2014/main" xmlns="" id="{568EC886-2612-1F43-AB51-21A76A078357}"/>
              </a:ext>
            </a:extLst>
          </p:cNvPr>
          <p:cNvSpPr txBox="1"/>
          <p:nvPr userDrawn="1"/>
        </p:nvSpPr>
        <p:spPr>
          <a:xfrm>
            <a:off x="918916" y="630373"/>
            <a:ext cx="4397358" cy="652486"/>
          </a:xfrm>
          <a:prstGeom prst="rect">
            <a:avLst/>
          </a:prstGeom>
          <a:noFill/>
        </p:spPr>
        <p:txBody>
          <a:bodyPr wrap="none" rtlCol="0">
            <a:spAutoFit/>
          </a:bodyPr>
          <a:lstStyle/>
          <a:p>
            <a:pPr defTabSz="1001223" eaLnBrk="0" fontAlgn="ctr" hangingPunct="0"/>
            <a:r>
              <a:rPr lang="zh-CN" altLang="en-US" sz="3640" b="0" baseline="0" dirty="0" smtClean="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rPr>
              <a:t>本节概述和学习目标</a:t>
            </a:r>
            <a:endParaRPr lang="zh-CN" altLang="en-US" sz="3640" b="0" baseline="0" dirty="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252802474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642">
          <p15:clr>
            <a:srgbClr val="FBAE40"/>
          </p15:clr>
        </p15:guide>
        <p15:guide id="2" pos="7038">
          <p15:clr>
            <a:srgbClr val="FBAE40"/>
          </p15:clr>
        </p15:guide>
        <p15:guide id="3" orient="horz" pos="1162">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10#思考题">
    <p:spTree>
      <p:nvGrpSpPr>
        <p:cNvPr id="1" name=""/>
        <p:cNvGrpSpPr/>
        <p:nvPr/>
      </p:nvGrpSpPr>
      <p:grpSpPr>
        <a:xfrm>
          <a:off x="0" y="0"/>
          <a:ext cx="0" cy="0"/>
          <a:chOff x="0" y="0"/>
          <a:chExt cx="0" cy="0"/>
        </a:xfrm>
      </p:grpSpPr>
      <p:sp>
        <p:nvSpPr>
          <p:cNvPr id="4" name="文本占位符 6"/>
          <p:cNvSpPr>
            <a:spLocks noGrp="1"/>
          </p:cNvSpPr>
          <p:nvPr>
            <p:ph type="body" sz="quarter" idx="10" hasCustomPrompt="1"/>
          </p:nvPr>
        </p:nvSpPr>
        <p:spPr>
          <a:xfrm>
            <a:off x="1019176" y="1844675"/>
            <a:ext cx="10153650" cy="4068812"/>
          </a:xfrm>
          <a:prstGeom prst="rect">
            <a:avLst/>
          </a:prstGeom>
        </p:spPr>
        <p:txBody>
          <a:bodyPr/>
          <a:lstStyle>
            <a:lvl1pPr marL="457200" marR="0" indent="-457200" algn="just" defTabSz="801688" rtl="0" eaLnBrk="1" fontAlgn="ctr" latinLnBrk="0" hangingPunct="1">
              <a:lnSpc>
                <a:spcPct val="140000"/>
              </a:lnSpc>
              <a:spcBef>
                <a:spcPct val="30000"/>
              </a:spcBef>
              <a:spcAft>
                <a:spcPct val="0"/>
              </a:spcAft>
              <a:buClr>
                <a:schemeClr val="tx1"/>
              </a:buClr>
              <a:buSzPct val="100000"/>
              <a:buFont typeface="+mj-lt"/>
              <a:buAutoNum type="arabicPeriod"/>
              <a:tabLst/>
              <a:defRPr sz="2000" baseline="0">
                <a:latin typeface="+mn-ea"/>
                <a:ea typeface="+mn-ea"/>
                <a:cs typeface="Huawei Sans" panose="020C0503030203020204" pitchFamily="34" charset="0"/>
              </a:defRPr>
            </a:lvl1pPr>
            <a:lvl2pPr marL="744537" indent="-342900" algn="just" fontAlgn="ctr">
              <a:buSzPct val="100000"/>
              <a:buFont typeface="+mj-lt"/>
              <a:buAutoNum type="alphaUcPeriod"/>
              <a:defRPr sz="1800" baseline="0">
                <a:latin typeface="+mn-ea"/>
                <a:ea typeface="+mn-ea"/>
              </a:defRPr>
            </a:lvl2pPr>
            <a:lvl3pPr>
              <a:defRPr/>
            </a:lvl3pPr>
            <a:lvl5pPr>
              <a:buNone/>
              <a:defRPr/>
            </a:lvl5pPr>
          </a:lstStyle>
          <a:p>
            <a:r>
              <a:rPr lang="zh-CN" altLang="en-US" dirty="0"/>
              <a:t>此版式用于思考题</a:t>
            </a:r>
            <a:r>
              <a:rPr lang="en-US" altLang="zh-CN" dirty="0"/>
              <a:t>-201501</a:t>
            </a:r>
            <a:r>
              <a:rPr lang="zh-CN" altLang="en-US" dirty="0"/>
              <a:t>具体格式（序号格式需以模板展示</a:t>
            </a:r>
            <a:r>
              <a:rPr lang="zh-CN" altLang="en-US" dirty="0" smtClean="0"/>
              <a:t>）</a:t>
            </a:r>
            <a:endParaRPr lang="en-US" altLang="zh-CN" dirty="0" smtClean="0"/>
          </a:p>
          <a:p>
            <a:pPr lvl="1"/>
            <a:endParaRPr lang="en-US" altLang="zh-CN" dirty="0" smtClean="0"/>
          </a:p>
        </p:txBody>
      </p:sp>
      <p:cxnSp>
        <p:nvCxnSpPr>
          <p:cNvPr id="24" name="直线连接符 14">
            <a:extLst>
              <a:ext uri="{FF2B5EF4-FFF2-40B4-BE49-F238E27FC236}">
                <a16:creationId xmlns="" xmlns:a16="http://schemas.microsoft.com/office/drawing/2014/main" id="{C79E9F57-49BC-DC4A-B843-36D48051C848}"/>
              </a:ext>
            </a:extLst>
          </p:cNvPr>
          <p:cNvCxnSpPr>
            <a:cxnSpLocks/>
          </p:cNvCxnSpPr>
          <p:nvPr userDrawn="1"/>
        </p:nvCxnSpPr>
        <p:spPr>
          <a:xfrm flipH="1">
            <a:off x="1029917" y="1349255"/>
            <a:ext cx="1368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25" name="文本框 16">
            <a:extLst>
              <a:ext uri="{FF2B5EF4-FFF2-40B4-BE49-F238E27FC236}">
                <a16:creationId xmlns="" xmlns:a16="http://schemas.microsoft.com/office/drawing/2014/main" id="{568EC886-2612-1F43-AB51-21A76A078357}"/>
              </a:ext>
            </a:extLst>
          </p:cNvPr>
          <p:cNvSpPr txBox="1"/>
          <p:nvPr userDrawn="1"/>
        </p:nvSpPr>
        <p:spPr>
          <a:xfrm>
            <a:off x="918916" y="630373"/>
            <a:ext cx="1584088" cy="651845"/>
          </a:xfrm>
          <a:prstGeom prst="rect">
            <a:avLst/>
          </a:prstGeom>
          <a:noFill/>
        </p:spPr>
        <p:txBody>
          <a:bodyPr wrap="none" rtlCol="0">
            <a:spAutoFit/>
          </a:bodyPr>
          <a:lstStyle/>
          <a:p>
            <a:r>
              <a:rPr kumimoji="1" lang="zh-CN" altLang="en-US" sz="3636" baseline="0" dirty="0" smtClean="0">
                <a:solidFill>
                  <a:srgbClr val="404040"/>
                </a:solidFill>
                <a:latin typeface="Huawei Sans" panose="020C0503030203020204" pitchFamily="34" charset="0"/>
                <a:ea typeface="方正兰亭黑简体" panose="02000000000000000000" pitchFamily="2" charset="-122"/>
                <a:cs typeface="Microsoft YaHei" charset="-122"/>
              </a:rPr>
              <a:t>思考题</a:t>
            </a:r>
            <a:endParaRPr kumimoji="1" lang="zh-CN" altLang="en-US" sz="3636" baseline="0" dirty="0">
              <a:solidFill>
                <a:srgbClr val="404040"/>
              </a:solidFill>
              <a:latin typeface="Huawei Sans" panose="020C0503030203020204" pitchFamily="34" charset="0"/>
              <a:ea typeface="方正兰亭黑简体" panose="02000000000000000000" pitchFamily="2" charset="-122"/>
              <a:cs typeface="Microsoft YaHei" charset="-122"/>
            </a:endParaRPr>
          </a:p>
        </p:txBody>
      </p:sp>
    </p:spTree>
    <p:extLst>
      <p:ext uri="{BB962C8B-B14F-4D97-AF65-F5344CB8AC3E}">
        <p14:creationId xmlns:p14="http://schemas.microsoft.com/office/powerpoint/2010/main" val="96367409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11#本节小结（可选）">
    <p:spTree>
      <p:nvGrpSpPr>
        <p:cNvPr id="1" name=""/>
        <p:cNvGrpSpPr/>
        <p:nvPr/>
      </p:nvGrpSpPr>
      <p:grpSpPr>
        <a:xfrm>
          <a:off x="0" y="0"/>
          <a:ext cx="0" cy="0"/>
          <a:chOff x="0" y="0"/>
          <a:chExt cx="0" cy="0"/>
        </a:xfrm>
      </p:grpSpPr>
      <p:sp>
        <p:nvSpPr>
          <p:cNvPr id="10" name="内容占位符 6"/>
          <p:cNvSpPr>
            <a:spLocks noGrp="1"/>
          </p:cNvSpPr>
          <p:nvPr>
            <p:ph sz="quarter" idx="10" hasCustomPrompt="1"/>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lvl="0"/>
            <a:r>
              <a:rPr lang="zh-CN" altLang="en-US" dirty="0" smtClean="0"/>
              <a:t>此版式用于每一节的小结</a:t>
            </a:r>
          </a:p>
          <a:p>
            <a:pPr lvl="1"/>
            <a:r>
              <a:rPr lang="zh-CN" altLang="en-US" dirty="0" smtClean="0"/>
              <a:t>第二</a:t>
            </a:r>
            <a:r>
              <a:rPr lang="zh-CN" altLang="en-US" dirty="0"/>
              <a:t>级</a:t>
            </a:r>
          </a:p>
          <a:p>
            <a:pPr lvl="2"/>
            <a:r>
              <a:rPr lang="zh-CN" altLang="en-US" dirty="0"/>
              <a:t>第三级</a:t>
            </a:r>
          </a:p>
          <a:p>
            <a:pPr lvl="3"/>
            <a:r>
              <a:rPr lang="zh-CN" altLang="en-US" dirty="0"/>
              <a:t>第四级</a:t>
            </a:r>
          </a:p>
          <a:p>
            <a:pPr lvl="4"/>
            <a:r>
              <a:rPr lang="zh-CN" altLang="en-US" dirty="0"/>
              <a:t>第五级</a:t>
            </a:r>
          </a:p>
        </p:txBody>
      </p:sp>
      <p:cxnSp>
        <p:nvCxnSpPr>
          <p:cNvPr id="11" name="直线连接符 14">
            <a:extLst>
              <a:ext uri="{FF2B5EF4-FFF2-40B4-BE49-F238E27FC236}">
                <a16:creationId xmlns:a16="http://schemas.microsoft.com/office/drawing/2014/main" xmlns="" id="{C79E9F57-49BC-DC4A-B843-36D48051C848}"/>
              </a:ext>
            </a:extLst>
          </p:cNvPr>
          <p:cNvCxnSpPr>
            <a:cxnSpLocks/>
          </p:cNvCxnSpPr>
          <p:nvPr userDrawn="1"/>
        </p:nvCxnSpPr>
        <p:spPr>
          <a:xfrm flipH="1">
            <a:off x="1029917" y="1349255"/>
            <a:ext cx="180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12" name="文本框 16">
            <a:extLst>
              <a:ext uri="{FF2B5EF4-FFF2-40B4-BE49-F238E27FC236}">
                <a16:creationId xmlns:a16="http://schemas.microsoft.com/office/drawing/2014/main" xmlns="" id="{568EC886-2612-1F43-AB51-21A76A078357}"/>
              </a:ext>
            </a:extLst>
          </p:cNvPr>
          <p:cNvSpPr txBox="1"/>
          <p:nvPr userDrawn="1"/>
        </p:nvSpPr>
        <p:spPr>
          <a:xfrm>
            <a:off x="918916" y="630373"/>
            <a:ext cx="2050561" cy="651845"/>
          </a:xfrm>
          <a:prstGeom prst="rect">
            <a:avLst/>
          </a:prstGeom>
          <a:noFill/>
        </p:spPr>
        <p:txBody>
          <a:bodyPr wrap="none" rtlCol="0">
            <a:spAutoFit/>
          </a:bodyPr>
          <a:lstStyle/>
          <a:p>
            <a:r>
              <a:rPr kumimoji="1" lang="zh-CN" altLang="en-US" sz="3636" baseline="0" dirty="0" smtClean="0">
                <a:solidFill>
                  <a:srgbClr val="404040"/>
                </a:solidFill>
                <a:latin typeface="Huawei Sans" panose="020C0503030203020204" pitchFamily="34" charset="0"/>
                <a:ea typeface="方正兰亭黑简体" panose="02000000000000000000" pitchFamily="2" charset="-122"/>
                <a:cs typeface="Microsoft YaHei" charset="-122"/>
              </a:rPr>
              <a:t>本节小结</a:t>
            </a:r>
            <a:endParaRPr kumimoji="1" lang="zh-CN" altLang="en-US" sz="3636" baseline="0" dirty="0">
              <a:solidFill>
                <a:srgbClr val="404040"/>
              </a:solidFill>
              <a:latin typeface="Huawei Sans" panose="020C0503030203020204" pitchFamily="34" charset="0"/>
              <a:ea typeface="方正兰亭黑简体" panose="02000000000000000000" pitchFamily="2" charset="-122"/>
              <a:cs typeface="Microsoft YaHei" charset="-122"/>
            </a:endParaRPr>
          </a:p>
        </p:txBody>
      </p:sp>
    </p:spTree>
    <p:extLst>
      <p:ext uri="{BB962C8B-B14F-4D97-AF65-F5344CB8AC3E}">
        <p14:creationId xmlns:p14="http://schemas.microsoft.com/office/powerpoint/2010/main" val="4052420443"/>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12#本章总结">
    <p:spTree>
      <p:nvGrpSpPr>
        <p:cNvPr id="1" name=""/>
        <p:cNvGrpSpPr/>
        <p:nvPr/>
      </p:nvGrpSpPr>
      <p:grpSpPr>
        <a:xfrm>
          <a:off x="0" y="0"/>
          <a:ext cx="0" cy="0"/>
          <a:chOff x="0" y="0"/>
          <a:chExt cx="0" cy="0"/>
        </a:xfrm>
      </p:grpSpPr>
      <p:sp>
        <p:nvSpPr>
          <p:cNvPr id="10" name="内容占位符 6"/>
          <p:cNvSpPr>
            <a:spLocks noGrp="1"/>
          </p:cNvSpPr>
          <p:nvPr>
            <p:ph sz="quarter" idx="10"/>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cxnSp>
        <p:nvCxnSpPr>
          <p:cNvPr id="9" name="直线连接符 14">
            <a:extLst>
              <a:ext uri="{FF2B5EF4-FFF2-40B4-BE49-F238E27FC236}">
                <a16:creationId xmlns:a16="http://schemas.microsoft.com/office/drawing/2014/main" xmlns="" id="{C79E9F57-49BC-DC4A-B843-36D48051C848}"/>
              </a:ext>
            </a:extLst>
          </p:cNvPr>
          <p:cNvCxnSpPr>
            <a:cxnSpLocks/>
          </p:cNvCxnSpPr>
          <p:nvPr userDrawn="1"/>
        </p:nvCxnSpPr>
        <p:spPr>
          <a:xfrm flipH="1">
            <a:off x="1029917" y="1349255"/>
            <a:ext cx="180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11" name="文本框 16">
            <a:extLst>
              <a:ext uri="{FF2B5EF4-FFF2-40B4-BE49-F238E27FC236}">
                <a16:creationId xmlns:a16="http://schemas.microsoft.com/office/drawing/2014/main" xmlns="" id="{568EC886-2612-1F43-AB51-21A76A078357}"/>
              </a:ext>
            </a:extLst>
          </p:cNvPr>
          <p:cNvSpPr txBox="1"/>
          <p:nvPr userDrawn="1"/>
        </p:nvSpPr>
        <p:spPr>
          <a:xfrm>
            <a:off x="918916" y="630373"/>
            <a:ext cx="2050561" cy="651845"/>
          </a:xfrm>
          <a:prstGeom prst="rect">
            <a:avLst/>
          </a:prstGeom>
          <a:noFill/>
        </p:spPr>
        <p:txBody>
          <a:bodyPr wrap="none" rtlCol="0">
            <a:spAutoFit/>
          </a:bodyPr>
          <a:lstStyle/>
          <a:p>
            <a:r>
              <a:rPr kumimoji="1" lang="zh-CN" altLang="en-US" sz="3636" baseline="0" dirty="0" smtClean="0">
                <a:solidFill>
                  <a:srgbClr val="404040"/>
                </a:solidFill>
                <a:latin typeface="Huawei Sans" panose="020C0503030203020204" pitchFamily="34" charset="0"/>
                <a:ea typeface="方正兰亭黑简体" panose="02000000000000000000" pitchFamily="2" charset="-122"/>
                <a:cs typeface="Microsoft YaHei" charset="-122"/>
              </a:rPr>
              <a:t>本章总结</a:t>
            </a:r>
            <a:endParaRPr kumimoji="1" lang="zh-CN" altLang="en-US" sz="3636" baseline="0" dirty="0">
              <a:solidFill>
                <a:srgbClr val="404040"/>
              </a:solidFill>
              <a:latin typeface="Huawei Sans" panose="020C0503030203020204" pitchFamily="34" charset="0"/>
              <a:ea typeface="方正兰亭黑简体" panose="02000000000000000000" pitchFamily="2" charset="-122"/>
              <a:cs typeface="Microsoft YaHei" charset="-122"/>
            </a:endParaRPr>
          </a:p>
        </p:txBody>
      </p:sp>
    </p:spTree>
    <p:extLst>
      <p:ext uri="{BB962C8B-B14F-4D97-AF65-F5344CB8AC3E}">
        <p14:creationId xmlns:p14="http://schemas.microsoft.com/office/powerpoint/2010/main" val="4102356909"/>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13#更多信息(可选)">
    <p:spTree>
      <p:nvGrpSpPr>
        <p:cNvPr id="1" name=""/>
        <p:cNvGrpSpPr/>
        <p:nvPr/>
      </p:nvGrpSpPr>
      <p:grpSpPr>
        <a:xfrm>
          <a:off x="0" y="0"/>
          <a:ext cx="0" cy="0"/>
          <a:chOff x="0" y="0"/>
          <a:chExt cx="0" cy="0"/>
        </a:xfrm>
      </p:grpSpPr>
      <p:sp>
        <p:nvSpPr>
          <p:cNvPr id="3" name="文本占位符 6"/>
          <p:cNvSpPr>
            <a:spLocks noGrp="1"/>
          </p:cNvSpPr>
          <p:nvPr>
            <p:ph type="body" sz="quarter" idx="10" hasCustomPrompt="1"/>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vl5pPr>
              <a:buNone/>
              <a:defRPr/>
            </a:lvl5pPr>
          </a:lstStyle>
          <a:p>
            <a:r>
              <a:rPr lang="zh-CN" altLang="en-US" dirty="0"/>
              <a:t>此版式用于提供给学员更多学习信息。</a:t>
            </a:r>
          </a:p>
        </p:txBody>
      </p:sp>
      <p:cxnSp>
        <p:nvCxnSpPr>
          <p:cNvPr id="12" name="直线连接符 14">
            <a:extLst>
              <a:ext uri="{FF2B5EF4-FFF2-40B4-BE49-F238E27FC236}">
                <a16:creationId xmlns:a16="http://schemas.microsoft.com/office/drawing/2014/main" xmlns="" id="{C79E9F57-49BC-DC4A-B843-36D48051C848}"/>
              </a:ext>
            </a:extLst>
          </p:cNvPr>
          <p:cNvCxnSpPr>
            <a:cxnSpLocks/>
          </p:cNvCxnSpPr>
          <p:nvPr userDrawn="1"/>
        </p:nvCxnSpPr>
        <p:spPr>
          <a:xfrm flipH="1">
            <a:off x="1029917" y="1349255"/>
            <a:ext cx="180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13" name="文本框 16">
            <a:extLst>
              <a:ext uri="{FF2B5EF4-FFF2-40B4-BE49-F238E27FC236}">
                <a16:creationId xmlns:a16="http://schemas.microsoft.com/office/drawing/2014/main" xmlns="" id="{568EC886-2612-1F43-AB51-21A76A078357}"/>
              </a:ext>
            </a:extLst>
          </p:cNvPr>
          <p:cNvSpPr txBox="1"/>
          <p:nvPr userDrawn="1"/>
        </p:nvSpPr>
        <p:spPr>
          <a:xfrm>
            <a:off x="918916" y="630373"/>
            <a:ext cx="2050561" cy="651845"/>
          </a:xfrm>
          <a:prstGeom prst="rect">
            <a:avLst/>
          </a:prstGeom>
          <a:noFill/>
        </p:spPr>
        <p:txBody>
          <a:bodyPr wrap="none" rtlCol="0">
            <a:spAutoFit/>
          </a:bodyPr>
          <a:lstStyle/>
          <a:p>
            <a:r>
              <a:rPr kumimoji="1" lang="zh-CN" altLang="en-US" sz="3636" baseline="0" dirty="0" smtClean="0">
                <a:solidFill>
                  <a:srgbClr val="404040"/>
                </a:solidFill>
                <a:latin typeface="Huawei Sans" panose="020C0503030203020204" pitchFamily="34" charset="0"/>
                <a:ea typeface="方正兰亭黑简体" panose="02000000000000000000" pitchFamily="2" charset="-122"/>
                <a:cs typeface="Microsoft YaHei" charset="-122"/>
              </a:rPr>
              <a:t>更多信息</a:t>
            </a:r>
            <a:endParaRPr kumimoji="1" lang="zh-CN" altLang="en-US" sz="3636" baseline="0" dirty="0">
              <a:solidFill>
                <a:srgbClr val="404040"/>
              </a:solidFill>
              <a:latin typeface="Huawei Sans" panose="020C0503030203020204" pitchFamily="34" charset="0"/>
              <a:ea typeface="方正兰亭黑简体" panose="02000000000000000000" pitchFamily="2" charset="-122"/>
              <a:cs typeface="Microsoft YaHei" charset="-122"/>
            </a:endParaRPr>
          </a:p>
        </p:txBody>
      </p:sp>
    </p:spTree>
    <p:extLst>
      <p:ext uri="{BB962C8B-B14F-4D97-AF65-F5344CB8AC3E}">
        <p14:creationId xmlns:p14="http://schemas.microsoft.com/office/powerpoint/2010/main" val="2526385193"/>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14#学习推荐(可选)">
    <p:spTree>
      <p:nvGrpSpPr>
        <p:cNvPr id="1" name=""/>
        <p:cNvGrpSpPr/>
        <p:nvPr/>
      </p:nvGrpSpPr>
      <p:grpSpPr>
        <a:xfrm>
          <a:off x="0" y="0"/>
          <a:ext cx="0" cy="0"/>
          <a:chOff x="0" y="0"/>
          <a:chExt cx="0" cy="0"/>
        </a:xfrm>
      </p:grpSpPr>
      <p:sp>
        <p:nvSpPr>
          <p:cNvPr id="3" name="文本占位符 6"/>
          <p:cNvSpPr>
            <a:spLocks noGrp="1"/>
          </p:cNvSpPr>
          <p:nvPr>
            <p:ph type="body" sz="quarter" idx="10"/>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endParaRPr lang="zh-CN" altLang="en-US" dirty="0"/>
          </a:p>
        </p:txBody>
      </p:sp>
      <p:cxnSp>
        <p:nvCxnSpPr>
          <p:cNvPr id="14" name="直线连接符 14">
            <a:extLst>
              <a:ext uri="{FF2B5EF4-FFF2-40B4-BE49-F238E27FC236}">
                <a16:creationId xmlns:a16="http://schemas.microsoft.com/office/drawing/2014/main" xmlns="" id="{C79E9F57-49BC-DC4A-B843-36D48051C848}"/>
              </a:ext>
            </a:extLst>
          </p:cNvPr>
          <p:cNvCxnSpPr>
            <a:cxnSpLocks/>
          </p:cNvCxnSpPr>
          <p:nvPr userDrawn="1"/>
        </p:nvCxnSpPr>
        <p:spPr>
          <a:xfrm flipH="1">
            <a:off x="1029917" y="1349255"/>
            <a:ext cx="180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15" name="文本框 16">
            <a:extLst>
              <a:ext uri="{FF2B5EF4-FFF2-40B4-BE49-F238E27FC236}">
                <a16:creationId xmlns:a16="http://schemas.microsoft.com/office/drawing/2014/main" xmlns="" id="{568EC886-2612-1F43-AB51-21A76A078357}"/>
              </a:ext>
            </a:extLst>
          </p:cNvPr>
          <p:cNvSpPr txBox="1"/>
          <p:nvPr userDrawn="1"/>
        </p:nvSpPr>
        <p:spPr>
          <a:xfrm>
            <a:off x="918916" y="630373"/>
            <a:ext cx="2050561" cy="651845"/>
          </a:xfrm>
          <a:prstGeom prst="rect">
            <a:avLst/>
          </a:prstGeom>
          <a:noFill/>
        </p:spPr>
        <p:txBody>
          <a:bodyPr wrap="none" rtlCol="0">
            <a:spAutoFit/>
          </a:bodyPr>
          <a:lstStyle/>
          <a:p>
            <a:r>
              <a:rPr kumimoji="1" lang="zh-CN" altLang="en-US" sz="3636" baseline="0" dirty="0" smtClean="0">
                <a:solidFill>
                  <a:srgbClr val="404040"/>
                </a:solidFill>
                <a:latin typeface="Huawei Sans" panose="020C0503030203020204" pitchFamily="34" charset="0"/>
                <a:ea typeface="方正兰亭黑简体" panose="02000000000000000000" pitchFamily="2" charset="-122"/>
                <a:cs typeface="Microsoft YaHei" charset="-122"/>
              </a:rPr>
              <a:t>学习推荐</a:t>
            </a:r>
            <a:endParaRPr kumimoji="1" lang="zh-CN" altLang="en-US" sz="3636" baseline="0" dirty="0">
              <a:solidFill>
                <a:srgbClr val="404040"/>
              </a:solidFill>
              <a:latin typeface="Huawei Sans" panose="020C0503030203020204" pitchFamily="34" charset="0"/>
              <a:ea typeface="方正兰亭黑简体" panose="02000000000000000000" pitchFamily="2" charset="-122"/>
              <a:cs typeface="Microsoft YaHei" charset="-122"/>
            </a:endParaRPr>
          </a:p>
        </p:txBody>
      </p:sp>
    </p:spTree>
    <p:extLst>
      <p:ext uri="{BB962C8B-B14F-4D97-AF65-F5344CB8AC3E}">
        <p14:creationId xmlns:p14="http://schemas.microsoft.com/office/powerpoint/2010/main" val="201019123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3#前言">
    <p:bg>
      <p:bgRef idx="1001">
        <a:schemeClr val="bg1"/>
      </p:bgRef>
    </p:bg>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912284" y="1233488"/>
            <a:ext cx="10558800" cy="4679788"/>
          </a:xfrm>
        </p:spPr>
        <p:txBody>
          <a:bodyPr/>
          <a:lstStyle>
            <a:lvl1pPr algn="just">
              <a:defRPr>
                <a:latin typeface="方正兰亭黑简体" panose="02000000000000000000" pitchFamily="2" charset="-122"/>
                <a:ea typeface="方正兰亭黑简体" panose="02000000000000000000" pitchFamily="2" charset="-122"/>
                <a:cs typeface="Arial" panose="020B0604020202020204" pitchFamily="34" charset="0"/>
              </a:defRPr>
            </a:lvl1pPr>
            <a:lvl5pPr>
              <a:buNone/>
              <a:defRPr/>
            </a:lvl5pPr>
          </a:lstStyle>
          <a:p>
            <a:pPr eaLnBrk="1" hangingPunct="1"/>
            <a:r>
              <a:rPr lang="zh-CN" altLang="en-US" dirty="0"/>
              <a:t>本章主要讲述</a:t>
            </a:r>
            <a:r>
              <a:rPr lang="en-US" altLang="zh-CN" dirty="0"/>
              <a:t>...</a:t>
            </a:r>
            <a:endParaRPr lang="zh-CN" altLang="en-US" dirty="0"/>
          </a:p>
        </p:txBody>
      </p:sp>
      <p:sp>
        <p:nvSpPr>
          <p:cNvPr id="7" name="TextBox 10">
            <a:extLst>
              <a:ext uri="{FF2B5EF4-FFF2-40B4-BE49-F238E27FC236}">
                <a16:creationId xmlns="" xmlns:a16="http://schemas.microsoft.com/office/drawing/2014/main"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p>
            <a:pPr algn="l" defTabSz="1001624" eaLnBrk="0" hangingPunct="0"/>
            <a:r>
              <a:rPr lang="zh-CN" altLang="en-US" sz="3500" b="1" dirty="0" smtClean="0">
                <a:solidFill>
                  <a:schemeClr val="tx1">
                    <a:lumMod val="75000"/>
                    <a:lumOff val="25000"/>
                  </a:schemeClr>
                </a:solidFill>
                <a:latin typeface="方正兰亭黑简体" panose="02000000000000000000" pitchFamily="2" charset="-122"/>
                <a:ea typeface="方正兰亭黑简体" panose="02000000000000000000" pitchFamily="2" charset="-122"/>
                <a:cs typeface="Arial" pitchFamily="34" charset="0"/>
              </a:rPr>
              <a:t>前言</a:t>
            </a:r>
            <a:endParaRPr lang="zh-CN" altLang="en-US" sz="3500" b="1" dirty="0">
              <a:solidFill>
                <a:schemeClr val="tx1">
                  <a:lumMod val="75000"/>
                  <a:lumOff val="25000"/>
                </a:schemeClr>
              </a:solidFill>
              <a:latin typeface="方正兰亭黑简体" panose="02000000000000000000" pitchFamily="2" charset="-122"/>
              <a:ea typeface="方正兰亭黑简体" panose="02000000000000000000" pitchFamily="2" charset="-122"/>
              <a:cs typeface="Arial" pitchFamily="34" charset="0"/>
            </a:endParaRP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335360" y="498828"/>
            <a:ext cx="628158" cy="459460"/>
            <a:chOff x="3275013" y="1363663"/>
            <a:chExt cx="5645150" cy="4129087"/>
          </a:xfrm>
          <a:solidFill>
            <a:schemeClr val="bg1"/>
          </a:solidFill>
        </p:grpSpPr>
        <p:sp>
          <p:nvSpPr>
            <p:cNvPr id="12" name="Freeform 6"/>
            <p:cNvSpPr>
              <a:spLocks noEditPoints="1"/>
            </p:cNvSpPr>
            <p:nvPr/>
          </p:nvSpPr>
          <p:spPr bwMode="auto">
            <a:xfrm>
              <a:off x="3275013" y="1363663"/>
              <a:ext cx="5645150" cy="4129087"/>
            </a:xfrm>
            <a:custGeom>
              <a:avLst/>
              <a:gdLst>
                <a:gd name="T0" fmla="*/ 1410 w 1505"/>
                <a:gd name="T1" fmla="*/ 250 h 1101"/>
                <a:gd name="T2" fmla="*/ 780 w 1505"/>
                <a:gd name="T3" fmla="*/ 250 h 1101"/>
                <a:gd name="T4" fmla="*/ 780 w 1505"/>
                <a:gd name="T5" fmla="*/ 81 h 1101"/>
                <a:gd name="T6" fmla="*/ 699 w 1505"/>
                <a:gd name="T7" fmla="*/ 0 h 1101"/>
                <a:gd name="T8" fmla="*/ 81 w 1505"/>
                <a:gd name="T9" fmla="*/ 0 h 1101"/>
                <a:gd name="T10" fmla="*/ 0 w 1505"/>
                <a:gd name="T11" fmla="*/ 81 h 1101"/>
                <a:gd name="T12" fmla="*/ 0 w 1505"/>
                <a:gd name="T13" fmla="*/ 464 h 1101"/>
                <a:gd name="T14" fmla="*/ 81 w 1505"/>
                <a:gd name="T15" fmla="*/ 545 h 1101"/>
                <a:gd name="T16" fmla="*/ 124 w 1505"/>
                <a:gd name="T17" fmla="*/ 545 h 1101"/>
                <a:gd name="T18" fmla="*/ 124 w 1505"/>
                <a:gd name="T19" fmla="*/ 668 h 1101"/>
                <a:gd name="T20" fmla="*/ 137 w 1505"/>
                <a:gd name="T21" fmla="*/ 688 h 1101"/>
                <a:gd name="T22" fmla="*/ 147 w 1505"/>
                <a:gd name="T23" fmla="*/ 690 h 1101"/>
                <a:gd name="T24" fmla="*/ 161 w 1505"/>
                <a:gd name="T25" fmla="*/ 685 h 1101"/>
                <a:gd name="T26" fmla="*/ 316 w 1505"/>
                <a:gd name="T27" fmla="*/ 554 h 1101"/>
                <a:gd name="T28" fmla="*/ 341 w 1505"/>
                <a:gd name="T29" fmla="*/ 545 h 1101"/>
                <a:gd name="T30" fmla="*/ 542 w 1505"/>
                <a:gd name="T31" fmla="*/ 545 h 1101"/>
                <a:gd name="T32" fmla="*/ 542 w 1505"/>
                <a:gd name="T33" fmla="*/ 824 h 1101"/>
                <a:gd name="T34" fmla="*/ 637 w 1505"/>
                <a:gd name="T35" fmla="*/ 919 h 1101"/>
                <a:gd name="T36" fmla="*/ 1084 w 1505"/>
                <a:gd name="T37" fmla="*/ 919 h 1101"/>
                <a:gd name="T38" fmla="*/ 1120 w 1505"/>
                <a:gd name="T39" fmla="*/ 932 h 1101"/>
                <a:gd name="T40" fmla="*/ 1313 w 1505"/>
                <a:gd name="T41" fmla="*/ 1096 h 1101"/>
                <a:gd name="T42" fmla="*/ 1328 w 1505"/>
                <a:gd name="T43" fmla="*/ 1101 h 1101"/>
                <a:gd name="T44" fmla="*/ 1337 w 1505"/>
                <a:gd name="T45" fmla="*/ 1099 h 1101"/>
                <a:gd name="T46" fmla="*/ 1350 w 1505"/>
                <a:gd name="T47" fmla="*/ 1078 h 1101"/>
                <a:gd name="T48" fmla="*/ 1350 w 1505"/>
                <a:gd name="T49" fmla="*/ 919 h 1101"/>
                <a:gd name="T50" fmla="*/ 1410 w 1505"/>
                <a:gd name="T51" fmla="*/ 919 h 1101"/>
                <a:gd name="T52" fmla="*/ 1505 w 1505"/>
                <a:gd name="T53" fmla="*/ 824 h 1101"/>
                <a:gd name="T54" fmla="*/ 1505 w 1505"/>
                <a:gd name="T55" fmla="*/ 345 h 1101"/>
                <a:gd name="T56" fmla="*/ 1410 w 1505"/>
                <a:gd name="T57" fmla="*/ 250 h 1101"/>
                <a:gd name="T58" fmla="*/ 341 w 1505"/>
                <a:gd name="T59" fmla="*/ 500 h 1101"/>
                <a:gd name="T60" fmla="*/ 287 w 1505"/>
                <a:gd name="T61" fmla="*/ 520 h 1101"/>
                <a:gd name="T62" fmla="*/ 169 w 1505"/>
                <a:gd name="T63" fmla="*/ 619 h 1101"/>
                <a:gd name="T64" fmla="*/ 169 w 1505"/>
                <a:gd name="T65" fmla="*/ 535 h 1101"/>
                <a:gd name="T66" fmla="*/ 133 w 1505"/>
                <a:gd name="T67" fmla="*/ 500 h 1101"/>
                <a:gd name="T68" fmla="*/ 81 w 1505"/>
                <a:gd name="T69" fmla="*/ 500 h 1101"/>
                <a:gd name="T70" fmla="*/ 45 w 1505"/>
                <a:gd name="T71" fmla="*/ 464 h 1101"/>
                <a:gd name="T72" fmla="*/ 45 w 1505"/>
                <a:gd name="T73" fmla="*/ 81 h 1101"/>
                <a:gd name="T74" fmla="*/ 81 w 1505"/>
                <a:gd name="T75" fmla="*/ 45 h 1101"/>
                <a:gd name="T76" fmla="*/ 699 w 1505"/>
                <a:gd name="T77" fmla="*/ 45 h 1101"/>
                <a:gd name="T78" fmla="*/ 735 w 1505"/>
                <a:gd name="T79" fmla="*/ 81 h 1101"/>
                <a:gd name="T80" fmla="*/ 735 w 1505"/>
                <a:gd name="T81" fmla="*/ 250 h 1101"/>
                <a:gd name="T82" fmla="*/ 637 w 1505"/>
                <a:gd name="T83" fmla="*/ 250 h 1101"/>
                <a:gd name="T84" fmla="*/ 542 w 1505"/>
                <a:gd name="T85" fmla="*/ 345 h 1101"/>
                <a:gd name="T86" fmla="*/ 542 w 1505"/>
                <a:gd name="T87" fmla="*/ 500 h 1101"/>
                <a:gd name="T88" fmla="*/ 341 w 1505"/>
                <a:gd name="T89" fmla="*/ 500 h 1101"/>
                <a:gd name="T90" fmla="*/ 1460 w 1505"/>
                <a:gd name="T91" fmla="*/ 824 h 1101"/>
                <a:gd name="T92" fmla="*/ 1410 w 1505"/>
                <a:gd name="T93" fmla="*/ 874 h 1101"/>
                <a:gd name="T94" fmla="*/ 1344 w 1505"/>
                <a:gd name="T95" fmla="*/ 874 h 1101"/>
                <a:gd name="T96" fmla="*/ 1305 w 1505"/>
                <a:gd name="T97" fmla="*/ 913 h 1101"/>
                <a:gd name="T98" fmla="*/ 1305 w 1505"/>
                <a:gd name="T99" fmla="*/ 1030 h 1101"/>
                <a:gd name="T100" fmla="*/ 1149 w 1505"/>
                <a:gd name="T101" fmla="*/ 898 h 1101"/>
                <a:gd name="T102" fmla="*/ 1084 w 1505"/>
                <a:gd name="T103" fmla="*/ 874 h 1101"/>
                <a:gd name="T104" fmla="*/ 637 w 1505"/>
                <a:gd name="T105" fmla="*/ 874 h 1101"/>
                <a:gd name="T106" fmla="*/ 587 w 1505"/>
                <a:gd name="T107" fmla="*/ 824 h 1101"/>
                <a:gd name="T108" fmla="*/ 587 w 1505"/>
                <a:gd name="T109" fmla="*/ 345 h 1101"/>
                <a:gd name="T110" fmla="*/ 637 w 1505"/>
                <a:gd name="T111" fmla="*/ 295 h 1101"/>
                <a:gd name="T112" fmla="*/ 1410 w 1505"/>
                <a:gd name="T113" fmla="*/ 295 h 1101"/>
                <a:gd name="T114" fmla="*/ 1460 w 1505"/>
                <a:gd name="T115" fmla="*/ 345 h 1101"/>
                <a:gd name="T116" fmla="*/ 1460 w 1505"/>
                <a:gd name="T117" fmla="*/ 824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05" h="1101">
                  <a:moveTo>
                    <a:pt x="1410" y="250"/>
                  </a:moveTo>
                  <a:cubicBezTo>
                    <a:pt x="780" y="250"/>
                    <a:pt x="780" y="250"/>
                    <a:pt x="780" y="250"/>
                  </a:cubicBezTo>
                  <a:cubicBezTo>
                    <a:pt x="780" y="81"/>
                    <a:pt x="780" y="81"/>
                    <a:pt x="780" y="81"/>
                  </a:cubicBezTo>
                  <a:cubicBezTo>
                    <a:pt x="780" y="37"/>
                    <a:pt x="743" y="0"/>
                    <a:pt x="699" y="0"/>
                  </a:cubicBezTo>
                  <a:cubicBezTo>
                    <a:pt x="81" y="0"/>
                    <a:pt x="81" y="0"/>
                    <a:pt x="81" y="0"/>
                  </a:cubicBezTo>
                  <a:cubicBezTo>
                    <a:pt x="36" y="0"/>
                    <a:pt x="0" y="37"/>
                    <a:pt x="0" y="81"/>
                  </a:cubicBezTo>
                  <a:cubicBezTo>
                    <a:pt x="0" y="464"/>
                    <a:pt x="0" y="464"/>
                    <a:pt x="0" y="464"/>
                  </a:cubicBezTo>
                  <a:cubicBezTo>
                    <a:pt x="0" y="509"/>
                    <a:pt x="36" y="545"/>
                    <a:pt x="81" y="545"/>
                  </a:cubicBezTo>
                  <a:cubicBezTo>
                    <a:pt x="124" y="545"/>
                    <a:pt x="124" y="545"/>
                    <a:pt x="124" y="545"/>
                  </a:cubicBezTo>
                  <a:cubicBezTo>
                    <a:pt x="124" y="668"/>
                    <a:pt x="124" y="668"/>
                    <a:pt x="124" y="668"/>
                  </a:cubicBezTo>
                  <a:cubicBezTo>
                    <a:pt x="124" y="676"/>
                    <a:pt x="129" y="684"/>
                    <a:pt x="137" y="688"/>
                  </a:cubicBezTo>
                  <a:cubicBezTo>
                    <a:pt x="140" y="689"/>
                    <a:pt x="143" y="690"/>
                    <a:pt x="147" y="690"/>
                  </a:cubicBezTo>
                  <a:cubicBezTo>
                    <a:pt x="152" y="690"/>
                    <a:pt x="157" y="688"/>
                    <a:pt x="161" y="685"/>
                  </a:cubicBezTo>
                  <a:cubicBezTo>
                    <a:pt x="316" y="554"/>
                    <a:pt x="316" y="554"/>
                    <a:pt x="316" y="554"/>
                  </a:cubicBezTo>
                  <a:cubicBezTo>
                    <a:pt x="323" y="548"/>
                    <a:pt x="332" y="545"/>
                    <a:pt x="341" y="545"/>
                  </a:cubicBezTo>
                  <a:cubicBezTo>
                    <a:pt x="542" y="545"/>
                    <a:pt x="542" y="545"/>
                    <a:pt x="542" y="545"/>
                  </a:cubicBezTo>
                  <a:cubicBezTo>
                    <a:pt x="542" y="824"/>
                    <a:pt x="542" y="824"/>
                    <a:pt x="542" y="824"/>
                  </a:cubicBezTo>
                  <a:cubicBezTo>
                    <a:pt x="542" y="877"/>
                    <a:pt x="585" y="919"/>
                    <a:pt x="637" y="919"/>
                  </a:cubicBezTo>
                  <a:cubicBezTo>
                    <a:pt x="1084" y="919"/>
                    <a:pt x="1084" y="919"/>
                    <a:pt x="1084" y="919"/>
                  </a:cubicBezTo>
                  <a:cubicBezTo>
                    <a:pt x="1097" y="919"/>
                    <a:pt x="1110" y="924"/>
                    <a:pt x="1120" y="932"/>
                  </a:cubicBezTo>
                  <a:cubicBezTo>
                    <a:pt x="1313" y="1096"/>
                    <a:pt x="1313" y="1096"/>
                    <a:pt x="1313" y="1096"/>
                  </a:cubicBezTo>
                  <a:cubicBezTo>
                    <a:pt x="1317" y="1099"/>
                    <a:pt x="1322" y="1101"/>
                    <a:pt x="1328" y="1101"/>
                  </a:cubicBezTo>
                  <a:cubicBezTo>
                    <a:pt x="1331" y="1101"/>
                    <a:pt x="1334" y="1100"/>
                    <a:pt x="1337" y="1099"/>
                  </a:cubicBezTo>
                  <a:cubicBezTo>
                    <a:pt x="1345" y="1095"/>
                    <a:pt x="1350" y="1087"/>
                    <a:pt x="1350" y="1078"/>
                  </a:cubicBezTo>
                  <a:cubicBezTo>
                    <a:pt x="1350" y="919"/>
                    <a:pt x="1350" y="919"/>
                    <a:pt x="1350" y="919"/>
                  </a:cubicBezTo>
                  <a:cubicBezTo>
                    <a:pt x="1410" y="919"/>
                    <a:pt x="1410" y="919"/>
                    <a:pt x="1410" y="919"/>
                  </a:cubicBezTo>
                  <a:cubicBezTo>
                    <a:pt x="1463" y="919"/>
                    <a:pt x="1505" y="877"/>
                    <a:pt x="1505" y="824"/>
                  </a:cubicBezTo>
                  <a:cubicBezTo>
                    <a:pt x="1505" y="345"/>
                    <a:pt x="1505" y="345"/>
                    <a:pt x="1505" y="345"/>
                  </a:cubicBezTo>
                  <a:cubicBezTo>
                    <a:pt x="1505" y="293"/>
                    <a:pt x="1463" y="250"/>
                    <a:pt x="1410" y="250"/>
                  </a:cubicBezTo>
                  <a:close/>
                  <a:moveTo>
                    <a:pt x="341" y="500"/>
                  </a:moveTo>
                  <a:cubicBezTo>
                    <a:pt x="322" y="500"/>
                    <a:pt x="302" y="507"/>
                    <a:pt x="287" y="520"/>
                  </a:cubicBezTo>
                  <a:cubicBezTo>
                    <a:pt x="169" y="619"/>
                    <a:pt x="169" y="619"/>
                    <a:pt x="169" y="619"/>
                  </a:cubicBezTo>
                  <a:cubicBezTo>
                    <a:pt x="169" y="535"/>
                    <a:pt x="169" y="535"/>
                    <a:pt x="169" y="535"/>
                  </a:cubicBezTo>
                  <a:cubicBezTo>
                    <a:pt x="169" y="516"/>
                    <a:pt x="153" y="500"/>
                    <a:pt x="133" y="500"/>
                  </a:cubicBezTo>
                  <a:cubicBezTo>
                    <a:pt x="81" y="500"/>
                    <a:pt x="81" y="500"/>
                    <a:pt x="81" y="500"/>
                  </a:cubicBezTo>
                  <a:cubicBezTo>
                    <a:pt x="61" y="500"/>
                    <a:pt x="45" y="484"/>
                    <a:pt x="45" y="464"/>
                  </a:cubicBezTo>
                  <a:cubicBezTo>
                    <a:pt x="45" y="81"/>
                    <a:pt x="45" y="81"/>
                    <a:pt x="45" y="81"/>
                  </a:cubicBezTo>
                  <a:cubicBezTo>
                    <a:pt x="45" y="61"/>
                    <a:pt x="61" y="45"/>
                    <a:pt x="81" y="45"/>
                  </a:cubicBezTo>
                  <a:cubicBezTo>
                    <a:pt x="699" y="45"/>
                    <a:pt x="699" y="45"/>
                    <a:pt x="699" y="45"/>
                  </a:cubicBezTo>
                  <a:cubicBezTo>
                    <a:pt x="719" y="45"/>
                    <a:pt x="735" y="61"/>
                    <a:pt x="735" y="81"/>
                  </a:cubicBezTo>
                  <a:cubicBezTo>
                    <a:pt x="735" y="250"/>
                    <a:pt x="735" y="250"/>
                    <a:pt x="735" y="250"/>
                  </a:cubicBezTo>
                  <a:cubicBezTo>
                    <a:pt x="637" y="250"/>
                    <a:pt x="637" y="250"/>
                    <a:pt x="637" y="250"/>
                  </a:cubicBezTo>
                  <a:cubicBezTo>
                    <a:pt x="585" y="250"/>
                    <a:pt x="542" y="293"/>
                    <a:pt x="542" y="345"/>
                  </a:cubicBezTo>
                  <a:cubicBezTo>
                    <a:pt x="542" y="500"/>
                    <a:pt x="542" y="500"/>
                    <a:pt x="542" y="500"/>
                  </a:cubicBezTo>
                  <a:lnTo>
                    <a:pt x="341" y="500"/>
                  </a:lnTo>
                  <a:close/>
                  <a:moveTo>
                    <a:pt x="1460" y="824"/>
                  </a:moveTo>
                  <a:cubicBezTo>
                    <a:pt x="1460" y="852"/>
                    <a:pt x="1438" y="874"/>
                    <a:pt x="1410" y="874"/>
                  </a:cubicBezTo>
                  <a:cubicBezTo>
                    <a:pt x="1344" y="874"/>
                    <a:pt x="1344" y="874"/>
                    <a:pt x="1344" y="874"/>
                  </a:cubicBezTo>
                  <a:cubicBezTo>
                    <a:pt x="1323" y="874"/>
                    <a:pt x="1305" y="892"/>
                    <a:pt x="1305" y="913"/>
                  </a:cubicBezTo>
                  <a:cubicBezTo>
                    <a:pt x="1305" y="1030"/>
                    <a:pt x="1305" y="1030"/>
                    <a:pt x="1305" y="1030"/>
                  </a:cubicBezTo>
                  <a:cubicBezTo>
                    <a:pt x="1149" y="898"/>
                    <a:pt x="1149" y="898"/>
                    <a:pt x="1149" y="898"/>
                  </a:cubicBezTo>
                  <a:cubicBezTo>
                    <a:pt x="1131" y="883"/>
                    <a:pt x="1108" y="874"/>
                    <a:pt x="1084" y="874"/>
                  </a:cubicBezTo>
                  <a:cubicBezTo>
                    <a:pt x="637" y="874"/>
                    <a:pt x="637" y="874"/>
                    <a:pt x="637" y="874"/>
                  </a:cubicBezTo>
                  <a:cubicBezTo>
                    <a:pt x="610" y="874"/>
                    <a:pt x="587" y="852"/>
                    <a:pt x="587" y="824"/>
                  </a:cubicBezTo>
                  <a:cubicBezTo>
                    <a:pt x="587" y="345"/>
                    <a:pt x="587" y="345"/>
                    <a:pt x="587" y="345"/>
                  </a:cubicBezTo>
                  <a:cubicBezTo>
                    <a:pt x="587" y="318"/>
                    <a:pt x="610" y="295"/>
                    <a:pt x="637" y="295"/>
                  </a:cubicBezTo>
                  <a:cubicBezTo>
                    <a:pt x="1410" y="295"/>
                    <a:pt x="1410" y="295"/>
                    <a:pt x="1410" y="295"/>
                  </a:cubicBezTo>
                  <a:cubicBezTo>
                    <a:pt x="1438" y="295"/>
                    <a:pt x="1460" y="318"/>
                    <a:pt x="1460" y="345"/>
                  </a:cubicBezTo>
                  <a:lnTo>
                    <a:pt x="1460" y="8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p:cNvSpPr>
            <p:nvPr/>
          </p:nvSpPr>
          <p:spPr bwMode="auto">
            <a:xfrm>
              <a:off x="6208713" y="3227388"/>
              <a:ext cx="1833563" cy="173037"/>
            </a:xfrm>
            <a:custGeom>
              <a:avLst/>
              <a:gdLst>
                <a:gd name="T0" fmla="*/ 489 w 489"/>
                <a:gd name="T1" fmla="*/ 23 h 46"/>
                <a:gd name="T2" fmla="*/ 467 w 489"/>
                <a:gd name="T3" fmla="*/ 46 h 46"/>
                <a:gd name="T4" fmla="*/ 23 w 489"/>
                <a:gd name="T5" fmla="*/ 46 h 46"/>
                <a:gd name="T6" fmla="*/ 0 w 489"/>
                <a:gd name="T7" fmla="*/ 23 h 46"/>
                <a:gd name="T8" fmla="*/ 23 w 489"/>
                <a:gd name="T9" fmla="*/ 0 h 46"/>
                <a:gd name="T10" fmla="*/ 467 w 489"/>
                <a:gd name="T11" fmla="*/ 0 h 46"/>
                <a:gd name="T12" fmla="*/ 489 w 489"/>
                <a:gd name="T13" fmla="*/ 23 h 46"/>
              </a:gdLst>
              <a:ahLst/>
              <a:cxnLst>
                <a:cxn ang="0">
                  <a:pos x="T0" y="T1"/>
                </a:cxn>
                <a:cxn ang="0">
                  <a:pos x="T2" y="T3"/>
                </a:cxn>
                <a:cxn ang="0">
                  <a:pos x="T4" y="T5"/>
                </a:cxn>
                <a:cxn ang="0">
                  <a:pos x="T6" y="T7"/>
                </a:cxn>
                <a:cxn ang="0">
                  <a:pos x="T8" y="T9"/>
                </a:cxn>
                <a:cxn ang="0">
                  <a:pos x="T10" y="T11"/>
                </a:cxn>
                <a:cxn ang="0">
                  <a:pos x="T12" y="T13"/>
                </a:cxn>
              </a:cxnLst>
              <a:rect l="0" t="0" r="r" b="b"/>
              <a:pathLst>
                <a:path w="489" h="46">
                  <a:moveTo>
                    <a:pt x="489" y="23"/>
                  </a:moveTo>
                  <a:cubicBezTo>
                    <a:pt x="489" y="35"/>
                    <a:pt x="479" y="46"/>
                    <a:pt x="467" y="46"/>
                  </a:cubicBezTo>
                  <a:cubicBezTo>
                    <a:pt x="23" y="46"/>
                    <a:pt x="23" y="46"/>
                    <a:pt x="23" y="46"/>
                  </a:cubicBezTo>
                  <a:cubicBezTo>
                    <a:pt x="10" y="46"/>
                    <a:pt x="0" y="35"/>
                    <a:pt x="0" y="23"/>
                  </a:cubicBezTo>
                  <a:cubicBezTo>
                    <a:pt x="0" y="10"/>
                    <a:pt x="10" y="0"/>
                    <a:pt x="23" y="0"/>
                  </a:cubicBezTo>
                  <a:cubicBezTo>
                    <a:pt x="467" y="0"/>
                    <a:pt x="467" y="0"/>
                    <a:pt x="467" y="0"/>
                  </a:cubicBezTo>
                  <a:cubicBezTo>
                    <a:pt x="479" y="0"/>
                    <a:pt x="489" y="10"/>
                    <a:pt x="489"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8"/>
            <p:cNvSpPr>
              <a:spLocks/>
            </p:cNvSpPr>
            <p:nvPr/>
          </p:nvSpPr>
          <p:spPr bwMode="auto">
            <a:xfrm>
              <a:off x="6208713" y="3786188"/>
              <a:ext cx="1833563" cy="168275"/>
            </a:xfrm>
            <a:custGeom>
              <a:avLst/>
              <a:gdLst>
                <a:gd name="T0" fmla="*/ 489 w 489"/>
                <a:gd name="T1" fmla="*/ 22 h 45"/>
                <a:gd name="T2" fmla="*/ 467 w 489"/>
                <a:gd name="T3" fmla="*/ 45 h 45"/>
                <a:gd name="T4" fmla="*/ 23 w 489"/>
                <a:gd name="T5" fmla="*/ 45 h 45"/>
                <a:gd name="T6" fmla="*/ 0 w 489"/>
                <a:gd name="T7" fmla="*/ 22 h 45"/>
                <a:gd name="T8" fmla="*/ 23 w 489"/>
                <a:gd name="T9" fmla="*/ 0 h 45"/>
                <a:gd name="T10" fmla="*/ 467 w 489"/>
                <a:gd name="T11" fmla="*/ 0 h 45"/>
                <a:gd name="T12" fmla="*/ 489 w 489"/>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89" h="45">
                  <a:moveTo>
                    <a:pt x="489" y="22"/>
                  </a:moveTo>
                  <a:cubicBezTo>
                    <a:pt x="489" y="35"/>
                    <a:pt x="479" y="45"/>
                    <a:pt x="467" y="45"/>
                  </a:cubicBezTo>
                  <a:cubicBezTo>
                    <a:pt x="23" y="45"/>
                    <a:pt x="23" y="45"/>
                    <a:pt x="23" y="45"/>
                  </a:cubicBezTo>
                  <a:cubicBezTo>
                    <a:pt x="10" y="45"/>
                    <a:pt x="0" y="35"/>
                    <a:pt x="0" y="22"/>
                  </a:cubicBezTo>
                  <a:cubicBezTo>
                    <a:pt x="0" y="10"/>
                    <a:pt x="10" y="0"/>
                    <a:pt x="23" y="0"/>
                  </a:cubicBezTo>
                  <a:cubicBezTo>
                    <a:pt x="467" y="0"/>
                    <a:pt x="467" y="0"/>
                    <a:pt x="467" y="0"/>
                  </a:cubicBezTo>
                  <a:cubicBezTo>
                    <a:pt x="479" y="0"/>
                    <a:pt x="489" y="10"/>
                    <a:pt x="489"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Freeform 9"/>
            <p:cNvSpPr>
              <a:spLocks/>
            </p:cNvSpPr>
            <p:nvPr/>
          </p:nvSpPr>
          <p:spPr bwMode="auto">
            <a:xfrm>
              <a:off x="3924301" y="1936750"/>
              <a:ext cx="1593850" cy="169862"/>
            </a:xfrm>
            <a:custGeom>
              <a:avLst/>
              <a:gdLst>
                <a:gd name="T0" fmla="*/ 425 w 425"/>
                <a:gd name="T1" fmla="*/ 22 h 45"/>
                <a:gd name="T2" fmla="*/ 403 w 425"/>
                <a:gd name="T3" fmla="*/ 45 h 45"/>
                <a:gd name="T4" fmla="*/ 23 w 425"/>
                <a:gd name="T5" fmla="*/ 45 h 45"/>
                <a:gd name="T6" fmla="*/ 0 w 425"/>
                <a:gd name="T7" fmla="*/ 22 h 45"/>
                <a:gd name="T8" fmla="*/ 23 w 425"/>
                <a:gd name="T9" fmla="*/ 0 h 45"/>
                <a:gd name="T10" fmla="*/ 403 w 425"/>
                <a:gd name="T11" fmla="*/ 0 h 45"/>
                <a:gd name="T12" fmla="*/ 425 w 425"/>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25" h="45">
                  <a:moveTo>
                    <a:pt x="425" y="22"/>
                  </a:moveTo>
                  <a:cubicBezTo>
                    <a:pt x="425" y="35"/>
                    <a:pt x="415" y="45"/>
                    <a:pt x="403" y="45"/>
                  </a:cubicBezTo>
                  <a:cubicBezTo>
                    <a:pt x="23" y="45"/>
                    <a:pt x="23" y="45"/>
                    <a:pt x="23" y="45"/>
                  </a:cubicBezTo>
                  <a:cubicBezTo>
                    <a:pt x="11" y="45"/>
                    <a:pt x="0" y="35"/>
                    <a:pt x="0" y="22"/>
                  </a:cubicBezTo>
                  <a:cubicBezTo>
                    <a:pt x="0" y="10"/>
                    <a:pt x="11" y="0"/>
                    <a:pt x="23" y="0"/>
                  </a:cubicBezTo>
                  <a:cubicBezTo>
                    <a:pt x="403" y="0"/>
                    <a:pt x="403" y="0"/>
                    <a:pt x="403" y="0"/>
                  </a:cubicBezTo>
                  <a:cubicBezTo>
                    <a:pt x="415" y="0"/>
                    <a:pt x="425" y="10"/>
                    <a:pt x="425"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Freeform 10"/>
            <p:cNvSpPr>
              <a:spLocks/>
            </p:cNvSpPr>
            <p:nvPr/>
          </p:nvSpPr>
          <p:spPr bwMode="auto">
            <a:xfrm>
              <a:off x="3924301" y="2371725"/>
              <a:ext cx="1136650" cy="169862"/>
            </a:xfrm>
            <a:custGeom>
              <a:avLst/>
              <a:gdLst>
                <a:gd name="T0" fmla="*/ 303 w 303"/>
                <a:gd name="T1" fmla="*/ 23 h 45"/>
                <a:gd name="T2" fmla="*/ 281 w 303"/>
                <a:gd name="T3" fmla="*/ 45 h 45"/>
                <a:gd name="T4" fmla="*/ 23 w 303"/>
                <a:gd name="T5" fmla="*/ 45 h 45"/>
                <a:gd name="T6" fmla="*/ 0 w 303"/>
                <a:gd name="T7" fmla="*/ 23 h 45"/>
                <a:gd name="T8" fmla="*/ 23 w 303"/>
                <a:gd name="T9" fmla="*/ 0 h 45"/>
                <a:gd name="T10" fmla="*/ 281 w 303"/>
                <a:gd name="T11" fmla="*/ 0 h 45"/>
                <a:gd name="T12" fmla="*/ 303 w 303"/>
                <a:gd name="T13" fmla="*/ 23 h 45"/>
              </a:gdLst>
              <a:ahLst/>
              <a:cxnLst>
                <a:cxn ang="0">
                  <a:pos x="T0" y="T1"/>
                </a:cxn>
                <a:cxn ang="0">
                  <a:pos x="T2" y="T3"/>
                </a:cxn>
                <a:cxn ang="0">
                  <a:pos x="T4" y="T5"/>
                </a:cxn>
                <a:cxn ang="0">
                  <a:pos x="T6" y="T7"/>
                </a:cxn>
                <a:cxn ang="0">
                  <a:pos x="T8" y="T9"/>
                </a:cxn>
                <a:cxn ang="0">
                  <a:pos x="T10" y="T11"/>
                </a:cxn>
                <a:cxn ang="0">
                  <a:pos x="T12" y="T13"/>
                </a:cxn>
              </a:cxnLst>
              <a:rect l="0" t="0" r="r" b="b"/>
              <a:pathLst>
                <a:path w="303" h="45">
                  <a:moveTo>
                    <a:pt x="303" y="23"/>
                  </a:moveTo>
                  <a:cubicBezTo>
                    <a:pt x="303" y="35"/>
                    <a:pt x="293" y="45"/>
                    <a:pt x="281" y="45"/>
                  </a:cubicBezTo>
                  <a:cubicBezTo>
                    <a:pt x="23" y="45"/>
                    <a:pt x="23" y="45"/>
                    <a:pt x="23" y="45"/>
                  </a:cubicBezTo>
                  <a:cubicBezTo>
                    <a:pt x="11" y="45"/>
                    <a:pt x="0" y="35"/>
                    <a:pt x="0" y="23"/>
                  </a:cubicBezTo>
                  <a:cubicBezTo>
                    <a:pt x="0" y="10"/>
                    <a:pt x="11" y="0"/>
                    <a:pt x="23" y="0"/>
                  </a:cubicBezTo>
                  <a:cubicBezTo>
                    <a:pt x="281" y="0"/>
                    <a:pt x="281" y="0"/>
                    <a:pt x="281" y="0"/>
                  </a:cubicBezTo>
                  <a:cubicBezTo>
                    <a:pt x="293" y="0"/>
                    <a:pt x="303" y="10"/>
                    <a:pt x="303"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8" name="Freeform 6"/>
          <p:cNvSpPr>
            <a:spLocks/>
          </p:cNvSpPr>
          <p:nvPr userDrawn="1"/>
        </p:nvSpPr>
        <p:spPr bwMode="auto">
          <a:xfrm>
            <a:off x="3213039" y="296368"/>
            <a:ext cx="8978961"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9" name="Freeform 11"/>
          <p:cNvSpPr>
            <a:spLocks/>
          </p:cNvSpPr>
          <p:nvPr userDrawn="1"/>
        </p:nvSpPr>
        <p:spPr bwMode="auto">
          <a:xfrm>
            <a:off x="310766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extLst>
      <p:ext uri="{BB962C8B-B14F-4D97-AF65-F5344CB8AC3E}">
        <p14:creationId xmlns:p14="http://schemas.microsoft.com/office/powerpoint/2010/main" val="343686324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extLst mod="1">
    <p:ext uri="{DCECCB84-F9BA-43D5-87BE-67443E8EF086}">
      <p15:sldGuideLst xmlns:p15="http://schemas.microsoft.com/office/powerpoint/2012/main">
        <p15:guide id="1" orient="horz" pos="73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8#仅标题">
    <p:spTree>
      <p:nvGrpSpPr>
        <p:cNvPr id="1" name=""/>
        <p:cNvGrpSpPr/>
        <p:nvPr/>
      </p:nvGrpSpPr>
      <p:grpSpPr>
        <a:xfrm>
          <a:off x="0" y="0"/>
          <a:ext cx="0" cy="0"/>
          <a:chOff x="0" y="0"/>
          <a:chExt cx="0" cy="0"/>
        </a:xfrm>
      </p:grpSpPr>
      <p:sp>
        <p:nvSpPr>
          <p:cNvPr id="10"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ea typeface="宋体" pitchFamily="2" charset="-122"/>
            </a:endParaRPr>
          </a:p>
        </p:txBody>
      </p:sp>
      <p:sp>
        <p:nvSpPr>
          <p:cNvPr id="11"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ea typeface="宋体" pitchFamily="2" charset="-122"/>
            </a:endParaRPr>
          </a:p>
        </p:txBody>
      </p:sp>
      <p:sp>
        <p:nvSpPr>
          <p:cNvPr id="12" name="Freeform 12"/>
          <p:cNvSpPr>
            <a:spLocks noEditPoints="1"/>
          </p:cNvSpPr>
          <p:nvPr userDrawn="1"/>
        </p:nvSpPr>
        <p:spPr bwMode="auto">
          <a:xfrm>
            <a:off x="479376" y="474075"/>
            <a:ext cx="508162" cy="508967"/>
          </a:xfrm>
          <a:custGeom>
            <a:avLst/>
            <a:gdLst>
              <a:gd name="T0" fmla="*/ 1433 w 2867"/>
              <a:gd name="T1" fmla="*/ 0 h 2867"/>
              <a:gd name="T2" fmla="*/ 0 w 2867"/>
              <a:gd name="T3" fmla="*/ 1433 h 2867"/>
              <a:gd name="T4" fmla="*/ 1433 w 2867"/>
              <a:gd name="T5" fmla="*/ 2867 h 2867"/>
              <a:gd name="T6" fmla="*/ 2867 w 2867"/>
              <a:gd name="T7" fmla="*/ 1433 h 2867"/>
              <a:gd name="T8" fmla="*/ 1433 w 2867"/>
              <a:gd name="T9" fmla="*/ 0 h 2867"/>
              <a:gd name="T10" fmla="*/ 1433 w 2867"/>
              <a:gd name="T11" fmla="*/ 2662 h 2867"/>
              <a:gd name="T12" fmla="*/ 205 w 2867"/>
              <a:gd name="T13" fmla="*/ 1433 h 2867"/>
              <a:gd name="T14" fmla="*/ 1433 w 2867"/>
              <a:gd name="T15" fmla="*/ 205 h 2867"/>
              <a:gd name="T16" fmla="*/ 2662 w 2867"/>
              <a:gd name="T17" fmla="*/ 1433 h 2867"/>
              <a:gd name="T18" fmla="*/ 1433 w 2867"/>
              <a:gd name="T19" fmla="*/ 2662 h 2867"/>
              <a:gd name="T20" fmla="*/ 2336 w 2867"/>
              <a:gd name="T21" fmla="*/ 2066 h 2867"/>
              <a:gd name="T22" fmla="*/ 523 w 2867"/>
              <a:gd name="T23" fmla="*/ 2066 h 2867"/>
              <a:gd name="T24" fmla="*/ 976 w 2867"/>
              <a:gd name="T25" fmla="*/ 1432 h 2867"/>
              <a:gd name="T26" fmla="*/ 1255 w 2867"/>
              <a:gd name="T27" fmla="*/ 1810 h 2867"/>
              <a:gd name="T28" fmla="*/ 1792 w 2867"/>
              <a:gd name="T29" fmla="*/ 1069 h 2867"/>
              <a:gd name="T30" fmla="*/ 2336 w 2867"/>
              <a:gd name="T31" fmla="*/ 2066 h 2867"/>
              <a:gd name="T32" fmla="*/ 704 w 2867"/>
              <a:gd name="T33" fmla="*/ 978 h 2867"/>
              <a:gd name="T34" fmla="*/ 886 w 2867"/>
              <a:gd name="T35" fmla="*/ 797 h 2867"/>
              <a:gd name="T36" fmla="*/ 1067 w 2867"/>
              <a:gd name="T37" fmla="*/ 978 h 2867"/>
              <a:gd name="T38" fmla="*/ 886 w 2867"/>
              <a:gd name="T39" fmla="*/ 1160 h 2867"/>
              <a:gd name="T40" fmla="*/ 704 w 2867"/>
              <a:gd name="T41" fmla="*/ 978 h 2867"/>
              <a:gd name="T42" fmla="*/ 704 w 2867"/>
              <a:gd name="T43" fmla="*/ 978 h 2867"/>
              <a:gd name="T44" fmla="*/ 704 w 2867"/>
              <a:gd name="T45" fmla="*/ 978 h 2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67" h="2867">
                <a:moveTo>
                  <a:pt x="1433" y="0"/>
                </a:moveTo>
                <a:cubicBezTo>
                  <a:pt x="643" y="0"/>
                  <a:pt x="0" y="643"/>
                  <a:pt x="0" y="1433"/>
                </a:cubicBezTo>
                <a:cubicBezTo>
                  <a:pt x="0" y="2224"/>
                  <a:pt x="643" y="2867"/>
                  <a:pt x="1433" y="2867"/>
                </a:cubicBezTo>
                <a:cubicBezTo>
                  <a:pt x="2224" y="2867"/>
                  <a:pt x="2867" y="2224"/>
                  <a:pt x="2867" y="1433"/>
                </a:cubicBezTo>
                <a:cubicBezTo>
                  <a:pt x="2867" y="643"/>
                  <a:pt x="2224" y="0"/>
                  <a:pt x="1433" y="0"/>
                </a:cubicBezTo>
                <a:close/>
                <a:moveTo>
                  <a:pt x="1433" y="2662"/>
                </a:moveTo>
                <a:cubicBezTo>
                  <a:pt x="756" y="2662"/>
                  <a:pt x="205" y="2111"/>
                  <a:pt x="205" y="1433"/>
                </a:cubicBezTo>
                <a:cubicBezTo>
                  <a:pt x="205" y="756"/>
                  <a:pt x="756" y="205"/>
                  <a:pt x="1433" y="205"/>
                </a:cubicBezTo>
                <a:cubicBezTo>
                  <a:pt x="2111" y="205"/>
                  <a:pt x="2662" y="756"/>
                  <a:pt x="2662" y="1433"/>
                </a:cubicBezTo>
                <a:cubicBezTo>
                  <a:pt x="2662" y="2111"/>
                  <a:pt x="2111" y="2662"/>
                  <a:pt x="1433" y="2662"/>
                </a:cubicBezTo>
                <a:close/>
                <a:moveTo>
                  <a:pt x="2336" y="2066"/>
                </a:moveTo>
                <a:cubicBezTo>
                  <a:pt x="523" y="2066"/>
                  <a:pt x="523" y="2066"/>
                  <a:pt x="523" y="2066"/>
                </a:cubicBezTo>
                <a:cubicBezTo>
                  <a:pt x="976" y="1432"/>
                  <a:pt x="976" y="1432"/>
                  <a:pt x="976" y="1432"/>
                </a:cubicBezTo>
                <a:cubicBezTo>
                  <a:pt x="1255" y="1810"/>
                  <a:pt x="1255" y="1810"/>
                  <a:pt x="1255" y="1810"/>
                </a:cubicBezTo>
                <a:cubicBezTo>
                  <a:pt x="1792" y="1069"/>
                  <a:pt x="1792" y="1069"/>
                  <a:pt x="1792" y="1069"/>
                </a:cubicBezTo>
                <a:lnTo>
                  <a:pt x="2336" y="2066"/>
                </a:lnTo>
                <a:close/>
                <a:moveTo>
                  <a:pt x="704" y="978"/>
                </a:moveTo>
                <a:cubicBezTo>
                  <a:pt x="704" y="878"/>
                  <a:pt x="786" y="797"/>
                  <a:pt x="886" y="797"/>
                </a:cubicBezTo>
                <a:cubicBezTo>
                  <a:pt x="986" y="797"/>
                  <a:pt x="1067" y="878"/>
                  <a:pt x="1067" y="978"/>
                </a:cubicBezTo>
                <a:cubicBezTo>
                  <a:pt x="1067" y="1079"/>
                  <a:pt x="986" y="1160"/>
                  <a:pt x="886" y="1160"/>
                </a:cubicBezTo>
                <a:cubicBezTo>
                  <a:pt x="786" y="1160"/>
                  <a:pt x="704" y="1079"/>
                  <a:pt x="704" y="978"/>
                </a:cubicBezTo>
                <a:close/>
                <a:moveTo>
                  <a:pt x="704" y="978"/>
                </a:moveTo>
                <a:cubicBezTo>
                  <a:pt x="704" y="978"/>
                  <a:pt x="704" y="978"/>
                  <a:pt x="704" y="97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 name="标题 1"/>
          <p:cNvSpPr>
            <a:spLocks noGrp="1"/>
          </p:cNvSpPr>
          <p:nvPr>
            <p:ph type="title"/>
          </p:nvPr>
        </p:nvSpPr>
        <p:spPr>
          <a:xfrm>
            <a:off x="1594800" y="410400"/>
            <a:ext cx="9831600" cy="640800"/>
          </a:xfrm>
          <a:prstGeom prst="rect">
            <a:avLst/>
          </a:prstGeom>
        </p:spPr>
        <p:txBody>
          <a:bodyPr lIns="100800" tIns="50400" rIns="100800" bIns="50400" anchor="t" anchorCtr="0"/>
          <a:lstStyle>
            <a:lvl1pPr>
              <a:defRPr b="1">
                <a:latin typeface="方正兰亭黑简体" panose="02000000000000000000" pitchFamily="2" charset="-122"/>
                <a:ea typeface="方正兰亭黑简体" panose="02000000000000000000" pitchFamily="2" charset="-122"/>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3397806476"/>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7#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594800" y="410400"/>
            <a:ext cx="9831600" cy="640800"/>
          </a:xfrm>
          <a:prstGeom prst="rect">
            <a:avLst/>
          </a:prstGeom>
        </p:spPr>
        <p:txBody>
          <a:bodyPr lIns="100800" tIns="50400" rIns="100800" bIns="50400" anchor="t" anchorCtr="0"/>
          <a:lstStyle>
            <a:lvl1pPr>
              <a:defRPr b="1">
                <a:latin typeface="方正兰亭黑简体" panose="02000000000000000000" pitchFamily="2" charset="-122"/>
                <a:ea typeface="方正兰亭黑简体" panose="02000000000000000000" pitchFamily="2" charset="-122"/>
              </a:defRPr>
            </a:lvl1pPr>
          </a:lstStyle>
          <a:p>
            <a:r>
              <a:rPr lang="zh-CN" altLang="en-US" dirty="0" smtClean="0"/>
              <a:t>单击此处编辑母版标题样式</a:t>
            </a:r>
            <a:endParaRPr lang="zh-CN" altLang="en-US" dirty="0"/>
          </a:p>
        </p:txBody>
      </p:sp>
      <p:sp>
        <p:nvSpPr>
          <p:cNvPr id="3"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4"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5" name="组合 4"/>
          <p:cNvGrpSpPr/>
          <p:nvPr userDrawn="1"/>
        </p:nvGrpSpPr>
        <p:grpSpPr>
          <a:xfrm>
            <a:off x="587388" y="505779"/>
            <a:ext cx="374708" cy="445558"/>
            <a:chOff x="-1647825" y="2492375"/>
            <a:chExt cx="1947863" cy="2316163"/>
          </a:xfrm>
          <a:solidFill>
            <a:schemeClr val="bg1"/>
          </a:solidFill>
        </p:grpSpPr>
        <p:sp>
          <p:nvSpPr>
            <p:cNvPr id="6"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7"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8" name="文本占位符 6"/>
          <p:cNvSpPr>
            <a:spLocks noGrp="1"/>
          </p:cNvSpPr>
          <p:nvPr>
            <p:ph type="body" sz="quarter" idx="10" hasCustomPrompt="1"/>
          </p:nvPr>
        </p:nvSpPr>
        <p:spPr>
          <a:xfrm>
            <a:off x="912285" y="1233488"/>
            <a:ext cx="10560048" cy="4680000"/>
          </a:xfrm>
          <a:prstGeom prst="rect">
            <a:avLst/>
          </a:prstGeom>
        </p:spPr>
        <p:txBody>
          <a:bodyPr/>
          <a:lstStyle>
            <a:lvl1pPr algn="just">
              <a:defRPr>
                <a:latin typeface="+mn-ea"/>
                <a:ea typeface="+mn-ea"/>
                <a:cs typeface="Arial" panose="020B0604020202020204" pitchFamily="34" charset="0"/>
              </a:defRPr>
            </a:lvl1pPr>
          </a:lstStyle>
          <a:p>
            <a:r>
              <a:rPr lang="zh-CN" altLang="en-US" dirty="0"/>
              <a:t>单击此处输入文字</a:t>
            </a:r>
          </a:p>
        </p:txBody>
      </p:sp>
    </p:spTree>
    <p:extLst>
      <p:ext uri="{BB962C8B-B14F-4D97-AF65-F5344CB8AC3E}">
        <p14:creationId xmlns:p14="http://schemas.microsoft.com/office/powerpoint/2010/main" val="252173997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663">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7#标题和内容（两行标题）">
    <p:spTree>
      <p:nvGrpSpPr>
        <p:cNvPr id="1" name=""/>
        <p:cNvGrpSpPr/>
        <p:nvPr/>
      </p:nvGrpSpPr>
      <p:grpSpPr>
        <a:xfrm>
          <a:off x="0" y="0"/>
          <a:ext cx="0" cy="0"/>
          <a:chOff x="0" y="0"/>
          <a:chExt cx="0" cy="0"/>
        </a:xfrm>
      </p:grpSpPr>
      <p:sp>
        <p:nvSpPr>
          <p:cNvPr id="3" name="标题 1"/>
          <p:cNvSpPr>
            <a:spLocks noGrp="1"/>
          </p:cNvSpPr>
          <p:nvPr>
            <p:ph type="title"/>
          </p:nvPr>
        </p:nvSpPr>
        <p:spPr>
          <a:xfrm>
            <a:off x="731838" y="447468"/>
            <a:ext cx="10728325" cy="1001920"/>
          </a:xfrm>
          <a:prstGeom prst="rect">
            <a:avLst/>
          </a:prstGeom>
        </p:spPr>
        <p:txBody>
          <a:bodyPr lIns="0" tIns="0" rIns="0" bIns="0" anchor="t">
            <a:normAutofit/>
          </a:bodyPr>
          <a:lstStyle>
            <a:lvl1pPr>
              <a:defRPr lang="zh-CN" altLang="en-US" baseline="0" dirty="0">
                <a:latin typeface="Huawei Sans" panose="020C0503030203020204" pitchFamily="34" charset="0"/>
                <a:ea typeface="方正兰亭黑简体" panose="02000000000000000000" pitchFamily="2" charset="-122"/>
              </a:defRPr>
            </a:lvl1pPr>
          </a:lstStyle>
          <a:p>
            <a:pPr marL="0" lvl="0" indent="0" defTabSz="1187798">
              <a:lnSpc>
                <a:spcPts val="3430"/>
              </a:lnSpc>
              <a:spcBef>
                <a:spcPts val="0"/>
              </a:spcBef>
              <a:buFont typeface="Arial" panose="020B0604020202020204" pitchFamily="34" charset="0"/>
            </a:pPr>
            <a:r>
              <a:rPr lang="zh-CN" altLang="en-US" dirty="0" smtClean="0"/>
              <a:t>单击</a:t>
            </a:r>
            <a:r>
              <a:rPr lang="zh-CN" altLang="en-US" dirty="0"/>
              <a:t>此处编辑母版标题样式</a:t>
            </a:r>
          </a:p>
        </p:txBody>
      </p:sp>
      <p:sp>
        <p:nvSpPr>
          <p:cNvPr id="9" name="文本占位符 6"/>
          <p:cNvSpPr>
            <a:spLocks noGrp="1"/>
          </p:cNvSpPr>
          <p:nvPr>
            <p:ph type="body" sz="quarter" idx="10" hasCustomPrompt="1"/>
          </p:nvPr>
        </p:nvSpPr>
        <p:spPr>
          <a:xfrm>
            <a:off x="731838" y="1484312"/>
            <a:ext cx="10728326" cy="4443243"/>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zh-CN" altLang="en-US" dirty="0"/>
              <a:t>单击此处输入文字</a:t>
            </a:r>
          </a:p>
        </p:txBody>
      </p:sp>
    </p:spTree>
    <p:extLst>
      <p:ext uri="{BB962C8B-B14F-4D97-AF65-F5344CB8AC3E}">
        <p14:creationId xmlns:p14="http://schemas.microsoft.com/office/powerpoint/2010/main" val="2166991213"/>
      </p:ext>
    </p:extLst>
  </p:cSld>
  <p:clrMapOvr>
    <a:masterClrMapping/>
  </p:clrMapOvr>
  <p:timing>
    <p:tnLst>
      <p:par>
        <p:cTn id="1" dur="indefinite" restart="never" nodeType="tmRoot"/>
      </p:par>
    </p:tnLst>
  </p:timing>
  <p:extLst>
    <p:ext uri="{DCECCB84-F9BA-43D5-87BE-67443E8EF086}">
      <p15:sldGuideLst xmlns:p15="http://schemas.microsoft.com/office/powerpoint/2012/main">
        <p15:guide id="1" orient="horz" pos="935"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7*#标题和内容（一行标题）">
    <p:spTree>
      <p:nvGrpSpPr>
        <p:cNvPr id="1" name=""/>
        <p:cNvGrpSpPr/>
        <p:nvPr/>
      </p:nvGrpSpPr>
      <p:grpSpPr>
        <a:xfrm>
          <a:off x="0" y="0"/>
          <a:ext cx="0" cy="0"/>
          <a:chOff x="0" y="0"/>
          <a:chExt cx="0" cy="0"/>
        </a:xfrm>
      </p:grpSpPr>
      <p:sp>
        <p:nvSpPr>
          <p:cNvPr id="3" name="标题 1"/>
          <p:cNvSpPr>
            <a:spLocks noGrp="1"/>
          </p:cNvSpPr>
          <p:nvPr>
            <p:ph type="title"/>
          </p:nvPr>
        </p:nvSpPr>
        <p:spPr>
          <a:xfrm>
            <a:off x="731838" y="447468"/>
            <a:ext cx="10728325" cy="485982"/>
          </a:xfrm>
          <a:prstGeom prst="rect">
            <a:avLst/>
          </a:prstGeom>
        </p:spPr>
        <p:txBody>
          <a:bodyPr lIns="0" tIns="0" rIns="0" bIns="0" anchor="t">
            <a:normAutofit/>
          </a:bodyPr>
          <a:lstStyle>
            <a:lvl1pPr>
              <a:defRPr lang="zh-CN" altLang="en-US" baseline="0" dirty="0">
                <a:latin typeface="Huawei Sans" panose="020C0503030203020204" pitchFamily="34" charset="0"/>
                <a:ea typeface="方正兰亭黑简体" panose="02000000000000000000" pitchFamily="2" charset="-122"/>
              </a:defRPr>
            </a:lvl1pPr>
          </a:lstStyle>
          <a:p>
            <a:pPr marL="0" lvl="0" indent="0" defTabSz="1187798">
              <a:lnSpc>
                <a:spcPts val="3430"/>
              </a:lnSpc>
              <a:spcBef>
                <a:spcPts val="0"/>
              </a:spcBef>
              <a:buFont typeface="Arial" panose="020B0604020202020204" pitchFamily="34" charset="0"/>
            </a:pPr>
            <a:r>
              <a:rPr lang="zh-CN" altLang="en-US" dirty="0" smtClean="0"/>
              <a:t>单击</a:t>
            </a:r>
            <a:r>
              <a:rPr lang="zh-CN" altLang="en-US" dirty="0"/>
              <a:t>此处编辑母版标题样式</a:t>
            </a:r>
          </a:p>
        </p:txBody>
      </p:sp>
      <p:sp>
        <p:nvSpPr>
          <p:cNvPr id="9" name="文本占位符 6"/>
          <p:cNvSpPr>
            <a:spLocks noGrp="1"/>
          </p:cNvSpPr>
          <p:nvPr>
            <p:ph type="body" sz="quarter" idx="10" hasCustomPrompt="1"/>
          </p:nvPr>
        </p:nvSpPr>
        <p:spPr>
          <a:xfrm>
            <a:off x="731838" y="1047750"/>
            <a:ext cx="10728326" cy="4879805"/>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zh-CN" altLang="en-US" dirty="0"/>
              <a:t>单击此处输入文字</a:t>
            </a:r>
          </a:p>
        </p:txBody>
      </p:sp>
    </p:spTree>
    <p:extLst>
      <p:ext uri="{BB962C8B-B14F-4D97-AF65-F5344CB8AC3E}">
        <p14:creationId xmlns:p14="http://schemas.microsoft.com/office/powerpoint/2010/main" val="277827284"/>
      </p:ext>
    </p:extLst>
  </p:cSld>
  <p:clrMapOvr>
    <a:masterClrMapping/>
  </p:clrMapOvr>
  <p:timing>
    <p:tnLst>
      <p:par>
        <p:cTn id="1" dur="indefinite" restart="never" nodeType="tmRoot"/>
      </p:par>
    </p:tnLst>
  </p:timing>
  <p:extLst>
    <p:ext uri="{DCECCB84-F9BA-43D5-87BE-67443E8EF086}">
      <p15:sldGuideLst xmlns:p15="http://schemas.microsoft.com/office/powerpoint/2012/main">
        <p15:guide id="1" orient="horz" pos="595" userDrawn="1">
          <p15:clr>
            <a:srgbClr val="FBAE40"/>
          </p15:clr>
        </p15:guide>
        <p15:guide id="2" orient="horz" pos="663"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8#仅标题（两行标题）">
    <p:spTree>
      <p:nvGrpSpPr>
        <p:cNvPr id="1" name=""/>
        <p:cNvGrpSpPr/>
        <p:nvPr/>
      </p:nvGrpSpPr>
      <p:grpSpPr>
        <a:xfrm>
          <a:off x="0" y="0"/>
          <a:ext cx="0" cy="0"/>
          <a:chOff x="0" y="0"/>
          <a:chExt cx="0" cy="0"/>
        </a:xfrm>
      </p:grpSpPr>
      <p:sp>
        <p:nvSpPr>
          <p:cNvPr id="3" name="标题 1"/>
          <p:cNvSpPr>
            <a:spLocks noGrp="1"/>
          </p:cNvSpPr>
          <p:nvPr>
            <p:ph type="title"/>
          </p:nvPr>
        </p:nvSpPr>
        <p:spPr>
          <a:xfrm>
            <a:off x="731838" y="447468"/>
            <a:ext cx="10728325" cy="1001920"/>
          </a:xfrm>
          <a:prstGeom prst="rect">
            <a:avLst/>
          </a:prstGeom>
        </p:spPr>
        <p:txBody>
          <a:bodyPr lIns="0" tIns="0" rIns="0" bIns="0" anchor="t">
            <a:normAutofit/>
          </a:bodyPr>
          <a:lstStyle>
            <a:lvl1pPr>
              <a:defRPr lang="zh-CN" altLang="en-US" baseline="0" dirty="0"/>
            </a:lvl1pPr>
          </a:lstStyle>
          <a:p>
            <a:pPr marL="0" lvl="0" indent="0" defTabSz="1187798">
              <a:lnSpc>
                <a:spcPts val="3430"/>
              </a:lnSpc>
              <a:spcBef>
                <a:spcPts val="0"/>
              </a:spcBef>
              <a:buFont typeface="Arial" panose="020B0604020202020204" pitchFamily="34" charset="0"/>
            </a:pPr>
            <a:r>
              <a:rPr lang="zh-CN" altLang="en-US" dirty="0" smtClean="0"/>
              <a:t>单击</a:t>
            </a:r>
            <a:r>
              <a:rPr lang="zh-CN" altLang="en-US" dirty="0"/>
              <a:t>此处编辑母版标题样式</a:t>
            </a:r>
          </a:p>
        </p:txBody>
      </p:sp>
    </p:spTree>
    <p:extLst>
      <p:ext uri="{BB962C8B-B14F-4D97-AF65-F5344CB8AC3E}">
        <p14:creationId xmlns:p14="http://schemas.microsoft.com/office/powerpoint/2010/main" val="3513643811"/>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8*#仅标题（一行标题）">
    <p:spTree>
      <p:nvGrpSpPr>
        <p:cNvPr id="1" name=""/>
        <p:cNvGrpSpPr/>
        <p:nvPr/>
      </p:nvGrpSpPr>
      <p:grpSpPr>
        <a:xfrm>
          <a:off x="0" y="0"/>
          <a:ext cx="0" cy="0"/>
          <a:chOff x="0" y="0"/>
          <a:chExt cx="0" cy="0"/>
        </a:xfrm>
      </p:grpSpPr>
      <p:sp>
        <p:nvSpPr>
          <p:cNvPr id="3" name="标题 1"/>
          <p:cNvSpPr>
            <a:spLocks noGrp="1"/>
          </p:cNvSpPr>
          <p:nvPr>
            <p:ph type="title"/>
          </p:nvPr>
        </p:nvSpPr>
        <p:spPr>
          <a:xfrm>
            <a:off x="731838" y="447468"/>
            <a:ext cx="10728325" cy="497095"/>
          </a:xfrm>
          <a:prstGeom prst="rect">
            <a:avLst/>
          </a:prstGeom>
        </p:spPr>
        <p:txBody>
          <a:bodyPr lIns="0" tIns="0" rIns="0" bIns="0" anchor="t">
            <a:normAutofit/>
          </a:bodyPr>
          <a:lstStyle>
            <a:lvl1pPr>
              <a:defRPr lang="zh-CN" altLang="en-US" baseline="0" dirty="0"/>
            </a:lvl1pPr>
          </a:lstStyle>
          <a:p>
            <a:pPr marL="0" lvl="0" indent="0" defTabSz="1187798">
              <a:lnSpc>
                <a:spcPts val="3430"/>
              </a:lnSpc>
              <a:spcBef>
                <a:spcPts val="0"/>
              </a:spcBef>
              <a:buFont typeface="Arial" panose="020B0604020202020204" pitchFamily="34" charset="0"/>
            </a:pPr>
            <a:r>
              <a:rPr lang="zh-CN" altLang="en-US" dirty="0" smtClean="0"/>
              <a:t>单击</a:t>
            </a:r>
            <a:r>
              <a:rPr lang="zh-CN" altLang="en-US" dirty="0"/>
              <a:t>此处编辑母版标题样式</a:t>
            </a:r>
          </a:p>
        </p:txBody>
      </p:sp>
    </p:spTree>
    <p:extLst>
      <p:ext uri="{BB962C8B-B14F-4D97-AF65-F5344CB8AC3E}">
        <p14:creationId xmlns:p14="http://schemas.microsoft.com/office/powerpoint/2010/main" val="826084440"/>
      </p:ext>
    </p:extLst>
  </p:cSld>
  <p:clrMapOvr>
    <a:masterClrMapping/>
  </p:clrMapOvr>
  <p:timing>
    <p:tnLst>
      <p:par>
        <p:cTn id="1" dur="indefinite" restart="never" nodeType="tmRoot"/>
      </p:par>
    </p:tnLst>
  </p:timing>
  <p:extLst>
    <p:ext uri="{DCECCB84-F9BA-43D5-87BE-67443E8EF086}">
      <p15:sldGuideLst xmlns:p15="http://schemas.microsoft.com/office/powerpoint/2012/main">
        <p15:guide id="1" orient="horz" pos="595"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9#全白背景">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34312"/>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15#谢谢">
    <p:bg>
      <p:bgPr>
        <a:solidFill>
          <a:srgbClr val="FFFFFF"/>
        </a:solidFill>
        <a:effectLst/>
      </p:bgPr>
    </p:bg>
    <p:spTree>
      <p:nvGrpSpPr>
        <p:cNvPr id="1" name=""/>
        <p:cNvGrpSpPr/>
        <p:nvPr/>
      </p:nvGrpSpPr>
      <p:grpSpPr>
        <a:xfrm>
          <a:off x="0" y="0"/>
          <a:ext cx="0" cy="0"/>
          <a:chOff x="0" y="0"/>
          <a:chExt cx="0" cy="0"/>
        </a:xfrm>
      </p:grpSpPr>
      <p:sp>
        <p:nvSpPr>
          <p:cNvPr id="3" name="TextBox 3">
            <a:extLst>
              <a:ext uri="{FF2B5EF4-FFF2-40B4-BE49-F238E27FC236}">
                <a16:creationId xmlns:a16="http://schemas.microsoft.com/office/drawing/2014/main" xmlns="" id="{42AF307D-40F4-EC4C-9108-79E948007529}"/>
              </a:ext>
            </a:extLst>
          </p:cNvPr>
          <p:cNvSpPr txBox="1"/>
          <p:nvPr userDrawn="1"/>
        </p:nvSpPr>
        <p:spPr>
          <a:xfrm>
            <a:off x="607486" y="1402064"/>
            <a:ext cx="3921034" cy="854717"/>
          </a:xfrm>
          <a:prstGeom prst="rect">
            <a:avLst/>
          </a:prstGeom>
          <a:noFill/>
        </p:spPr>
        <p:txBody>
          <a:bodyPr wrap="square" rtlCol="0">
            <a:spAutoFit/>
          </a:bodyPr>
          <a:lstStyle/>
          <a:p>
            <a:pPr algn="l"/>
            <a:r>
              <a:rPr lang="en-US" sz="4940" dirty="0" smtClean="0">
                <a:solidFill>
                  <a:schemeClr val="tx1"/>
                </a:solidFill>
              </a:rPr>
              <a:t>Thank you.</a:t>
            </a:r>
            <a:endParaRPr lang="en-US" sz="4940" dirty="0">
              <a:solidFill>
                <a:schemeClr val="tx1"/>
              </a:solidFill>
            </a:endParaRPr>
          </a:p>
        </p:txBody>
      </p:sp>
    </p:spTree>
    <p:extLst>
      <p:ext uri="{BB962C8B-B14F-4D97-AF65-F5344CB8AC3E}">
        <p14:creationId xmlns:p14="http://schemas.microsoft.com/office/powerpoint/2010/main" val="2149336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4#目标">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912284" y="1233487"/>
            <a:ext cx="10558800" cy="4680000"/>
          </a:xfrm>
        </p:spPr>
        <p:txBody>
          <a:bodyPr/>
          <a:lstStyle>
            <a:lvl1pPr marL="301625" marR="0" indent="-301625" algn="just" defTabSz="801688" rtl="0" eaLnBrk="1" fontAlgn="base" latinLnBrk="0" hangingPunct="1">
              <a:lnSpc>
                <a:spcPct val="140000"/>
              </a:lnSpc>
              <a:spcBef>
                <a:spcPct val="30000"/>
              </a:spcBef>
              <a:spcAft>
                <a:spcPct val="0"/>
              </a:spcAft>
              <a:buClr>
                <a:srgbClr val="808080"/>
              </a:buClr>
              <a:buSzPct val="60000"/>
              <a:buFont typeface="Wingdings" pitchFamily="2" charset="2"/>
              <a:buChar char="l"/>
              <a:tabLst/>
              <a:defRPr>
                <a:latin typeface="方正兰亭黑简体" panose="02000000000000000000" pitchFamily="2" charset="-122"/>
                <a:ea typeface="方正兰亭黑简体" panose="02000000000000000000" pitchFamily="2" charset="-122"/>
                <a:cs typeface="Arial" panose="020B0604020202020204" pitchFamily="34" charset="0"/>
              </a:defRPr>
            </a:lvl1pPr>
            <a:lvl2pPr algn="just" eaLnBrk="1" hangingPunct="1">
              <a:defRPr>
                <a:latin typeface="方正兰亭黑简体" panose="02000000000000000000" pitchFamily="2" charset="-122"/>
                <a:ea typeface="方正兰亭黑简体" panose="02000000000000000000" pitchFamily="2" charset="-122"/>
                <a:cs typeface="Arial" panose="020B0604020202020204" pitchFamily="34" charset="0"/>
              </a:defRPr>
            </a:lvl2pPr>
            <a:lvl3pPr algn="just" eaLnBrk="1" hangingPunct="1">
              <a:defRPr>
                <a:latin typeface="方正兰亭黑简体" panose="02000000000000000000" pitchFamily="2" charset="-122"/>
                <a:ea typeface="方正兰亭黑简体" panose="02000000000000000000" pitchFamily="2" charset="-122"/>
                <a:cs typeface="Arial" panose="020B0604020202020204" pitchFamily="34" charset="0"/>
              </a:defRPr>
            </a:lvl3pPr>
            <a:lvl4pPr algn="just" eaLnBrk="1" hangingPunct="1">
              <a:defRPr>
                <a:latin typeface="方正兰亭黑简体" panose="02000000000000000000" pitchFamily="2" charset="-122"/>
                <a:ea typeface="方正兰亭黑简体" panose="02000000000000000000" pitchFamily="2" charset="-122"/>
                <a:cs typeface="Arial" panose="020B0604020202020204" pitchFamily="34" charset="0"/>
              </a:defRPr>
            </a:lvl4pPr>
            <a:lvl5pPr algn="just" eaLnBrk="1" hangingPunct="1">
              <a:defRPr>
                <a:latin typeface="方正兰亭黑简体" panose="02000000000000000000" pitchFamily="2" charset="-122"/>
                <a:ea typeface="方正兰亭黑简体" panose="02000000000000000000" pitchFamily="2" charset="-122"/>
                <a:cs typeface="Arial" panose="020B0604020202020204" pitchFamily="34" charset="0"/>
              </a:defRPr>
            </a:lvl5pPr>
          </a:lstStyle>
          <a:p>
            <a:pPr marL="301625" marR="0" lvl="0" indent="-301625" algn="l" defTabSz="801688" rtl="0" eaLnBrk="0" fontAlgn="base" latinLnBrk="0" hangingPunct="0">
              <a:lnSpc>
                <a:spcPct val="140000"/>
              </a:lnSpc>
              <a:spcBef>
                <a:spcPct val="30000"/>
              </a:spcBef>
              <a:spcAft>
                <a:spcPct val="0"/>
              </a:spcAft>
              <a:buClr>
                <a:srgbClr val="808080"/>
              </a:buClr>
              <a:buSzPct val="60000"/>
              <a:buFont typeface="Wingdings" pitchFamily="2" charset="2"/>
              <a:buChar char="l"/>
              <a:tabLst/>
              <a:defRPr/>
            </a:pPr>
            <a:r>
              <a:rPr kumimoji="0" lang="zh-CN" altLang="en-US" sz="2200" b="0" i="0" u="none" strike="noStrike" kern="0" cap="none" spc="0" normalizeH="0" baseline="0" noProof="0" dirty="0">
                <a:ln>
                  <a:noFill/>
                </a:ln>
                <a:solidFill>
                  <a:srgbClr val="000000"/>
                </a:solidFill>
                <a:effectLst/>
                <a:uLnTx/>
                <a:uFillTx/>
                <a:latin typeface="+mn-lt"/>
                <a:ea typeface="+mn-ea"/>
                <a:cs typeface="+mn-cs"/>
              </a:rPr>
              <a:t>学完本课程后，您将能够：</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TextBox 10">
            <a:extLst>
              <a:ext uri="{FF2B5EF4-FFF2-40B4-BE49-F238E27FC236}">
                <a16:creationId xmlns="" xmlns:a16="http://schemas.microsoft.com/office/drawing/2014/main"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方正兰亭黑简体" panose="02000000000000000000" pitchFamily="2" charset="-122"/>
                <a:ea typeface="方正兰亭黑简体" panose="02000000000000000000" pitchFamily="2" charset="-122"/>
                <a:cs typeface="Arial" pitchFamily="34" charset="0"/>
              </a:rPr>
              <a:t>目标</a:t>
            </a:r>
            <a:endParaRPr lang="en-US" altLang="zh-CN" sz="3500" b="1" dirty="0">
              <a:solidFill>
                <a:schemeClr val="tx1">
                  <a:lumMod val="75000"/>
                  <a:lumOff val="25000"/>
                </a:schemeClr>
              </a:solidFill>
              <a:latin typeface="方正兰亭黑简体" panose="02000000000000000000" pitchFamily="2" charset="-122"/>
              <a:ea typeface="方正兰亭黑简体" panose="02000000000000000000" pitchFamily="2" charset="-122"/>
              <a:cs typeface="Arial" pitchFamily="34" charset="0"/>
            </a:endParaRPr>
          </a:p>
        </p:txBody>
      </p:sp>
      <p:sp>
        <p:nvSpPr>
          <p:cNvPr id="8"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0" name="组合 9"/>
          <p:cNvGrpSpPr/>
          <p:nvPr userDrawn="1"/>
        </p:nvGrpSpPr>
        <p:grpSpPr>
          <a:xfrm>
            <a:off x="443372" y="440668"/>
            <a:ext cx="533970" cy="533470"/>
            <a:chOff x="2960687" y="4865687"/>
            <a:chExt cx="1698626" cy="1697038"/>
          </a:xfrm>
          <a:solidFill>
            <a:schemeClr val="bg1"/>
          </a:solidFill>
        </p:grpSpPr>
        <p:sp>
          <p:nvSpPr>
            <p:cNvPr id="11" name="Freeform 6"/>
            <p:cNvSpPr>
              <a:spLocks/>
            </p:cNvSpPr>
            <p:nvPr/>
          </p:nvSpPr>
          <p:spPr bwMode="auto">
            <a:xfrm>
              <a:off x="2960687" y="5251450"/>
              <a:ext cx="1311275" cy="1311275"/>
            </a:xfrm>
            <a:custGeom>
              <a:avLst/>
              <a:gdLst>
                <a:gd name="T0" fmla="*/ 1114 w 1293"/>
                <a:gd name="T1" fmla="*/ 294 h 1293"/>
                <a:gd name="T2" fmla="*/ 1233 w 1293"/>
                <a:gd name="T3" fmla="*/ 647 h 1293"/>
                <a:gd name="T4" fmla="*/ 647 w 1293"/>
                <a:gd name="T5" fmla="*/ 1233 h 1293"/>
                <a:gd name="T6" fmla="*/ 60 w 1293"/>
                <a:gd name="T7" fmla="*/ 647 h 1293"/>
                <a:gd name="T8" fmla="*/ 647 w 1293"/>
                <a:gd name="T9" fmla="*/ 60 h 1293"/>
                <a:gd name="T10" fmla="*/ 1001 w 1293"/>
                <a:gd name="T11" fmla="*/ 180 h 1293"/>
                <a:gd name="T12" fmla="*/ 1044 w 1293"/>
                <a:gd name="T13" fmla="*/ 137 h 1293"/>
                <a:gd name="T14" fmla="*/ 647 w 1293"/>
                <a:gd name="T15" fmla="*/ 0 h 1293"/>
                <a:gd name="T16" fmla="*/ 0 w 1293"/>
                <a:gd name="T17" fmla="*/ 647 h 1293"/>
                <a:gd name="T18" fmla="*/ 647 w 1293"/>
                <a:gd name="T19" fmla="*/ 1293 h 1293"/>
                <a:gd name="T20" fmla="*/ 1293 w 1293"/>
                <a:gd name="T21" fmla="*/ 647 h 1293"/>
                <a:gd name="T22" fmla="*/ 1157 w 1293"/>
                <a:gd name="T23" fmla="*/ 251 h 1293"/>
                <a:gd name="T24" fmla="*/ 1114 w 1293"/>
                <a:gd name="T25" fmla="*/ 294 h 1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93" h="1293">
                  <a:moveTo>
                    <a:pt x="1114" y="294"/>
                  </a:moveTo>
                  <a:cubicBezTo>
                    <a:pt x="1189" y="392"/>
                    <a:pt x="1233" y="514"/>
                    <a:pt x="1233" y="647"/>
                  </a:cubicBezTo>
                  <a:cubicBezTo>
                    <a:pt x="1233" y="970"/>
                    <a:pt x="970" y="1233"/>
                    <a:pt x="647" y="1233"/>
                  </a:cubicBezTo>
                  <a:cubicBezTo>
                    <a:pt x="323" y="1233"/>
                    <a:pt x="60" y="970"/>
                    <a:pt x="60" y="647"/>
                  </a:cubicBezTo>
                  <a:cubicBezTo>
                    <a:pt x="60" y="323"/>
                    <a:pt x="323" y="60"/>
                    <a:pt x="647" y="60"/>
                  </a:cubicBezTo>
                  <a:cubicBezTo>
                    <a:pt x="780" y="60"/>
                    <a:pt x="903" y="105"/>
                    <a:pt x="1001" y="180"/>
                  </a:cubicBezTo>
                  <a:cubicBezTo>
                    <a:pt x="1044" y="137"/>
                    <a:pt x="1044" y="137"/>
                    <a:pt x="1044" y="137"/>
                  </a:cubicBezTo>
                  <a:cubicBezTo>
                    <a:pt x="934" y="52"/>
                    <a:pt x="796" y="0"/>
                    <a:pt x="647" y="0"/>
                  </a:cubicBezTo>
                  <a:cubicBezTo>
                    <a:pt x="290" y="0"/>
                    <a:pt x="0" y="290"/>
                    <a:pt x="0" y="647"/>
                  </a:cubicBezTo>
                  <a:cubicBezTo>
                    <a:pt x="0" y="1003"/>
                    <a:pt x="290" y="1293"/>
                    <a:pt x="647" y="1293"/>
                  </a:cubicBezTo>
                  <a:cubicBezTo>
                    <a:pt x="1003" y="1293"/>
                    <a:pt x="1293" y="1003"/>
                    <a:pt x="1293" y="647"/>
                  </a:cubicBezTo>
                  <a:cubicBezTo>
                    <a:pt x="1293" y="498"/>
                    <a:pt x="1242" y="360"/>
                    <a:pt x="1157" y="251"/>
                  </a:cubicBezTo>
                  <a:lnTo>
                    <a:pt x="1114" y="2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2" name="Freeform 7"/>
            <p:cNvSpPr>
              <a:spLocks/>
            </p:cNvSpPr>
            <p:nvPr/>
          </p:nvSpPr>
          <p:spPr bwMode="auto">
            <a:xfrm>
              <a:off x="3168650" y="5459413"/>
              <a:ext cx="895350" cy="895350"/>
            </a:xfrm>
            <a:custGeom>
              <a:avLst/>
              <a:gdLst>
                <a:gd name="T0" fmla="*/ 762 w 883"/>
                <a:gd name="T1" fmla="*/ 235 h 883"/>
                <a:gd name="T2" fmla="*/ 823 w 883"/>
                <a:gd name="T3" fmla="*/ 442 h 883"/>
                <a:gd name="T4" fmla="*/ 442 w 883"/>
                <a:gd name="T5" fmla="*/ 823 h 883"/>
                <a:gd name="T6" fmla="*/ 60 w 883"/>
                <a:gd name="T7" fmla="*/ 442 h 883"/>
                <a:gd name="T8" fmla="*/ 442 w 883"/>
                <a:gd name="T9" fmla="*/ 60 h 883"/>
                <a:gd name="T10" fmla="*/ 649 w 883"/>
                <a:gd name="T11" fmla="*/ 122 h 883"/>
                <a:gd name="T12" fmla="*/ 692 w 883"/>
                <a:gd name="T13" fmla="*/ 78 h 883"/>
                <a:gd name="T14" fmla="*/ 442 w 883"/>
                <a:gd name="T15" fmla="*/ 0 h 883"/>
                <a:gd name="T16" fmla="*/ 0 w 883"/>
                <a:gd name="T17" fmla="*/ 442 h 883"/>
                <a:gd name="T18" fmla="*/ 442 w 883"/>
                <a:gd name="T19" fmla="*/ 883 h 883"/>
                <a:gd name="T20" fmla="*/ 883 w 883"/>
                <a:gd name="T21" fmla="*/ 442 h 883"/>
                <a:gd name="T22" fmla="*/ 806 w 883"/>
                <a:gd name="T23" fmla="*/ 192 h 883"/>
                <a:gd name="T24" fmla="*/ 762 w 883"/>
                <a:gd name="T25" fmla="*/ 235 h 8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3" h="883">
                  <a:moveTo>
                    <a:pt x="762" y="235"/>
                  </a:moveTo>
                  <a:cubicBezTo>
                    <a:pt x="801" y="295"/>
                    <a:pt x="823" y="366"/>
                    <a:pt x="823" y="442"/>
                  </a:cubicBezTo>
                  <a:cubicBezTo>
                    <a:pt x="823" y="652"/>
                    <a:pt x="652" y="823"/>
                    <a:pt x="442" y="823"/>
                  </a:cubicBezTo>
                  <a:cubicBezTo>
                    <a:pt x="231" y="823"/>
                    <a:pt x="60" y="652"/>
                    <a:pt x="60" y="442"/>
                  </a:cubicBezTo>
                  <a:cubicBezTo>
                    <a:pt x="60" y="231"/>
                    <a:pt x="231" y="60"/>
                    <a:pt x="442" y="60"/>
                  </a:cubicBezTo>
                  <a:cubicBezTo>
                    <a:pt x="518" y="60"/>
                    <a:pt x="589" y="83"/>
                    <a:pt x="649" y="122"/>
                  </a:cubicBezTo>
                  <a:cubicBezTo>
                    <a:pt x="692" y="78"/>
                    <a:pt x="692" y="78"/>
                    <a:pt x="692" y="78"/>
                  </a:cubicBezTo>
                  <a:cubicBezTo>
                    <a:pt x="621" y="29"/>
                    <a:pt x="535" y="0"/>
                    <a:pt x="442" y="0"/>
                  </a:cubicBezTo>
                  <a:cubicBezTo>
                    <a:pt x="198" y="0"/>
                    <a:pt x="0" y="198"/>
                    <a:pt x="0" y="442"/>
                  </a:cubicBezTo>
                  <a:cubicBezTo>
                    <a:pt x="0" y="685"/>
                    <a:pt x="198" y="883"/>
                    <a:pt x="442" y="883"/>
                  </a:cubicBezTo>
                  <a:cubicBezTo>
                    <a:pt x="685" y="883"/>
                    <a:pt x="883" y="685"/>
                    <a:pt x="883" y="442"/>
                  </a:cubicBezTo>
                  <a:cubicBezTo>
                    <a:pt x="883" y="349"/>
                    <a:pt x="855" y="263"/>
                    <a:pt x="806" y="192"/>
                  </a:cubicBezTo>
                  <a:lnTo>
                    <a:pt x="762" y="2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8"/>
            <p:cNvSpPr>
              <a:spLocks/>
            </p:cNvSpPr>
            <p:nvPr/>
          </p:nvSpPr>
          <p:spPr bwMode="auto">
            <a:xfrm>
              <a:off x="3384550" y="5675313"/>
              <a:ext cx="463550" cy="463550"/>
            </a:xfrm>
            <a:custGeom>
              <a:avLst/>
              <a:gdLst>
                <a:gd name="T0" fmla="*/ 390 w 457"/>
                <a:gd name="T1" fmla="*/ 181 h 457"/>
                <a:gd name="T2" fmla="*/ 397 w 457"/>
                <a:gd name="T3" fmla="*/ 229 h 457"/>
                <a:gd name="T4" fmla="*/ 229 w 457"/>
                <a:gd name="T5" fmla="*/ 397 h 457"/>
                <a:gd name="T6" fmla="*/ 60 w 457"/>
                <a:gd name="T7" fmla="*/ 229 h 457"/>
                <a:gd name="T8" fmla="*/ 229 w 457"/>
                <a:gd name="T9" fmla="*/ 60 h 457"/>
                <a:gd name="T10" fmla="*/ 277 w 457"/>
                <a:gd name="T11" fmla="*/ 67 h 457"/>
                <a:gd name="T12" fmla="*/ 324 w 457"/>
                <a:gd name="T13" fmla="*/ 21 h 457"/>
                <a:gd name="T14" fmla="*/ 229 w 457"/>
                <a:gd name="T15" fmla="*/ 0 h 457"/>
                <a:gd name="T16" fmla="*/ 0 w 457"/>
                <a:gd name="T17" fmla="*/ 229 h 457"/>
                <a:gd name="T18" fmla="*/ 229 w 457"/>
                <a:gd name="T19" fmla="*/ 457 h 457"/>
                <a:gd name="T20" fmla="*/ 457 w 457"/>
                <a:gd name="T21" fmla="*/ 229 h 457"/>
                <a:gd name="T22" fmla="*/ 437 w 457"/>
                <a:gd name="T23" fmla="*/ 134 h 457"/>
                <a:gd name="T24" fmla="*/ 390 w 457"/>
                <a:gd name="T25" fmla="*/ 181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7" h="457">
                  <a:moveTo>
                    <a:pt x="390" y="181"/>
                  </a:moveTo>
                  <a:cubicBezTo>
                    <a:pt x="395" y="196"/>
                    <a:pt x="397" y="212"/>
                    <a:pt x="397" y="229"/>
                  </a:cubicBezTo>
                  <a:cubicBezTo>
                    <a:pt x="397" y="322"/>
                    <a:pt x="322" y="397"/>
                    <a:pt x="229" y="397"/>
                  </a:cubicBezTo>
                  <a:cubicBezTo>
                    <a:pt x="136" y="397"/>
                    <a:pt x="60" y="322"/>
                    <a:pt x="60" y="229"/>
                  </a:cubicBezTo>
                  <a:cubicBezTo>
                    <a:pt x="60" y="136"/>
                    <a:pt x="136" y="60"/>
                    <a:pt x="229" y="60"/>
                  </a:cubicBezTo>
                  <a:cubicBezTo>
                    <a:pt x="245" y="60"/>
                    <a:pt x="262" y="63"/>
                    <a:pt x="277" y="67"/>
                  </a:cubicBezTo>
                  <a:cubicBezTo>
                    <a:pt x="324" y="21"/>
                    <a:pt x="324" y="21"/>
                    <a:pt x="324" y="21"/>
                  </a:cubicBezTo>
                  <a:cubicBezTo>
                    <a:pt x="295" y="8"/>
                    <a:pt x="263" y="0"/>
                    <a:pt x="229" y="0"/>
                  </a:cubicBezTo>
                  <a:cubicBezTo>
                    <a:pt x="103" y="0"/>
                    <a:pt x="0" y="103"/>
                    <a:pt x="0" y="229"/>
                  </a:cubicBezTo>
                  <a:cubicBezTo>
                    <a:pt x="0" y="355"/>
                    <a:pt x="103" y="457"/>
                    <a:pt x="229" y="457"/>
                  </a:cubicBezTo>
                  <a:cubicBezTo>
                    <a:pt x="355" y="457"/>
                    <a:pt x="457" y="355"/>
                    <a:pt x="457" y="229"/>
                  </a:cubicBezTo>
                  <a:cubicBezTo>
                    <a:pt x="457" y="195"/>
                    <a:pt x="450" y="163"/>
                    <a:pt x="437" y="134"/>
                  </a:cubicBezTo>
                  <a:lnTo>
                    <a:pt x="390"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9"/>
            <p:cNvSpPr>
              <a:spLocks/>
            </p:cNvSpPr>
            <p:nvPr/>
          </p:nvSpPr>
          <p:spPr bwMode="auto">
            <a:xfrm>
              <a:off x="3582988" y="5092700"/>
              <a:ext cx="850900" cy="844550"/>
            </a:xfrm>
            <a:custGeom>
              <a:avLst/>
              <a:gdLst>
                <a:gd name="T0" fmla="*/ 33 w 839"/>
                <a:gd name="T1" fmla="*/ 834 h 834"/>
                <a:gd name="T2" fmla="*/ 11 w 839"/>
                <a:gd name="T3" fmla="*/ 825 h 834"/>
                <a:gd name="T4" fmla="*/ 11 w 839"/>
                <a:gd name="T5" fmla="*/ 782 h 834"/>
                <a:gd name="T6" fmla="*/ 785 w 839"/>
                <a:gd name="T7" fmla="*/ 12 h 834"/>
                <a:gd name="T8" fmla="*/ 827 w 839"/>
                <a:gd name="T9" fmla="*/ 12 h 834"/>
                <a:gd name="T10" fmla="*/ 827 w 839"/>
                <a:gd name="T11" fmla="*/ 54 h 834"/>
                <a:gd name="T12" fmla="*/ 54 w 839"/>
                <a:gd name="T13" fmla="*/ 825 h 834"/>
                <a:gd name="T14" fmla="*/ 33 w 839"/>
                <a:gd name="T15" fmla="*/ 834 h 8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9" h="834">
                  <a:moveTo>
                    <a:pt x="33" y="834"/>
                  </a:moveTo>
                  <a:cubicBezTo>
                    <a:pt x="25" y="834"/>
                    <a:pt x="17" y="831"/>
                    <a:pt x="11" y="825"/>
                  </a:cubicBezTo>
                  <a:cubicBezTo>
                    <a:pt x="0" y="813"/>
                    <a:pt x="0" y="794"/>
                    <a:pt x="11" y="782"/>
                  </a:cubicBezTo>
                  <a:cubicBezTo>
                    <a:pt x="785" y="12"/>
                    <a:pt x="785" y="12"/>
                    <a:pt x="785" y="12"/>
                  </a:cubicBezTo>
                  <a:cubicBezTo>
                    <a:pt x="796" y="0"/>
                    <a:pt x="815" y="0"/>
                    <a:pt x="827" y="12"/>
                  </a:cubicBezTo>
                  <a:cubicBezTo>
                    <a:pt x="839" y="24"/>
                    <a:pt x="839" y="43"/>
                    <a:pt x="827" y="54"/>
                  </a:cubicBezTo>
                  <a:cubicBezTo>
                    <a:pt x="54" y="825"/>
                    <a:pt x="54" y="825"/>
                    <a:pt x="54" y="825"/>
                  </a:cubicBezTo>
                  <a:cubicBezTo>
                    <a:pt x="48" y="831"/>
                    <a:pt x="40" y="834"/>
                    <a:pt x="33" y="8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Freeform 10"/>
            <p:cNvSpPr>
              <a:spLocks noEditPoints="1"/>
            </p:cNvSpPr>
            <p:nvPr/>
          </p:nvSpPr>
          <p:spPr bwMode="auto">
            <a:xfrm>
              <a:off x="4140200" y="4865687"/>
              <a:ext cx="301625" cy="500063"/>
            </a:xfrm>
            <a:custGeom>
              <a:avLst/>
              <a:gdLst>
                <a:gd name="T0" fmla="*/ 50 w 298"/>
                <a:gd name="T1" fmla="*/ 492 h 492"/>
                <a:gd name="T2" fmla="*/ 40 w 298"/>
                <a:gd name="T3" fmla="*/ 490 h 492"/>
                <a:gd name="T4" fmla="*/ 20 w 298"/>
                <a:gd name="T5" fmla="*/ 464 h 492"/>
                <a:gd name="T6" fmla="*/ 1 w 298"/>
                <a:gd name="T7" fmla="*/ 252 h 492"/>
                <a:gd name="T8" fmla="*/ 10 w 298"/>
                <a:gd name="T9" fmla="*/ 228 h 492"/>
                <a:gd name="T10" fmla="*/ 227 w 298"/>
                <a:gd name="T11" fmla="*/ 11 h 492"/>
                <a:gd name="T12" fmla="*/ 259 w 298"/>
                <a:gd name="T13" fmla="*/ 4 h 492"/>
                <a:gd name="T14" fmla="*/ 278 w 298"/>
                <a:gd name="T15" fmla="*/ 29 h 492"/>
                <a:gd name="T16" fmla="*/ 297 w 298"/>
                <a:gd name="T17" fmla="*/ 242 h 492"/>
                <a:gd name="T18" fmla="*/ 289 w 298"/>
                <a:gd name="T19" fmla="*/ 266 h 492"/>
                <a:gd name="T20" fmla="*/ 71 w 298"/>
                <a:gd name="T21" fmla="*/ 483 h 492"/>
                <a:gd name="T22" fmla="*/ 50 w 298"/>
                <a:gd name="T23" fmla="*/ 492 h 492"/>
                <a:gd name="T24" fmla="*/ 62 w 298"/>
                <a:gd name="T25" fmla="*/ 260 h 492"/>
                <a:gd name="T26" fmla="*/ 74 w 298"/>
                <a:gd name="T27" fmla="*/ 395 h 492"/>
                <a:gd name="T28" fmla="*/ 236 w 298"/>
                <a:gd name="T29" fmla="*/ 233 h 492"/>
                <a:gd name="T30" fmla="*/ 224 w 298"/>
                <a:gd name="T31" fmla="*/ 99 h 492"/>
                <a:gd name="T32" fmla="*/ 62 w 298"/>
                <a:gd name="T33" fmla="*/ 26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8" h="492">
                  <a:moveTo>
                    <a:pt x="50" y="492"/>
                  </a:moveTo>
                  <a:cubicBezTo>
                    <a:pt x="46" y="492"/>
                    <a:pt x="43" y="491"/>
                    <a:pt x="40" y="490"/>
                  </a:cubicBezTo>
                  <a:cubicBezTo>
                    <a:pt x="29" y="486"/>
                    <a:pt x="21" y="476"/>
                    <a:pt x="20" y="464"/>
                  </a:cubicBezTo>
                  <a:cubicBezTo>
                    <a:pt x="1" y="252"/>
                    <a:pt x="1" y="252"/>
                    <a:pt x="1" y="252"/>
                  </a:cubicBezTo>
                  <a:cubicBezTo>
                    <a:pt x="0" y="243"/>
                    <a:pt x="3" y="234"/>
                    <a:pt x="10" y="228"/>
                  </a:cubicBezTo>
                  <a:cubicBezTo>
                    <a:pt x="227" y="11"/>
                    <a:pt x="227" y="11"/>
                    <a:pt x="227" y="11"/>
                  </a:cubicBezTo>
                  <a:cubicBezTo>
                    <a:pt x="235" y="2"/>
                    <a:pt x="248" y="0"/>
                    <a:pt x="259" y="4"/>
                  </a:cubicBezTo>
                  <a:cubicBezTo>
                    <a:pt x="270" y="7"/>
                    <a:pt x="277" y="17"/>
                    <a:pt x="278" y="29"/>
                  </a:cubicBezTo>
                  <a:cubicBezTo>
                    <a:pt x="297" y="242"/>
                    <a:pt x="297" y="242"/>
                    <a:pt x="297" y="242"/>
                  </a:cubicBezTo>
                  <a:cubicBezTo>
                    <a:pt x="298" y="251"/>
                    <a:pt x="295" y="259"/>
                    <a:pt x="289" y="266"/>
                  </a:cubicBezTo>
                  <a:cubicBezTo>
                    <a:pt x="71" y="483"/>
                    <a:pt x="71" y="483"/>
                    <a:pt x="71" y="483"/>
                  </a:cubicBezTo>
                  <a:cubicBezTo>
                    <a:pt x="65" y="489"/>
                    <a:pt x="58" y="492"/>
                    <a:pt x="50" y="492"/>
                  </a:cubicBezTo>
                  <a:close/>
                  <a:moveTo>
                    <a:pt x="62" y="260"/>
                  </a:moveTo>
                  <a:cubicBezTo>
                    <a:pt x="74" y="395"/>
                    <a:pt x="74" y="395"/>
                    <a:pt x="74" y="395"/>
                  </a:cubicBezTo>
                  <a:cubicBezTo>
                    <a:pt x="236" y="233"/>
                    <a:pt x="236" y="233"/>
                    <a:pt x="236" y="233"/>
                  </a:cubicBezTo>
                  <a:cubicBezTo>
                    <a:pt x="224" y="99"/>
                    <a:pt x="224" y="99"/>
                    <a:pt x="224" y="99"/>
                  </a:cubicBezTo>
                  <a:lnTo>
                    <a:pt x="62" y="2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Freeform 11"/>
            <p:cNvSpPr>
              <a:spLocks noEditPoints="1"/>
            </p:cNvSpPr>
            <p:nvPr/>
          </p:nvSpPr>
          <p:spPr bwMode="auto">
            <a:xfrm>
              <a:off x="4157663" y="5083175"/>
              <a:ext cx="501650" cy="301625"/>
            </a:xfrm>
            <a:custGeom>
              <a:avLst/>
              <a:gdLst>
                <a:gd name="T0" fmla="*/ 245 w 494"/>
                <a:gd name="T1" fmla="*/ 297 h 297"/>
                <a:gd name="T2" fmla="*/ 242 w 494"/>
                <a:gd name="T3" fmla="*/ 296 h 297"/>
                <a:gd name="T4" fmla="*/ 29 w 494"/>
                <a:gd name="T5" fmla="*/ 278 h 297"/>
                <a:gd name="T6" fmla="*/ 4 w 494"/>
                <a:gd name="T7" fmla="*/ 258 h 297"/>
                <a:gd name="T8" fmla="*/ 11 w 494"/>
                <a:gd name="T9" fmla="*/ 226 h 297"/>
                <a:gd name="T10" fmla="*/ 228 w 494"/>
                <a:gd name="T11" fmla="*/ 9 h 297"/>
                <a:gd name="T12" fmla="*/ 252 w 494"/>
                <a:gd name="T13" fmla="*/ 0 h 297"/>
                <a:gd name="T14" fmla="*/ 464 w 494"/>
                <a:gd name="T15" fmla="*/ 19 h 297"/>
                <a:gd name="T16" fmla="*/ 490 w 494"/>
                <a:gd name="T17" fmla="*/ 39 h 297"/>
                <a:gd name="T18" fmla="*/ 483 w 494"/>
                <a:gd name="T19" fmla="*/ 70 h 297"/>
                <a:gd name="T20" fmla="*/ 266 w 494"/>
                <a:gd name="T21" fmla="*/ 288 h 297"/>
                <a:gd name="T22" fmla="*/ 245 w 494"/>
                <a:gd name="T23" fmla="*/ 297 h 297"/>
                <a:gd name="T24" fmla="*/ 99 w 494"/>
                <a:gd name="T25" fmla="*/ 223 h 297"/>
                <a:gd name="T26" fmla="*/ 233 w 494"/>
                <a:gd name="T27" fmla="*/ 235 h 297"/>
                <a:gd name="T28" fmla="*/ 395 w 494"/>
                <a:gd name="T29" fmla="*/ 73 h 297"/>
                <a:gd name="T30" fmla="*/ 261 w 494"/>
                <a:gd name="T31" fmla="*/ 62 h 297"/>
                <a:gd name="T32" fmla="*/ 99 w 494"/>
                <a:gd name="T33" fmla="*/ 223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4" h="297">
                  <a:moveTo>
                    <a:pt x="245" y="297"/>
                  </a:moveTo>
                  <a:cubicBezTo>
                    <a:pt x="244" y="297"/>
                    <a:pt x="243" y="297"/>
                    <a:pt x="242" y="296"/>
                  </a:cubicBezTo>
                  <a:cubicBezTo>
                    <a:pt x="29" y="278"/>
                    <a:pt x="29" y="278"/>
                    <a:pt x="29" y="278"/>
                  </a:cubicBezTo>
                  <a:cubicBezTo>
                    <a:pt x="18" y="277"/>
                    <a:pt x="8" y="269"/>
                    <a:pt x="4" y="258"/>
                  </a:cubicBezTo>
                  <a:cubicBezTo>
                    <a:pt x="0" y="247"/>
                    <a:pt x="2" y="235"/>
                    <a:pt x="11" y="226"/>
                  </a:cubicBezTo>
                  <a:cubicBezTo>
                    <a:pt x="228" y="9"/>
                    <a:pt x="228" y="9"/>
                    <a:pt x="228" y="9"/>
                  </a:cubicBezTo>
                  <a:cubicBezTo>
                    <a:pt x="234" y="3"/>
                    <a:pt x="243" y="0"/>
                    <a:pt x="252" y="0"/>
                  </a:cubicBezTo>
                  <a:cubicBezTo>
                    <a:pt x="464" y="19"/>
                    <a:pt x="464" y="19"/>
                    <a:pt x="464" y="19"/>
                  </a:cubicBezTo>
                  <a:cubicBezTo>
                    <a:pt x="476" y="20"/>
                    <a:pt x="486" y="28"/>
                    <a:pt x="490" y="39"/>
                  </a:cubicBezTo>
                  <a:cubicBezTo>
                    <a:pt x="494" y="50"/>
                    <a:pt x="491" y="62"/>
                    <a:pt x="483" y="70"/>
                  </a:cubicBezTo>
                  <a:cubicBezTo>
                    <a:pt x="266" y="288"/>
                    <a:pt x="266" y="288"/>
                    <a:pt x="266" y="288"/>
                  </a:cubicBezTo>
                  <a:cubicBezTo>
                    <a:pt x="260" y="293"/>
                    <a:pt x="252" y="297"/>
                    <a:pt x="245" y="297"/>
                  </a:cubicBezTo>
                  <a:close/>
                  <a:moveTo>
                    <a:pt x="99" y="223"/>
                  </a:moveTo>
                  <a:cubicBezTo>
                    <a:pt x="233" y="235"/>
                    <a:pt x="233" y="235"/>
                    <a:pt x="233" y="235"/>
                  </a:cubicBezTo>
                  <a:cubicBezTo>
                    <a:pt x="395" y="73"/>
                    <a:pt x="395" y="73"/>
                    <a:pt x="395" y="73"/>
                  </a:cubicBezTo>
                  <a:cubicBezTo>
                    <a:pt x="261" y="62"/>
                    <a:pt x="261" y="62"/>
                    <a:pt x="261" y="62"/>
                  </a:cubicBezTo>
                  <a:lnTo>
                    <a:pt x="99"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8" name="Freeform 6"/>
          <p:cNvSpPr>
            <a:spLocks/>
          </p:cNvSpPr>
          <p:nvPr userDrawn="1"/>
        </p:nvSpPr>
        <p:spPr bwMode="auto">
          <a:xfrm>
            <a:off x="3213039" y="296368"/>
            <a:ext cx="8978961"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9" name="Freeform 11"/>
          <p:cNvSpPr>
            <a:spLocks/>
          </p:cNvSpPr>
          <p:nvPr userDrawn="1"/>
        </p:nvSpPr>
        <p:spPr bwMode="auto">
          <a:xfrm>
            <a:off x="310766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extLst>
      <p:ext uri="{BB962C8B-B14F-4D97-AF65-F5344CB8AC3E}">
        <p14:creationId xmlns:p14="http://schemas.microsoft.com/office/powerpoint/2010/main" val="142412142"/>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5#目录">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912283" y="1233487"/>
            <a:ext cx="10558800" cy="4680000"/>
          </a:xfrm>
        </p:spPr>
        <p:txBody>
          <a:bodyPr/>
          <a:lstStyle>
            <a:lvl1pPr marL="457200" marR="0" indent="-457200" algn="just" defTabSz="801688" rtl="0" eaLnBrk="1" fontAlgn="base" latinLnBrk="0" hangingPunct="1">
              <a:lnSpc>
                <a:spcPct val="140000"/>
              </a:lnSpc>
              <a:spcBef>
                <a:spcPct val="30000"/>
              </a:spcBef>
              <a:spcAft>
                <a:spcPct val="0"/>
              </a:spcAft>
              <a:buClr>
                <a:schemeClr val="tx1"/>
              </a:buClr>
              <a:buSzPct val="100000"/>
              <a:buFont typeface="+mj-lt"/>
              <a:buAutoNum type="arabicPeriod"/>
              <a:tabLst/>
              <a:defRPr>
                <a:latin typeface="方正兰亭黑简体" panose="02000000000000000000" pitchFamily="2" charset="-122"/>
                <a:ea typeface="方正兰亭黑简体" panose="02000000000000000000" pitchFamily="2" charset="-122"/>
                <a:cs typeface="Arial" panose="020B0604020202020204" pitchFamily="34" charset="0"/>
              </a:defRPr>
            </a:lvl1pPr>
            <a:lvl2pPr>
              <a:buFont typeface="Wingdings" pitchFamily="2" charset="2"/>
              <a:buChar char="p"/>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sp>
        <p:nvSpPr>
          <p:cNvPr id="6" name="TextBox 10">
            <a:extLst>
              <a:ext uri="{FF2B5EF4-FFF2-40B4-BE49-F238E27FC236}">
                <a16:creationId xmlns="" xmlns:a16="http://schemas.microsoft.com/office/drawing/2014/main"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smtClean="0">
                <a:solidFill>
                  <a:schemeClr val="tx1">
                    <a:lumMod val="75000"/>
                    <a:lumOff val="25000"/>
                  </a:schemeClr>
                </a:solidFill>
                <a:latin typeface="方正兰亭黑简体" panose="02000000000000000000" pitchFamily="2" charset="-122"/>
                <a:ea typeface="方正兰亭黑简体" panose="02000000000000000000" pitchFamily="2" charset="-122"/>
                <a:cs typeface="Arial" pitchFamily="34" charset="0"/>
              </a:rPr>
              <a:t>目录</a:t>
            </a:r>
            <a:endParaRPr lang="zh-CN" altLang="en-US" sz="3500" b="1" dirty="0">
              <a:solidFill>
                <a:schemeClr val="tx1">
                  <a:lumMod val="75000"/>
                  <a:lumOff val="25000"/>
                </a:schemeClr>
              </a:solidFill>
              <a:latin typeface="方正兰亭黑简体" panose="02000000000000000000" pitchFamily="2" charset="-122"/>
              <a:ea typeface="方正兰亭黑简体" panose="02000000000000000000" pitchFamily="2" charset="-122"/>
              <a:cs typeface="Arial" pitchFamily="34" charset="0"/>
            </a:endParaRPr>
          </a:p>
        </p:txBody>
      </p:sp>
      <p:sp>
        <p:nvSpPr>
          <p:cNvPr id="7"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0" name="组合 9"/>
          <p:cNvGrpSpPr/>
          <p:nvPr userDrawn="1"/>
        </p:nvGrpSpPr>
        <p:grpSpPr>
          <a:xfrm>
            <a:off x="587388" y="515379"/>
            <a:ext cx="358335" cy="426359"/>
            <a:chOff x="3295650" y="230188"/>
            <a:chExt cx="936625" cy="1114426"/>
          </a:xfrm>
          <a:solidFill>
            <a:schemeClr val="bg1"/>
          </a:solidFill>
        </p:grpSpPr>
        <p:sp>
          <p:nvSpPr>
            <p:cNvPr id="11" name="Rectangle 16"/>
            <p:cNvSpPr>
              <a:spLocks noChangeArrowheads="1"/>
            </p:cNvSpPr>
            <p:nvPr/>
          </p:nvSpPr>
          <p:spPr bwMode="auto">
            <a:xfrm>
              <a:off x="3959225" y="876301"/>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Rectangle 17"/>
            <p:cNvSpPr>
              <a:spLocks noChangeArrowheads="1"/>
            </p:cNvSpPr>
            <p:nvPr/>
          </p:nvSpPr>
          <p:spPr bwMode="auto">
            <a:xfrm>
              <a:off x="3959225" y="777876"/>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Rectangle 18"/>
            <p:cNvSpPr>
              <a:spLocks noChangeArrowheads="1"/>
            </p:cNvSpPr>
            <p:nvPr/>
          </p:nvSpPr>
          <p:spPr bwMode="auto">
            <a:xfrm>
              <a:off x="3959225" y="67786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Rectangle 19"/>
            <p:cNvSpPr>
              <a:spLocks noChangeArrowheads="1"/>
            </p:cNvSpPr>
            <p:nvPr/>
          </p:nvSpPr>
          <p:spPr bwMode="auto">
            <a:xfrm>
              <a:off x="3959225" y="582613"/>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Rectangle 20"/>
            <p:cNvSpPr>
              <a:spLocks noChangeArrowheads="1"/>
            </p:cNvSpPr>
            <p:nvPr/>
          </p:nvSpPr>
          <p:spPr bwMode="auto">
            <a:xfrm>
              <a:off x="3676650" y="1101726"/>
              <a:ext cx="469900"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7" name="Rectangle 21"/>
            <p:cNvSpPr>
              <a:spLocks noChangeArrowheads="1"/>
            </p:cNvSpPr>
            <p:nvPr/>
          </p:nvSpPr>
          <p:spPr bwMode="auto">
            <a:xfrm>
              <a:off x="3676650" y="1198563"/>
              <a:ext cx="469900"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8" name="Freeform 22"/>
            <p:cNvSpPr>
              <a:spLocks/>
            </p:cNvSpPr>
            <p:nvPr/>
          </p:nvSpPr>
          <p:spPr bwMode="auto">
            <a:xfrm>
              <a:off x="3590925" y="482601"/>
              <a:ext cx="641350" cy="862013"/>
            </a:xfrm>
            <a:custGeom>
              <a:avLst/>
              <a:gdLst>
                <a:gd name="T0" fmla="*/ 229 w 404"/>
                <a:gd name="T1" fmla="*/ 0 h 543"/>
                <a:gd name="T2" fmla="*/ 229 w 404"/>
                <a:gd name="T3" fmla="*/ 30 h 543"/>
                <a:gd name="T4" fmla="*/ 373 w 404"/>
                <a:gd name="T5" fmla="*/ 30 h 543"/>
                <a:gd name="T6" fmla="*/ 373 w 404"/>
                <a:gd name="T7" fmla="*/ 513 h 543"/>
                <a:gd name="T8" fmla="*/ 33 w 404"/>
                <a:gd name="T9" fmla="*/ 513 h 543"/>
                <a:gd name="T10" fmla="*/ 31 w 404"/>
                <a:gd name="T11" fmla="*/ 387 h 543"/>
                <a:gd name="T12" fmla="*/ 0 w 404"/>
                <a:gd name="T13" fmla="*/ 387 h 543"/>
                <a:gd name="T14" fmla="*/ 0 w 404"/>
                <a:gd name="T15" fmla="*/ 543 h 543"/>
                <a:gd name="T16" fmla="*/ 404 w 404"/>
                <a:gd name="T17" fmla="*/ 543 h 543"/>
                <a:gd name="T18" fmla="*/ 404 w 404"/>
                <a:gd name="T19" fmla="*/ 0 h 543"/>
                <a:gd name="T20" fmla="*/ 229 w 404"/>
                <a:gd name="T21" fmla="*/ 0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4" h="543">
                  <a:moveTo>
                    <a:pt x="229" y="0"/>
                  </a:moveTo>
                  <a:lnTo>
                    <a:pt x="229" y="30"/>
                  </a:lnTo>
                  <a:lnTo>
                    <a:pt x="373" y="30"/>
                  </a:lnTo>
                  <a:lnTo>
                    <a:pt x="373" y="513"/>
                  </a:lnTo>
                  <a:lnTo>
                    <a:pt x="33" y="513"/>
                  </a:lnTo>
                  <a:lnTo>
                    <a:pt x="31" y="387"/>
                  </a:lnTo>
                  <a:lnTo>
                    <a:pt x="0" y="387"/>
                  </a:lnTo>
                  <a:lnTo>
                    <a:pt x="0" y="543"/>
                  </a:lnTo>
                  <a:lnTo>
                    <a:pt x="404" y="543"/>
                  </a:lnTo>
                  <a:lnTo>
                    <a:pt x="404" y="0"/>
                  </a:lnTo>
                  <a:lnTo>
                    <a:pt x="2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9" name="Rectangle 23"/>
            <p:cNvSpPr>
              <a:spLocks noChangeArrowheads="1"/>
            </p:cNvSpPr>
            <p:nvPr/>
          </p:nvSpPr>
          <p:spPr bwMode="auto">
            <a:xfrm>
              <a:off x="3959225" y="98901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0" name="Freeform 24"/>
            <p:cNvSpPr>
              <a:spLocks noEditPoints="1"/>
            </p:cNvSpPr>
            <p:nvPr/>
          </p:nvSpPr>
          <p:spPr bwMode="auto">
            <a:xfrm>
              <a:off x="3295650" y="230188"/>
              <a:ext cx="639763" cy="852488"/>
            </a:xfrm>
            <a:custGeom>
              <a:avLst/>
              <a:gdLst>
                <a:gd name="T0" fmla="*/ 403 w 403"/>
                <a:gd name="T1" fmla="*/ 0 h 537"/>
                <a:gd name="T2" fmla="*/ 0 w 403"/>
                <a:gd name="T3" fmla="*/ 0 h 537"/>
                <a:gd name="T4" fmla="*/ 0 w 403"/>
                <a:gd name="T5" fmla="*/ 447 h 537"/>
                <a:gd name="T6" fmla="*/ 92 w 403"/>
                <a:gd name="T7" fmla="*/ 537 h 537"/>
                <a:gd name="T8" fmla="*/ 403 w 403"/>
                <a:gd name="T9" fmla="*/ 537 h 537"/>
                <a:gd name="T10" fmla="*/ 403 w 403"/>
                <a:gd name="T11" fmla="*/ 0 h 537"/>
                <a:gd name="T12" fmla="*/ 373 w 403"/>
                <a:gd name="T13" fmla="*/ 508 h 537"/>
                <a:gd name="T14" fmla="*/ 108 w 403"/>
                <a:gd name="T15" fmla="*/ 508 h 537"/>
                <a:gd name="T16" fmla="*/ 108 w 403"/>
                <a:gd name="T17" fmla="*/ 433 h 537"/>
                <a:gd name="T18" fmla="*/ 30 w 403"/>
                <a:gd name="T19" fmla="*/ 433 h 537"/>
                <a:gd name="T20" fmla="*/ 30 w 403"/>
                <a:gd name="T21" fmla="*/ 31 h 537"/>
                <a:gd name="T22" fmla="*/ 373 w 403"/>
                <a:gd name="T23" fmla="*/ 31 h 537"/>
                <a:gd name="T24" fmla="*/ 373 w 403"/>
                <a:gd name="T25" fmla="*/ 50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3" h="537">
                  <a:moveTo>
                    <a:pt x="403" y="0"/>
                  </a:moveTo>
                  <a:lnTo>
                    <a:pt x="0" y="0"/>
                  </a:lnTo>
                  <a:lnTo>
                    <a:pt x="0" y="447"/>
                  </a:lnTo>
                  <a:lnTo>
                    <a:pt x="92" y="537"/>
                  </a:lnTo>
                  <a:lnTo>
                    <a:pt x="403" y="537"/>
                  </a:lnTo>
                  <a:lnTo>
                    <a:pt x="403" y="0"/>
                  </a:lnTo>
                  <a:close/>
                  <a:moveTo>
                    <a:pt x="373" y="508"/>
                  </a:moveTo>
                  <a:lnTo>
                    <a:pt x="108" y="508"/>
                  </a:lnTo>
                  <a:lnTo>
                    <a:pt x="108" y="433"/>
                  </a:lnTo>
                  <a:lnTo>
                    <a:pt x="30" y="433"/>
                  </a:lnTo>
                  <a:lnTo>
                    <a:pt x="30" y="31"/>
                  </a:lnTo>
                  <a:lnTo>
                    <a:pt x="373" y="31"/>
                  </a:lnTo>
                  <a:lnTo>
                    <a:pt x="373" y="5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1" name="Rectangle 25"/>
            <p:cNvSpPr>
              <a:spLocks noChangeArrowheads="1"/>
            </p:cNvSpPr>
            <p:nvPr/>
          </p:nvSpPr>
          <p:spPr bwMode="auto">
            <a:xfrm>
              <a:off x="3441700" y="376238"/>
              <a:ext cx="176213" cy="323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2" name="Rectangle 26"/>
            <p:cNvSpPr>
              <a:spLocks noChangeArrowheads="1"/>
            </p:cNvSpPr>
            <p:nvPr/>
          </p:nvSpPr>
          <p:spPr bwMode="auto">
            <a:xfrm>
              <a:off x="3411538" y="755651"/>
              <a:ext cx="438150"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3" name="Rectangle 27"/>
            <p:cNvSpPr>
              <a:spLocks noChangeArrowheads="1"/>
            </p:cNvSpPr>
            <p:nvPr/>
          </p:nvSpPr>
          <p:spPr bwMode="auto">
            <a:xfrm>
              <a:off x="3670300" y="565151"/>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4" name="Rectangle 28"/>
            <p:cNvSpPr>
              <a:spLocks noChangeArrowheads="1"/>
            </p:cNvSpPr>
            <p:nvPr/>
          </p:nvSpPr>
          <p:spPr bwMode="auto">
            <a:xfrm>
              <a:off x="3670300" y="658813"/>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5" name="Rectangle 29"/>
            <p:cNvSpPr>
              <a:spLocks noChangeArrowheads="1"/>
            </p:cNvSpPr>
            <p:nvPr/>
          </p:nvSpPr>
          <p:spPr bwMode="auto">
            <a:xfrm>
              <a:off x="3670300" y="471488"/>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6" name="Rectangle 30"/>
            <p:cNvSpPr>
              <a:spLocks noChangeArrowheads="1"/>
            </p:cNvSpPr>
            <p:nvPr/>
          </p:nvSpPr>
          <p:spPr bwMode="auto">
            <a:xfrm>
              <a:off x="3670300" y="376238"/>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7" name="Rectangle 31"/>
            <p:cNvSpPr>
              <a:spLocks noChangeArrowheads="1"/>
            </p:cNvSpPr>
            <p:nvPr/>
          </p:nvSpPr>
          <p:spPr bwMode="auto">
            <a:xfrm>
              <a:off x="3411538" y="842963"/>
              <a:ext cx="438150"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29" name="Freeform 6"/>
          <p:cNvSpPr>
            <a:spLocks/>
          </p:cNvSpPr>
          <p:nvPr userDrawn="1"/>
        </p:nvSpPr>
        <p:spPr bwMode="auto">
          <a:xfrm>
            <a:off x="3213039" y="296368"/>
            <a:ext cx="8978961"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30" name="Freeform 11"/>
          <p:cNvSpPr>
            <a:spLocks/>
          </p:cNvSpPr>
          <p:nvPr userDrawn="1"/>
        </p:nvSpPr>
        <p:spPr bwMode="auto">
          <a:xfrm>
            <a:off x="310766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extLst>
      <p:ext uri="{BB962C8B-B14F-4D97-AF65-F5344CB8AC3E}">
        <p14:creationId xmlns:p14="http://schemas.microsoft.com/office/powerpoint/2010/main" val="3320556897"/>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7#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594800" y="410400"/>
            <a:ext cx="9831600" cy="640800"/>
          </a:xfrm>
          <a:prstGeom prst="rect">
            <a:avLst/>
          </a:prstGeom>
        </p:spPr>
        <p:txBody>
          <a:bodyPr lIns="100800" tIns="50400" rIns="100800" bIns="50400" anchor="t" anchorCtr="0"/>
          <a:lstStyle>
            <a:lvl1pPr>
              <a:defRPr b="1">
                <a:latin typeface="方正兰亭黑简体" panose="02000000000000000000" pitchFamily="2" charset="-122"/>
                <a:ea typeface="方正兰亭黑简体" panose="02000000000000000000" pitchFamily="2" charset="-122"/>
              </a:defRPr>
            </a:lvl1pPr>
          </a:lstStyle>
          <a:p>
            <a:r>
              <a:rPr lang="zh-CN" altLang="en-US" dirty="0" smtClean="0"/>
              <a:t>单击此处编辑母版标题样式</a:t>
            </a:r>
            <a:endParaRPr lang="zh-CN" altLang="en-US" dirty="0"/>
          </a:p>
        </p:txBody>
      </p:sp>
      <p:sp>
        <p:nvSpPr>
          <p:cNvPr id="3"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4"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5" name="组合 4"/>
          <p:cNvGrpSpPr/>
          <p:nvPr userDrawn="1"/>
        </p:nvGrpSpPr>
        <p:grpSpPr>
          <a:xfrm>
            <a:off x="587388" y="505779"/>
            <a:ext cx="374708" cy="445558"/>
            <a:chOff x="-1647825" y="2492375"/>
            <a:chExt cx="1947863" cy="2316163"/>
          </a:xfrm>
          <a:solidFill>
            <a:schemeClr val="bg1"/>
          </a:solidFill>
        </p:grpSpPr>
        <p:sp>
          <p:nvSpPr>
            <p:cNvPr id="6"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7"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8" name="文本占位符 6"/>
          <p:cNvSpPr>
            <a:spLocks noGrp="1"/>
          </p:cNvSpPr>
          <p:nvPr>
            <p:ph type="body" sz="quarter" idx="10" hasCustomPrompt="1"/>
          </p:nvPr>
        </p:nvSpPr>
        <p:spPr>
          <a:xfrm>
            <a:off x="912285" y="1233488"/>
            <a:ext cx="10560048" cy="4680000"/>
          </a:xfrm>
        </p:spPr>
        <p:txBody>
          <a:bodyPr/>
          <a:lstStyle>
            <a:lvl1pPr algn="just">
              <a:defRPr>
                <a:latin typeface="方正兰亭黑简体" panose="02000000000000000000" pitchFamily="2" charset="-122"/>
                <a:ea typeface="方正兰亭黑简体" panose="02000000000000000000" pitchFamily="2" charset="-122"/>
                <a:cs typeface="Arial" panose="020B0604020202020204" pitchFamily="34" charset="0"/>
              </a:defRPr>
            </a:lvl1pPr>
          </a:lstStyle>
          <a:p>
            <a:r>
              <a:rPr lang="zh-CN" altLang="en-US" dirty="0"/>
              <a:t>单击此处输入文字</a:t>
            </a:r>
          </a:p>
        </p:txBody>
      </p:sp>
    </p:spTree>
    <p:extLst>
      <p:ext uri="{BB962C8B-B14F-4D97-AF65-F5344CB8AC3E}">
        <p14:creationId xmlns:p14="http://schemas.microsoft.com/office/powerpoint/2010/main" val="29371268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663">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0#思考题">
    <p:spTree>
      <p:nvGrpSpPr>
        <p:cNvPr id="1" name=""/>
        <p:cNvGrpSpPr/>
        <p:nvPr/>
      </p:nvGrpSpPr>
      <p:grpSpPr>
        <a:xfrm>
          <a:off x="0" y="0"/>
          <a:ext cx="0" cy="0"/>
          <a:chOff x="0" y="0"/>
          <a:chExt cx="0" cy="0"/>
        </a:xfrm>
      </p:grpSpPr>
      <p:sp>
        <p:nvSpPr>
          <p:cNvPr id="4" name="文本占位符 6"/>
          <p:cNvSpPr>
            <a:spLocks noGrp="1"/>
          </p:cNvSpPr>
          <p:nvPr>
            <p:ph type="body" sz="quarter" idx="10" hasCustomPrompt="1"/>
          </p:nvPr>
        </p:nvSpPr>
        <p:spPr>
          <a:xfrm>
            <a:off x="912285" y="1233487"/>
            <a:ext cx="10560049" cy="4680000"/>
          </a:xfrm>
        </p:spPr>
        <p:txBody>
          <a:bodyPr/>
          <a:lstStyle>
            <a:lvl1pPr marL="457200" marR="0" indent="-457200" algn="just" defTabSz="801688" rtl="0" eaLnBrk="1" fontAlgn="base" latinLnBrk="0" hangingPunct="1">
              <a:lnSpc>
                <a:spcPct val="140000"/>
              </a:lnSpc>
              <a:spcBef>
                <a:spcPct val="30000"/>
              </a:spcBef>
              <a:spcAft>
                <a:spcPct val="0"/>
              </a:spcAft>
              <a:buClr>
                <a:srgbClr val="808080"/>
              </a:buClr>
              <a:buSzPct val="100000"/>
              <a:buFont typeface="+mj-lt"/>
              <a:buAutoNum type="arabicPeriod"/>
              <a:tabLst/>
              <a:defRPr sz="2000">
                <a:latin typeface="方正兰亭黑简体" panose="02000000000000000000" pitchFamily="2" charset="-122"/>
                <a:ea typeface="方正兰亭黑简体" panose="02000000000000000000" pitchFamily="2" charset="-122"/>
                <a:cs typeface="Arial" panose="020B0604020202020204" pitchFamily="34" charset="0"/>
              </a:defRPr>
            </a:lvl1pPr>
            <a:lvl2pPr marL="401637" indent="0" algn="just">
              <a:buSzPct val="100000"/>
              <a:buFont typeface="+mj-lt"/>
              <a:buNone/>
              <a:defRPr sz="1800"/>
            </a:lvl2pPr>
            <a:lvl3pPr>
              <a:defRPr/>
            </a:lvl3pPr>
            <a:lvl5pPr>
              <a:buNone/>
              <a:defRPr/>
            </a:lvl5pPr>
          </a:lstStyle>
          <a:p>
            <a:r>
              <a:rPr lang="zh-CN" altLang="en-US" dirty="0"/>
              <a:t>此版式用于思考题</a:t>
            </a:r>
            <a:r>
              <a:rPr lang="en-US" altLang="zh-CN" dirty="0"/>
              <a:t>-201501</a:t>
            </a:r>
            <a:r>
              <a:rPr lang="zh-CN" altLang="en-US" dirty="0"/>
              <a:t>具体格式（序号格式需以模板展示</a:t>
            </a:r>
            <a:r>
              <a:rPr lang="zh-CN" altLang="en-US" dirty="0" smtClean="0"/>
              <a:t>）</a:t>
            </a:r>
            <a:endParaRPr lang="en-US" altLang="zh-CN" dirty="0"/>
          </a:p>
        </p:txBody>
      </p:sp>
      <p:sp>
        <p:nvSpPr>
          <p:cNvPr id="5" name="TextBox 10">
            <a:extLst>
              <a:ext uri="{FF2B5EF4-FFF2-40B4-BE49-F238E27FC236}">
                <a16:creationId xmlns="" xmlns:a16="http://schemas.microsoft.com/office/drawing/2014/main"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方正兰亭黑简体" panose="02000000000000000000" pitchFamily="2" charset="-122"/>
                <a:ea typeface="方正兰亭黑简体" panose="02000000000000000000" pitchFamily="2" charset="-122"/>
                <a:cs typeface="Arial" pitchFamily="34" charset="0"/>
              </a:rPr>
              <a:t>思考题</a:t>
            </a:r>
          </a:p>
        </p:txBody>
      </p:sp>
      <p:sp>
        <p:nvSpPr>
          <p:cNvPr id="8"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0" name="组合 9"/>
          <p:cNvGrpSpPr/>
          <p:nvPr userDrawn="1"/>
        </p:nvGrpSpPr>
        <p:grpSpPr>
          <a:xfrm>
            <a:off x="479376" y="424270"/>
            <a:ext cx="495619" cy="592462"/>
            <a:chOff x="5554662" y="2422526"/>
            <a:chExt cx="690564" cy="825500"/>
          </a:xfrm>
          <a:solidFill>
            <a:schemeClr val="bg1"/>
          </a:solidFill>
        </p:grpSpPr>
        <p:sp>
          <p:nvSpPr>
            <p:cNvPr id="11" name="Freeform 30"/>
            <p:cNvSpPr>
              <a:spLocks/>
            </p:cNvSpPr>
            <p:nvPr/>
          </p:nvSpPr>
          <p:spPr bwMode="auto">
            <a:xfrm>
              <a:off x="5554662" y="2487613"/>
              <a:ext cx="258763" cy="760413"/>
            </a:xfrm>
            <a:custGeom>
              <a:avLst/>
              <a:gdLst>
                <a:gd name="T0" fmla="*/ 233 w 245"/>
                <a:gd name="T1" fmla="*/ 722 h 722"/>
                <a:gd name="T2" fmla="*/ 245 w 245"/>
                <a:gd name="T3" fmla="*/ 710 h 722"/>
                <a:gd name="T4" fmla="*/ 245 w 245"/>
                <a:gd name="T5" fmla="*/ 614 h 722"/>
                <a:gd name="T6" fmla="*/ 187 w 245"/>
                <a:gd name="T7" fmla="*/ 559 h 722"/>
                <a:gd name="T8" fmla="*/ 93 w 245"/>
                <a:gd name="T9" fmla="*/ 499 h 722"/>
                <a:gd name="T10" fmla="*/ 93 w 245"/>
                <a:gd name="T11" fmla="*/ 401 h 722"/>
                <a:gd name="T12" fmla="*/ 82 w 245"/>
                <a:gd name="T13" fmla="*/ 398 h 722"/>
                <a:gd name="T14" fmla="*/ 38 w 245"/>
                <a:gd name="T15" fmla="*/ 381 h 722"/>
                <a:gd name="T16" fmla="*/ 102 w 245"/>
                <a:gd name="T17" fmla="*/ 255 h 722"/>
                <a:gd name="T18" fmla="*/ 106 w 245"/>
                <a:gd name="T19" fmla="*/ 250 h 722"/>
                <a:gd name="T20" fmla="*/ 105 w 245"/>
                <a:gd name="T21" fmla="*/ 244 h 722"/>
                <a:gd name="T22" fmla="*/ 218 w 245"/>
                <a:gd name="T23" fmla="*/ 31 h 722"/>
                <a:gd name="T24" fmla="*/ 225 w 245"/>
                <a:gd name="T25" fmla="*/ 15 h 722"/>
                <a:gd name="T26" fmla="*/ 222 w 245"/>
                <a:gd name="T27" fmla="*/ 9 h 722"/>
                <a:gd name="T28" fmla="*/ 207 w 245"/>
                <a:gd name="T29" fmla="*/ 3 h 722"/>
                <a:gd name="T30" fmla="*/ 86 w 245"/>
                <a:gd name="T31" fmla="*/ 148 h 722"/>
                <a:gd name="T32" fmla="*/ 75 w 245"/>
                <a:gd name="T33" fmla="*/ 240 h 722"/>
                <a:gd name="T34" fmla="*/ 8 w 245"/>
                <a:gd name="T35" fmla="*/ 390 h 722"/>
                <a:gd name="T36" fmla="*/ 8 w 245"/>
                <a:gd name="T37" fmla="*/ 391 h 722"/>
                <a:gd name="T38" fmla="*/ 8 w 245"/>
                <a:gd name="T39" fmla="*/ 393 h 722"/>
                <a:gd name="T40" fmla="*/ 63 w 245"/>
                <a:gd name="T41" fmla="*/ 424 h 722"/>
                <a:gd name="T42" fmla="*/ 63 w 245"/>
                <a:gd name="T43" fmla="*/ 500 h 722"/>
                <a:gd name="T44" fmla="*/ 179 w 245"/>
                <a:gd name="T45" fmla="*/ 588 h 722"/>
                <a:gd name="T46" fmla="*/ 215 w 245"/>
                <a:gd name="T47" fmla="*/ 612 h 722"/>
                <a:gd name="T48" fmla="*/ 215 w 245"/>
                <a:gd name="T49" fmla="*/ 614 h 722"/>
                <a:gd name="T50" fmla="*/ 215 w 245"/>
                <a:gd name="T51" fmla="*/ 710 h 722"/>
                <a:gd name="T52" fmla="*/ 227 w 245"/>
                <a:gd name="T53" fmla="*/ 722 h 722"/>
                <a:gd name="T54" fmla="*/ 233 w 245"/>
                <a:gd name="T55"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5" h="722">
                  <a:moveTo>
                    <a:pt x="233" y="722"/>
                  </a:moveTo>
                  <a:cubicBezTo>
                    <a:pt x="240" y="722"/>
                    <a:pt x="245" y="717"/>
                    <a:pt x="245" y="710"/>
                  </a:cubicBezTo>
                  <a:cubicBezTo>
                    <a:pt x="245" y="614"/>
                    <a:pt x="245" y="614"/>
                    <a:pt x="245" y="614"/>
                  </a:cubicBezTo>
                  <a:cubicBezTo>
                    <a:pt x="245" y="605"/>
                    <a:pt x="242" y="574"/>
                    <a:pt x="187" y="559"/>
                  </a:cubicBezTo>
                  <a:cubicBezTo>
                    <a:pt x="128" y="543"/>
                    <a:pt x="94" y="522"/>
                    <a:pt x="93" y="499"/>
                  </a:cubicBezTo>
                  <a:cubicBezTo>
                    <a:pt x="93" y="401"/>
                    <a:pt x="93" y="401"/>
                    <a:pt x="93" y="401"/>
                  </a:cubicBezTo>
                  <a:cubicBezTo>
                    <a:pt x="82" y="398"/>
                    <a:pt x="82" y="398"/>
                    <a:pt x="82" y="398"/>
                  </a:cubicBezTo>
                  <a:cubicBezTo>
                    <a:pt x="64" y="393"/>
                    <a:pt x="45" y="385"/>
                    <a:pt x="38" y="381"/>
                  </a:cubicBezTo>
                  <a:cubicBezTo>
                    <a:pt x="38" y="369"/>
                    <a:pt x="44" y="325"/>
                    <a:pt x="102" y="255"/>
                  </a:cubicBezTo>
                  <a:cubicBezTo>
                    <a:pt x="106" y="250"/>
                    <a:pt x="106" y="250"/>
                    <a:pt x="106" y="250"/>
                  </a:cubicBezTo>
                  <a:cubicBezTo>
                    <a:pt x="105" y="244"/>
                    <a:pt x="105" y="244"/>
                    <a:pt x="105" y="244"/>
                  </a:cubicBezTo>
                  <a:cubicBezTo>
                    <a:pt x="105" y="237"/>
                    <a:pt x="92" y="92"/>
                    <a:pt x="218" y="31"/>
                  </a:cubicBezTo>
                  <a:cubicBezTo>
                    <a:pt x="224" y="28"/>
                    <a:pt x="227" y="21"/>
                    <a:pt x="225" y="15"/>
                  </a:cubicBezTo>
                  <a:cubicBezTo>
                    <a:pt x="222" y="9"/>
                    <a:pt x="222" y="9"/>
                    <a:pt x="222" y="9"/>
                  </a:cubicBezTo>
                  <a:cubicBezTo>
                    <a:pt x="220" y="3"/>
                    <a:pt x="213" y="0"/>
                    <a:pt x="207" y="3"/>
                  </a:cubicBezTo>
                  <a:cubicBezTo>
                    <a:pt x="147" y="31"/>
                    <a:pt x="105" y="81"/>
                    <a:pt x="86" y="148"/>
                  </a:cubicBezTo>
                  <a:cubicBezTo>
                    <a:pt x="74" y="189"/>
                    <a:pt x="74" y="226"/>
                    <a:pt x="75" y="240"/>
                  </a:cubicBezTo>
                  <a:cubicBezTo>
                    <a:pt x="0" y="333"/>
                    <a:pt x="7" y="385"/>
                    <a:pt x="8" y="390"/>
                  </a:cubicBezTo>
                  <a:cubicBezTo>
                    <a:pt x="8" y="391"/>
                    <a:pt x="8" y="391"/>
                    <a:pt x="8" y="391"/>
                  </a:cubicBezTo>
                  <a:cubicBezTo>
                    <a:pt x="8" y="393"/>
                    <a:pt x="8" y="393"/>
                    <a:pt x="8" y="393"/>
                  </a:cubicBezTo>
                  <a:cubicBezTo>
                    <a:pt x="10" y="397"/>
                    <a:pt x="14" y="409"/>
                    <a:pt x="63" y="424"/>
                  </a:cubicBezTo>
                  <a:cubicBezTo>
                    <a:pt x="63" y="500"/>
                    <a:pt x="63" y="500"/>
                    <a:pt x="63" y="500"/>
                  </a:cubicBezTo>
                  <a:cubicBezTo>
                    <a:pt x="65" y="539"/>
                    <a:pt x="104" y="569"/>
                    <a:pt x="179" y="588"/>
                  </a:cubicBezTo>
                  <a:cubicBezTo>
                    <a:pt x="213" y="597"/>
                    <a:pt x="215" y="611"/>
                    <a:pt x="215" y="612"/>
                  </a:cubicBezTo>
                  <a:cubicBezTo>
                    <a:pt x="215" y="614"/>
                    <a:pt x="215" y="614"/>
                    <a:pt x="215" y="614"/>
                  </a:cubicBezTo>
                  <a:cubicBezTo>
                    <a:pt x="215" y="710"/>
                    <a:pt x="215" y="710"/>
                    <a:pt x="215" y="710"/>
                  </a:cubicBezTo>
                  <a:cubicBezTo>
                    <a:pt x="215" y="717"/>
                    <a:pt x="220" y="722"/>
                    <a:pt x="227" y="722"/>
                  </a:cubicBezTo>
                  <a:lnTo>
                    <a:pt x="233" y="7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2" name="Freeform 31"/>
            <p:cNvSpPr>
              <a:spLocks/>
            </p:cNvSpPr>
            <p:nvPr/>
          </p:nvSpPr>
          <p:spPr bwMode="auto">
            <a:xfrm>
              <a:off x="6029325" y="2752726"/>
              <a:ext cx="169863" cy="495300"/>
            </a:xfrm>
            <a:custGeom>
              <a:avLst/>
              <a:gdLst>
                <a:gd name="T0" fmla="*/ 21 w 162"/>
                <a:gd name="T1" fmla="*/ 470 h 470"/>
                <a:gd name="T2" fmla="*/ 33 w 162"/>
                <a:gd name="T3" fmla="*/ 458 h 470"/>
                <a:gd name="T4" fmla="*/ 33 w 162"/>
                <a:gd name="T5" fmla="*/ 361 h 470"/>
                <a:gd name="T6" fmla="*/ 108 w 162"/>
                <a:gd name="T7" fmla="*/ 168 h 470"/>
                <a:gd name="T8" fmla="*/ 162 w 162"/>
                <a:gd name="T9" fmla="*/ 13 h 470"/>
                <a:gd name="T10" fmla="*/ 151 w 162"/>
                <a:gd name="T11" fmla="*/ 1 h 470"/>
                <a:gd name="T12" fmla="*/ 144 w 162"/>
                <a:gd name="T13" fmla="*/ 0 h 470"/>
                <a:gd name="T14" fmla="*/ 131 w 162"/>
                <a:gd name="T15" fmla="*/ 12 h 470"/>
                <a:gd name="T16" fmla="*/ 84 w 162"/>
                <a:gd name="T17" fmla="*/ 149 h 470"/>
                <a:gd name="T18" fmla="*/ 3 w 162"/>
                <a:gd name="T19" fmla="*/ 362 h 470"/>
                <a:gd name="T20" fmla="*/ 3 w 162"/>
                <a:gd name="T21" fmla="*/ 458 h 470"/>
                <a:gd name="T22" fmla="*/ 15 w 162"/>
                <a:gd name="T23" fmla="*/ 470 h 470"/>
                <a:gd name="T24" fmla="*/ 21 w 162"/>
                <a:gd name="T25" fmla="*/ 47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 h="470">
                  <a:moveTo>
                    <a:pt x="21" y="470"/>
                  </a:moveTo>
                  <a:cubicBezTo>
                    <a:pt x="28" y="470"/>
                    <a:pt x="33" y="465"/>
                    <a:pt x="33" y="458"/>
                  </a:cubicBezTo>
                  <a:cubicBezTo>
                    <a:pt x="33" y="361"/>
                    <a:pt x="33" y="361"/>
                    <a:pt x="33" y="361"/>
                  </a:cubicBezTo>
                  <a:cubicBezTo>
                    <a:pt x="33" y="360"/>
                    <a:pt x="29" y="262"/>
                    <a:pt x="108" y="168"/>
                  </a:cubicBezTo>
                  <a:cubicBezTo>
                    <a:pt x="137" y="133"/>
                    <a:pt x="157" y="75"/>
                    <a:pt x="162" y="13"/>
                  </a:cubicBezTo>
                  <a:cubicBezTo>
                    <a:pt x="162" y="7"/>
                    <a:pt x="157" y="1"/>
                    <a:pt x="151" y="1"/>
                  </a:cubicBezTo>
                  <a:cubicBezTo>
                    <a:pt x="144" y="0"/>
                    <a:pt x="144" y="0"/>
                    <a:pt x="144" y="0"/>
                  </a:cubicBezTo>
                  <a:cubicBezTo>
                    <a:pt x="138" y="0"/>
                    <a:pt x="132" y="5"/>
                    <a:pt x="131" y="12"/>
                  </a:cubicBezTo>
                  <a:cubicBezTo>
                    <a:pt x="127" y="67"/>
                    <a:pt x="110" y="119"/>
                    <a:pt x="84" y="149"/>
                  </a:cubicBezTo>
                  <a:cubicBezTo>
                    <a:pt x="0" y="249"/>
                    <a:pt x="3" y="353"/>
                    <a:pt x="3" y="362"/>
                  </a:cubicBezTo>
                  <a:cubicBezTo>
                    <a:pt x="3" y="458"/>
                    <a:pt x="3" y="458"/>
                    <a:pt x="3" y="458"/>
                  </a:cubicBezTo>
                  <a:cubicBezTo>
                    <a:pt x="3" y="465"/>
                    <a:pt x="8" y="470"/>
                    <a:pt x="15" y="470"/>
                  </a:cubicBezTo>
                  <a:lnTo>
                    <a:pt x="21" y="4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32"/>
            <p:cNvSpPr>
              <a:spLocks/>
            </p:cNvSpPr>
            <p:nvPr/>
          </p:nvSpPr>
          <p:spPr bwMode="auto">
            <a:xfrm>
              <a:off x="5851525" y="2489201"/>
              <a:ext cx="325437" cy="406401"/>
            </a:xfrm>
            <a:custGeom>
              <a:avLst/>
              <a:gdLst>
                <a:gd name="T0" fmla="*/ 155 w 309"/>
                <a:gd name="T1" fmla="*/ 386 h 386"/>
                <a:gd name="T2" fmla="*/ 189 w 309"/>
                <a:gd name="T3" fmla="*/ 363 h 386"/>
                <a:gd name="T4" fmla="*/ 208 w 309"/>
                <a:gd name="T5" fmla="*/ 363 h 386"/>
                <a:gd name="T6" fmla="*/ 232 w 309"/>
                <a:gd name="T7" fmla="*/ 353 h 386"/>
                <a:gd name="T8" fmla="*/ 242 w 309"/>
                <a:gd name="T9" fmla="*/ 329 h 386"/>
                <a:gd name="T10" fmla="*/ 242 w 309"/>
                <a:gd name="T11" fmla="*/ 308 h 386"/>
                <a:gd name="T12" fmla="*/ 212 w 309"/>
                <a:gd name="T13" fmla="*/ 308 h 386"/>
                <a:gd name="T14" fmla="*/ 212 w 309"/>
                <a:gd name="T15" fmla="*/ 329 h 386"/>
                <a:gd name="T16" fmla="*/ 210 w 309"/>
                <a:gd name="T17" fmla="*/ 332 h 386"/>
                <a:gd name="T18" fmla="*/ 208 w 309"/>
                <a:gd name="T19" fmla="*/ 333 h 386"/>
                <a:gd name="T20" fmla="*/ 162 w 309"/>
                <a:gd name="T21" fmla="*/ 333 h 386"/>
                <a:gd name="T22" fmla="*/ 162 w 309"/>
                <a:gd name="T23" fmla="*/ 348 h 386"/>
                <a:gd name="T24" fmla="*/ 155 w 309"/>
                <a:gd name="T25" fmla="*/ 356 h 386"/>
                <a:gd name="T26" fmla="*/ 147 w 309"/>
                <a:gd name="T27" fmla="*/ 348 h 386"/>
                <a:gd name="T28" fmla="*/ 147 w 309"/>
                <a:gd name="T29" fmla="*/ 333 h 386"/>
                <a:gd name="T30" fmla="*/ 101 w 309"/>
                <a:gd name="T31" fmla="*/ 333 h 386"/>
                <a:gd name="T32" fmla="*/ 98 w 309"/>
                <a:gd name="T33" fmla="*/ 329 h 386"/>
                <a:gd name="T34" fmla="*/ 98 w 309"/>
                <a:gd name="T35" fmla="*/ 266 h 386"/>
                <a:gd name="T36" fmla="*/ 90 w 309"/>
                <a:gd name="T37" fmla="*/ 262 h 386"/>
                <a:gd name="T38" fmla="*/ 30 w 309"/>
                <a:gd name="T39" fmla="*/ 155 h 386"/>
                <a:gd name="T40" fmla="*/ 155 w 309"/>
                <a:gd name="T41" fmla="*/ 31 h 386"/>
                <a:gd name="T42" fmla="*/ 279 w 309"/>
                <a:gd name="T43" fmla="*/ 155 h 386"/>
                <a:gd name="T44" fmla="*/ 222 w 309"/>
                <a:gd name="T45" fmla="*/ 260 h 386"/>
                <a:gd name="T46" fmla="*/ 174 w 309"/>
                <a:gd name="T47" fmla="*/ 259 h 386"/>
                <a:gd name="T48" fmla="*/ 170 w 309"/>
                <a:gd name="T49" fmla="*/ 255 h 386"/>
                <a:gd name="T50" fmla="*/ 170 w 309"/>
                <a:gd name="T51" fmla="*/ 188 h 386"/>
                <a:gd name="T52" fmla="*/ 139 w 309"/>
                <a:gd name="T53" fmla="*/ 188 h 386"/>
                <a:gd name="T54" fmla="*/ 139 w 309"/>
                <a:gd name="T55" fmla="*/ 255 h 386"/>
                <a:gd name="T56" fmla="*/ 174 w 309"/>
                <a:gd name="T57" fmla="*/ 290 h 386"/>
                <a:gd name="T58" fmla="*/ 231 w 309"/>
                <a:gd name="T59" fmla="*/ 290 h 386"/>
                <a:gd name="T60" fmla="*/ 235 w 309"/>
                <a:gd name="T61" fmla="*/ 288 h 386"/>
                <a:gd name="T62" fmla="*/ 309 w 309"/>
                <a:gd name="T63" fmla="*/ 155 h 386"/>
                <a:gd name="T64" fmla="*/ 155 w 309"/>
                <a:gd name="T65" fmla="*/ 0 h 386"/>
                <a:gd name="T66" fmla="*/ 0 w 309"/>
                <a:gd name="T67" fmla="*/ 155 h 386"/>
                <a:gd name="T68" fmla="*/ 67 w 309"/>
                <a:gd name="T69" fmla="*/ 283 h 386"/>
                <a:gd name="T70" fmla="*/ 67 w 309"/>
                <a:gd name="T71" fmla="*/ 329 h 386"/>
                <a:gd name="T72" fmla="*/ 101 w 309"/>
                <a:gd name="T73" fmla="*/ 363 h 386"/>
                <a:gd name="T74" fmla="*/ 120 w 309"/>
                <a:gd name="T75" fmla="*/ 363 h 386"/>
                <a:gd name="T76" fmla="*/ 155 w 309"/>
                <a:gd name="T7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09" h="386">
                  <a:moveTo>
                    <a:pt x="155" y="386"/>
                  </a:moveTo>
                  <a:cubicBezTo>
                    <a:pt x="170" y="386"/>
                    <a:pt x="184" y="377"/>
                    <a:pt x="189" y="363"/>
                  </a:cubicBezTo>
                  <a:cubicBezTo>
                    <a:pt x="208" y="363"/>
                    <a:pt x="208" y="363"/>
                    <a:pt x="208" y="363"/>
                  </a:cubicBezTo>
                  <a:cubicBezTo>
                    <a:pt x="217" y="363"/>
                    <a:pt x="226" y="360"/>
                    <a:pt x="232" y="353"/>
                  </a:cubicBezTo>
                  <a:cubicBezTo>
                    <a:pt x="238" y="347"/>
                    <a:pt x="242" y="338"/>
                    <a:pt x="242" y="329"/>
                  </a:cubicBezTo>
                  <a:cubicBezTo>
                    <a:pt x="242" y="308"/>
                    <a:pt x="242" y="308"/>
                    <a:pt x="242" y="308"/>
                  </a:cubicBezTo>
                  <a:cubicBezTo>
                    <a:pt x="212" y="308"/>
                    <a:pt x="212" y="308"/>
                    <a:pt x="212" y="308"/>
                  </a:cubicBezTo>
                  <a:cubicBezTo>
                    <a:pt x="212" y="329"/>
                    <a:pt x="212" y="329"/>
                    <a:pt x="212" y="329"/>
                  </a:cubicBezTo>
                  <a:cubicBezTo>
                    <a:pt x="212" y="330"/>
                    <a:pt x="211" y="331"/>
                    <a:pt x="210" y="332"/>
                  </a:cubicBezTo>
                  <a:cubicBezTo>
                    <a:pt x="210" y="332"/>
                    <a:pt x="209" y="333"/>
                    <a:pt x="208" y="333"/>
                  </a:cubicBezTo>
                  <a:cubicBezTo>
                    <a:pt x="162" y="333"/>
                    <a:pt x="162" y="333"/>
                    <a:pt x="162" y="333"/>
                  </a:cubicBezTo>
                  <a:cubicBezTo>
                    <a:pt x="162" y="348"/>
                    <a:pt x="162" y="348"/>
                    <a:pt x="162" y="348"/>
                  </a:cubicBezTo>
                  <a:cubicBezTo>
                    <a:pt x="162" y="352"/>
                    <a:pt x="159" y="356"/>
                    <a:pt x="155" y="356"/>
                  </a:cubicBezTo>
                  <a:cubicBezTo>
                    <a:pt x="150" y="356"/>
                    <a:pt x="147" y="352"/>
                    <a:pt x="147" y="348"/>
                  </a:cubicBezTo>
                  <a:cubicBezTo>
                    <a:pt x="147" y="333"/>
                    <a:pt x="147" y="333"/>
                    <a:pt x="147" y="333"/>
                  </a:cubicBezTo>
                  <a:cubicBezTo>
                    <a:pt x="101" y="333"/>
                    <a:pt x="101" y="333"/>
                    <a:pt x="101" y="333"/>
                  </a:cubicBezTo>
                  <a:cubicBezTo>
                    <a:pt x="99" y="333"/>
                    <a:pt x="98" y="331"/>
                    <a:pt x="98" y="329"/>
                  </a:cubicBezTo>
                  <a:cubicBezTo>
                    <a:pt x="98" y="266"/>
                    <a:pt x="98" y="266"/>
                    <a:pt x="98" y="266"/>
                  </a:cubicBezTo>
                  <a:cubicBezTo>
                    <a:pt x="90" y="262"/>
                    <a:pt x="90" y="262"/>
                    <a:pt x="90" y="262"/>
                  </a:cubicBezTo>
                  <a:cubicBezTo>
                    <a:pt x="53" y="239"/>
                    <a:pt x="30" y="199"/>
                    <a:pt x="30" y="155"/>
                  </a:cubicBezTo>
                  <a:cubicBezTo>
                    <a:pt x="30" y="87"/>
                    <a:pt x="86" y="31"/>
                    <a:pt x="155" y="31"/>
                  </a:cubicBezTo>
                  <a:cubicBezTo>
                    <a:pt x="223" y="31"/>
                    <a:pt x="279" y="87"/>
                    <a:pt x="279" y="155"/>
                  </a:cubicBezTo>
                  <a:cubicBezTo>
                    <a:pt x="279" y="198"/>
                    <a:pt x="258" y="236"/>
                    <a:pt x="222" y="260"/>
                  </a:cubicBezTo>
                  <a:cubicBezTo>
                    <a:pt x="174" y="259"/>
                    <a:pt x="174" y="259"/>
                    <a:pt x="174" y="259"/>
                  </a:cubicBezTo>
                  <a:cubicBezTo>
                    <a:pt x="172" y="259"/>
                    <a:pt x="170" y="258"/>
                    <a:pt x="170" y="255"/>
                  </a:cubicBezTo>
                  <a:cubicBezTo>
                    <a:pt x="170" y="188"/>
                    <a:pt x="170" y="188"/>
                    <a:pt x="170" y="188"/>
                  </a:cubicBezTo>
                  <a:cubicBezTo>
                    <a:pt x="139" y="188"/>
                    <a:pt x="139" y="188"/>
                    <a:pt x="139" y="188"/>
                  </a:cubicBezTo>
                  <a:cubicBezTo>
                    <a:pt x="139" y="255"/>
                    <a:pt x="139" y="255"/>
                    <a:pt x="139" y="255"/>
                  </a:cubicBezTo>
                  <a:cubicBezTo>
                    <a:pt x="139" y="274"/>
                    <a:pt x="155" y="290"/>
                    <a:pt x="174" y="290"/>
                  </a:cubicBezTo>
                  <a:cubicBezTo>
                    <a:pt x="231" y="290"/>
                    <a:pt x="231" y="290"/>
                    <a:pt x="231" y="290"/>
                  </a:cubicBezTo>
                  <a:cubicBezTo>
                    <a:pt x="235" y="288"/>
                    <a:pt x="235" y="288"/>
                    <a:pt x="235" y="288"/>
                  </a:cubicBezTo>
                  <a:cubicBezTo>
                    <a:pt x="281" y="259"/>
                    <a:pt x="309" y="210"/>
                    <a:pt x="309" y="155"/>
                  </a:cubicBezTo>
                  <a:cubicBezTo>
                    <a:pt x="309" y="70"/>
                    <a:pt x="240" y="0"/>
                    <a:pt x="155" y="0"/>
                  </a:cubicBezTo>
                  <a:cubicBezTo>
                    <a:pt x="69" y="0"/>
                    <a:pt x="0" y="70"/>
                    <a:pt x="0" y="155"/>
                  </a:cubicBezTo>
                  <a:cubicBezTo>
                    <a:pt x="0" y="207"/>
                    <a:pt x="25" y="254"/>
                    <a:pt x="67" y="283"/>
                  </a:cubicBezTo>
                  <a:cubicBezTo>
                    <a:pt x="67" y="329"/>
                    <a:pt x="67" y="329"/>
                    <a:pt x="67" y="329"/>
                  </a:cubicBezTo>
                  <a:cubicBezTo>
                    <a:pt x="67" y="348"/>
                    <a:pt x="83" y="363"/>
                    <a:pt x="101" y="363"/>
                  </a:cubicBezTo>
                  <a:cubicBezTo>
                    <a:pt x="120" y="363"/>
                    <a:pt x="120" y="363"/>
                    <a:pt x="120" y="363"/>
                  </a:cubicBezTo>
                  <a:cubicBezTo>
                    <a:pt x="126" y="377"/>
                    <a:pt x="139" y="386"/>
                    <a:pt x="155" y="3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33"/>
            <p:cNvSpPr>
              <a:spLocks noEditPoints="1"/>
            </p:cNvSpPr>
            <p:nvPr/>
          </p:nvSpPr>
          <p:spPr bwMode="auto">
            <a:xfrm>
              <a:off x="5956300" y="2597151"/>
              <a:ext cx="114300" cy="114300"/>
            </a:xfrm>
            <a:custGeom>
              <a:avLst/>
              <a:gdLst>
                <a:gd name="T0" fmla="*/ 55 w 109"/>
                <a:gd name="T1" fmla="*/ 108 h 108"/>
                <a:gd name="T2" fmla="*/ 109 w 109"/>
                <a:gd name="T3" fmla="*/ 54 h 108"/>
                <a:gd name="T4" fmla="*/ 55 w 109"/>
                <a:gd name="T5" fmla="*/ 0 h 108"/>
                <a:gd name="T6" fmla="*/ 0 w 109"/>
                <a:gd name="T7" fmla="*/ 54 h 108"/>
                <a:gd name="T8" fmla="*/ 55 w 109"/>
                <a:gd name="T9" fmla="*/ 108 h 108"/>
                <a:gd name="T10" fmla="*/ 55 w 109"/>
                <a:gd name="T11" fmla="*/ 30 h 108"/>
                <a:gd name="T12" fmla="*/ 78 w 109"/>
                <a:gd name="T13" fmla="*/ 54 h 108"/>
                <a:gd name="T14" fmla="*/ 55 w 109"/>
                <a:gd name="T15" fmla="*/ 78 h 108"/>
                <a:gd name="T16" fmla="*/ 31 w 109"/>
                <a:gd name="T17" fmla="*/ 54 h 108"/>
                <a:gd name="T18" fmla="*/ 55 w 109"/>
                <a:gd name="T19" fmla="*/ 3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108">
                  <a:moveTo>
                    <a:pt x="55" y="108"/>
                  </a:moveTo>
                  <a:cubicBezTo>
                    <a:pt x="84" y="108"/>
                    <a:pt x="109" y="84"/>
                    <a:pt x="109" y="54"/>
                  </a:cubicBezTo>
                  <a:cubicBezTo>
                    <a:pt x="109" y="24"/>
                    <a:pt x="84" y="0"/>
                    <a:pt x="55" y="0"/>
                  </a:cubicBezTo>
                  <a:cubicBezTo>
                    <a:pt x="25" y="0"/>
                    <a:pt x="0" y="24"/>
                    <a:pt x="0" y="54"/>
                  </a:cubicBezTo>
                  <a:cubicBezTo>
                    <a:pt x="0" y="84"/>
                    <a:pt x="25" y="108"/>
                    <a:pt x="55" y="108"/>
                  </a:cubicBezTo>
                  <a:close/>
                  <a:moveTo>
                    <a:pt x="55" y="30"/>
                  </a:moveTo>
                  <a:cubicBezTo>
                    <a:pt x="68" y="30"/>
                    <a:pt x="78" y="41"/>
                    <a:pt x="78" y="54"/>
                  </a:cubicBezTo>
                  <a:cubicBezTo>
                    <a:pt x="78" y="67"/>
                    <a:pt x="68" y="78"/>
                    <a:pt x="55" y="78"/>
                  </a:cubicBezTo>
                  <a:cubicBezTo>
                    <a:pt x="41" y="78"/>
                    <a:pt x="31" y="67"/>
                    <a:pt x="31" y="54"/>
                  </a:cubicBezTo>
                  <a:cubicBezTo>
                    <a:pt x="31" y="41"/>
                    <a:pt x="41" y="30"/>
                    <a:pt x="5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Rectangle 34"/>
            <p:cNvSpPr>
              <a:spLocks noChangeArrowheads="1"/>
            </p:cNvSpPr>
            <p:nvPr/>
          </p:nvSpPr>
          <p:spPr bwMode="auto">
            <a:xfrm>
              <a:off x="5997575" y="2422526"/>
              <a:ext cx="33338"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Freeform 35"/>
            <p:cNvSpPr>
              <a:spLocks/>
            </p:cNvSpPr>
            <p:nvPr/>
          </p:nvSpPr>
          <p:spPr bwMode="auto">
            <a:xfrm>
              <a:off x="6132513" y="2479676"/>
              <a:ext cx="57150" cy="55563"/>
            </a:xfrm>
            <a:custGeom>
              <a:avLst/>
              <a:gdLst>
                <a:gd name="T0" fmla="*/ 14 w 36"/>
                <a:gd name="T1" fmla="*/ 35 h 35"/>
                <a:gd name="T2" fmla="*/ 36 w 36"/>
                <a:gd name="T3" fmla="*/ 14 h 35"/>
                <a:gd name="T4" fmla="*/ 21 w 36"/>
                <a:gd name="T5" fmla="*/ 0 h 35"/>
                <a:gd name="T6" fmla="*/ 0 w 36"/>
                <a:gd name="T7" fmla="*/ 21 h 35"/>
                <a:gd name="T8" fmla="*/ 14 w 36"/>
                <a:gd name="T9" fmla="*/ 35 h 35"/>
              </a:gdLst>
              <a:ahLst/>
              <a:cxnLst>
                <a:cxn ang="0">
                  <a:pos x="T0" y="T1"/>
                </a:cxn>
                <a:cxn ang="0">
                  <a:pos x="T2" y="T3"/>
                </a:cxn>
                <a:cxn ang="0">
                  <a:pos x="T4" y="T5"/>
                </a:cxn>
                <a:cxn ang="0">
                  <a:pos x="T6" y="T7"/>
                </a:cxn>
                <a:cxn ang="0">
                  <a:pos x="T8" y="T9"/>
                </a:cxn>
              </a:cxnLst>
              <a:rect l="0" t="0" r="r" b="b"/>
              <a:pathLst>
                <a:path w="36" h="35">
                  <a:moveTo>
                    <a:pt x="14" y="35"/>
                  </a:moveTo>
                  <a:lnTo>
                    <a:pt x="36" y="14"/>
                  </a:lnTo>
                  <a:lnTo>
                    <a:pt x="21" y="0"/>
                  </a:lnTo>
                  <a:lnTo>
                    <a:pt x="0" y="21"/>
                  </a:lnTo>
                  <a:lnTo>
                    <a:pt x="14"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7" name="Rectangle 36"/>
            <p:cNvSpPr>
              <a:spLocks noChangeArrowheads="1"/>
            </p:cNvSpPr>
            <p:nvPr/>
          </p:nvSpPr>
          <p:spPr bwMode="auto">
            <a:xfrm>
              <a:off x="6196013" y="2638426"/>
              <a:ext cx="49213"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8" name="Rectangle 37"/>
            <p:cNvSpPr>
              <a:spLocks noChangeArrowheads="1"/>
            </p:cNvSpPr>
            <p:nvPr/>
          </p:nvSpPr>
          <p:spPr bwMode="auto">
            <a:xfrm>
              <a:off x="5783263" y="2638426"/>
              <a:ext cx="47625"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9" name="Freeform 38"/>
            <p:cNvSpPr>
              <a:spLocks/>
            </p:cNvSpPr>
            <p:nvPr/>
          </p:nvSpPr>
          <p:spPr bwMode="auto">
            <a:xfrm>
              <a:off x="5840413" y="2479676"/>
              <a:ext cx="55563" cy="55563"/>
            </a:xfrm>
            <a:custGeom>
              <a:avLst/>
              <a:gdLst>
                <a:gd name="T0" fmla="*/ 21 w 35"/>
                <a:gd name="T1" fmla="*/ 35 h 35"/>
                <a:gd name="T2" fmla="*/ 35 w 35"/>
                <a:gd name="T3" fmla="*/ 21 h 35"/>
                <a:gd name="T4" fmla="*/ 14 w 35"/>
                <a:gd name="T5" fmla="*/ 0 h 35"/>
                <a:gd name="T6" fmla="*/ 0 w 35"/>
                <a:gd name="T7" fmla="*/ 14 h 35"/>
                <a:gd name="T8" fmla="*/ 21 w 35"/>
                <a:gd name="T9" fmla="*/ 35 h 35"/>
              </a:gdLst>
              <a:ahLst/>
              <a:cxnLst>
                <a:cxn ang="0">
                  <a:pos x="T0" y="T1"/>
                </a:cxn>
                <a:cxn ang="0">
                  <a:pos x="T2" y="T3"/>
                </a:cxn>
                <a:cxn ang="0">
                  <a:pos x="T4" y="T5"/>
                </a:cxn>
                <a:cxn ang="0">
                  <a:pos x="T6" y="T7"/>
                </a:cxn>
                <a:cxn ang="0">
                  <a:pos x="T8" y="T9"/>
                </a:cxn>
              </a:cxnLst>
              <a:rect l="0" t="0" r="r" b="b"/>
              <a:pathLst>
                <a:path w="35" h="35">
                  <a:moveTo>
                    <a:pt x="21" y="35"/>
                  </a:moveTo>
                  <a:lnTo>
                    <a:pt x="35" y="21"/>
                  </a:lnTo>
                  <a:lnTo>
                    <a:pt x="14" y="0"/>
                  </a:lnTo>
                  <a:lnTo>
                    <a:pt x="0" y="14"/>
                  </a:lnTo>
                  <a:lnTo>
                    <a:pt x="2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0" name="Freeform 39"/>
            <p:cNvSpPr>
              <a:spLocks/>
            </p:cNvSpPr>
            <p:nvPr/>
          </p:nvSpPr>
          <p:spPr bwMode="auto">
            <a:xfrm>
              <a:off x="5913438" y="2433638"/>
              <a:ext cx="47625" cy="55563"/>
            </a:xfrm>
            <a:custGeom>
              <a:avLst/>
              <a:gdLst>
                <a:gd name="T0" fmla="*/ 11 w 30"/>
                <a:gd name="T1" fmla="*/ 35 h 35"/>
                <a:gd name="T2" fmla="*/ 30 w 30"/>
                <a:gd name="T3" fmla="*/ 28 h 35"/>
                <a:gd name="T4" fmla="*/ 19 w 30"/>
                <a:gd name="T5" fmla="*/ 0 h 35"/>
                <a:gd name="T6" fmla="*/ 0 w 30"/>
                <a:gd name="T7" fmla="*/ 7 h 35"/>
                <a:gd name="T8" fmla="*/ 11 w 30"/>
                <a:gd name="T9" fmla="*/ 35 h 35"/>
              </a:gdLst>
              <a:ahLst/>
              <a:cxnLst>
                <a:cxn ang="0">
                  <a:pos x="T0" y="T1"/>
                </a:cxn>
                <a:cxn ang="0">
                  <a:pos x="T2" y="T3"/>
                </a:cxn>
                <a:cxn ang="0">
                  <a:pos x="T4" y="T5"/>
                </a:cxn>
                <a:cxn ang="0">
                  <a:pos x="T6" y="T7"/>
                </a:cxn>
                <a:cxn ang="0">
                  <a:pos x="T8" y="T9"/>
                </a:cxn>
              </a:cxnLst>
              <a:rect l="0" t="0" r="r" b="b"/>
              <a:pathLst>
                <a:path w="30" h="35">
                  <a:moveTo>
                    <a:pt x="11" y="35"/>
                  </a:moveTo>
                  <a:lnTo>
                    <a:pt x="30" y="28"/>
                  </a:lnTo>
                  <a:lnTo>
                    <a:pt x="19" y="0"/>
                  </a:lnTo>
                  <a:lnTo>
                    <a:pt x="0" y="7"/>
                  </a:lnTo>
                  <a:lnTo>
                    <a:pt x="1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1" name="Freeform 40"/>
            <p:cNvSpPr>
              <a:spLocks/>
            </p:cNvSpPr>
            <p:nvPr/>
          </p:nvSpPr>
          <p:spPr bwMode="auto">
            <a:xfrm>
              <a:off x="6070600" y="2435226"/>
              <a:ext cx="49213" cy="57150"/>
            </a:xfrm>
            <a:custGeom>
              <a:avLst/>
              <a:gdLst>
                <a:gd name="T0" fmla="*/ 19 w 31"/>
                <a:gd name="T1" fmla="*/ 36 h 36"/>
                <a:gd name="T2" fmla="*/ 31 w 31"/>
                <a:gd name="T3" fmla="*/ 8 h 36"/>
                <a:gd name="T4" fmla="*/ 12 w 31"/>
                <a:gd name="T5" fmla="*/ 0 h 36"/>
                <a:gd name="T6" fmla="*/ 0 w 31"/>
                <a:gd name="T7" fmla="*/ 28 h 36"/>
                <a:gd name="T8" fmla="*/ 19 w 31"/>
                <a:gd name="T9" fmla="*/ 36 h 36"/>
              </a:gdLst>
              <a:ahLst/>
              <a:cxnLst>
                <a:cxn ang="0">
                  <a:pos x="T0" y="T1"/>
                </a:cxn>
                <a:cxn ang="0">
                  <a:pos x="T2" y="T3"/>
                </a:cxn>
                <a:cxn ang="0">
                  <a:pos x="T4" y="T5"/>
                </a:cxn>
                <a:cxn ang="0">
                  <a:pos x="T6" y="T7"/>
                </a:cxn>
                <a:cxn ang="0">
                  <a:pos x="T8" y="T9"/>
                </a:cxn>
              </a:cxnLst>
              <a:rect l="0" t="0" r="r" b="b"/>
              <a:pathLst>
                <a:path w="31" h="36">
                  <a:moveTo>
                    <a:pt x="19" y="36"/>
                  </a:moveTo>
                  <a:lnTo>
                    <a:pt x="31" y="8"/>
                  </a:lnTo>
                  <a:lnTo>
                    <a:pt x="12" y="0"/>
                  </a:lnTo>
                  <a:lnTo>
                    <a:pt x="0" y="28"/>
                  </a:lnTo>
                  <a:lnTo>
                    <a:pt x="19"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2" name="Freeform 41"/>
            <p:cNvSpPr>
              <a:spLocks/>
            </p:cNvSpPr>
            <p:nvPr/>
          </p:nvSpPr>
          <p:spPr bwMode="auto">
            <a:xfrm>
              <a:off x="6176963" y="2554288"/>
              <a:ext cx="57150" cy="47625"/>
            </a:xfrm>
            <a:custGeom>
              <a:avLst/>
              <a:gdLst>
                <a:gd name="T0" fmla="*/ 8 w 36"/>
                <a:gd name="T1" fmla="*/ 30 h 30"/>
                <a:gd name="T2" fmla="*/ 36 w 36"/>
                <a:gd name="T3" fmla="*/ 18 h 30"/>
                <a:gd name="T4" fmla="*/ 29 w 36"/>
                <a:gd name="T5" fmla="*/ 0 h 30"/>
                <a:gd name="T6" fmla="*/ 0 w 36"/>
                <a:gd name="T7" fmla="*/ 11 h 30"/>
                <a:gd name="T8" fmla="*/ 8 w 36"/>
                <a:gd name="T9" fmla="*/ 30 h 30"/>
              </a:gdLst>
              <a:ahLst/>
              <a:cxnLst>
                <a:cxn ang="0">
                  <a:pos x="T0" y="T1"/>
                </a:cxn>
                <a:cxn ang="0">
                  <a:pos x="T2" y="T3"/>
                </a:cxn>
                <a:cxn ang="0">
                  <a:pos x="T4" y="T5"/>
                </a:cxn>
                <a:cxn ang="0">
                  <a:pos x="T6" y="T7"/>
                </a:cxn>
                <a:cxn ang="0">
                  <a:pos x="T8" y="T9"/>
                </a:cxn>
              </a:cxnLst>
              <a:rect l="0" t="0" r="r" b="b"/>
              <a:pathLst>
                <a:path w="36" h="30">
                  <a:moveTo>
                    <a:pt x="8" y="30"/>
                  </a:moveTo>
                  <a:lnTo>
                    <a:pt x="36" y="18"/>
                  </a:lnTo>
                  <a:lnTo>
                    <a:pt x="29" y="0"/>
                  </a:lnTo>
                  <a:lnTo>
                    <a:pt x="0" y="11"/>
                  </a:lnTo>
                  <a:lnTo>
                    <a:pt x="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3" name="Freeform 42"/>
            <p:cNvSpPr>
              <a:spLocks/>
            </p:cNvSpPr>
            <p:nvPr/>
          </p:nvSpPr>
          <p:spPr bwMode="auto">
            <a:xfrm>
              <a:off x="5795963" y="2547938"/>
              <a:ext cx="57150" cy="47625"/>
            </a:xfrm>
            <a:custGeom>
              <a:avLst/>
              <a:gdLst>
                <a:gd name="T0" fmla="*/ 28 w 36"/>
                <a:gd name="T1" fmla="*/ 30 h 30"/>
                <a:gd name="T2" fmla="*/ 36 w 36"/>
                <a:gd name="T3" fmla="*/ 12 h 30"/>
                <a:gd name="T4" fmla="*/ 8 w 36"/>
                <a:gd name="T5" fmla="*/ 0 h 30"/>
                <a:gd name="T6" fmla="*/ 0 w 36"/>
                <a:gd name="T7" fmla="*/ 18 h 30"/>
                <a:gd name="T8" fmla="*/ 28 w 36"/>
                <a:gd name="T9" fmla="*/ 30 h 30"/>
              </a:gdLst>
              <a:ahLst/>
              <a:cxnLst>
                <a:cxn ang="0">
                  <a:pos x="T0" y="T1"/>
                </a:cxn>
                <a:cxn ang="0">
                  <a:pos x="T2" y="T3"/>
                </a:cxn>
                <a:cxn ang="0">
                  <a:pos x="T4" y="T5"/>
                </a:cxn>
                <a:cxn ang="0">
                  <a:pos x="T6" y="T7"/>
                </a:cxn>
                <a:cxn ang="0">
                  <a:pos x="T8" y="T9"/>
                </a:cxn>
              </a:cxnLst>
              <a:rect l="0" t="0" r="r" b="b"/>
              <a:pathLst>
                <a:path w="36" h="30">
                  <a:moveTo>
                    <a:pt x="28" y="30"/>
                  </a:moveTo>
                  <a:lnTo>
                    <a:pt x="36" y="12"/>
                  </a:lnTo>
                  <a:lnTo>
                    <a:pt x="8" y="0"/>
                  </a:lnTo>
                  <a:lnTo>
                    <a:pt x="0" y="18"/>
                  </a:lnTo>
                  <a:lnTo>
                    <a:pt x="2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25" name="Freeform 6"/>
          <p:cNvSpPr>
            <a:spLocks/>
          </p:cNvSpPr>
          <p:nvPr userDrawn="1"/>
        </p:nvSpPr>
        <p:spPr bwMode="auto">
          <a:xfrm>
            <a:off x="3213039" y="296368"/>
            <a:ext cx="8978961"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26" name="Freeform 11"/>
          <p:cNvSpPr>
            <a:spLocks/>
          </p:cNvSpPr>
          <p:nvPr userDrawn="1"/>
        </p:nvSpPr>
        <p:spPr bwMode="auto">
          <a:xfrm>
            <a:off x="310766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extLst>
      <p:ext uri="{BB962C8B-B14F-4D97-AF65-F5344CB8AC3E}">
        <p14:creationId xmlns:p14="http://schemas.microsoft.com/office/powerpoint/2010/main" val="414060841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2#本章总结">
    <p:spTree>
      <p:nvGrpSpPr>
        <p:cNvPr id="1" name=""/>
        <p:cNvGrpSpPr/>
        <p:nvPr/>
      </p:nvGrpSpPr>
      <p:grpSpPr>
        <a:xfrm>
          <a:off x="0" y="0"/>
          <a:ext cx="0" cy="0"/>
          <a:chOff x="0" y="0"/>
          <a:chExt cx="0" cy="0"/>
        </a:xfrm>
      </p:grpSpPr>
      <p:sp>
        <p:nvSpPr>
          <p:cNvPr id="5" name="TextBox 10">
            <a:extLst>
              <a:ext uri="{FF2B5EF4-FFF2-40B4-BE49-F238E27FC236}">
                <a16:creationId xmlns="" xmlns:a16="http://schemas.microsoft.com/office/drawing/2014/main" id="{18ED692C-39CB-4AC0-81F6-D21CDD086EE4}"/>
              </a:ext>
            </a:extLst>
          </p:cNvPr>
          <p:cNvSpPr txBox="1"/>
          <p:nvPr userDrawn="1"/>
        </p:nvSpPr>
        <p:spPr bwMode="auto">
          <a:xfrm>
            <a:off x="1595500" y="408779"/>
            <a:ext cx="2016224"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smtClean="0">
                <a:solidFill>
                  <a:schemeClr val="tx1">
                    <a:lumMod val="75000"/>
                    <a:lumOff val="25000"/>
                  </a:schemeClr>
                </a:solidFill>
                <a:latin typeface="方正兰亭黑简体" panose="02000000000000000000" pitchFamily="2" charset="-122"/>
                <a:ea typeface="方正兰亭黑简体" panose="02000000000000000000" pitchFamily="2" charset="-122"/>
                <a:cs typeface="Arial" pitchFamily="34" charset="0"/>
              </a:rPr>
              <a:t>本章总结</a:t>
            </a:r>
            <a:endParaRPr lang="zh-CN" altLang="en-US" sz="3500" b="1" dirty="0">
              <a:solidFill>
                <a:schemeClr val="tx1">
                  <a:lumMod val="75000"/>
                  <a:lumOff val="25000"/>
                </a:schemeClr>
              </a:solidFill>
              <a:latin typeface="方正兰亭黑简体" panose="02000000000000000000" pitchFamily="2" charset="-122"/>
              <a:ea typeface="方正兰亭黑简体" panose="02000000000000000000" pitchFamily="2" charset="-122"/>
              <a:cs typeface="Arial" pitchFamily="34" charset="0"/>
            </a:endParaRP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515380" y="490848"/>
            <a:ext cx="470694" cy="475421"/>
            <a:chOff x="5540375" y="2868613"/>
            <a:chExt cx="1106488" cy="1117600"/>
          </a:xfrm>
          <a:solidFill>
            <a:schemeClr val="bg1"/>
          </a:solidFill>
        </p:grpSpPr>
        <p:sp>
          <p:nvSpPr>
            <p:cNvPr id="12"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4" name="文本占位符 6"/>
          <p:cNvSpPr>
            <a:spLocks noGrp="1"/>
          </p:cNvSpPr>
          <p:nvPr>
            <p:ph type="body" sz="quarter" idx="11"/>
          </p:nvPr>
        </p:nvSpPr>
        <p:spPr>
          <a:xfrm>
            <a:off x="911424" y="1232756"/>
            <a:ext cx="10560049" cy="4680000"/>
          </a:xfrm>
        </p:spPr>
        <p:txBody>
          <a:bodyPr/>
          <a:lstStyle>
            <a:lvl1pPr algn="just">
              <a:defRPr>
                <a:latin typeface="方正兰亭黑简体" panose="02000000000000000000" pitchFamily="2" charset="-122"/>
                <a:ea typeface="方正兰亭黑简体" panose="02000000000000000000" pitchFamily="2" charset="-122"/>
                <a:cs typeface="Arial" panose="020B0604020202020204" pitchFamily="34" charset="0"/>
              </a:defRPr>
            </a:lvl1pPr>
            <a:lvl2pPr>
              <a:defRPr>
                <a:latin typeface="方正兰亭黑简体" panose="02000000000000000000" pitchFamily="2" charset="-122"/>
                <a:ea typeface="方正兰亭黑简体" panose="02000000000000000000" pitchFamily="2" charset="-122"/>
              </a:defRPr>
            </a:lvl2pPr>
            <a:lvl3pPr>
              <a:defRPr>
                <a:latin typeface="方正兰亭黑简体" panose="02000000000000000000" pitchFamily="2" charset="-122"/>
                <a:ea typeface="方正兰亭黑简体" panose="02000000000000000000" pitchFamily="2" charset="-122"/>
              </a:defRPr>
            </a:lvl3pPr>
            <a:lvl4pPr>
              <a:defRPr>
                <a:latin typeface="方正兰亭黑简体" panose="02000000000000000000" pitchFamily="2" charset="-122"/>
                <a:ea typeface="方正兰亭黑简体" panose="02000000000000000000" pitchFamily="2" charset="-122"/>
              </a:defRPr>
            </a:lvl4pPr>
            <a:lvl5pPr>
              <a:buNone/>
              <a:defRPr>
                <a:latin typeface="方正兰亭黑简体" panose="02000000000000000000" pitchFamily="2" charset="-122"/>
                <a:ea typeface="方正兰亭黑简体" panose="02000000000000000000"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286216451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5#目录">
    <p:bg>
      <p:bgPr>
        <a:solidFill>
          <a:srgbClr val="EBEBEB"/>
        </a:solidFill>
        <a:effectLst/>
      </p:bgPr>
    </p:bg>
    <p:spTree>
      <p:nvGrpSpPr>
        <p:cNvPr id="1" name=""/>
        <p:cNvGrpSpPr/>
        <p:nvPr/>
      </p:nvGrpSpPr>
      <p:grpSpPr>
        <a:xfrm>
          <a:off x="0" y="0"/>
          <a:ext cx="0" cy="0"/>
          <a:chOff x="0" y="0"/>
          <a:chExt cx="0" cy="0"/>
        </a:xfrm>
      </p:grpSpPr>
      <p:sp>
        <p:nvSpPr>
          <p:cNvPr id="29" name="文本占位符 6"/>
          <p:cNvSpPr>
            <a:spLocks noGrp="1"/>
          </p:cNvSpPr>
          <p:nvPr>
            <p:ph type="body" sz="quarter" idx="10" hasCustomPrompt="1"/>
          </p:nvPr>
        </p:nvSpPr>
        <p:spPr>
          <a:xfrm>
            <a:off x="1019175" y="1844675"/>
            <a:ext cx="10153650" cy="4068811"/>
          </a:xfrm>
          <a:prstGeom prst="rect">
            <a:avLst/>
          </a:prstGeom>
        </p:spPr>
        <p:txBody>
          <a:bodyPr/>
          <a:lstStyle>
            <a:lvl1pPr marL="457017" marR="0" indent="-457017" algn="just" defTabSz="801367" rtl="0" eaLnBrk="1" fontAlgn="ctr" latinLnBrk="0" hangingPunct="1">
              <a:lnSpc>
                <a:spcPct val="140000"/>
              </a:lnSpc>
              <a:spcBef>
                <a:spcPct val="30000"/>
              </a:spcBef>
              <a:spcAft>
                <a:spcPct val="0"/>
              </a:spcAft>
              <a:buClrTx/>
              <a:buSzPct val="100000"/>
              <a:buFont typeface="+mj-lt"/>
              <a:buAutoNum type="arabicPeriod"/>
              <a:tabLst/>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fontAlgn="ctr">
              <a:buClrTx/>
              <a:buSzPct val="100000"/>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653788" lvl="1" indent="-457017">
              <a:buSzPct val="100000"/>
              <a:buFont typeface="+mj-lt"/>
              <a:buAutoNum type="arabicPeriod"/>
            </a:pP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cxnSp>
        <p:nvCxnSpPr>
          <p:cNvPr id="28" name="直线连接符 14">
            <a:extLst>
              <a:ext uri="{FF2B5EF4-FFF2-40B4-BE49-F238E27FC236}">
                <a16:creationId xmlns:a16="http://schemas.microsoft.com/office/drawing/2014/main" xmlns="" id="{C79E9F57-49BC-DC4A-B843-36D48051C848}"/>
              </a:ext>
            </a:extLst>
          </p:cNvPr>
          <p:cNvCxnSpPr>
            <a:cxnSpLocks/>
          </p:cNvCxnSpPr>
          <p:nvPr userDrawn="1"/>
        </p:nvCxnSpPr>
        <p:spPr>
          <a:xfrm flipH="1">
            <a:off x="1029918" y="1349255"/>
            <a:ext cx="885967"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30" name="文本框 16">
            <a:extLst>
              <a:ext uri="{FF2B5EF4-FFF2-40B4-BE49-F238E27FC236}">
                <a16:creationId xmlns:a16="http://schemas.microsoft.com/office/drawing/2014/main" xmlns="" id="{568EC886-2612-1F43-AB51-21A76A078357}"/>
              </a:ext>
            </a:extLst>
          </p:cNvPr>
          <p:cNvSpPr txBox="1"/>
          <p:nvPr userDrawn="1"/>
        </p:nvSpPr>
        <p:spPr>
          <a:xfrm>
            <a:off x="918916" y="630373"/>
            <a:ext cx="1147485" cy="653509"/>
          </a:xfrm>
          <a:prstGeom prst="rect">
            <a:avLst/>
          </a:prstGeom>
          <a:noFill/>
        </p:spPr>
        <p:txBody>
          <a:bodyPr wrap="none" rtlCol="0">
            <a:spAutoFit/>
          </a:bodyPr>
          <a:lstStyle>
            <a:defPPr>
              <a:defRPr lang="en-US"/>
            </a:defPPr>
            <a:lvl1pPr defTabSz="1001223" eaLnBrk="0" fontAlgn="ctr" hangingPunct="0">
              <a:defRPr sz="3640" b="0" baseline="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solidFill>
                  <a:srgbClr val="404040"/>
                </a:solidFill>
              </a:rPr>
              <a:t>目录</a:t>
            </a:r>
          </a:p>
        </p:txBody>
      </p:sp>
    </p:spTree>
    <p:extLst>
      <p:ext uri="{BB962C8B-B14F-4D97-AF65-F5344CB8AC3E}">
        <p14:creationId xmlns:p14="http://schemas.microsoft.com/office/powerpoint/2010/main" val="47831789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642">
          <p15:clr>
            <a:srgbClr val="FBAE40"/>
          </p15:clr>
        </p15:guide>
        <p15:guide id="2" pos="7038">
          <p15:clr>
            <a:srgbClr val="FBAE40"/>
          </p15:clr>
        </p15:guide>
        <p15:guide id="3" orient="horz" pos="116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B9EC310A-3496-465B-B3B3-E700BDA8494A}" type="datetimeFigureOut">
              <a:rPr lang="zh-CN" altLang="en-US" smtClean="0"/>
              <a:t>2020/9/9</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3CDD188-B841-4F2D-B0DD-37F672EC7E71}" type="slidenum">
              <a:rPr lang="zh-CN" altLang="en-US" smtClean="0"/>
              <a:t>‹#›</a:t>
            </a:fld>
            <a:endParaRPr lang="zh-CN" altLang="en-US"/>
          </a:p>
        </p:txBody>
      </p:sp>
    </p:spTree>
    <p:extLst>
      <p:ext uri="{BB962C8B-B14F-4D97-AF65-F5344CB8AC3E}">
        <p14:creationId xmlns:p14="http://schemas.microsoft.com/office/powerpoint/2010/main" val="442560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theme" Target="../theme/theme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4.xml"/><Relationship Id="rId7" Type="http://schemas.openxmlformats.org/officeDocument/2006/relationships/image" Target="../media/image3.png"/><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theme" Target="../theme/theme3.xml"/><Relationship Id="rId5" Type="http://schemas.openxmlformats.org/officeDocument/2006/relationships/slideLayout" Target="../slideLayouts/slideLayout26.xml"/><Relationship Id="rId4"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xmlns="" id="{AF72FAD7-C8C3-754A-A498-D3A7EC29AB73}"/>
              </a:ext>
            </a:extLst>
          </p:cNvPr>
          <p:cNvSpPr>
            <a:spLocks noGrp="1"/>
          </p:cNvSpPr>
          <p:nvPr>
            <p:ph type="body" idx="1"/>
          </p:nvPr>
        </p:nvSpPr>
        <p:spPr>
          <a:xfrm>
            <a:off x="908954" y="6270652"/>
            <a:ext cx="1981542" cy="153611"/>
          </a:xfrm>
          <a:prstGeom prst="rect">
            <a:avLst/>
          </a:prstGeom>
        </p:spPr>
        <p:txBody>
          <a:bodyPr vert="horz" lIns="0" tIns="0" rIns="0" bIns="0" rtlCol="0">
            <a:noAutofit/>
          </a:bodyPr>
          <a:lstStyle/>
          <a:p>
            <a:pPr>
              <a:lnSpc>
                <a:spcPct val="100000"/>
              </a:lnSpc>
            </a:pPr>
            <a:r>
              <a:rPr kumimoji="1" lang="en-US" altLang="zh-CN" sz="1000" dirty="0"/>
              <a:t>Security Level:</a:t>
            </a:r>
            <a:endParaRPr lang="en-US" altLang="zh-CN" sz="1000" dirty="0"/>
          </a:p>
        </p:txBody>
      </p:sp>
      <p:pic>
        <p:nvPicPr>
          <p:cNvPr id="8" name="图片 7"/>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9203089" y="5976169"/>
            <a:ext cx="2257507" cy="482533"/>
          </a:xfrm>
          <a:prstGeom prst="rect">
            <a:avLst/>
          </a:prstGeom>
        </p:spPr>
      </p:pic>
      <p:grpSp>
        <p:nvGrpSpPr>
          <p:cNvPr id="30" name="Group 87">
            <a:extLst>
              <a:ext uri="{FF2B5EF4-FFF2-40B4-BE49-F238E27FC236}">
                <a16:creationId xmlns:a16="http://schemas.microsoft.com/office/drawing/2014/main" xmlns="" id="{37333705-F8D6-2847-B3CB-F2FAB51E2A3B}"/>
              </a:ext>
            </a:extLst>
          </p:cNvPr>
          <p:cNvGrpSpPr>
            <a:grpSpLocks noChangeAspect="1"/>
          </p:cNvGrpSpPr>
          <p:nvPr userDrawn="1"/>
        </p:nvGrpSpPr>
        <p:grpSpPr>
          <a:xfrm>
            <a:off x="12290471" y="2625389"/>
            <a:ext cx="1963323" cy="4233515"/>
            <a:chOff x="5343885" y="-48857"/>
            <a:chExt cx="3263586" cy="7037279"/>
          </a:xfrm>
        </p:grpSpPr>
        <p:sp>
          <p:nvSpPr>
            <p:cNvPr id="31" name="矩形 13">
              <a:extLst>
                <a:ext uri="{FF2B5EF4-FFF2-40B4-BE49-F238E27FC236}">
                  <a16:creationId xmlns:a16="http://schemas.microsoft.com/office/drawing/2014/main" xmlns=""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196/0/84</a:t>
              </a:r>
            </a:p>
          </p:txBody>
        </p:sp>
        <p:sp>
          <p:nvSpPr>
            <p:cNvPr id="32" name="文本框 15">
              <a:extLst>
                <a:ext uri="{FF2B5EF4-FFF2-40B4-BE49-F238E27FC236}">
                  <a16:creationId xmlns:a16="http://schemas.microsoft.com/office/drawing/2014/main" xmlns=""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公司辅助色</a:t>
              </a:r>
            </a:p>
          </p:txBody>
        </p:sp>
        <p:sp>
          <p:nvSpPr>
            <p:cNvPr id="33" name="矩形 13">
              <a:extLst>
                <a:ext uri="{FF2B5EF4-FFF2-40B4-BE49-F238E27FC236}">
                  <a16:creationId xmlns:a16="http://schemas.microsoft.com/office/drawing/2014/main" xmlns=""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203/55/120</a:t>
              </a:r>
            </a:p>
          </p:txBody>
        </p:sp>
        <p:sp>
          <p:nvSpPr>
            <p:cNvPr id="34" name="矩形 13">
              <a:extLst>
                <a:ext uri="{FF2B5EF4-FFF2-40B4-BE49-F238E27FC236}">
                  <a16:creationId xmlns:a16="http://schemas.microsoft.com/office/drawing/2014/main" xmlns=""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237/109/0</a:t>
              </a:r>
            </a:p>
          </p:txBody>
        </p:sp>
        <p:sp>
          <p:nvSpPr>
            <p:cNvPr id="35" name="矩形 13">
              <a:extLst>
                <a:ext uri="{FF2B5EF4-FFF2-40B4-BE49-F238E27FC236}">
                  <a16:creationId xmlns:a16="http://schemas.microsoft.com/office/drawing/2014/main" xmlns=""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153/54/54</a:t>
              </a:r>
            </a:p>
          </p:txBody>
        </p:sp>
        <p:sp>
          <p:nvSpPr>
            <p:cNvPr id="36" name="矩形 13">
              <a:extLst>
                <a:ext uri="{FF2B5EF4-FFF2-40B4-BE49-F238E27FC236}">
                  <a16:creationId xmlns:a16="http://schemas.microsoft.com/office/drawing/2014/main" xmlns=""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98/178/48</a:t>
              </a:r>
            </a:p>
          </p:txBody>
        </p:sp>
        <p:sp>
          <p:nvSpPr>
            <p:cNvPr id="37" name="矩形 13">
              <a:extLst>
                <a:ext uri="{FF2B5EF4-FFF2-40B4-BE49-F238E27FC236}">
                  <a16:creationId xmlns:a16="http://schemas.microsoft.com/office/drawing/2014/main" xmlns=""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242/137/68</a:t>
              </a:r>
              <a:endParaRPr kumimoji="1" lang="mr-IN" altLang="zh-CN" sz="500" b="1" dirty="0">
                <a:solidFill>
                  <a:srgbClr val="FFFFFF"/>
                </a:solidFill>
                <a:latin typeface="Arial" charset="0"/>
                <a:ea typeface="Arial" charset="0"/>
                <a:cs typeface="Arial" charset="0"/>
              </a:endParaRPr>
            </a:p>
          </p:txBody>
        </p:sp>
        <p:sp>
          <p:nvSpPr>
            <p:cNvPr id="38" name="矩形 13">
              <a:extLst>
                <a:ext uri="{FF2B5EF4-FFF2-40B4-BE49-F238E27FC236}">
                  <a16:creationId xmlns:a16="http://schemas.microsoft.com/office/drawing/2014/main" xmlns=""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185C</a:t>
              </a:r>
            </a:p>
            <a:p>
              <a:pPr algn="ctr">
                <a:lnSpc>
                  <a:spcPts val="620"/>
                </a:lnSpc>
                <a:spcBef>
                  <a:spcPts val="0"/>
                </a:spcBef>
              </a:pPr>
              <a:r>
                <a:rPr kumimoji="1" lang="en-US" altLang="zh-CN" sz="500" b="1" dirty="0">
                  <a:solidFill>
                    <a:schemeClr val="tx2"/>
                  </a:solidFill>
                  <a:latin typeface="Arial" charset="0"/>
                  <a:ea typeface="Arial" charset="0"/>
                  <a:cs typeface="Arial" charset="0"/>
                </a:rPr>
                <a:t>RGB </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199/0/11  </a:t>
              </a:r>
            </a:p>
          </p:txBody>
        </p:sp>
        <p:sp>
          <p:nvSpPr>
            <p:cNvPr id="39" name="文本框 15">
              <a:extLst>
                <a:ext uri="{FF2B5EF4-FFF2-40B4-BE49-F238E27FC236}">
                  <a16:creationId xmlns:a16="http://schemas.microsoft.com/office/drawing/2014/main" xmlns=""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公司色</a:t>
              </a:r>
            </a:p>
          </p:txBody>
        </p:sp>
        <p:sp>
          <p:nvSpPr>
            <p:cNvPr id="40" name="矩形 13">
              <a:extLst>
                <a:ext uri="{FF2B5EF4-FFF2-40B4-BE49-F238E27FC236}">
                  <a16:creationId xmlns:a16="http://schemas.microsoft.com/office/drawing/2014/main" xmlns=""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186C</a:t>
              </a:r>
            </a:p>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200/16/46  </a:t>
              </a:r>
            </a:p>
          </p:txBody>
        </p:sp>
        <p:sp>
          <p:nvSpPr>
            <p:cNvPr id="41" name="矩形 13">
              <a:extLst>
                <a:ext uri="{FF2B5EF4-FFF2-40B4-BE49-F238E27FC236}">
                  <a16:creationId xmlns:a16="http://schemas.microsoft.com/office/drawing/2014/main" xmlns=""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127/0/1</a:t>
              </a:r>
            </a:p>
          </p:txBody>
        </p:sp>
        <p:sp>
          <p:nvSpPr>
            <p:cNvPr id="42" name="矩形 13">
              <a:extLst>
                <a:ext uri="{FF2B5EF4-FFF2-40B4-BE49-F238E27FC236}">
                  <a16:creationId xmlns:a16="http://schemas.microsoft.com/office/drawing/2014/main" xmlns=""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52/200/0</a:t>
              </a:r>
            </a:p>
          </p:txBody>
        </p:sp>
        <p:sp>
          <p:nvSpPr>
            <p:cNvPr id="43" name="矩形 13">
              <a:extLst>
                <a:ext uri="{FF2B5EF4-FFF2-40B4-BE49-F238E27FC236}">
                  <a16:creationId xmlns:a16="http://schemas.microsoft.com/office/drawing/2014/main" xmlns=""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48/181/197</a:t>
              </a:r>
            </a:p>
          </p:txBody>
        </p:sp>
        <p:sp>
          <p:nvSpPr>
            <p:cNvPr id="44" name="矩形 13">
              <a:extLst>
                <a:ext uri="{FF2B5EF4-FFF2-40B4-BE49-F238E27FC236}">
                  <a16:creationId xmlns:a16="http://schemas.microsoft.com/office/drawing/2014/main" xmlns="" id="{371A8520-F934-304C-B57F-B49F768694E2}"/>
                </a:ext>
              </a:extLst>
            </p:cNvPr>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129/193/95</a:t>
              </a:r>
            </a:p>
          </p:txBody>
        </p:sp>
        <p:sp>
          <p:nvSpPr>
            <p:cNvPr id="45" name="矩形 13">
              <a:extLst>
                <a:ext uri="{FF2B5EF4-FFF2-40B4-BE49-F238E27FC236}">
                  <a16:creationId xmlns:a16="http://schemas.microsoft.com/office/drawing/2014/main" xmlns="" id="{B83004D7-279B-C14E-9FCF-870FA1B74FDF}"/>
                </a:ext>
              </a:extLst>
            </p:cNvPr>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253/211/81</a:t>
              </a:r>
            </a:p>
          </p:txBody>
        </p:sp>
        <p:sp>
          <p:nvSpPr>
            <p:cNvPr id="46" name="矩形 13">
              <a:extLst>
                <a:ext uri="{FF2B5EF4-FFF2-40B4-BE49-F238E27FC236}">
                  <a16:creationId xmlns:a16="http://schemas.microsoft.com/office/drawing/2014/main" xmlns="" id="{99635968-4E69-CC41-9D78-6DF253FE3035}"/>
                </a:ext>
              </a:extLst>
            </p:cNvPr>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86/196/210</a:t>
              </a:r>
            </a:p>
          </p:txBody>
        </p:sp>
        <p:sp>
          <p:nvSpPr>
            <p:cNvPr id="47" name="矩形 13">
              <a:extLst>
                <a:ext uri="{FF2B5EF4-FFF2-40B4-BE49-F238E27FC236}">
                  <a16:creationId xmlns:a16="http://schemas.microsoft.com/office/drawing/2014/main" xmlns=""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211/57/65</a:t>
              </a:r>
            </a:p>
          </p:txBody>
        </p:sp>
        <p:sp>
          <p:nvSpPr>
            <p:cNvPr id="48" name="矩形 13">
              <a:extLst>
                <a:ext uri="{FF2B5EF4-FFF2-40B4-BE49-F238E27FC236}">
                  <a16:creationId xmlns:a16="http://schemas.microsoft.com/office/drawing/2014/main" xmlns=""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211/56/89</a:t>
              </a:r>
            </a:p>
          </p:txBody>
        </p:sp>
        <p:sp>
          <p:nvSpPr>
            <p:cNvPr id="49" name="矩形 13">
              <a:extLst>
                <a:ext uri="{FF2B5EF4-FFF2-40B4-BE49-F238E27FC236}">
                  <a16:creationId xmlns:a16="http://schemas.microsoft.com/office/drawing/2014/main" xmlns=""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221/128/170</a:t>
              </a:r>
            </a:p>
          </p:txBody>
        </p:sp>
        <p:sp>
          <p:nvSpPr>
            <p:cNvPr id="50" name="矩形 13">
              <a:extLst>
                <a:ext uri="{FF2B5EF4-FFF2-40B4-BE49-F238E27FC236}">
                  <a16:creationId xmlns:a16="http://schemas.microsoft.com/office/drawing/2014/main" xmlns=""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191/128/130</a:t>
              </a:r>
            </a:p>
          </p:txBody>
        </p:sp>
        <p:sp>
          <p:nvSpPr>
            <p:cNvPr id="51" name="矩形 13">
              <a:extLst>
                <a:ext uri="{FF2B5EF4-FFF2-40B4-BE49-F238E27FC236}">
                  <a16:creationId xmlns:a16="http://schemas.microsoft.com/office/drawing/2014/main" xmlns=""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246/183/140</a:t>
              </a:r>
              <a:endParaRPr kumimoji="1" lang="mr-IN" altLang="zh-CN" sz="500" b="1" dirty="0">
                <a:solidFill>
                  <a:srgbClr val="595757"/>
                </a:solidFill>
                <a:latin typeface="Arial" charset="0"/>
                <a:ea typeface="Arial" charset="0"/>
                <a:cs typeface="Arial" charset="0"/>
              </a:endParaRPr>
            </a:p>
          </p:txBody>
        </p:sp>
        <p:sp>
          <p:nvSpPr>
            <p:cNvPr id="52" name="矩形 13">
              <a:extLst>
                <a:ext uri="{FF2B5EF4-FFF2-40B4-BE49-F238E27FC236}">
                  <a16:creationId xmlns:a16="http://schemas.microsoft.com/office/drawing/2014/main" xmlns=""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176/216/156</a:t>
              </a:r>
            </a:p>
          </p:txBody>
        </p:sp>
        <p:sp>
          <p:nvSpPr>
            <p:cNvPr id="53" name="矩形 13">
              <a:extLst>
                <a:ext uri="{FF2B5EF4-FFF2-40B4-BE49-F238E27FC236}">
                  <a16:creationId xmlns:a16="http://schemas.microsoft.com/office/drawing/2014/main" xmlns=""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253/227/181</a:t>
              </a:r>
            </a:p>
          </p:txBody>
        </p:sp>
        <p:sp>
          <p:nvSpPr>
            <p:cNvPr id="54" name="矩形 13">
              <a:extLst>
                <a:ext uri="{FF2B5EF4-FFF2-40B4-BE49-F238E27FC236}">
                  <a16:creationId xmlns:a16="http://schemas.microsoft.com/office/drawing/2014/main" xmlns=""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148/218/226</a:t>
              </a:r>
            </a:p>
          </p:txBody>
        </p:sp>
        <p:sp>
          <p:nvSpPr>
            <p:cNvPr id="55" name="矩形 13">
              <a:extLst>
                <a:ext uri="{FF2B5EF4-FFF2-40B4-BE49-F238E27FC236}">
                  <a16:creationId xmlns:a16="http://schemas.microsoft.com/office/drawing/2014/main" xmlns=""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226/129/137</a:t>
              </a:r>
            </a:p>
          </p:txBody>
        </p:sp>
        <p:sp>
          <p:nvSpPr>
            <p:cNvPr id="56" name="矩形 13">
              <a:extLst>
                <a:ext uri="{FF2B5EF4-FFF2-40B4-BE49-F238E27FC236}">
                  <a16:creationId xmlns:a16="http://schemas.microsoft.com/office/drawing/2014/main" xmlns=""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226/129/152</a:t>
              </a:r>
            </a:p>
          </p:txBody>
        </p:sp>
        <p:sp>
          <p:nvSpPr>
            <p:cNvPr id="57" name="矩形 13">
              <a:extLst>
                <a:ext uri="{FF2B5EF4-FFF2-40B4-BE49-F238E27FC236}">
                  <a16:creationId xmlns:a16="http://schemas.microsoft.com/office/drawing/2014/main" xmlns=""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235/179/204</a:t>
              </a:r>
            </a:p>
          </p:txBody>
        </p:sp>
        <p:sp>
          <p:nvSpPr>
            <p:cNvPr id="58" name="矩形 13">
              <a:extLst>
                <a:ext uri="{FF2B5EF4-FFF2-40B4-BE49-F238E27FC236}">
                  <a16:creationId xmlns:a16="http://schemas.microsoft.com/office/drawing/2014/main" xmlns=""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216/179/179</a:t>
              </a:r>
            </a:p>
          </p:txBody>
        </p:sp>
        <p:sp>
          <p:nvSpPr>
            <p:cNvPr id="59" name="矩形 13">
              <a:extLst>
                <a:ext uri="{FF2B5EF4-FFF2-40B4-BE49-F238E27FC236}">
                  <a16:creationId xmlns:a16="http://schemas.microsoft.com/office/drawing/2014/main" xmlns="" id="{20725C9F-31AE-DB44-B70A-B4ECDEC0BC00}"/>
                </a:ext>
              </a:extLst>
            </p:cNvPr>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250/211/187</a:t>
              </a:r>
              <a:endParaRPr kumimoji="1" lang="mr-IN" altLang="zh-CN" sz="500" b="1" dirty="0">
                <a:solidFill>
                  <a:srgbClr val="595757"/>
                </a:solidFill>
                <a:latin typeface="Arial" charset="0"/>
                <a:ea typeface="Arial" charset="0"/>
                <a:cs typeface="Arial" charset="0"/>
              </a:endParaRPr>
            </a:p>
          </p:txBody>
        </p:sp>
        <p:sp>
          <p:nvSpPr>
            <p:cNvPr id="60" name="矩形 13">
              <a:extLst>
                <a:ext uri="{FF2B5EF4-FFF2-40B4-BE49-F238E27FC236}">
                  <a16:creationId xmlns:a16="http://schemas.microsoft.com/office/drawing/2014/main" xmlns="" id="{AC5BCC27-B68D-0743-8E0B-E25F8D01C3A4}"/>
                </a:ext>
              </a:extLst>
            </p:cNvPr>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208/232/196</a:t>
              </a:r>
            </a:p>
          </p:txBody>
        </p:sp>
        <p:sp>
          <p:nvSpPr>
            <p:cNvPr id="61" name="矩形 13">
              <a:extLst>
                <a:ext uri="{FF2B5EF4-FFF2-40B4-BE49-F238E27FC236}">
                  <a16:creationId xmlns:a16="http://schemas.microsoft.com/office/drawing/2014/main" xmlns="" id="{51C2E83A-C975-6945-B2FD-5B22BBB53DB7}"/>
                </a:ext>
              </a:extLst>
            </p:cNvPr>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254/238/193</a:t>
              </a:r>
            </a:p>
          </p:txBody>
        </p:sp>
        <p:sp>
          <p:nvSpPr>
            <p:cNvPr id="62" name="矩形 13">
              <a:extLst>
                <a:ext uri="{FF2B5EF4-FFF2-40B4-BE49-F238E27FC236}">
                  <a16:creationId xmlns:a16="http://schemas.microsoft.com/office/drawing/2014/main" xmlns="" id="{BEE9A95F-6965-354F-A2C7-2E8C81DDA52F}"/>
                </a:ext>
              </a:extLst>
            </p:cNvPr>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190/23/238</a:t>
              </a:r>
            </a:p>
          </p:txBody>
        </p:sp>
        <p:sp>
          <p:nvSpPr>
            <p:cNvPr id="63" name="矩形 13">
              <a:extLst>
                <a:ext uri="{FF2B5EF4-FFF2-40B4-BE49-F238E27FC236}">
                  <a16:creationId xmlns:a16="http://schemas.microsoft.com/office/drawing/2014/main" xmlns=""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239/178/184</a:t>
              </a:r>
            </a:p>
          </p:txBody>
        </p:sp>
        <p:sp>
          <p:nvSpPr>
            <p:cNvPr id="64" name="矩形 13">
              <a:extLst>
                <a:ext uri="{FF2B5EF4-FFF2-40B4-BE49-F238E27FC236}">
                  <a16:creationId xmlns:a16="http://schemas.microsoft.com/office/drawing/2014/main" xmlns=""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238/179/193</a:t>
              </a:r>
            </a:p>
          </p:txBody>
        </p:sp>
        <p:sp>
          <p:nvSpPr>
            <p:cNvPr id="65" name="矩形 13">
              <a:extLst>
                <a:ext uri="{FF2B5EF4-FFF2-40B4-BE49-F238E27FC236}">
                  <a16:creationId xmlns:a16="http://schemas.microsoft.com/office/drawing/2014/main" xmlns=""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35/24/21</a:t>
              </a:r>
            </a:p>
          </p:txBody>
        </p:sp>
        <p:sp>
          <p:nvSpPr>
            <p:cNvPr id="66" name="矩形 13">
              <a:extLst>
                <a:ext uri="{FF2B5EF4-FFF2-40B4-BE49-F238E27FC236}">
                  <a16:creationId xmlns:a16="http://schemas.microsoft.com/office/drawing/2014/main" xmlns=""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89/87/87</a:t>
              </a:r>
            </a:p>
          </p:txBody>
        </p:sp>
        <p:sp>
          <p:nvSpPr>
            <p:cNvPr id="67" name="矩形 13">
              <a:extLst>
                <a:ext uri="{FF2B5EF4-FFF2-40B4-BE49-F238E27FC236}">
                  <a16:creationId xmlns:a16="http://schemas.microsoft.com/office/drawing/2014/main" xmlns="" id="{0B0545C9-147F-584F-80D2-EF13876D7D33}"/>
                </a:ext>
              </a:extLst>
            </p:cNvPr>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137/137/</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137</a:t>
              </a:r>
            </a:p>
          </p:txBody>
        </p:sp>
        <p:sp>
          <p:nvSpPr>
            <p:cNvPr id="68" name="矩形 13">
              <a:extLst>
                <a:ext uri="{FF2B5EF4-FFF2-40B4-BE49-F238E27FC236}">
                  <a16:creationId xmlns:a16="http://schemas.microsoft.com/office/drawing/2014/main" xmlns="" id="{44FD0A0B-0D45-3340-A523-465AC24134BF}"/>
                </a:ext>
              </a:extLst>
            </p:cNvPr>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181/181/</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181</a:t>
              </a:r>
            </a:p>
          </p:txBody>
        </p:sp>
        <p:sp>
          <p:nvSpPr>
            <p:cNvPr id="69" name="矩形 13">
              <a:extLst>
                <a:ext uri="{FF2B5EF4-FFF2-40B4-BE49-F238E27FC236}">
                  <a16:creationId xmlns:a16="http://schemas.microsoft.com/office/drawing/2014/main" xmlns="" id="{2C404A07-276B-3648-BB25-4EDB5905448C}"/>
                </a:ext>
              </a:extLst>
            </p:cNvPr>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221/221/</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221</a:t>
              </a:r>
            </a:p>
          </p:txBody>
        </p:sp>
        <p:sp>
          <p:nvSpPr>
            <p:cNvPr id="70" name="矩形 13">
              <a:extLst>
                <a:ext uri="{FF2B5EF4-FFF2-40B4-BE49-F238E27FC236}">
                  <a16:creationId xmlns:a16="http://schemas.microsoft.com/office/drawing/2014/main" xmlns="" id="{72B0F29C-A346-8946-9B8E-8F1B9DFF7AD0}"/>
                </a:ext>
              </a:extLst>
            </p:cNvPr>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p>
            <a:p>
              <a:pPr algn="ctr">
                <a:lnSpc>
                  <a:spcPts val="620"/>
                </a:lnSpc>
              </a:pPr>
              <a:r>
                <a:rPr kumimoji="1" lang="en-US" altLang="zh-CN" sz="500" b="1" dirty="0">
                  <a:solidFill>
                    <a:srgbClr val="595757"/>
                  </a:solidFill>
                  <a:latin typeface="Arial" charset="0"/>
                  <a:ea typeface="Arial" charset="0"/>
                  <a:cs typeface="Arial" charset="0"/>
                </a:rPr>
                <a:t>255/255/</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255</a:t>
              </a:r>
            </a:p>
          </p:txBody>
        </p:sp>
      </p:grpSp>
    </p:spTree>
    <p:extLst>
      <p:ext uri="{BB962C8B-B14F-4D97-AF65-F5344CB8AC3E}">
        <p14:creationId xmlns:p14="http://schemas.microsoft.com/office/powerpoint/2010/main" val="867226749"/>
      </p:ext>
    </p:extLst>
  </p:cSld>
  <p:clrMap bg1="lt1" tx1="dk1" bg2="lt2" tx2="dk2" accent1="accent1" accent2="accent2" accent3="accent3" accent4="accent4" accent5="accent5" accent6="accent6" hlink="hlink" folHlink="folHlink"/>
  <p:sldLayoutIdLst>
    <p:sldLayoutId id="2147483842" r:id="rId1"/>
    <p:sldLayoutId id="2147483881" r:id="rId2"/>
    <p:sldLayoutId id="2147483882" r:id="rId3"/>
    <p:sldLayoutId id="2147483883" r:id="rId4"/>
    <p:sldLayoutId id="2147483884" r:id="rId5"/>
    <p:sldLayoutId id="2147483886" r:id="rId6"/>
    <p:sldLayoutId id="2147483887" r:id="rId7"/>
    <p:sldLayoutId id="2147483888" r:id="rId8"/>
    <p:sldLayoutId id="2147483889"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baseline="0">
          <a:solidFill>
            <a:schemeClr val="tx1"/>
          </a:solidFill>
          <a:latin typeface="Huawei Sans" panose="020C0503030203020204" pitchFamily="34" charset="0"/>
          <a:ea typeface="方正兰亭黑简体" panose="02000000000000000000"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748" userDrawn="1">
          <p15:clr>
            <a:srgbClr val="F26B43"/>
          </p15:clr>
        </p15:guide>
        <p15:guide id="2" pos="574" userDrawn="1">
          <p15:clr>
            <a:srgbClr val="F26B43"/>
          </p15:clr>
        </p15:guide>
        <p15:guide id="3" orient="horz" pos="572" userDrawn="1">
          <p15:clr>
            <a:srgbClr val="F26B43"/>
          </p15:clr>
        </p15:guide>
        <p15:guide id="4" orient="horz" pos="1230" userDrawn="1">
          <p15:clr>
            <a:srgbClr val="F26B43"/>
          </p15:clr>
        </p15:guide>
        <p15:guide id="5" orient="horz" pos="2160" userDrawn="1">
          <p15:clr>
            <a:srgbClr val="F26B43"/>
          </p15:clr>
        </p15:guide>
        <p15:guide id="6" pos="38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EBEBEB"/>
        </a:solidFill>
        <a:effectLst/>
      </p:bgPr>
    </p:bg>
    <p:spTree>
      <p:nvGrpSpPr>
        <p:cNvPr id="1" name=""/>
        <p:cNvGrpSpPr/>
        <p:nvPr/>
      </p:nvGrpSpPr>
      <p:grpSpPr>
        <a:xfrm>
          <a:off x="0" y="0"/>
          <a:ext cx="0" cy="0"/>
          <a:chOff x="0" y="0"/>
          <a:chExt cx="0" cy="0"/>
        </a:xfrm>
      </p:grpSpPr>
      <p:sp>
        <p:nvSpPr>
          <p:cNvPr id="23" name="TextBox 2">
            <a:extLst>
              <a:ext uri="{FF2B5EF4-FFF2-40B4-BE49-F238E27FC236}">
                <a16:creationId xmlns:a16="http://schemas.microsoft.com/office/drawing/2014/main" xmlns="" id="{6785A3D6-1271-D247-9E96-1B376F4BE7BE}"/>
              </a:ext>
            </a:extLst>
          </p:cNvPr>
          <p:cNvSpPr txBox="1"/>
          <p:nvPr userDrawn="1"/>
        </p:nvSpPr>
        <p:spPr>
          <a:xfrm>
            <a:off x="1095467" y="6356939"/>
            <a:ext cx="1463467" cy="242864"/>
          </a:xfrm>
          <a:prstGeom prst="rect">
            <a:avLst/>
          </a:prstGeom>
          <a:noFill/>
        </p:spPr>
        <p:txBody>
          <a:bodyPr wrap="square" rtlCol="0">
            <a:spAutoFit/>
          </a:bodyPr>
          <a:lstStyle/>
          <a:p>
            <a:r>
              <a:rPr lang="en-US" sz="974" b="0" baseline="0" dirty="0">
                <a:solidFill>
                  <a:srgbClr val="1D1D1B"/>
                </a:solidFill>
                <a:latin typeface="+mn-ea"/>
                <a:ea typeface="+mn-ea"/>
                <a:cs typeface="Huawei Sans" panose="020C0503030203020204" pitchFamily="34" charset="0"/>
              </a:rPr>
              <a:t>Huawei Confidential</a:t>
            </a:r>
          </a:p>
        </p:txBody>
      </p:sp>
      <p:sp>
        <p:nvSpPr>
          <p:cNvPr id="24" name="TextBox 3">
            <a:extLst>
              <a:ext uri="{FF2B5EF4-FFF2-40B4-BE49-F238E27FC236}">
                <a16:creationId xmlns:a16="http://schemas.microsoft.com/office/drawing/2014/main" xmlns="" id="{EABEE2EE-BF4D-7A4A-B3C6-9E47668CCD98}"/>
              </a:ext>
            </a:extLst>
          </p:cNvPr>
          <p:cNvSpPr txBox="1"/>
          <p:nvPr userDrawn="1"/>
        </p:nvSpPr>
        <p:spPr>
          <a:xfrm>
            <a:off x="734131" y="6402806"/>
            <a:ext cx="499729" cy="150296"/>
          </a:xfrm>
          <a:prstGeom prst="rect">
            <a:avLst/>
          </a:prstGeom>
          <a:noFill/>
        </p:spPr>
        <p:txBody>
          <a:bodyPr wrap="square" lIns="0" tIns="0" rIns="0" bIns="0" rtlCol="0">
            <a:spAutoFit/>
          </a:bodyPr>
          <a:lstStyle/>
          <a:p>
            <a:pPr marL="0" marR="0" lvl="0" indent="0" algn="l" defTabSz="890849" rtl="0" eaLnBrk="1" fontAlgn="auto" latinLnBrk="0" hangingPunct="1">
              <a:lnSpc>
                <a:spcPct val="100000"/>
              </a:lnSpc>
              <a:spcBef>
                <a:spcPts val="0"/>
              </a:spcBef>
              <a:spcAft>
                <a:spcPts val="0"/>
              </a:spcAft>
              <a:buClrTx/>
              <a:buSzTx/>
              <a:buFontTx/>
              <a:buNone/>
              <a:tabLst/>
              <a:defRPr/>
            </a:pPr>
            <a:fld id="{C3837181-38C6-AD4F-B8BA-B444770388BB}" type="slidenum">
              <a:rPr lang="en-US" sz="974" baseline="0" smtClean="0">
                <a:solidFill>
                  <a:srgbClr val="1D1D1B"/>
                </a:solidFill>
                <a:latin typeface="+mn-ea"/>
                <a:ea typeface="+mn-ea"/>
                <a:cs typeface="Huawei Sans" panose="020C0503030203020204" pitchFamily="34" charset="0"/>
              </a:rPr>
              <a:pPr marL="0" marR="0" lvl="0" indent="0" algn="l" defTabSz="890849" rtl="0" eaLnBrk="1" fontAlgn="auto" latinLnBrk="0" hangingPunct="1">
                <a:lnSpc>
                  <a:spcPct val="100000"/>
                </a:lnSpc>
                <a:spcBef>
                  <a:spcPts val="0"/>
                </a:spcBef>
                <a:spcAft>
                  <a:spcPts val="0"/>
                </a:spcAft>
                <a:buClrTx/>
                <a:buSzTx/>
                <a:buFontTx/>
                <a:buNone/>
                <a:tabLst/>
                <a:defRPr/>
              </a:pPr>
              <a:t>‹#›</a:t>
            </a:fld>
            <a:endParaRPr lang="en-US" sz="974" baseline="0" dirty="0">
              <a:solidFill>
                <a:srgbClr val="1D1D1B"/>
              </a:solidFill>
              <a:latin typeface="+mn-ea"/>
              <a:ea typeface="+mn-ea"/>
              <a:cs typeface="Huawei Sans" panose="020C0503030203020204" pitchFamily="34" charset="0"/>
            </a:endParaRPr>
          </a:p>
        </p:txBody>
      </p:sp>
      <p:pic>
        <p:nvPicPr>
          <p:cNvPr id="25" name="图片 24"/>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0195999" y="6319870"/>
            <a:ext cx="1269075" cy="271153"/>
          </a:xfrm>
          <a:prstGeom prst="rect">
            <a:avLst/>
          </a:prstGeom>
        </p:spPr>
      </p:pic>
      <p:grpSp>
        <p:nvGrpSpPr>
          <p:cNvPr id="27" name="Group 87">
            <a:extLst>
              <a:ext uri="{FF2B5EF4-FFF2-40B4-BE49-F238E27FC236}">
                <a16:creationId xmlns:a16="http://schemas.microsoft.com/office/drawing/2014/main" xmlns="" id="{37333705-F8D6-2847-B3CB-F2FAB51E2A3B}"/>
              </a:ext>
            </a:extLst>
          </p:cNvPr>
          <p:cNvGrpSpPr>
            <a:grpSpLocks noChangeAspect="1"/>
          </p:cNvGrpSpPr>
          <p:nvPr userDrawn="1"/>
        </p:nvGrpSpPr>
        <p:grpSpPr>
          <a:xfrm>
            <a:off x="12290471" y="2625389"/>
            <a:ext cx="1963323" cy="4233515"/>
            <a:chOff x="5343885" y="-48857"/>
            <a:chExt cx="3263586" cy="7037279"/>
          </a:xfrm>
        </p:grpSpPr>
        <p:sp>
          <p:nvSpPr>
            <p:cNvPr id="28" name="矩形 13">
              <a:extLst>
                <a:ext uri="{FF2B5EF4-FFF2-40B4-BE49-F238E27FC236}">
                  <a16:creationId xmlns:a16="http://schemas.microsoft.com/office/drawing/2014/main" xmlns=""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196/0/84</a:t>
              </a:r>
            </a:p>
          </p:txBody>
        </p:sp>
        <p:sp>
          <p:nvSpPr>
            <p:cNvPr id="29" name="文本框 15">
              <a:extLst>
                <a:ext uri="{FF2B5EF4-FFF2-40B4-BE49-F238E27FC236}">
                  <a16:creationId xmlns:a16="http://schemas.microsoft.com/office/drawing/2014/main" xmlns=""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公司辅助色</a:t>
              </a:r>
            </a:p>
          </p:txBody>
        </p:sp>
        <p:sp>
          <p:nvSpPr>
            <p:cNvPr id="30" name="矩形 13">
              <a:extLst>
                <a:ext uri="{FF2B5EF4-FFF2-40B4-BE49-F238E27FC236}">
                  <a16:creationId xmlns:a16="http://schemas.microsoft.com/office/drawing/2014/main" xmlns=""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203/55/120</a:t>
              </a:r>
            </a:p>
          </p:txBody>
        </p:sp>
        <p:sp>
          <p:nvSpPr>
            <p:cNvPr id="31" name="矩形 13">
              <a:extLst>
                <a:ext uri="{FF2B5EF4-FFF2-40B4-BE49-F238E27FC236}">
                  <a16:creationId xmlns:a16="http://schemas.microsoft.com/office/drawing/2014/main" xmlns=""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237/109/0</a:t>
              </a:r>
            </a:p>
          </p:txBody>
        </p:sp>
        <p:sp>
          <p:nvSpPr>
            <p:cNvPr id="32" name="矩形 13">
              <a:extLst>
                <a:ext uri="{FF2B5EF4-FFF2-40B4-BE49-F238E27FC236}">
                  <a16:creationId xmlns:a16="http://schemas.microsoft.com/office/drawing/2014/main" xmlns=""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153/54/54</a:t>
              </a:r>
            </a:p>
          </p:txBody>
        </p:sp>
        <p:sp>
          <p:nvSpPr>
            <p:cNvPr id="33" name="矩形 13">
              <a:extLst>
                <a:ext uri="{FF2B5EF4-FFF2-40B4-BE49-F238E27FC236}">
                  <a16:creationId xmlns:a16="http://schemas.microsoft.com/office/drawing/2014/main" xmlns=""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98/178/48</a:t>
              </a:r>
            </a:p>
          </p:txBody>
        </p:sp>
        <p:sp>
          <p:nvSpPr>
            <p:cNvPr id="34" name="矩形 13">
              <a:extLst>
                <a:ext uri="{FF2B5EF4-FFF2-40B4-BE49-F238E27FC236}">
                  <a16:creationId xmlns:a16="http://schemas.microsoft.com/office/drawing/2014/main" xmlns=""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242/137/68</a:t>
              </a:r>
              <a:endParaRPr kumimoji="1" lang="mr-IN" altLang="zh-CN" sz="500" b="1" dirty="0">
                <a:solidFill>
                  <a:srgbClr val="FFFFFF"/>
                </a:solidFill>
                <a:latin typeface="Arial" charset="0"/>
                <a:ea typeface="Arial" charset="0"/>
                <a:cs typeface="Arial" charset="0"/>
              </a:endParaRPr>
            </a:p>
          </p:txBody>
        </p:sp>
        <p:sp>
          <p:nvSpPr>
            <p:cNvPr id="35" name="矩形 13">
              <a:extLst>
                <a:ext uri="{FF2B5EF4-FFF2-40B4-BE49-F238E27FC236}">
                  <a16:creationId xmlns:a16="http://schemas.microsoft.com/office/drawing/2014/main" xmlns=""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185C</a:t>
              </a:r>
            </a:p>
            <a:p>
              <a:pPr algn="ctr">
                <a:lnSpc>
                  <a:spcPts val="620"/>
                </a:lnSpc>
                <a:spcBef>
                  <a:spcPts val="0"/>
                </a:spcBef>
              </a:pPr>
              <a:r>
                <a:rPr kumimoji="1" lang="en-US" altLang="zh-CN" sz="500" b="1" dirty="0">
                  <a:solidFill>
                    <a:schemeClr val="tx2"/>
                  </a:solidFill>
                  <a:latin typeface="Arial" charset="0"/>
                  <a:ea typeface="Arial" charset="0"/>
                  <a:cs typeface="Arial" charset="0"/>
                </a:rPr>
                <a:t>RGB </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199/0/11  </a:t>
              </a:r>
            </a:p>
          </p:txBody>
        </p:sp>
        <p:sp>
          <p:nvSpPr>
            <p:cNvPr id="36" name="文本框 15">
              <a:extLst>
                <a:ext uri="{FF2B5EF4-FFF2-40B4-BE49-F238E27FC236}">
                  <a16:creationId xmlns:a16="http://schemas.microsoft.com/office/drawing/2014/main" xmlns=""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公司色</a:t>
              </a:r>
            </a:p>
          </p:txBody>
        </p:sp>
        <p:sp>
          <p:nvSpPr>
            <p:cNvPr id="37" name="矩形 13">
              <a:extLst>
                <a:ext uri="{FF2B5EF4-FFF2-40B4-BE49-F238E27FC236}">
                  <a16:creationId xmlns:a16="http://schemas.microsoft.com/office/drawing/2014/main" xmlns=""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186C</a:t>
              </a:r>
            </a:p>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200/16/46  </a:t>
              </a:r>
            </a:p>
          </p:txBody>
        </p:sp>
        <p:sp>
          <p:nvSpPr>
            <p:cNvPr id="38" name="矩形 13">
              <a:extLst>
                <a:ext uri="{FF2B5EF4-FFF2-40B4-BE49-F238E27FC236}">
                  <a16:creationId xmlns:a16="http://schemas.microsoft.com/office/drawing/2014/main" xmlns=""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127/0/1</a:t>
              </a:r>
            </a:p>
          </p:txBody>
        </p:sp>
        <p:sp>
          <p:nvSpPr>
            <p:cNvPr id="39" name="矩形 13">
              <a:extLst>
                <a:ext uri="{FF2B5EF4-FFF2-40B4-BE49-F238E27FC236}">
                  <a16:creationId xmlns:a16="http://schemas.microsoft.com/office/drawing/2014/main" xmlns=""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52/200/0</a:t>
              </a:r>
            </a:p>
          </p:txBody>
        </p:sp>
        <p:sp>
          <p:nvSpPr>
            <p:cNvPr id="40" name="矩形 13">
              <a:extLst>
                <a:ext uri="{FF2B5EF4-FFF2-40B4-BE49-F238E27FC236}">
                  <a16:creationId xmlns:a16="http://schemas.microsoft.com/office/drawing/2014/main" xmlns=""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48/181/197</a:t>
              </a:r>
            </a:p>
          </p:txBody>
        </p:sp>
        <p:sp>
          <p:nvSpPr>
            <p:cNvPr id="41" name="矩形 13">
              <a:extLst>
                <a:ext uri="{FF2B5EF4-FFF2-40B4-BE49-F238E27FC236}">
                  <a16:creationId xmlns:a16="http://schemas.microsoft.com/office/drawing/2014/main" xmlns="" id="{371A8520-F934-304C-B57F-B49F768694E2}"/>
                </a:ext>
              </a:extLst>
            </p:cNvPr>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129/193/95</a:t>
              </a:r>
            </a:p>
          </p:txBody>
        </p:sp>
        <p:sp>
          <p:nvSpPr>
            <p:cNvPr id="42" name="矩形 13">
              <a:extLst>
                <a:ext uri="{FF2B5EF4-FFF2-40B4-BE49-F238E27FC236}">
                  <a16:creationId xmlns:a16="http://schemas.microsoft.com/office/drawing/2014/main" xmlns="" id="{B83004D7-279B-C14E-9FCF-870FA1B74FDF}"/>
                </a:ext>
              </a:extLst>
            </p:cNvPr>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253/211/81</a:t>
              </a:r>
            </a:p>
          </p:txBody>
        </p:sp>
        <p:sp>
          <p:nvSpPr>
            <p:cNvPr id="43" name="矩形 13">
              <a:extLst>
                <a:ext uri="{FF2B5EF4-FFF2-40B4-BE49-F238E27FC236}">
                  <a16:creationId xmlns:a16="http://schemas.microsoft.com/office/drawing/2014/main" xmlns="" id="{99635968-4E69-CC41-9D78-6DF253FE3035}"/>
                </a:ext>
              </a:extLst>
            </p:cNvPr>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86/196/210</a:t>
              </a:r>
            </a:p>
          </p:txBody>
        </p:sp>
        <p:sp>
          <p:nvSpPr>
            <p:cNvPr id="44" name="矩形 13">
              <a:extLst>
                <a:ext uri="{FF2B5EF4-FFF2-40B4-BE49-F238E27FC236}">
                  <a16:creationId xmlns:a16="http://schemas.microsoft.com/office/drawing/2014/main" xmlns=""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211/57/65</a:t>
              </a:r>
            </a:p>
          </p:txBody>
        </p:sp>
        <p:sp>
          <p:nvSpPr>
            <p:cNvPr id="65" name="矩形 13">
              <a:extLst>
                <a:ext uri="{FF2B5EF4-FFF2-40B4-BE49-F238E27FC236}">
                  <a16:creationId xmlns:a16="http://schemas.microsoft.com/office/drawing/2014/main" xmlns=""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211/56/89</a:t>
              </a:r>
            </a:p>
          </p:txBody>
        </p:sp>
        <p:sp>
          <p:nvSpPr>
            <p:cNvPr id="66" name="矩形 13">
              <a:extLst>
                <a:ext uri="{FF2B5EF4-FFF2-40B4-BE49-F238E27FC236}">
                  <a16:creationId xmlns:a16="http://schemas.microsoft.com/office/drawing/2014/main" xmlns=""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221/128/170</a:t>
              </a:r>
            </a:p>
          </p:txBody>
        </p:sp>
        <p:sp>
          <p:nvSpPr>
            <p:cNvPr id="67" name="矩形 13">
              <a:extLst>
                <a:ext uri="{FF2B5EF4-FFF2-40B4-BE49-F238E27FC236}">
                  <a16:creationId xmlns:a16="http://schemas.microsoft.com/office/drawing/2014/main" xmlns=""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191/128/130</a:t>
              </a:r>
            </a:p>
          </p:txBody>
        </p:sp>
        <p:sp>
          <p:nvSpPr>
            <p:cNvPr id="68" name="矩形 13">
              <a:extLst>
                <a:ext uri="{FF2B5EF4-FFF2-40B4-BE49-F238E27FC236}">
                  <a16:creationId xmlns:a16="http://schemas.microsoft.com/office/drawing/2014/main" xmlns=""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246/183/140</a:t>
              </a:r>
              <a:endParaRPr kumimoji="1" lang="mr-IN" altLang="zh-CN" sz="500" b="1" dirty="0">
                <a:solidFill>
                  <a:srgbClr val="595757"/>
                </a:solidFill>
                <a:latin typeface="Arial" charset="0"/>
                <a:ea typeface="Arial" charset="0"/>
                <a:cs typeface="Arial" charset="0"/>
              </a:endParaRPr>
            </a:p>
          </p:txBody>
        </p:sp>
        <p:sp>
          <p:nvSpPr>
            <p:cNvPr id="69" name="矩形 13">
              <a:extLst>
                <a:ext uri="{FF2B5EF4-FFF2-40B4-BE49-F238E27FC236}">
                  <a16:creationId xmlns:a16="http://schemas.microsoft.com/office/drawing/2014/main" xmlns=""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176/216/156</a:t>
              </a:r>
            </a:p>
          </p:txBody>
        </p:sp>
        <p:sp>
          <p:nvSpPr>
            <p:cNvPr id="70" name="矩形 13">
              <a:extLst>
                <a:ext uri="{FF2B5EF4-FFF2-40B4-BE49-F238E27FC236}">
                  <a16:creationId xmlns:a16="http://schemas.microsoft.com/office/drawing/2014/main" xmlns=""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253/227/181</a:t>
              </a:r>
            </a:p>
          </p:txBody>
        </p:sp>
        <p:sp>
          <p:nvSpPr>
            <p:cNvPr id="71" name="矩形 13">
              <a:extLst>
                <a:ext uri="{FF2B5EF4-FFF2-40B4-BE49-F238E27FC236}">
                  <a16:creationId xmlns:a16="http://schemas.microsoft.com/office/drawing/2014/main" xmlns=""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148/218/226</a:t>
              </a:r>
            </a:p>
          </p:txBody>
        </p:sp>
        <p:sp>
          <p:nvSpPr>
            <p:cNvPr id="72" name="矩形 13">
              <a:extLst>
                <a:ext uri="{FF2B5EF4-FFF2-40B4-BE49-F238E27FC236}">
                  <a16:creationId xmlns:a16="http://schemas.microsoft.com/office/drawing/2014/main" xmlns=""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226/129/137</a:t>
              </a:r>
            </a:p>
          </p:txBody>
        </p:sp>
        <p:sp>
          <p:nvSpPr>
            <p:cNvPr id="73" name="矩形 13">
              <a:extLst>
                <a:ext uri="{FF2B5EF4-FFF2-40B4-BE49-F238E27FC236}">
                  <a16:creationId xmlns:a16="http://schemas.microsoft.com/office/drawing/2014/main" xmlns=""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226/129/152</a:t>
              </a:r>
            </a:p>
          </p:txBody>
        </p:sp>
        <p:sp>
          <p:nvSpPr>
            <p:cNvPr id="74" name="矩形 13">
              <a:extLst>
                <a:ext uri="{FF2B5EF4-FFF2-40B4-BE49-F238E27FC236}">
                  <a16:creationId xmlns:a16="http://schemas.microsoft.com/office/drawing/2014/main" xmlns=""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235/179/204</a:t>
              </a:r>
            </a:p>
          </p:txBody>
        </p:sp>
        <p:sp>
          <p:nvSpPr>
            <p:cNvPr id="75" name="矩形 13">
              <a:extLst>
                <a:ext uri="{FF2B5EF4-FFF2-40B4-BE49-F238E27FC236}">
                  <a16:creationId xmlns:a16="http://schemas.microsoft.com/office/drawing/2014/main" xmlns=""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216/179/179</a:t>
              </a:r>
            </a:p>
          </p:txBody>
        </p:sp>
        <p:sp>
          <p:nvSpPr>
            <p:cNvPr id="76" name="矩形 13">
              <a:extLst>
                <a:ext uri="{FF2B5EF4-FFF2-40B4-BE49-F238E27FC236}">
                  <a16:creationId xmlns:a16="http://schemas.microsoft.com/office/drawing/2014/main" xmlns="" id="{20725C9F-31AE-DB44-B70A-B4ECDEC0BC00}"/>
                </a:ext>
              </a:extLst>
            </p:cNvPr>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250/211/187</a:t>
              </a:r>
              <a:endParaRPr kumimoji="1" lang="mr-IN" altLang="zh-CN" sz="500" b="1" dirty="0">
                <a:solidFill>
                  <a:srgbClr val="595757"/>
                </a:solidFill>
                <a:latin typeface="Arial" charset="0"/>
                <a:ea typeface="Arial" charset="0"/>
                <a:cs typeface="Arial" charset="0"/>
              </a:endParaRPr>
            </a:p>
          </p:txBody>
        </p:sp>
        <p:sp>
          <p:nvSpPr>
            <p:cNvPr id="77" name="矩形 13">
              <a:extLst>
                <a:ext uri="{FF2B5EF4-FFF2-40B4-BE49-F238E27FC236}">
                  <a16:creationId xmlns:a16="http://schemas.microsoft.com/office/drawing/2014/main" xmlns="" id="{AC5BCC27-B68D-0743-8E0B-E25F8D01C3A4}"/>
                </a:ext>
              </a:extLst>
            </p:cNvPr>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208/232/196</a:t>
              </a:r>
            </a:p>
          </p:txBody>
        </p:sp>
        <p:sp>
          <p:nvSpPr>
            <p:cNvPr id="78" name="矩形 13">
              <a:extLst>
                <a:ext uri="{FF2B5EF4-FFF2-40B4-BE49-F238E27FC236}">
                  <a16:creationId xmlns:a16="http://schemas.microsoft.com/office/drawing/2014/main" xmlns="" id="{51C2E83A-C975-6945-B2FD-5B22BBB53DB7}"/>
                </a:ext>
              </a:extLst>
            </p:cNvPr>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254/238/193</a:t>
              </a:r>
            </a:p>
          </p:txBody>
        </p:sp>
        <p:sp>
          <p:nvSpPr>
            <p:cNvPr id="79" name="矩形 13">
              <a:extLst>
                <a:ext uri="{FF2B5EF4-FFF2-40B4-BE49-F238E27FC236}">
                  <a16:creationId xmlns:a16="http://schemas.microsoft.com/office/drawing/2014/main" xmlns="" id="{BEE9A95F-6965-354F-A2C7-2E8C81DDA52F}"/>
                </a:ext>
              </a:extLst>
            </p:cNvPr>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190/23/238</a:t>
              </a:r>
            </a:p>
          </p:txBody>
        </p:sp>
        <p:sp>
          <p:nvSpPr>
            <p:cNvPr id="80" name="矩形 13">
              <a:extLst>
                <a:ext uri="{FF2B5EF4-FFF2-40B4-BE49-F238E27FC236}">
                  <a16:creationId xmlns:a16="http://schemas.microsoft.com/office/drawing/2014/main" xmlns=""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239/178/184</a:t>
              </a:r>
            </a:p>
          </p:txBody>
        </p:sp>
        <p:sp>
          <p:nvSpPr>
            <p:cNvPr id="81" name="矩形 13">
              <a:extLst>
                <a:ext uri="{FF2B5EF4-FFF2-40B4-BE49-F238E27FC236}">
                  <a16:creationId xmlns:a16="http://schemas.microsoft.com/office/drawing/2014/main" xmlns=""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238/179/193</a:t>
              </a:r>
            </a:p>
          </p:txBody>
        </p:sp>
        <p:sp>
          <p:nvSpPr>
            <p:cNvPr id="82" name="矩形 13">
              <a:extLst>
                <a:ext uri="{FF2B5EF4-FFF2-40B4-BE49-F238E27FC236}">
                  <a16:creationId xmlns:a16="http://schemas.microsoft.com/office/drawing/2014/main" xmlns=""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35/24/21</a:t>
              </a:r>
            </a:p>
          </p:txBody>
        </p:sp>
        <p:sp>
          <p:nvSpPr>
            <p:cNvPr id="83" name="矩形 13">
              <a:extLst>
                <a:ext uri="{FF2B5EF4-FFF2-40B4-BE49-F238E27FC236}">
                  <a16:creationId xmlns:a16="http://schemas.microsoft.com/office/drawing/2014/main" xmlns=""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89/87/87</a:t>
              </a:r>
            </a:p>
          </p:txBody>
        </p:sp>
        <p:sp>
          <p:nvSpPr>
            <p:cNvPr id="84" name="矩形 13">
              <a:extLst>
                <a:ext uri="{FF2B5EF4-FFF2-40B4-BE49-F238E27FC236}">
                  <a16:creationId xmlns:a16="http://schemas.microsoft.com/office/drawing/2014/main" xmlns="" id="{0B0545C9-147F-584F-80D2-EF13876D7D33}"/>
                </a:ext>
              </a:extLst>
            </p:cNvPr>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137/137/</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137</a:t>
              </a:r>
            </a:p>
          </p:txBody>
        </p:sp>
        <p:sp>
          <p:nvSpPr>
            <p:cNvPr id="85" name="矩形 13">
              <a:extLst>
                <a:ext uri="{FF2B5EF4-FFF2-40B4-BE49-F238E27FC236}">
                  <a16:creationId xmlns:a16="http://schemas.microsoft.com/office/drawing/2014/main" xmlns="" id="{44FD0A0B-0D45-3340-A523-465AC24134BF}"/>
                </a:ext>
              </a:extLst>
            </p:cNvPr>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181/181/</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181</a:t>
              </a:r>
            </a:p>
          </p:txBody>
        </p:sp>
        <p:sp>
          <p:nvSpPr>
            <p:cNvPr id="86" name="矩形 13">
              <a:extLst>
                <a:ext uri="{FF2B5EF4-FFF2-40B4-BE49-F238E27FC236}">
                  <a16:creationId xmlns:a16="http://schemas.microsoft.com/office/drawing/2014/main" xmlns="" id="{2C404A07-276B-3648-BB25-4EDB5905448C}"/>
                </a:ext>
              </a:extLst>
            </p:cNvPr>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221/221/</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221</a:t>
              </a:r>
            </a:p>
          </p:txBody>
        </p:sp>
        <p:sp>
          <p:nvSpPr>
            <p:cNvPr id="87" name="矩形 13">
              <a:extLst>
                <a:ext uri="{FF2B5EF4-FFF2-40B4-BE49-F238E27FC236}">
                  <a16:creationId xmlns:a16="http://schemas.microsoft.com/office/drawing/2014/main" xmlns="" id="{72B0F29C-A346-8946-9B8E-8F1B9DFF7AD0}"/>
                </a:ext>
              </a:extLst>
            </p:cNvPr>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p>
            <a:p>
              <a:pPr algn="ctr">
                <a:lnSpc>
                  <a:spcPts val="620"/>
                </a:lnSpc>
              </a:pPr>
              <a:r>
                <a:rPr kumimoji="1" lang="en-US" altLang="zh-CN" sz="500" b="1" dirty="0">
                  <a:solidFill>
                    <a:srgbClr val="595757"/>
                  </a:solidFill>
                  <a:latin typeface="Arial" charset="0"/>
                  <a:ea typeface="Arial" charset="0"/>
                  <a:cs typeface="Arial" charset="0"/>
                </a:rPr>
                <a:t>255/255/</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255</a:t>
              </a:r>
            </a:p>
          </p:txBody>
        </p:sp>
      </p:grpSp>
    </p:spTree>
    <p:extLst>
      <p:ext uri="{BB962C8B-B14F-4D97-AF65-F5344CB8AC3E}">
        <p14:creationId xmlns:p14="http://schemas.microsoft.com/office/powerpoint/2010/main" val="730999807"/>
      </p:ext>
    </p:extLst>
  </p:cSld>
  <p:clrMap bg1="lt1" tx1="dk1" bg2="lt2" tx2="dk2" accent1="accent1" accent2="accent2" accent3="accent3" accent4="accent4" accent5="accent5" accent6="accent6" hlink="hlink" folHlink="folHlink"/>
  <p:sldLayoutIdLst>
    <p:sldLayoutId id="2147483843" r:id="rId1"/>
    <p:sldLayoutId id="2147483828" r:id="rId2"/>
    <p:sldLayoutId id="2147483844" r:id="rId3"/>
    <p:sldLayoutId id="2147483866" r:id="rId4"/>
    <p:sldLayoutId id="2147483846" r:id="rId5"/>
    <p:sldLayoutId id="2147483871" r:id="rId6"/>
    <p:sldLayoutId id="2147483836" r:id="rId7"/>
    <p:sldLayoutId id="2147483837" r:id="rId8"/>
    <p:sldLayoutId id="2147483838" r:id="rId9"/>
    <p:sldLayoutId id="2147483839" r:id="rId10"/>
    <p:sldLayoutId id="2147483876" r:id="rId11"/>
    <p:sldLayoutId id="2147483877" r:id="rId12"/>
  </p:sldLayoutIdLst>
  <p:timing>
    <p:tnLst>
      <p:par>
        <p:cTn id="1" dur="indefinite" restart="never" nodeType="tmRoot"/>
      </p:par>
    </p:tnLst>
  </p:timing>
  <p:txStyles>
    <p:titleStyle>
      <a:lvl1pPr algn="l" defTabSz="914034" rtl="0" eaLnBrk="1" fontAlgn="ctr" latinLnBrk="0" hangingPunct="1">
        <a:lnSpc>
          <a:spcPct val="90000"/>
        </a:lnSpc>
        <a:spcBef>
          <a:spcPct val="0"/>
        </a:spcBef>
        <a:buNone/>
        <a:defRPr lang="zh-CN" altLang="en-US" sz="3200" kern="1200" baseline="0" dirty="0">
          <a:solidFill>
            <a:schemeClr val="tx1"/>
          </a:solidFill>
          <a:latin typeface="Huawei Sans" panose="020C0503030203020204" pitchFamily="34" charset="0"/>
          <a:ea typeface="方正兰亭黑简体" panose="02000000000000000000" pitchFamily="2" charset="-122"/>
          <a:cs typeface="+mn-cs"/>
        </a:defRPr>
      </a:lvl1pPr>
    </p:titleStyle>
    <p:bodyStyle>
      <a:lvl1pPr marL="302279" indent="-302279" algn="l" defTabSz="914034" rtl="0" eaLnBrk="1" fontAlgn="ctr" latinLnBrk="0" hangingPunct="1">
        <a:lnSpc>
          <a:spcPct val="140000"/>
        </a:lnSpc>
        <a:spcBef>
          <a:spcPts val="792"/>
        </a:spcBef>
        <a:buSzPct val="50000"/>
        <a:buFont typeface="Wingdings" panose="05000000000000000000" pitchFamily="2" charset="2"/>
        <a:buChar char="l"/>
        <a:defRPr sz="2199" kern="1200">
          <a:solidFill>
            <a:schemeClr val="tx1"/>
          </a:solidFill>
          <a:latin typeface="Huawei Sans" panose="020C0503030203020204" pitchFamily="34" charset="0"/>
          <a:ea typeface="方正兰亭黑简体" panose="02000000000000000000" pitchFamily="2" charset="-122"/>
          <a:cs typeface="+mn-cs"/>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a:solidFill>
            <a:schemeClr val="tx1"/>
          </a:solidFill>
          <a:latin typeface="Huawei Sans" panose="020C0503030203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a:solidFill>
            <a:schemeClr val="tx1"/>
          </a:solidFill>
          <a:latin typeface="Huawei Sans" panose="020C0503030203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a:solidFill>
            <a:schemeClr val="tx1"/>
          </a:solidFill>
          <a:latin typeface="Huawei Sans" panose="020C0503030203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a:solidFill>
            <a:schemeClr val="tx1"/>
          </a:solidFill>
          <a:latin typeface="Huawei Sans" panose="020C0503030203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034" rtl="0" eaLnBrk="1" latinLnBrk="0" hangingPunct="1">
        <a:defRPr sz="1799" kern="1200">
          <a:solidFill>
            <a:schemeClr val="tx1"/>
          </a:solidFill>
          <a:latin typeface="+mn-lt"/>
          <a:ea typeface="+mn-ea"/>
          <a:cs typeface="+mn-cs"/>
        </a:defRPr>
      </a:lvl1pPr>
      <a:lvl2pPr marL="457017" algn="l" defTabSz="914034" rtl="0" eaLnBrk="1" latinLnBrk="0" hangingPunct="1">
        <a:defRPr sz="1799" kern="1200">
          <a:solidFill>
            <a:schemeClr val="tx1"/>
          </a:solidFill>
          <a:latin typeface="+mn-lt"/>
          <a:ea typeface="+mn-ea"/>
          <a:cs typeface="+mn-cs"/>
        </a:defRPr>
      </a:lvl2pPr>
      <a:lvl3pPr marL="914034" algn="l" defTabSz="914034" rtl="0" eaLnBrk="1" latinLnBrk="0" hangingPunct="1">
        <a:defRPr sz="1799" kern="1200">
          <a:solidFill>
            <a:schemeClr val="tx1"/>
          </a:solidFill>
          <a:latin typeface="+mn-lt"/>
          <a:ea typeface="+mn-ea"/>
          <a:cs typeface="+mn-cs"/>
        </a:defRPr>
      </a:lvl3pPr>
      <a:lvl4pPr marL="1371051" algn="l" defTabSz="914034" rtl="0" eaLnBrk="1" latinLnBrk="0" hangingPunct="1">
        <a:defRPr sz="1799" kern="1200">
          <a:solidFill>
            <a:schemeClr val="tx1"/>
          </a:solidFill>
          <a:latin typeface="+mn-lt"/>
          <a:ea typeface="+mn-ea"/>
          <a:cs typeface="+mn-cs"/>
        </a:defRPr>
      </a:lvl4pPr>
      <a:lvl5pPr marL="1828068" algn="l" defTabSz="914034" rtl="0" eaLnBrk="1" latinLnBrk="0" hangingPunct="1">
        <a:defRPr sz="1799" kern="1200">
          <a:solidFill>
            <a:schemeClr val="tx1"/>
          </a:solidFill>
          <a:latin typeface="+mn-lt"/>
          <a:ea typeface="+mn-ea"/>
          <a:cs typeface="+mn-cs"/>
        </a:defRPr>
      </a:lvl5pPr>
      <a:lvl6pPr marL="2285086" algn="l" defTabSz="914034" rtl="0" eaLnBrk="1" latinLnBrk="0" hangingPunct="1">
        <a:defRPr sz="1799" kern="1200">
          <a:solidFill>
            <a:schemeClr val="tx1"/>
          </a:solidFill>
          <a:latin typeface="+mn-lt"/>
          <a:ea typeface="+mn-ea"/>
          <a:cs typeface="+mn-cs"/>
        </a:defRPr>
      </a:lvl6pPr>
      <a:lvl7pPr marL="2742103" algn="l" defTabSz="914034" rtl="0" eaLnBrk="1" latinLnBrk="0" hangingPunct="1">
        <a:defRPr sz="1799" kern="1200">
          <a:solidFill>
            <a:schemeClr val="tx1"/>
          </a:solidFill>
          <a:latin typeface="+mn-lt"/>
          <a:ea typeface="+mn-ea"/>
          <a:cs typeface="+mn-cs"/>
        </a:defRPr>
      </a:lvl7pPr>
      <a:lvl8pPr marL="3199120" algn="l" defTabSz="914034" rtl="0" eaLnBrk="1" latinLnBrk="0" hangingPunct="1">
        <a:defRPr sz="1799" kern="1200">
          <a:solidFill>
            <a:schemeClr val="tx1"/>
          </a:solidFill>
          <a:latin typeface="+mn-lt"/>
          <a:ea typeface="+mn-ea"/>
          <a:cs typeface="+mn-cs"/>
        </a:defRPr>
      </a:lvl8pPr>
      <a:lvl9pPr marL="3656137" algn="l" defTabSz="914034"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642" userDrawn="1">
          <p15:clr>
            <a:srgbClr val="F26B43"/>
          </p15:clr>
        </p15:guide>
        <p15:guide id="4" pos="7038" userDrawn="1">
          <p15:clr>
            <a:srgbClr val="F26B43"/>
          </p15:clr>
        </p15:guide>
        <p15:guide id="5" orient="horz" pos="2341" userDrawn="1">
          <p15:clr>
            <a:srgbClr val="F26B43"/>
          </p15:clr>
        </p15:guide>
        <p15:guide id="6" orient="horz" pos="3906" userDrawn="1">
          <p15:clr>
            <a:srgbClr val="F26B43"/>
          </p15:clr>
        </p15:guide>
        <p15:guide id="7" orient="horz" pos="1162" userDrawn="1">
          <p15:clr>
            <a:srgbClr val="F26B43"/>
          </p15:clr>
        </p15:guide>
        <p15:guide id="8" pos="3840" userDrawn="1">
          <p15:clr>
            <a:srgbClr val="F26B43"/>
          </p15:clr>
        </p15:guide>
        <p15:guide id="9" orient="horz" pos="731" userDrawn="1">
          <p15:clr>
            <a:srgbClr val="F26B43"/>
          </p15:clr>
        </p15:guide>
        <p15:guide id="10" orient="horz" pos="867"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7" name="Rectangle 6"/>
          <p:cNvSpPr>
            <a:spLocks noGrp="1" noChangeArrowheads="1"/>
          </p:cNvSpPr>
          <p:nvPr>
            <p:ph type="title"/>
          </p:nvPr>
        </p:nvSpPr>
        <p:spPr bwMode="auto">
          <a:xfrm>
            <a:off x="734131" y="457499"/>
            <a:ext cx="10726032" cy="980113"/>
          </a:xfrm>
          <a:prstGeom prst="rect">
            <a:avLst/>
          </a:prstGeom>
        </p:spPr>
        <p:txBody>
          <a:bodyPr lIns="0" tIns="0" rIns="0" bIns="0" anchor="t">
            <a:normAutofit/>
          </a:bodyPr>
          <a:lstStyle/>
          <a:p>
            <a:pPr marL="0" lvl="0" indent="0" defTabSz="1187798">
              <a:lnSpc>
                <a:spcPts val="3430"/>
              </a:lnSpc>
              <a:spcBef>
                <a:spcPts val="0"/>
              </a:spcBef>
              <a:buFont typeface="Arial" panose="020B0604020202020204" pitchFamily="34" charset="0"/>
            </a:pPr>
            <a:r>
              <a:rPr lang="zh-CN" altLang="en-US" dirty="0"/>
              <a:t>单击此处编辑母版标题样式</a:t>
            </a:r>
          </a:p>
        </p:txBody>
      </p:sp>
      <p:sp>
        <p:nvSpPr>
          <p:cNvPr id="28" name="Rectangle 57"/>
          <p:cNvSpPr>
            <a:spLocks noGrp="1" noChangeArrowheads="1"/>
          </p:cNvSpPr>
          <p:nvPr>
            <p:ph type="body" idx="1"/>
          </p:nvPr>
        </p:nvSpPr>
        <p:spPr bwMode="auto">
          <a:xfrm>
            <a:off x="731838" y="1484313"/>
            <a:ext cx="10728325" cy="4443760"/>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3" name="TextBox 2">
            <a:extLst>
              <a:ext uri="{FF2B5EF4-FFF2-40B4-BE49-F238E27FC236}">
                <a16:creationId xmlns:a16="http://schemas.microsoft.com/office/drawing/2014/main" xmlns="" id="{6785A3D6-1271-D247-9E96-1B376F4BE7BE}"/>
              </a:ext>
            </a:extLst>
          </p:cNvPr>
          <p:cNvSpPr txBox="1"/>
          <p:nvPr userDrawn="1"/>
        </p:nvSpPr>
        <p:spPr>
          <a:xfrm>
            <a:off x="1095467" y="6356939"/>
            <a:ext cx="1463467" cy="242864"/>
          </a:xfrm>
          <a:prstGeom prst="rect">
            <a:avLst/>
          </a:prstGeom>
          <a:noFill/>
        </p:spPr>
        <p:txBody>
          <a:bodyPr wrap="square" rtlCol="0">
            <a:spAutoFit/>
          </a:bodyPr>
          <a:lstStyle/>
          <a:p>
            <a:r>
              <a:rPr lang="en-US" sz="974" b="0"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t>Huawei Confidential</a:t>
            </a:r>
          </a:p>
        </p:txBody>
      </p:sp>
      <p:sp>
        <p:nvSpPr>
          <p:cNvPr id="24" name="TextBox 3">
            <a:extLst>
              <a:ext uri="{FF2B5EF4-FFF2-40B4-BE49-F238E27FC236}">
                <a16:creationId xmlns:a16="http://schemas.microsoft.com/office/drawing/2014/main" xmlns="" id="{EABEE2EE-BF4D-7A4A-B3C6-9E47668CCD98}"/>
              </a:ext>
            </a:extLst>
          </p:cNvPr>
          <p:cNvSpPr txBox="1"/>
          <p:nvPr userDrawn="1"/>
        </p:nvSpPr>
        <p:spPr>
          <a:xfrm>
            <a:off x="734131" y="6402806"/>
            <a:ext cx="499729" cy="150296"/>
          </a:xfrm>
          <a:prstGeom prst="rect">
            <a:avLst/>
          </a:prstGeom>
          <a:noFill/>
        </p:spPr>
        <p:txBody>
          <a:bodyPr wrap="square" lIns="0" tIns="0" rIns="0" bIns="0" rtlCol="0">
            <a:spAutoFit/>
          </a:bodyPr>
          <a:lstStyle/>
          <a:p>
            <a:pPr marL="0" marR="0" lvl="0" indent="0" algn="l" defTabSz="890849" rtl="0" eaLnBrk="1" fontAlgn="auto" latinLnBrk="0" hangingPunct="1">
              <a:lnSpc>
                <a:spcPct val="100000"/>
              </a:lnSpc>
              <a:spcBef>
                <a:spcPts val="0"/>
              </a:spcBef>
              <a:spcAft>
                <a:spcPts val="0"/>
              </a:spcAft>
              <a:buClrTx/>
              <a:buSzTx/>
              <a:buFontTx/>
              <a:buNone/>
              <a:tabLst/>
              <a:defRPr/>
            </a:pPr>
            <a:fld id="{C3837181-38C6-AD4F-B8BA-B444770388BB}" type="slidenum">
              <a:rPr lang="en-US" sz="974" baseline="0" smtClean="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pPr marL="0" marR="0" lvl="0" indent="0" algn="l" defTabSz="890849" rtl="0" eaLnBrk="1" fontAlgn="auto" latinLnBrk="0" hangingPunct="1">
                <a:lnSpc>
                  <a:spcPct val="100000"/>
                </a:lnSpc>
                <a:spcBef>
                  <a:spcPts val="0"/>
                </a:spcBef>
                <a:spcAft>
                  <a:spcPts val="0"/>
                </a:spcAft>
                <a:buClrTx/>
                <a:buSzTx/>
                <a:buFontTx/>
                <a:buNone/>
                <a:tabLst/>
                <a:defRPr/>
              </a:pPr>
              <a:t>‹#›</a:t>
            </a:fld>
            <a:endParaRPr lang="en-US" sz="974"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25" name="图片 24"/>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0195999" y="6319870"/>
            <a:ext cx="1269075" cy="271153"/>
          </a:xfrm>
          <a:prstGeom prst="rect">
            <a:avLst/>
          </a:prstGeom>
        </p:spPr>
      </p:pic>
      <p:grpSp>
        <p:nvGrpSpPr>
          <p:cNvPr id="29" name="Group 87">
            <a:extLst>
              <a:ext uri="{FF2B5EF4-FFF2-40B4-BE49-F238E27FC236}">
                <a16:creationId xmlns:a16="http://schemas.microsoft.com/office/drawing/2014/main" xmlns="" id="{37333705-F8D6-2847-B3CB-F2FAB51E2A3B}"/>
              </a:ext>
            </a:extLst>
          </p:cNvPr>
          <p:cNvGrpSpPr>
            <a:grpSpLocks noChangeAspect="1"/>
          </p:cNvGrpSpPr>
          <p:nvPr userDrawn="1"/>
        </p:nvGrpSpPr>
        <p:grpSpPr>
          <a:xfrm>
            <a:off x="12290471" y="2625389"/>
            <a:ext cx="1963323" cy="4233515"/>
            <a:chOff x="5343885" y="-48857"/>
            <a:chExt cx="3263586" cy="7037279"/>
          </a:xfrm>
        </p:grpSpPr>
        <p:sp>
          <p:nvSpPr>
            <p:cNvPr id="30" name="矩形 13">
              <a:extLst>
                <a:ext uri="{FF2B5EF4-FFF2-40B4-BE49-F238E27FC236}">
                  <a16:creationId xmlns:a16="http://schemas.microsoft.com/office/drawing/2014/main" xmlns=""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196/0/84</a:t>
              </a:r>
            </a:p>
          </p:txBody>
        </p:sp>
        <p:sp>
          <p:nvSpPr>
            <p:cNvPr id="31" name="文本框 15">
              <a:extLst>
                <a:ext uri="{FF2B5EF4-FFF2-40B4-BE49-F238E27FC236}">
                  <a16:creationId xmlns:a16="http://schemas.microsoft.com/office/drawing/2014/main" xmlns=""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公司辅助色</a:t>
              </a:r>
            </a:p>
          </p:txBody>
        </p:sp>
        <p:sp>
          <p:nvSpPr>
            <p:cNvPr id="32" name="矩形 13">
              <a:extLst>
                <a:ext uri="{FF2B5EF4-FFF2-40B4-BE49-F238E27FC236}">
                  <a16:creationId xmlns:a16="http://schemas.microsoft.com/office/drawing/2014/main" xmlns=""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203/55/120</a:t>
              </a:r>
            </a:p>
          </p:txBody>
        </p:sp>
        <p:sp>
          <p:nvSpPr>
            <p:cNvPr id="33" name="矩形 13">
              <a:extLst>
                <a:ext uri="{FF2B5EF4-FFF2-40B4-BE49-F238E27FC236}">
                  <a16:creationId xmlns:a16="http://schemas.microsoft.com/office/drawing/2014/main" xmlns=""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237/109/0</a:t>
              </a:r>
            </a:p>
          </p:txBody>
        </p:sp>
        <p:sp>
          <p:nvSpPr>
            <p:cNvPr id="34" name="矩形 13">
              <a:extLst>
                <a:ext uri="{FF2B5EF4-FFF2-40B4-BE49-F238E27FC236}">
                  <a16:creationId xmlns:a16="http://schemas.microsoft.com/office/drawing/2014/main" xmlns=""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153/54/54</a:t>
              </a:r>
            </a:p>
          </p:txBody>
        </p:sp>
        <p:sp>
          <p:nvSpPr>
            <p:cNvPr id="35" name="矩形 13">
              <a:extLst>
                <a:ext uri="{FF2B5EF4-FFF2-40B4-BE49-F238E27FC236}">
                  <a16:creationId xmlns:a16="http://schemas.microsoft.com/office/drawing/2014/main" xmlns=""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98/178/48</a:t>
              </a:r>
            </a:p>
          </p:txBody>
        </p:sp>
        <p:sp>
          <p:nvSpPr>
            <p:cNvPr id="36" name="矩形 13">
              <a:extLst>
                <a:ext uri="{FF2B5EF4-FFF2-40B4-BE49-F238E27FC236}">
                  <a16:creationId xmlns:a16="http://schemas.microsoft.com/office/drawing/2014/main" xmlns=""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242/137/68</a:t>
              </a:r>
              <a:endParaRPr kumimoji="1" lang="mr-IN" altLang="zh-CN" sz="500" b="1" dirty="0">
                <a:solidFill>
                  <a:srgbClr val="FFFFFF"/>
                </a:solidFill>
                <a:latin typeface="Arial" charset="0"/>
                <a:ea typeface="Arial" charset="0"/>
                <a:cs typeface="Arial" charset="0"/>
              </a:endParaRPr>
            </a:p>
          </p:txBody>
        </p:sp>
        <p:sp>
          <p:nvSpPr>
            <p:cNvPr id="37" name="矩形 13">
              <a:extLst>
                <a:ext uri="{FF2B5EF4-FFF2-40B4-BE49-F238E27FC236}">
                  <a16:creationId xmlns:a16="http://schemas.microsoft.com/office/drawing/2014/main" xmlns=""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185C</a:t>
              </a:r>
            </a:p>
            <a:p>
              <a:pPr algn="ctr">
                <a:lnSpc>
                  <a:spcPts val="620"/>
                </a:lnSpc>
                <a:spcBef>
                  <a:spcPts val="0"/>
                </a:spcBef>
              </a:pPr>
              <a:r>
                <a:rPr kumimoji="1" lang="en-US" altLang="zh-CN" sz="500" b="1" dirty="0">
                  <a:solidFill>
                    <a:schemeClr val="tx2"/>
                  </a:solidFill>
                  <a:latin typeface="Arial" charset="0"/>
                  <a:ea typeface="Arial" charset="0"/>
                  <a:cs typeface="Arial" charset="0"/>
                </a:rPr>
                <a:t>RGB </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199/0/11  </a:t>
              </a:r>
            </a:p>
          </p:txBody>
        </p:sp>
        <p:sp>
          <p:nvSpPr>
            <p:cNvPr id="38" name="文本框 15">
              <a:extLst>
                <a:ext uri="{FF2B5EF4-FFF2-40B4-BE49-F238E27FC236}">
                  <a16:creationId xmlns:a16="http://schemas.microsoft.com/office/drawing/2014/main" xmlns=""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公司色</a:t>
              </a:r>
            </a:p>
          </p:txBody>
        </p:sp>
        <p:sp>
          <p:nvSpPr>
            <p:cNvPr id="39" name="矩形 13">
              <a:extLst>
                <a:ext uri="{FF2B5EF4-FFF2-40B4-BE49-F238E27FC236}">
                  <a16:creationId xmlns:a16="http://schemas.microsoft.com/office/drawing/2014/main" xmlns=""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186C</a:t>
              </a:r>
            </a:p>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200/16/46  </a:t>
              </a:r>
            </a:p>
          </p:txBody>
        </p:sp>
        <p:sp>
          <p:nvSpPr>
            <p:cNvPr id="40" name="矩形 13">
              <a:extLst>
                <a:ext uri="{FF2B5EF4-FFF2-40B4-BE49-F238E27FC236}">
                  <a16:creationId xmlns:a16="http://schemas.microsoft.com/office/drawing/2014/main" xmlns=""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127/0/1</a:t>
              </a:r>
            </a:p>
          </p:txBody>
        </p:sp>
        <p:sp>
          <p:nvSpPr>
            <p:cNvPr id="41" name="矩形 13">
              <a:extLst>
                <a:ext uri="{FF2B5EF4-FFF2-40B4-BE49-F238E27FC236}">
                  <a16:creationId xmlns:a16="http://schemas.microsoft.com/office/drawing/2014/main" xmlns=""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52/200/0</a:t>
              </a:r>
            </a:p>
          </p:txBody>
        </p:sp>
        <p:sp>
          <p:nvSpPr>
            <p:cNvPr id="42" name="矩形 13">
              <a:extLst>
                <a:ext uri="{FF2B5EF4-FFF2-40B4-BE49-F238E27FC236}">
                  <a16:creationId xmlns:a16="http://schemas.microsoft.com/office/drawing/2014/main" xmlns=""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48/181/197</a:t>
              </a:r>
            </a:p>
          </p:txBody>
        </p:sp>
        <p:sp>
          <p:nvSpPr>
            <p:cNvPr id="43" name="矩形 13">
              <a:extLst>
                <a:ext uri="{FF2B5EF4-FFF2-40B4-BE49-F238E27FC236}">
                  <a16:creationId xmlns:a16="http://schemas.microsoft.com/office/drawing/2014/main" xmlns="" id="{371A8520-F934-304C-B57F-B49F768694E2}"/>
                </a:ext>
              </a:extLst>
            </p:cNvPr>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129/193/95</a:t>
              </a:r>
            </a:p>
          </p:txBody>
        </p:sp>
        <p:sp>
          <p:nvSpPr>
            <p:cNvPr id="44" name="矩形 13">
              <a:extLst>
                <a:ext uri="{FF2B5EF4-FFF2-40B4-BE49-F238E27FC236}">
                  <a16:creationId xmlns:a16="http://schemas.microsoft.com/office/drawing/2014/main" xmlns="" id="{B83004D7-279B-C14E-9FCF-870FA1B74FDF}"/>
                </a:ext>
              </a:extLst>
            </p:cNvPr>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253/211/81</a:t>
              </a:r>
            </a:p>
          </p:txBody>
        </p:sp>
        <p:sp>
          <p:nvSpPr>
            <p:cNvPr id="65" name="矩形 13">
              <a:extLst>
                <a:ext uri="{FF2B5EF4-FFF2-40B4-BE49-F238E27FC236}">
                  <a16:creationId xmlns:a16="http://schemas.microsoft.com/office/drawing/2014/main" xmlns="" id="{99635968-4E69-CC41-9D78-6DF253FE3035}"/>
                </a:ext>
              </a:extLst>
            </p:cNvPr>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86/196/210</a:t>
              </a:r>
            </a:p>
          </p:txBody>
        </p:sp>
        <p:sp>
          <p:nvSpPr>
            <p:cNvPr id="66" name="矩形 13">
              <a:extLst>
                <a:ext uri="{FF2B5EF4-FFF2-40B4-BE49-F238E27FC236}">
                  <a16:creationId xmlns:a16="http://schemas.microsoft.com/office/drawing/2014/main" xmlns=""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211/57/65</a:t>
              </a:r>
            </a:p>
          </p:txBody>
        </p:sp>
        <p:sp>
          <p:nvSpPr>
            <p:cNvPr id="67" name="矩形 13">
              <a:extLst>
                <a:ext uri="{FF2B5EF4-FFF2-40B4-BE49-F238E27FC236}">
                  <a16:creationId xmlns:a16="http://schemas.microsoft.com/office/drawing/2014/main" xmlns=""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211/56/89</a:t>
              </a:r>
            </a:p>
          </p:txBody>
        </p:sp>
        <p:sp>
          <p:nvSpPr>
            <p:cNvPr id="68" name="矩形 13">
              <a:extLst>
                <a:ext uri="{FF2B5EF4-FFF2-40B4-BE49-F238E27FC236}">
                  <a16:creationId xmlns:a16="http://schemas.microsoft.com/office/drawing/2014/main" xmlns=""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221/128/170</a:t>
              </a:r>
            </a:p>
          </p:txBody>
        </p:sp>
        <p:sp>
          <p:nvSpPr>
            <p:cNvPr id="69" name="矩形 13">
              <a:extLst>
                <a:ext uri="{FF2B5EF4-FFF2-40B4-BE49-F238E27FC236}">
                  <a16:creationId xmlns:a16="http://schemas.microsoft.com/office/drawing/2014/main" xmlns=""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191/128/130</a:t>
              </a:r>
            </a:p>
          </p:txBody>
        </p:sp>
        <p:sp>
          <p:nvSpPr>
            <p:cNvPr id="70" name="矩形 13">
              <a:extLst>
                <a:ext uri="{FF2B5EF4-FFF2-40B4-BE49-F238E27FC236}">
                  <a16:creationId xmlns:a16="http://schemas.microsoft.com/office/drawing/2014/main" xmlns=""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246/183/140</a:t>
              </a:r>
              <a:endParaRPr kumimoji="1" lang="mr-IN" altLang="zh-CN" sz="500" b="1" dirty="0">
                <a:solidFill>
                  <a:srgbClr val="595757"/>
                </a:solidFill>
                <a:latin typeface="Arial" charset="0"/>
                <a:ea typeface="Arial" charset="0"/>
                <a:cs typeface="Arial" charset="0"/>
              </a:endParaRPr>
            </a:p>
          </p:txBody>
        </p:sp>
        <p:sp>
          <p:nvSpPr>
            <p:cNvPr id="71" name="矩形 13">
              <a:extLst>
                <a:ext uri="{FF2B5EF4-FFF2-40B4-BE49-F238E27FC236}">
                  <a16:creationId xmlns:a16="http://schemas.microsoft.com/office/drawing/2014/main" xmlns=""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176/216/156</a:t>
              </a:r>
            </a:p>
          </p:txBody>
        </p:sp>
        <p:sp>
          <p:nvSpPr>
            <p:cNvPr id="72" name="矩形 13">
              <a:extLst>
                <a:ext uri="{FF2B5EF4-FFF2-40B4-BE49-F238E27FC236}">
                  <a16:creationId xmlns:a16="http://schemas.microsoft.com/office/drawing/2014/main" xmlns=""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253/227/181</a:t>
              </a:r>
            </a:p>
          </p:txBody>
        </p:sp>
        <p:sp>
          <p:nvSpPr>
            <p:cNvPr id="73" name="矩形 13">
              <a:extLst>
                <a:ext uri="{FF2B5EF4-FFF2-40B4-BE49-F238E27FC236}">
                  <a16:creationId xmlns:a16="http://schemas.microsoft.com/office/drawing/2014/main" xmlns=""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148/218/226</a:t>
              </a:r>
            </a:p>
          </p:txBody>
        </p:sp>
        <p:sp>
          <p:nvSpPr>
            <p:cNvPr id="74" name="矩形 13">
              <a:extLst>
                <a:ext uri="{FF2B5EF4-FFF2-40B4-BE49-F238E27FC236}">
                  <a16:creationId xmlns:a16="http://schemas.microsoft.com/office/drawing/2014/main" xmlns=""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226/129/137</a:t>
              </a:r>
            </a:p>
          </p:txBody>
        </p:sp>
        <p:sp>
          <p:nvSpPr>
            <p:cNvPr id="75" name="矩形 13">
              <a:extLst>
                <a:ext uri="{FF2B5EF4-FFF2-40B4-BE49-F238E27FC236}">
                  <a16:creationId xmlns:a16="http://schemas.microsoft.com/office/drawing/2014/main" xmlns=""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226/129/152</a:t>
              </a:r>
            </a:p>
          </p:txBody>
        </p:sp>
        <p:sp>
          <p:nvSpPr>
            <p:cNvPr id="76" name="矩形 13">
              <a:extLst>
                <a:ext uri="{FF2B5EF4-FFF2-40B4-BE49-F238E27FC236}">
                  <a16:creationId xmlns:a16="http://schemas.microsoft.com/office/drawing/2014/main" xmlns=""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235/179/204</a:t>
              </a:r>
            </a:p>
          </p:txBody>
        </p:sp>
        <p:sp>
          <p:nvSpPr>
            <p:cNvPr id="77" name="矩形 13">
              <a:extLst>
                <a:ext uri="{FF2B5EF4-FFF2-40B4-BE49-F238E27FC236}">
                  <a16:creationId xmlns:a16="http://schemas.microsoft.com/office/drawing/2014/main" xmlns=""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216/179/179</a:t>
              </a:r>
            </a:p>
          </p:txBody>
        </p:sp>
        <p:sp>
          <p:nvSpPr>
            <p:cNvPr id="78" name="矩形 13">
              <a:extLst>
                <a:ext uri="{FF2B5EF4-FFF2-40B4-BE49-F238E27FC236}">
                  <a16:creationId xmlns:a16="http://schemas.microsoft.com/office/drawing/2014/main" xmlns="" id="{20725C9F-31AE-DB44-B70A-B4ECDEC0BC00}"/>
                </a:ext>
              </a:extLst>
            </p:cNvPr>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250/211/187</a:t>
              </a:r>
              <a:endParaRPr kumimoji="1" lang="mr-IN" altLang="zh-CN" sz="500" b="1" dirty="0">
                <a:solidFill>
                  <a:srgbClr val="595757"/>
                </a:solidFill>
                <a:latin typeface="Arial" charset="0"/>
                <a:ea typeface="Arial" charset="0"/>
                <a:cs typeface="Arial" charset="0"/>
              </a:endParaRPr>
            </a:p>
          </p:txBody>
        </p:sp>
        <p:sp>
          <p:nvSpPr>
            <p:cNvPr id="79" name="矩形 13">
              <a:extLst>
                <a:ext uri="{FF2B5EF4-FFF2-40B4-BE49-F238E27FC236}">
                  <a16:creationId xmlns:a16="http://schemas.microsoft.com/office/drawing/2014/main" xmlns="" id="{AC5BCC27-B68D-0743-8E0B-E25F8D01C3A4}"/>
                </a:ext>
              </a:extLst>
            </p:cNvPr>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208/232/196</a:t>
              </a:r>
            </a:p>
          </p:txBody>
        </p:sp>
        <p:sp>
          <p:nvSpPr>
            <p:cNvPr id="80" name="矩形 13">
              <a:extLst>
                <a:ext uri="{FF2B5EF4-FFF2-40B4-BE49-F238E27FC236}">
                  <a16:creationId xmlns:a16="http://schemas.microsoft.com/office/drawing/2014/main" xmlns="" id="{51C2E83A-C975-6945-B2FD-5B22BBB53DB7}"/>
                </a:ext>
              </a:extLst>
            </p:cNvPr>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254/238/193</a:t>
              </a:r>
            </a:p>
          </p:txBody>
        </p:sp>
        <p:sp>
          <p:nvSpPr>
            <p:cNvPr id="81" name="矩形 13">
              <a:extLst>
                <a:ext uri="{FF2B5EF4-FFF2-40B4-BE49-F238E27FC236}">
                  <a16:creationId xmlns:a16="http://schemas.microsoft.com/office/drawing/2014/main" xmlns="" id="{BEE9A95F-6965-354F-A2C7-2E8C81DDA52F}"/>
                </a:ext>
              </a:extLst>
            </p:cNvPr>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190/23/238</a:t>
              </a:r>
            </a:p>
          </p:txBody>
        </p:sp>
        <p:sp>
          <p:nvSpPr>
            <p:cNvPr id="82" name="矩形 13">
              <a:extLst>
                <a:ext uri="{FF2B5EF4-FFF2-40B4-BE49-F238E27FC236}">
                  <a16:creationId xmlns:a16="http://schemas.microsoft.com/office/drawing/2014/main" xmlns=""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239/178/184</a:t>
              </a:r>
            </a:p>
          </p:txBody>
        </p:sp>
        <p:sp>
          <p:nvSpPr>
            <p:cNvPr id="83" name="矩形 13">
              <a:extLst>
                <a:ext uri="{FF2B5EF4-FFF2-40B4-BE49-F238E27FC236}">
                  <a16:creationId xmlns:a16="http://schemas.microsoft.com/office/drawing/2014/main" xmlns=""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238/179/193</a:t>
              </a:r>
            </a:p>
          </p:txBody>
        </p:sp>
        <p:sp>
          <p:nvSpPr>
            <p:cNvPr id="84" name="矩形 13">
              <a:extLst>
                <a:ext uri="{FF2B5EF4-FFF2-40B4-BE49-F238E27FC236}">
                  <a16:creationId xmlns:a16="http://schemas.microsoft.com/office/drawing/2014/main" xmlns=""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35/24/21</a:t>
              </a:r>
            </a:p>
          </p:txBody>
        </p:sp>
        <p:sp>
          <p:nvSpPr>
            <p:cNvPr id="85" name="矩形 13">
              <a:extLst>
                <a:ext uri="{FF2B5EF4-FFF2-40B4-BE49-F238E27FC236}">
                  <a16:creationId xmlns:a16="http://schemas.microsoft.com/office/drawing/2014/main" xmlns=""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89/87/87</a:t>
              </a:r>
            </a:p>
          </p:txBody>
        </p:sp>
        <p:sp>
          <p:nvSpPr>
            <p:cNvPr id="86" name="矩形 13">
              <a:extLst>
                <a:ext uri="{FF2B5EF4-FFF2-40B4-BE49-F238E27FC236}">
                  <a16:creationId xmlns:a16="http://schemas.microsoft.com/office/drawing/2014/main" xmlns="" id="{0B0545C9-147F-584F-80D2-EF13876D7D33}"/>
                </a:ext>
              </a:extLst>
            </p:cNvPr>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137/137/</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137</a:t>
              </a:r>
            </a:p>
          </p:txBody>
        </p:sp>
        <p:sp>
          <p:nvSpPr>
            <p:cNvPr id="87" name="矩形 13">
              <a:extLst>
                <a:ext uri="{FF2B5EF4-FFF2-40B4-BE49-F238E27FC236}">
                  <a16:creationId xmlns:a16="http://schemas.microsoft.com/office/drawing/2014/main" xmlns="" id="{44FD0A0B-0D45-3340-A523-465AC24134BF}"/>
                </a:ext>
              </a:extLst>
            </p:cNvPr>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181/181/</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181</a:t>
              </a:r>
            </a:p>
          </p:txBody>
        </p:sp>
        <p:sp>
          <p:nvSpPr>
            <p:cNvPr id="88" name="矩形 13">
              <a:extLst>
                <a:ext uri="{FF2B5EF4-FFF2-40B4-BE49-F238E27FC236}">
                  <a16:creationId xmlns:a16="http://schemas.microsoft.com/office/drawing/2014/main" xmlns="" id="{2C404A07-276B-3648-BB25-4EDB5905448C}"/>
                </a:ext>
              </a:extLst>
            </p:cNvPr>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221/221/</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221</a:t>
              </a:r>
            </a:p>
          </p:txBody>
        </p:sp>
        <p:sp>
          <p:nvSpPr>
            <p:cNvPr id="89" name="矩形 13">
              <a:extLst>
                <a:ext uri="{FF2B5EF4-FFF2-40B4-BE49-F238E27FC236}">
                  <a16:creationId xmlns:a16="http://schemas.microsoft.com/office/drawing/2014/main" xmlns="" id="{72B0F29C-A346-8946-9B8E-8F1B9DFF7AD0}"/>
                </a:ext>
              </a:extLst>
            </p:cNvPr>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p>
            <a:p>
              <a:pPr algn="ctr">
                <a:lnSpc>
                  <a:spcPts val="620"/>
                </a:lnSpc>
              </a:pPr>
              <a:r>
                <a:rPr kumimoji="1" lang="en-US" altLang="zh-CN" sz="500" b="1" dirty="0">
                  <a:solidFill>
                    <a:srgbClr val="595757"/>
                  </a:solidFill>
                  <a:latin typeface="Arial" charset="0"/>
                  <a:ea typeface="Arial" charset="0"/>
                  <a:cs typeface="Arial" charset="0"/>
                </a:rPr>
                <a:t>255/255/</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255</a:t>
              </a:r>
            </a:p>
          </p:txBody>
        </p:sp>
      </p:grpSp>
    </p:spTree>
    <p:extLst>
      <p:ext uri="{BB962C8B-B14F-4D97-AF65-F5344CB8AC3E}">
        <p14:creationId xmlns:p14="http://schemas.microsoft.com/office/powerpoint/2010/main" val="930900574"/>
      </p:ext>
    </p:extLst>
  </p:cSld>
  <p:clrMap bg1="lt1" tx1="dk1" bg2="lt2" tx2="dk2" accent1="accent1" accent2="accent2" accent3="accent3" accent4="accent4" accent5="accent5" accent6="accent6" hlink="hlink" folHlink="folHlink"/>
  <p:sldLayoutIdLst>
    <p:sldLayoutId id="2147483853" r:id="rId1"/>
    <p:sldLayoutId id="2147483869" r:id="rId2"/>
    <p:sldLayoutId id="2147483862" r:id="rId3"/>
    <p:sldLayoutId id="2147483870" r:id="rId4"/>
    <p:sldLayoutId id="2147483863" r:id="rId5"/>
  </p:sldLayoutIdLst>
  <p:timing>
    <p:tnLst>
      <p:par>
        <p:cTn id="1" dur="indefinite" restart="never" nodeType="tmRoot"/>
      </p:par>
    </p:tnLst>
  </p:timing>
  <p:txStyles>
    <p:titleStyle>
      <a:lvl1pPr algn="l" defTabSz="914034" rtl="0" eaLnBrk="1" fontAlgn="base" latinLnBrk="0" hangingPunct="1">
        <a:lnSpc>
          <a:spcPct val="90000"/>
        </a:lnSpc>
        <a:spcBef>
          <a:spcPct val="0"/>
        </a:spcBef>
        <a:buNone/>
        <a:defRPr lang="zh-CN" altLang="en-US" sz="3200" kern="1200" baseline="0" dirty="0">
          <a:solidFill>
            <a:schemeClr val="tx1"/>
          </a:solidFill>
          <a:latin typeface="Huawei Sans" panose="020C0503030203020204" pitchFamily="34" charset="0"/>
          <a:ea typeface="方正兰亭黑简体" panose="02000000000000000000" pitchFamily="2" charset="-122"/>
          <a:cs typeface="+mn-cs"/>
        </a:defRPr>
      </a:lvl1pPr>
    </p:titleStyle>
    <p:bodyStyle>
      <a:lvl1pPr marL="302279" indent="-302279" algn="l" defTabSz="914034" rtl="0" eaLnBrk="1" fontAlgn="ctr" latinLnBrk="0" hangingPunct="1">
        <a:lnSpc>
          <a:spcPct val="140000"/>
        </a:lnSpc>
        <a:spcBef>
          <a:spcPts val="792"/>
        </a:spcBef>
        <a:buSzPct val="50000"/>
        <a:buFont typeface="Wingdings" panose="05000000000000000000" pitchFamily="2" charset="2"/>
        <a:buChar char="l"/>
        <a:defRPr sz="2199" kern="1200" baseline="0">
          <a:solidFill>
            <a:schemeClr val="tx1"/>
          </a:solidFill>
          <a:latin typeface="Huawei Sans" panose="020C0503030203020204" pitchFamily="34" charset="0"/>
          <a:ea typeface="方正兰亭黑简体" panose="02000000000000000000" pitchFamily="2" charset="-122"/>
          <a:cs typeface="+mn-cs"/>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baseline="0">
          <a:solidFill>
            <a:schemeClr val="tx1"/>
          </a:solidFill>
          <a:latin typeface="Huawei Sans" panose="020C0503030203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baseline="0">
          <a:solidFill>
            <a:schemeClr val="tx1"/>
          </a:solidFill>
          <a:latin typeface="Huawei Sans" panose="020C0503030203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baseline="0">
          <a:solidFill>
            <a:schemeClr val="tx1"/>
          </a:solidFill>
          <a:latin typeface="Huawei Sans" panose="020C0503030203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baseline="0">
          <a:solidFill>
            <a:schemeClr val="tx1"/>
          </a:solidFill>
          <a:latin typeface="Huawei Sans" panose="020C0503030203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034" rtl="0" eaLnBrk="1" latinLnBrk="0" hangingPunct="1">
        <a:defRPr sz="1799" kern="1200">
          <a:solidFill>
            <a:schemeClr val="tx1"/>
          </a:solidFill>
          <a:latin typeface="+mn-lt"/>
          <a:ea typeface="+mn-ea"/>
          <a:cs typeface="+mn-cs"/>
        </a:defRPr>
      </a:lvl1pPr>
      <a:lvl2pPr marL="457017" algn="l" defTabSz="914034" rtl="0" eaLnBrk="1" latinLnBrk="0" hangingPunct="1">
        <a:defRPr sz="1799" kern="1200">
          <a:solidFill>
            <a:schemeClr val="tx1"/>
          </a:solidFill>
          <a:latin typeface="+mn-lt"/>
          <a:ea typeface="+mn-ea"/>
          <a:cs typeface="+mn-cs"/>
        </a:defRPr>
      </a:lvl2pPr>
      <a:lvl3pPr marL="914034" algn="l" defTabSz="914034" rtl="0" eaLnBrk="1" latinLnBrk="0" hangingPunct="1">
        <a:defRPr sz="1799" kern="1200">
          <a:solidFill>
            <a:schemeClr val="tx1"/>
          </a:solidFill>
          <a:latin typeface="+mn-lt"/>
          <a:ea typeface="+mn-ea"/>
          <a:cs typeface="+mn-cs"/>
        </a:defRPr>
      </a:lvl3pPr>
      <a:lvl4pPr marL="1371051" algn="l" defTabSz="914034" rtl="0" eaLnBrk="1" latinLnBrk="0" hangingPunct="1">
        <a:defRPr sz="1799" kern="1200">
          <a:solidFill>
            <a:schemeClr val="tx1"/>
          </a:solidFill>
          <a:latin typeface="+mn-lt"/>
          <a:ea typeface="+mn-ea"/>
          <a:cs typeface="+mn-cs"/>
        </a:defRPr>
      </a:lvl4pPr>
      <a:lvl5pPr marL="1828068" algn="l" defTabSz="914034" rtl="0" eaLnBrk="1" latinLnBrk="0" hangingPunct="1">
        <a:defRPr sz="1799" kern="1200">
          <a:solidFill>
            <a:schemeClr val="tx1"/>
          </a:solidFill>
          <a:latin typeface="+mn-lt"/>
          <a:ea typeface="+mn-ea"/>
          <a:cs typeface="+mn-cs"/>
        </a:defRPr>
      </a:lvl5pPr>
      <a:lvl6pPr marL="2285086" algn="l" defTabSz="914034" rtl="0" eaLnBrk="1" latinLnBrk="0" hangingPunct="1">
        <a:defRPr sz="1799" kern="1200">
          <a:solidFill>
            <a:schemeClr val="tx1"/>
          </a:solidFill>
          <a:latin typeface="+mn-lt"/>
          <a:ea typeface="+mn-ea"/>
          <a:cs typeface="+mn-cs"/>
        </a:defRPr>
      </a:lvl6pPr>
      <a:lvl7pPr marL="2742103" algn="l" defTabSz="914034" rtl="0" eaLnBrk="1" latinLnBrk="0" hangingPunct="1">
        <a:defRPr sz="1799" kern="1200">
          <a:solidFill>
            <a:schemeClr val="tx1"/>
          </a:solidFill>
          <a:latin typeface="+mn-lt"/>
          <a:ea typeface="+mn-ea"/>
          <a:cs typeface="+mn-cs"/>
        </a:defRPr>
      </a:lvl7pPr>
      <a:lvl8pPr marL="3199120" algn="l" defTabSz="914034" rtl="0" eaLnBrk="1" latinLnBrk="0" hangingPunct="1">
        <a:defRPr sz="1799" kern="1200">
          <a:solidFill>
            <a:schemeClr val="tx1"/>
          </a:solidFill>
          <a:latin typeface="+mn-lt"/>
          <a:ea typeface="+mn-ea"/>
          <a:cs typeface="+mn-cs"/>
        </a:defRPr>
      </a:lvl8pPr>
      <a:lvl9pPr marL="3656137" algn="l" defTabSz="914034"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7219">
          <p15:clr>
            <a:srgbClr val="F26B43"/>
          </p15:clr>
        </p15:guide>
        <p15:guide id="3" orient="horz" pos="278" userDrawn="1">
          <p15:clr>
            <a:srgbClr val="F26B43"/>
          </p15:clr>
        </p15:guide>
        <p15:guide id="4" orient="horz" pos="3906">
          <p15:clr>
            <a:srgbClr val="F26B43"/>
          </p15:clr>
        </p15:guide>
        <p15:guide id="6" pos="3840">
          <p15:clr>
            <a:srgbClr val="F26B43"/>
          </p15:clr>
        </p15:guide>
        <p15:guide id="7" pos="461" userDrawn="1">
          <p15:clr>
            <a:srgbClr val="F26B43"/>
          </p15:clr>
        </p15:guide>
        <p15:guide id="8" orient="horz" pos="2160"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grpSp>
        <p:nvGrpSpPr>
          <p:cNvPr id="29" name="Group 87">
            <a:extLst>
              <a:ext uri="{FF2B5EF4-FFF2-40B4-BE49-F238E27FC236}">
                <a16:creationId xmlns:a16="http://schemas.microsoft.com/office/drawing/2014/main" xmlns="" id="{37333705-F8D6-2847-B3CB-F2FAB51E2A3B}"/>
              </a:ext>
            </a:extLst>
          </p:cNvPr>
          <p:cNvGrpSpPr>
            <a:grpSpLocks noChangeAspect="1"/>
          </p:cNvGrpSpPr>
          <p:nvPr userDrawn="1"/>
        </p:nvGrpSpPr>
        <p:grpSpPr>
          <a:xfrm>
            <a:off x="12290471" y="2625389"/>
            <a:ext cx="1963323" cy="4233515"/>
            <a:chOff x="5343885" y="-48857"/>
            <a:chExt cx="3263586" cy="7037279"/>
          </a:xfrm>
        </p:grpSpPr>
        <p:sp>
          <p:nvSpPr>
            <p:cNvPr id="30" name="矩形 13">
              <a:extLst>
                <a:ext uri="{FF2B5EF4-FFF2-40B4-BE49-F238E27FC236}">
                  <a16:creationId xmlns:a16="http://schemas.microsoft.com/office/drawing/2014/main" xmlns=""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196/0/84</a:t>
              </a:r>
            </a:p>
          </p:txBody>
        </p:sp>
        <p:sp>
          <p:nvSpPr>
            <p:cNvPr id="31" name="文本框 15">
              <a:extLst>
                <a:ext uri="{FF2B5EF4-FFF2-40B4-BE49-F238E27FC236}">
                  <a16:creationId xmlns:a16="http://schemas.microsoft.com/office/drawing/2014/main" xmlns=""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公司辅助色</a:t>
              </a:r>
            </a:p>
          </p:txBody>
        </p:sp>
        <p:sp>
          <p:nvSpPr>
            <p:cNvPr id="32" name="矩形 13">
              <a:extLst>
                <a:ext uri="{FF2B5EF4-FFF2-40B4-BE49-F238E27FC236}">
                  <a16:creationId xmlns:a16="http://schemas.microsoft.com/office/drawing/2014/main" xmlns=""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203/55/120</a:t>
              </a:r>
            </a:p>
          </p:txBody>
        </p:sp>
        <p:sp>
          <p:nvSpPr>
            <p:cNvPr id="33" name="矩形 13">
              <a:extLst>
                <a:ext uri="{FF2B5EF4-FFF2-40B4-BE49-F238E27FC236}">
                  <a16:creationId xmlns:a16="http://schemas.microsoft.com/office/drawing/2014/main" xmlns=""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237/109/0</a:t>
              </a:r>
            </a:p>
          </p:txBody>
        </p:sp>
        <p:sp>
          <p:nvSpPr>
            <p:cNvPr id="34" name="矩形 13">
              <a:extLst>
                <a:ext uri="{FF2B5EF4-FFF2-40B4-BE49-F238E27FC236}">
                  <a16:creationId xmlns:a16="http://schemas.microsoft.com/office/drawing/2014/main" xmlns=""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153/54/54</a:t>
              </a:r>
            </a:p>
          </p:txBody>
        </p:sp>
        <p:sp>
          <p:nvSpPr>
            <p:cNvPr id="35" name="矩形 13">
              <a:extLst>
                <a:ext uri="{FF2B5EF4-FFF2-40B4-BE49-F238E27FC236}">
                  <a16:creationId xmlns:a16="http://schemas.microsoft.com/office/drawing/2014/main" xmlns=""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98/178/48</a:t>
              </a:r>
            </a:p>
          </p:txBody>
        </p:sp>
        <p:sp>
          <p:nvSpPr>
            <p:cNvPr id="36" name="矩形 13">
              <a:extLst>
                <a:ext uri="{FF2B5EF4-FFF2-40B4-BE49-F238E27FC236}">
                  <a16:creationId xmlns:a16="http://schemas.microsoft.com/office/drawing/2014/main" xmlns=""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242/137/68</a:t>
              </a:r>
              <a:endParaRPr kumimoji="1" lang="mr-IN" altLang="zh-CN" sz="500" b="1" dirty="0">
                <a:solidFill>
                  <a:srgbClr val="FFFFFF"/>
                </a:solidFill>
                <a:latin typeface="Arial" charset="0"/>
                <a:ea typeface="Arial" charset="0"/>
                <a:cs typeface="Arial" charset="0"/>
              </a:endParaRPr>
            </a:p>
          </p:txBody>
        </p:sp>
        <p:sp>
          <p:nvSpPr>
            <p:cNvPr id="37" name="矩形 13">
              <a:extLst>
                <a:ext uri="{FF2B5EF4-FFF2-40B4-BE49-F238E27FC236}">
                  <a16:creationId xmlns:a16="http://schemas.microsoft.com/office/drawing/2014/main" xmlns=""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185C</a:t>
              </a:r>
            </a:p>
            <a:p>
              <a:pPr algn="ctr">
                <a:lnSpc>
                  <a:spcPts val="620"/>
                </a:lnSpc>
                <a:spcBef>
                  <a:spcPts val="0"/>
                </a:spcBef>
              </a:pPr>
              <a:r>
                <a:rPr kumimoji="1" lang="en-US" altLang="zh-CN" sz="500" b="1" dirty="0">
                  <a:solidFill>
                    <a:schemeClr val="tx2"/>
                  </a:solidFill>
                  <a:latin typeface="Arial" charset="0"/>
                  <a:ea typeface="Arial" charset="0"/>
                  <a:cs typeface="Arial" charset="0"/>
                </a:rPr>
                <a:t>RGB </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199/0/11  </a:t>
              </a:r>
            </a:p>
          </p:txBody>
        </p:sp>
        <p:sp>
          <p:nvSpPr>
            <p:cNvPr id="38" name="文本框 15">
              <a:extLst>
                <a:ext uri="{FF2B5EF4-FFF2-40B4-BE49-F238E27FC236}">
                  <a16:creationId xmlns:a16="http://schemas.microsoft.com/office/drawing/2014/main" xmlns=""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公司色</a:t>
              </a:r>
            </a:p>
          </p:txBody>
        </p:sp>
        <p:sp>
          <p:nvSpPr>
            <p:cNvPr id="39" name="矩形 13">
              <a:extLst>
                <a:ext uri="{FF2B5EF4-FFF2-40B4-BE49-F238E27FC236}">
                  <a16:creationId xmlns:a16="http://schemas.microsoft.com/office/drawing/2014/main" xmlns=""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186C</a:t>
              </a:r>
            </a:p>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200/16/46  </a:t>
              </a:r>
            </a:p>
          </p:txBody>
        </p:sp>
        <p:sp>
          <p:nvSpPr>
            <p:cNvPr id="40" name="矩形 13">
              <a:extLst>
                <a:ext uri="{FF2B5EF4-FFF2-40B4-BE49-F238E27FC236}">
                  <a16:creationId xmlns:a16="http://schemas.microsoft.com/office/drawing/2014/main" xmlns=""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127/0/1</a:t>
              </a:r>
            </a:p>
          </p:txBody>
        </p:sp>
        <p:sp>
          <p:nvSpPr>
            <p:cNvPr id="41" name="矩形 13">
              <a:extLst>
                <a:ext uri="{FF2B5EF4-FFF2-40B4-BE49-F238E27FC236}">
                  <a16:creationId xmlns:a16="http://schemas.microsoft.com/office/drawing/2014/main" xmlns=""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52/200/0</a:t>
              </a:r>
            </a:p>
          </p:txBody>
        </p:sp>
        <p:sp>
          <p:nvSpPr>
            <p:cNvPr id="42" name="矩形 13">
              <a:extLst>
                <a:ext uri="{FF2B5EF4-FFF2-40B4-BE49-F238E27FC236}">
                  <a16:creationId xmlns:a16="http://schemas.microsoft.com/office/drawing/2014/main" xmlns=""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48/181/197</a:t>
              </a:r>
            </a:p>
          </p:txBody>
        </p:sp>
        <p:sp>
          <p:nvSpPr>
            <p:cNvPr id="43" name="矩形 13">
              <a:extLst>
                <a:ext uri="{FF2B5EF4-FFF2-40B4-BE49-F238E27FC236}">
                  <a16:creationId xmlns:a16="http://schemas.microsoft.com/office/drawing/2014/main" xmlns="" id="{371A8520-F934-304C-B57F-B49F768694E2}"/>
                </a:ext>
              </a:extLst>
            </p:cNvPr>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129/193/95</a:t>
              </a:r>
            </a:p>
          </p:txBody>
        </p:sp>
        <p:sp>
          <p:nvSpPr>
            <p:cNvPr id="44" name="矩形 13">
              <a:extLst>
                <a:ext uri="{FF2B5EF4-FFF2-40B4-BE49-F238E27FC236}">
                  <a16:creationId xmlns:a16="http://schemas.microsoft.com/office/drawing/2014/main" xmlns="" id="{B83004D7-279B-C14E-9FCF-870FA1B74FDF}"/>
                </a:ext>
              </a:extLst>
            </p:cNvPr>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253/211/81</a:t>
              </a:r>
            </a:p>
          </p:txBody>
        </p:sp>
        <p:sp>
          <p:nvSpPr>
            <p:cNvPr id="45" name="矩形 13">
              <a:extLst>
                <a:ext uri="{FF2B5EF4-FFF2-40B4-BE49-F238E27FC236}">
                  <a16:creationId xmlns:a16="http://schemas.microsoft.com/office/drawing/2014/main" xmlns="" id="{99635968-4E69-CC41-9D78-6DF253FE3035}"/>
                </a:ext>
              </a:extLst>
            </p:cNvPr>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86/196/210</a:t>
              </a:r>
            </a:p>
          </p:txBody>
        </p:sp>
        <p:sp>
          <p:nvSpPr>
            <p:cNvPr id="46" name="矩形 13">
              <a:extLst>
                <a:ext uri="{FF2B5EF4-FFF2-40B4-BE49-F238E27FC236}">
                  <a16:creationId xmlns:a16="http://schemas.microsoft.com/office/drawing/2014/main" xmlns=""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211/57/65</a:t>
              </a:r>
            </a:p>
          </p:txBody>
        </p:sp>
        <p:sp>
          <p:nvSpPr>
            <p:cNvPr id="47" name="矩形 13">
              <a:extLst>
                <a:ext uri="{FF2B5EF4-FFF2-40B4-BE49-F238E27FC236}">
                  <a16:creationId xmlns:a16="http://schemas.microsoft.com/office/drawing/2014/main" xmlns=""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211/56/89</a:t>
              </a:r>
            </a:p>
          </p:txBody>
        </p:sp>
        <p:sp>
          <p:nvSpPr>
            <p:cNvPr id="48" name="矩形 13">
              <a:extLst>
                <a:ext uri="{FF2B5EF4-FFF2-40B4-BE49-F238E27FC236}">
                  <a16:creationId xmlns:a16="http://schemas.microsoft.com/office/drawing/2014/main" xmlns=""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221/128/170</a:t>
              </a:r>
            </a:p>
          </p:txBody>
        </p:sp>
        <p:sp>
          <p:nvSpPr>
            <p:cNvPr id="49" name="矩形 13">
              <a:extLst>
                <a:ext uri="{FF2B5EF4-FFF2-40B4-BE49-F238E27FC236}">
                  <a16:creationId xmlns:a16="http://schemas.microsoft.com/office/drawing/2014/main" xmlns=""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191/128/130</a:t>
              </a:r>
            </a:p>
          </p:txBody>
        </p:sp>
        <p:sp>
          <p:nvSpPr>
            <p:cNvPr id="50" name="矩形 13">
              <a:extLst>
                <a:ext uri="{FF2B5EF4-FFF2-40B4-BE49-F238E27FC236}">
                  <a16:creationId xmlns:a16="http://schemas.microsoft.com/office/drawing/2014/main" xmlns=""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246/183/140</a:t>
              </a:r>
              <a:endParaRPr kumimoji="1" lang="mr-IN" altLang="zh-CN" sz="500" b="1" dirty="0">
                <a:solidFill>
                  <a:srgbClr val="595757"/>
                </a:solidFill>
                <a:latin typeface="Arial" charset="0"/>
                <a:ea typeface="Arial" charset="0"/>
                <a:cs typeface="Arial" charset="0"/>
              </a:endParaRPr>
            </a:p>
          </p:txBody>
        </p:sp>
        <p:sp>
          <p:nvSpPr>
            <p:cNvPr id="51" name="矩形 13">
              <a:extLst>
                <a:ext uri="{FF2B5EF4-FFF2-40B4-BE49-F238E27FC236}">
                  <a16:creationId xmlns:a16="http://schemas.microsoft.com/office/drawing/2014/main" xmlns=""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176/216/156</a:t>
              </a:r>
            </a:p>
          </p:txBody>
        </p:sp>
        <p:sp>
          <p:nvSpPr>
            <p:cNvPr id="52" name="矩形 13">
              <a:extLst>
                <a:ext uri="{FF2B5EF4-FFF2-40B4-BE49-F238E27FC236}">
                  <a16:creationId xmlns:a16="http://schemas.microsoft.com/office/drawing/2014/main" xmlns=""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253/227/181</a:t>
              </a:r>
            </a:p>
          </p:txBody>
        </p:sp>
        <p:sp>
          <p:nvSpPr>
            <p:cNvPr id="53" name="矩形 13">
              <a:extLst>
                <a:ext uri="{FF2B5EF4-FFF2-40B4-BE49-F238E27FC236}">
                  <a16:creationId xmlns:a16="http://schemas.microsoft.com/office/drawing/2014/main" xmlns=""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148/218/226</a:t>
              </a:r>
            </a:p>
          </p:txBody>
        </p:sp>
        <p:sp>
          <p:nvSpPr>
            <p:cNvPr id="54" name="矩形 13">
              <a:extLst>
                <a:ext uri="{FF2B5EF4-FFF2-40B4-BE49-F238E27FC236}">
                  <a16:creationId xmlns:a16="http://schemas.microsoft.com/office/drawing/2014/main" xmlns=""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226/129/137</a:t>
              </a:r>
            </a:p>
          </p:txBody>
        </p:sp>
        <p:sp>
          <p:nvSpPr>
            <p:cNvPr id="55" name="矩形 13">
              <a:extLst>
                <a:ext uri="{FF2B5EF4-FFF2-40B4-BE49-F238E27FC236}">
                  <a16:creationId xmlns:a16="http://schemas.microsoft.com/office/drawing/2014/main" xmlns=""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226/129/152</a:t>
              </a:r>
            </a:p>
          </p:txBody>
        </p:sp>
        <p:sp>
          <p:nvSpPr>
            <p:cNvPr id="56" name="矩形 13">
              <a:extLst>
                <a:ext uri="{FF2B5EF4-FFF2-40B4-BE49-F238E27FC236}">
                  <a16:creationId xmlns:a16="http://schemas.microsoft.com/office/drawing/2014/main" xmlns=""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235/179/204</a:t>
              </a:r>
            </a:p>
          </p:txBody>
        </p:sp>
        <p:sp>
          <p:nvSpPr>
            <p:cNvPr id="57" name="矩形 13">
              <a:extLst>
                <a:ext uri="{FF2B5EF4-FFF2-40B4-BE49-F238E27FC236}">
                  <a16:creationId xmlns:a16="http://schemas.microsoft.com/office/drawing/2014/main" xmlns=""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216/179/179</a:t>
              </a:r>
            </a:p>
          </p:txBody>
        </p:sp>
        <p:sp>
          <p:nvSpPr>
            <p:cNvPr id="58" name="矩形 13">
              <a:extLst>
                <a:ext uri="{FF2B5EF4-FFF2-40B4-BE49-F238E27FC236}">
                  <a16:creationId xmlns:a16="http://schemas.microsoft.com/office/drawing/2014/main" xmlns="" id="{20725C9F-31AE-DB44-B70A-B4ECDEC0BC00}"/>
                </a:ext>
              </a:extLst>
            </p:cNvPr>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250/211/187</a:t>
              </a:r>
              <a:endParaRPr kumimoji="1" lang="mr-IN" altLang="zh-CN" sz="500" b="1" dirty="0">
                <a:solidFill>
                  <a:srgbClr val="595757"/>
                </a:solidFill>
                <a:latin typeface="Arial" charset="0"/>
                <a:ea typeface="Arial" charset="0"/>
                <a:cs typeface="Arial" charset="0"/>
              </a:endParaRPr>
            </a:p>
          </p:txBody>
        </p:sp>
        <p:sp>
          <p:nvSpPr>
            <p:cNvPr id="59" name="矩形 13">
              <a:extLst>
                <a:ext uri="{FF2B5EF4-FFF2-40B4-BE49-F238E27FC236}">
                  <a16:creationId xmlns:a16="http://schemas.microsoft.com/office/drawing/2014/main" xmlns="" id="{AC5BCC27-B68D-0743-8E0B-E25F8D01C3A4}"/>
                </a:ext>
              </a:extLst>
            </p:cNvPr>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208/232/196</a:t>
              </a:r>
            </a:p>
          </p:txBody>
        </p:sp>
        <p:sp>
          <p:nvSpPr>
            <p:cNvPr id="60" name="矩形 13">
              <a:extLst>
                <a:ext uri="{FF2B5EF4-FFF2-40B4-BE49-F238E27FC236}">
                  <a16:creationId xmlns:a16="http://schemas.microsoft.com/office/drawing/2014/main" xmlns="" id="{51C2E83A-C975-6945-B2FD-5B22BBB53DB7}"/>
                </a:ext>
              </a:extLst>
            </p:cNvPr>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254/238/193</a:t>
              </a:r>
            </a:p>
          </p:txBody>
        </p:sp>
        <p:sp>
          <p:nvSpPr>
            <p:cNvPr id="61" name="矩形 13">
              <a:extLst>
                <a:ext uri="{FF2B5EF4-FFF2-40B4-BE49-F238E27FC236}">
                  <a16:creationId xmlns:a16="http://schemas.microsoft.com/office/drawing/2014/main" xmlns="" id="{BEE9A95F-6965-354F-A2C7-2E8C81DDA52F}"/>
                </a:ext>
              </a:extLst>
            </p:cNvPr>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190/23/238</a:t>
              </a:r>
            </a:p>
          </p:txBody>
        </p:sp>
        <p:sp>
          <p:nvSpPr>
            <p:cNvPr id="62" name="矩形 13">
              <a:extLst>
                <a:ext uri="{FF2B5EF4-FFF2-40B4-BE49-F238E27FC236}">
                  <a16:creationId xmlns:a16="http://schemas.microsoft.com/office/drawing/2014/main" xmlns=""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239/178/184</a:t>
              </a:r>
            </a:p>
          </p:txBody>
        </p:sp>
        <p:sp>
          <p:nvSpPr>
            <p:cNvPr id="63" name="矩形 13">
              <a:extLst>
                <a:ext uri="{FF2B5EF4-FFF2-40B4-BE49-F238E27FC236}">
                  <a16:creationId xmlns:a16="http://schemas.microsoft.com/office/drawing/2014/main" xmlns=""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238/179/193</a:t>
              </a:r>
            </a:p>
          </p:txBody>
        </p:sp>
        <p:sp>
          <p:nvSpPr>
            <p:cNvPr id="64" name="矩形 13">
              <a:extLst>
                <a:ext uri="{FF2B5EF4-FFF2-40B4-BE49-F238E27FC236}">
                  <a16:creationId xmlns:a16="http://schemas.microsoft.com/office/drawing/2014/main" xmlns=""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35/24/21</a:t>
              </a:r>
            </a:p>
          </p:txBody>
        </p:sp>
        <p:sp>
          <p:nvSpPr>
            <p:cNvPr id="65" name="矩形 13">
              <a:extLst>
                <a:ext uri="{FF2B5EF4-FFF2-40B4-BE49-F238E27FC236}">
                  <a16:creationId xmlns:a16="http://schemas.microsoft.com/office/drawing/2014/main" xmlns=""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89/87/87</a:t>
              </a:r>
            </a:p>
          </p:txBody>
        </p:sp>
        <p:sp>
          <p:nvSpPr>
            <p:cNvPr id="66" name="矩形 13">
              <a:extLst>
                <a:ext uri="{FF2B5EF4-FFF2-40B4-BE49-F238E27FC236}">
                  <a16:creationId xmlns:a16="http://schemas.microsoft.com/office/drawing/2014/main" xmlns="" id="{0B0545C9-147F-584F-80D2-EF13876D7D33}"/>
                </a:ext>
              </a:extLst>
            </p:cNvPr>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137/137/</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137</a:t>
              </a:r>
            </a:p>
          </p:txBody>
        </p:sp>
        <p:sp>
          <p:nvSpPr>
            <p:cNvPr id="67" name="矩形 13">
              <a:extLst>
                <a:ext uri="{FF2B5EF4-FFF2-40B4-BE49-F238E27FC236}">
                  <a16:creationId xmlns:a16="http://schemas.microsoft.com/office/drawing/2014/main" xmlns="" id="{44FD0A0B-0D45-3340-A523-465AC24134BF}"/>
                </a:ext>
              </a:extLst>
            </p:cNvPr>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181/181/</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181</a:t>
              </a:r>
            </a:p>
          </p:txBody>
        </p:sp>
        <p:sp>
          <p:nvSpPr>
            <p:cNvPr id="68" name="矩形 13">
              <a:extLst>
                <a:ext uri="{FF2B5EF4-FFF2-40B4-BE49-F238E27FC236}">
                  <a16:creationId xmlns:a16="http://schemas.microsoft.com/office/drawing/2014/main" xmlns="" id="{2C404A07-276B-3648-BB25-4EDB5905448C}"/>
                </a:ext>
              </a:extLst>
            </p:cNvPr>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221/221/</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221</a:t>
              </a:r>
            </a:p>
          </p:txBody>
        </p:sp>
        <p:sp>
          <p:nvSpPr>
            <p:cNvPr id="69" name="矩形 13">
              <a:extLst>
                <a:ext uri="{FF2B5EF4-FFF2-40B4-BE49-F238E27FC236}">
                  <a16:creationId xmlns:a16="http://schemas.microsoft.com/office/drawing/2014/main" xmlns="" id="{72B0F29C-A346-8946-9B8E-8F1B9DFF7AD0}"/>
                </a:ext>
              </a:extLst>
            </p:cNvPr>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p>
            <a:p>
              <a:pPr algn="ctr">
                <a:lnSpc>
                  <a:spcPts val="620"/>
                </a:lnSpc>
              </a:pPr>
              <a:r>
                <a:rPr kumimoji="1" lang="en-US" altLang="zh-CN" sz="500" b="1" dirty="0">
                  <a:solidFill>
                    <a:srgbClr val="595757"/>
                  </a:solidFill>
                  <a:latin typeface="Arial" charset="0"/>
                  <a:ea typeface="Arial" charset="0"/>
                  <a:cs typeface="Arial" charset="0"/>
                </a:rPr>
                <a:t>255/255/</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255</a:t>
              </a:r>
            </a:p>
          </p:txBody>
        </p:sp>
      </p:grpSp>
      <p:sp>
        <p:nvSpPr>
          <p:cNvPr id="70" name="Title Placeholder 1">
            <a:extLst>
              <a:ext uri="{FF2B5EF4-FFF2-40B4-BE49-F238E27FC236}">
                <a16:creationId xmlns:a16="http://schemas.microsoft.com/office/drawing/2014/main" xmlns="" id="{145F1158-B1AA-8F41-AF0A-FEA0EC1874AC}"/>
              </a:ext>
            </a:extLst>
          </p:cNvPr>
          <p:cNvSpPr>
            <a:spLocks noGrp="1"/>
          </p:cNvSpPr>
          <p:nvPr>
            <p:ph type="title"/>
          </p:nvPr>
        </p:nvSpPr>
        <p:spPr>
          <a:xfrm>
            <a:off x="616573" y="1474269"/>
            <a:ext cx="3984232" cy="2816080"/>
          </a:xfrm>
          <a:prstGeom prst="rect">
            <a:avLst/>
          </a:prstGeom>
        </p:spPr>
        <p:txBody>
          <a:bodyPr vert="horz" lIns="91440" tIns="45720" rIns="91440" bIns="45720" rtlCol="0" anchor="t">
            <a:normAutofit/>
          </a:bodyPr>
          <a:lstStyle/>
          <a:p>
            <a:r>
              <a:rPr lang="en-US" dirty="0"/>
              <a:t>Click to edit Master title style</a:t>
            </a:r>
          </a:p>
        </p:txBody>
      </p:sp>
      <p:sp>
        <p:nvSpPr>
          <p:cNvPr id="71" name="Text Placeholder 1">
            <a:extLst>
              <a:ext uri="{FF2B5EF4-FFF2-40B4-BE49-F238E27FC236}">
                <a16:creationId xmlns:a16="http://schemas.microsoft.com/office/drawing/2014/main" xmlns="" id="{F8FC7CCD-75EB-9C44-BC7D-29679334A8CA}"/>
              </a:ext>
            </a:extLst>
          </p:cNvPr>
          <p:cNvSpPr txBox="1">
            <a:spLocks/>
          </p:cNvSpPr>
          <p:nvPr userDrawn="1"/>
        </p:nvSpPr>
        <p:spPr>
          <a:xfrm>
            <a:off x="7979357" y="2794960"/>
            <a:ext cx="3225168" cy="2029962"/>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Microsoft YaHei" panose="020B0503020204020204"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065"/>
              </a:lnSpc>
            </a:pPr>
            <a:r>
              <a:rPr kumimoji="1" lang="en-US" altLang="zh-CN" sz="850" b="1" baseline="0" dirty="0" smtClean="0">
                <a:solidFill>
                  <a:srgbClr val="1D1D1B"/>
                </a:solidFill>
                <a:latin typeface="+mj-lt"/>
              </a:rPr>
              <a:t>Copyright©2020 </a:t>
            </a:r>
            <a:r>
              <a:rPr kumimoji="1" lang="en-US" altLang="zh-CN" sz="850" b="1" baseline="0" dirty="0">
                <a:solidFill>
                  <a:srgbClr val="1D1D1B"/>
                </a:solidFill>
                <a:latin typeface="+mj-lt"/>
              </a:rPr>
              <a:t>Huawei Technologies Co., Ltd.</a:t>
            </a:r>
            <a:br>
              <a:rPr kumimoji="1" lang="en-US" altLang="zh-CN" sz="850" b="1" baseline="0" dirty="0">
                <a:solidFill>
                  <a:srgbClr val="1D1D1B"/>
                </a:solidFill>
                <a:latin typeface="+mj-lt"/>
              </a:rPr>
            </a:br>
            <a:r>
              <a:rPr kumimoji="1" lang="en-US" altLang="zh-CN" sz="850" b="1" baseline="0" dirty="0">
                <a:solidFill>
                  <a:srgbClr val="1D1D1B"/>
                </a:solidFill>
                <a:latin typeface="+mj-lt"/>
              </a:rPr>
              <a:t>All Rights Reserved.</a:t>
            </a:r>
            <a:r>
              <a:rPr kumimoji="1" lang="en-US" altLang="zh-CN" sz="779" dirty="0">
                <a:solidFill>
                  <a:srgbClr val="1D1D1B"/>
                </a:solidFill>
                <a:latin typeface="+mn-lt"/>
              </a:rPr>
              <a:t/>
            </a:r>
            <a:br>
              <a:rPr kumimoji="1" lang="en-US" altLang="zh-CN" sz="779" dirty="0">
                <a:solidFill>
                  <a:srgbClr val="1D1D1B"/>
                </a:solidFill>
                <a:latin typeface="+mn-lt"/>
              </a:rPr>
            </a:br>
            <a:r>
              <a:rPr kumimoji="1" lang="en-US" altLang="zh-CN" sz="779" dirty="0">
                <a:solidFill>
                  <a:srgbClr val="1D1D1B"/>
                </a:solidFill>
                <a:latin typeface="+mn-lt"/>
              </a:rPr>
              <a:t/>
            </a:r>
            <a:br>
              <a:rPr kumimoji="1" lang="en-US" altLang="zh-CN" sz="779" dirty="0">
                <a:solidFill>
                  <a:srgbClr val="1D1D1B"/>
                </a:solidFill>
                <a:latin typeface="+mn-lt"/>
              </a:rPr>
            </a:br>
            <a:r>
              <a:rPr kumimoji="1" lang="en-US" altLang="zh-CN" sz="850" baseline="0" dirty="0">
                <a:solidFill>
                  <a:srgbClr val="1D1D1B"/>
                </a:solidFill>
                <a:latin typeface="+mn-lt"/>
                <a:cs typeface="Arial" panose="020B0604020202020204" pitchFamily="34" charset="0"/>
              </a:rPr>
              <a:t>The information in this document may contain predictive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statements including, without limitation, statements regarding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the future financial and operating results, future product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portfolio, new technology, etc. There are a number of factors that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could cause actual results and developments to differ materially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from those expressed or implied in the predictive statements.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Therefore, such information is provided for reference purpose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only and constitutes neither an offer nor an acceptance. Huawei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may change the information at any time without notice. </a:t>
            </a:r>
          </a:p>
          <a:p>
            <a:pPr>
              <a:lnSpc>
                <a:spcPts val="1065"/>
              </a:lnSpc>
            </a:pPr>
            <a:endParaRPr kumimoji="1" lang="zh-CN" altLang="en-US" sz="779" dirty="0">
              <a:solidFill>
                <a:srgbClr val="1D1D1B"/>
              </a:solidFill>
              <a:latin typeface="+mn-lt"/>
            </a:endParaRPr>
          </a:p>
        </p:txBody>
      </p:sp>
      <p:sp>
        <p:nvSpPr>
          <p:cNvPr id="72" name="Subtitle 6">
            <a:extLst>
              <a:ext uri="{FF2B5EF4-FFF2-40B4-BE49-F238E27FC236}">
                <a16:creationId xmlns:a16="http://schemas.microsoft.com/office/drawing/2014/main" xmlns="" id="{12B8F806-ABD5-064C-8793-5E22C72554FD}"/>
              </a:ext>
            </a:extLst>
          </p:cNvPr>
          <p:cNvSpPr txBox="1">
            <a:spLocks/>
          </p:cNvSpPr>
          <p:nvPr userDrawn="1"/>
        </p:nvSpPr>
        <p:spPr>
          <a:xfrm>
            <a:off x="7987276" y="1631849"/>
            <a:ext cx="3477701" cy="491114"/>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Microsoft YaHei" panose="020B0503020204020204"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681"/>
              </a:lnSpc>
              <a:spcBef>
                <a:spcPts val="0"/>
              </a:spcBef>
            </a:pPr>
            <a:r>
              <a:rPr kumimoji="1" lang="zh-CN" altLang="en-US" sz="1300" dirty="0">
                <a:solidFill>
                  <a:srgbClr val="1D1D1B"/>
                </a:solidFill>
                <a:latin typeface="Microsoft YaHei" charset="-122"/>
                <a:ea typeface="Microsoft YaHei" charset="-122"/>
                <a:cs typeface="Microsoft YaHei" charset="-122"/>
              </a:rPr>
              <a:t>把数字世界带入每个人、每个家庭、</a:t>
            </a:r>
            <a:r>
              <a:rPr kumimoji="1" lang="en-US" altLang="zh-CN" sz="1300" dirty="0">
                <a:solidFill>
                  <a:srgbClr val="1D1D1B"/>
                </a:solidFill>
                <a:latin typeface="Microsoft YaHei" charset="-122"/>
                <a:ea typeface="Microsoft YaHei" charset="-122"/>
                <a:cs typeface="Microsoft YaHei" charset="-122"/>
              </a:rPr>
              <a:t/>
            </a:r>
            <a:br>
              <a:rPr kumimoji="1" lang="en-US" altLang="zh-CN" sz="1300" dirty="0">
                <a:solidFill>
                  <a:srgbClr val="1D1D1B"/>
                </a:solidFill>
                <a:latin typeface="Microsoft YaHei" charset="-122"/>
                <a:ea typeface="Microsoft YaHei" charset="-122"/>
                <a:cs typeface="Microsoft YaHei" charset="-122"/>
              </a:rPr>
            </a:br>
            <a:r>
              <a:rPr kumimoji="1" lang="zh-CN" altLang="en-US" sz="1300" dirty="0">
                <a:solidFill>
                  <a:srgbClr val="1D1D1B"/>
                </a:solidFill>
                <a:latin typeface="Microsoft YaHei" charset="-122"/>
                <a:ea typeface="Microsoft YaHei" charset="-122"/>
                <a:cs typeface="Microsoft YaHei" charset="-122"/>
              </a:rPr>
              <a:t>每个组织，构建万物互联的智能世界。</a:t>
            </a:r>
          </a:p>
        </p:txBody>
      </p:sp>
      <p:sp>
        <p:nvSpPr>
          <p:cNvPr id="73" name="Subtitle 6">
            <a:extLst>
              <a:ext uri="{FF2B5EF4-FFF2-40B4-BE49-F238E27FC236}">
                <a16:creationId xmlns:a16="http://schemas.microsoft.com/office/drawing/2014/main" xmlns="" id="{F1235B6F-D691-2C40-93D4-EC5427ADDFB0}"/>
              </a:ext>
            </a:extLst>
          </p:cNvPr>
          <p:cNvSpPr txBox="1">
            <a:spLocks/>
          </p:cNvSpPr>
          <p:nvPr userDrawn="1"/>
        </p:nvSpPr>
        <p:spPr>
          <a:xfrm>
            <a:off x="7977672" y="2106124"/>
            <a:ext cx="3481833" cy="582808"/>
          </a:xfrm>
          <a:prstGeom prst="rect">
            <a:avLst/>
          </a:prstGeom>
        </p:spPr>
        <p:txBody>
          <a:bodyPr vert="horz" lIns="0" tIns="0" rIns="0" bIns="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solidFill>
                <a:latin typeface="Microsoft YaHei" panose="020B0503020204020204" pitchFamily="34" charset="-122"/>
                <a:ea typeface="Microsoft YaHei" panose="020B0503020204020204" pitchFamily="34" charset="-122"/>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ts val="1294"/>
              </a:lnSpc>
            </a:pPr>
            <a:r>
              <a:rPr kumimoji="1" lang="en-US" altLang="zh-CN" sz="1200" dirty="0">
                <a:solidFill>
                  <a:srgbClr val="1D1D1B"/>
                </a:solidFill>
                <a:latin typeface="+mn-lt"/>
                <a:cs typeface="Arial" panose="020B0604020202020204" pitchFamily="34" charset="0"/>
              </a:rPr>
              <a:t>Bring digital to every person, home, and </a:t>
            </a:r>
            <a:br>
              <a:rPr kumimoji="1" lang="en-US" altLang="zh-CN" sz="1200" dirty="0">
                <a:solidFill>
                  <a:srgbClr val="1D1D1B"/>
                </a:solidFill>
                <a:latin typeface="+mn-lt"/>
                <a:cs typeface="Arial" panose="020B0604020202020204" pitchFamily="34" charset="0"/>
              </a:rPr>
            </a:br>
            <a:r>
              <a:rPr kumimoji="1" lang="en-US" altLang="zh-CN" sz="1200" dirty="0">
                <a:solidFill>
                  <a:srgbClr val="1D1D1B"/>
                </a:solidFill>
                <a:latin typeface="+mn-lt"/>
                <a:cs typeface="Arial" panose="020B0604020202020204" pitchFamily="34" charset="0"/>
              </a:rPr>
              <a:t>organization for a fully connected, </a:t>
            </a:r>
            <a:br>
              <a:rPr kumimoji="1" lang="en-US" altLang="zh-CN" sz="1200" dirty="0">
                <a:solidFill>
                  <a:srgbClr val="1D1D1B"/>
                </a:solidFill>
                <a:latin typeface="+mn-lt"/>
                <a:cs typeface="Arial" panose="020B0604020202020204" pitchFamily="34" charset="0"/>
              </a:rPr>
            </a:br>
            <a:r>
              <a:rPr kumimoji="1" lang="en-US" altLang="zh-CN" sz="1200" dirty="0">
                <a:solidFill>
                  <a:srgbClr val="1D1D1B"/>
                </a:solidFill>
                <a:latin typeface="+mn-lt"/>
                <a:cs typeface="Arial" panose="020B0604020202020204" pitchFamily="34" charset="0"/>
              </a:rPr>
              <a:t>intelligent world.</a:t>
            </a:r>
            <a:endParaRPr kumimoji="1" lang="zh-CN" altLang="en-US" sz="1200" dirty="0">
              <a:solidFill>
                <a:srgbClr val="1D1D1B"/>
              </a:solidFill>
              <a:latin typeface="+mn-lt"/>
              <a:ea typeface="Microsoft YaHei" charset="-122"/>
              <a:cs typeface="Microsoft YaHei" charset="-122"/>
            </a:endParaRPr>
          </a:p>
        </p:txBody>
      </p:sp>
      <p:pic>
        <p:nvPicPr>
          <p:cNvPr id="74" name="图片 7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75497" y="5251150"/>
            <a:ext cx="1869596" cy="399462"/>
          </a:xfrm>
          <a:prstGeom prst="rect">
            <a:avLst/>
          </a:prstGeom>
        </p:spPr>
      </p:pic>
    </p:spTree>
    <p:extLst>
      <p:ext uri="{BB962C8B-B14F-4D97-AF65-F5344CB8AC3E}">
        <p14:creationId xmlns:p14="http://schemas.microsoft.com/office/powerpoint/2010/main" val="1722983275"/>
      </p:ext>
    </p:extLst>
  </p:cSld>
  <p:clrMap bg1="lt1" tx1="dk1" bg2="lt2" tx2="dk2" accent1="accent1" accent2="accent2" accent3="accent3" accent4="accent4" accent5="accent5" accent6="accent6" hlink="hlink" folHlink="folHlink"/>
  <p:sldLayoutIdLst>
    <p:sldLayoutId id="2147483868" r:id="rId1"/>
  </p:sldLayoutIdLst>
  <p:timing>
    <p:tnLst>
      <p:par>
        <p:cTn id="1" dur="indefinite" restart="never" nodeType="tmRoot"/>
      </p:par>
    </p:tnLst>
  </p:timing>
  <p:hf hdr="0" ftr="0" dt="0"/>
  <p:txStyles>
    <p:titleStyle>
      <a:lvl1pPr algn="l" defTabSz="1187323" rtl="0" eaLnBrk="1" latinLnBrk="0" hangingPunct="1">
        <a:lnSpc>
          <a:spcPct val="90000"/>
        </a:lnSpc>
        <a:spcBef>
          <a:spcPct val="0"/>
        </a:spcBef>
        <a:buNone/>
        <a:defRPr sz="4998" b="0" kern="120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p:titleStyle>
    <p:bodyStyle>
      <a:lvl1pPr marL="0" indent="0" algn="l" defTabSz="1187323" rtl="0" eaLnBrk="1" latinLnBrk="0" hangingPunct="1">
        <a:lnSpc>
          <a:spcPct val="90000"/>
        </a:lnSpc>
        <a:spcBef>
          <a:spcPts val="1298"/>
        </a:spcBef>
        <a:buFont typeface="Arial" panose="020B0604020202020204" pitchFamily="34" charset="0"/>
        <a:buNone/>
        <a:defRPr sz="1818" kern="1200">
          <a:solidFill>
            <a:srgbClr val="FFFFFF"/>
          </a:solidFill>
          <a:latin typeface="Microsoft YaHei" panose="020B0503020204020204" pitchFamily="34" charset="-122"/>
          <a:ea typeface="Microsoft YaHei" panose="020B0503020204020204" pitchFamily="34" charset="-122"/>
          <a:cs typeface="+mn-cs"/>
        </a:defRPr>
      </a:lvl1pPr>
      <a:lvl2pPr marL="593662" indent="0" algn="l" defTabSz="1187323" rtl="0" eaLnBrk="1" latinLnBrk="0" hangingPunct="1">
        <a:lnSpc>
          <a:spcPct val="90000"/>
        </a:lnSpc>
        <a:spcBef>
          <a:spcPts val="650"/>
        </a:spcBef>
        <a:buFont typeface="Arial" panose="020B0604020202020204" pitchFamily="34" charset="0"/>
        <a:buNone/>
        <a:defRPr sz="3117" kern="1200">
          <a:solidFill>
            <a:schemeClr val="tx1"/>
          </a:solidFill>
          <a:latin typeface="+mn-lt"/>
          <a:ea typeface="+mn-ea"/>
          <a:cs typeface="+mn-cs"/>
        </a:defRPr>
      </a:lvl2pPr>
      <a:lvl3pPr marL="1187323" indent="0" algn="l" defTabSz="1187323" rtl="0" eaLnBrk="1" latinLnBrk="0" hangingPunct="1">
        <a:lnSpc>
          <a:spcPct val="90000"/>
        </a:lnSpc>
        <a:spcBef>
          <a:spcPts val="650"/>
        </a:spcBef>
        <a:buFont typeface="Arial" panose="020B0604020202020204" pitchFamily="34" charset="0"/>
        <a:buNone/>
        <a:defRPr sz="2597" kern="1200">
          <a:solidFill>
            <a:schemeClr val="tx1"/>
          </a:solidFill>
          <a:latin typeface="+mn-lt"/>
          <a:ea typeface="+mn-ea"/>
          <a:cs typeface="+mn-cs"/>
        </a:defRPr>
      </a:lvl3pPr>
      <a:lvl4pPr marL="1780986" indent="0" algn="l" defTabSz="1187323" rtl="0" eaLnBrk="1" latinLnBrk="0" hangingPunct="1">
        <a:lnSpc>
          <a:spcPct val="90000"/>
        </a:lnSpc>
        <a:spcBef>
          <a:spcPts val="650"/>
        </a:spcBef>
        <a:buFont typeface="Arial" panose="020B0604020202020204" pitchFamily="34" charset="0"/>
        <a:buNone/>
        <a:defRPr sz="2337" kern="1200">
          <a:solidFill>
            <a:schemeClr val="tx1"/>
          </a:solidFill>
          <a:latin typeface="+mn-lt"/>
          <a:ea typeface="+mn-ea"/>
          <a:cs typeface="+mn-cs"/>
        </a:defRPr>
      </a:lvl4pPr>
      <a:lvl5pPr marL="2374648" indent="0" algn="l" defTabSz="1187323" rtl="0" eaLnBrk="1" latinLnBrk="0" hangingPunct="1">
        <a:lnSpc>
          <a:spcPct val="90000"/>
        </a:lnSpc>
        <a:spcBef>
          <a:spcPts val="650"/>
        </a:spcBef>
        <a:buFont typeface="Arial" panose="020B0604020202020204" pitchFamily="34" charset="0"/>
        <a:buNone/>
        <a:defRPr sz="2337" kern="1200">
          <a:solidFill>
            <a:schemeClr val="tx1"/>
          </a:solidFill>
          <a:latin typeface="+mn-lt"/>
          <a:ea typeface="+mn-ea"/>
          <a:cs typeface="+mn-cs"/>
        </a:defRPr>
      </a:lvl5pPr>
      <a:lvl6pPr marL="3265140"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6pPr>
      <a:lvl7pPr marL="3858802"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7pPr>
      <a:lvl8pPr marL="4452463"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8pPr>
      <a:lvl9pPr marL="5046125"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9pPr>
    </p:bodyStyle>
    <p:otherStyle>
      <a:defPPr>
        <a:defRPr lang="en-US"/>
      </a:defPPr>
      <a:lvl1pPr marL="0" algn="l" defTabSz="1187323" rtl="0" eaLnBrk="1" latinLnBrk="0" hangingPunct="1">
        <a:defRPr sz="2337" kern="1200">
          <a:solidFill>
            <a:schemeClr val="tx1"/>
          </a:solidFill>
          <a:latin typeface="+mn-lt"/>
          <a:ea typeface="+mn-ea"/>
          <a:cs typeface="+mn-cs"/>
        </a:defRPr>
      </a:lvl1pPr>
      <a:lvl2pPr marL="593662" algn="l" defTabSz="1187323" rtl="0" eaLnBrk="1" latinLnBrk="0" hangingPunct="1">
        <a:defRPr sz="2337" kern="1200">
          <a:solidFill>
            <a:schemeClr val="tx1"/>
          </a:solidFill>
          <a:latin typeface="+mn-lt"/>
          <a:ea typeface="+mn-ea"/>
          <a:cs typeface="+mn-cs"/>
        </a:defRPr>
      </a:lvl2pPr>
      <a:lvl3pPr marL="1187323" algn="l" defTabSz="1187323" rtl="0" eaLnBrk="1" latinLnBrk="0" hangingPunct="1">
        <a:defRPr sz="2337" kern="1200">
          <a:solidFill>
            <a:schemeClr val="tx1"/>
          </a:solidFill>
          <a:latin typeface="+mn-lt"/>
          <a:ea typeface="+mn-ea"/>
          <a:cs typeface="+mn-cs"/>
        </a:defRPr>
      </a:lvl3pPr>
      <a:lvl4pPr marL="1780986" algn="l" defTabSz="1187323" rtl="0" eaLnBrk="1" latinLnBrk="0" hangingPunct="1">
        <a:defRPr sz="2337" kern="1200">
          <a:solidFill>
            <a:schemeClr val="tx1"/>
          </a:solidFill>
          <a:latin typeface="+mn-lt"/>
          <a:ea typeface="+mn-ea"/>
          <a:cs typeface="+mn-cs"/>
        </a:defRPr>
      </a:lvl4pPr>
      <a:lvl5pPr marL="2374648" algn="l" defTabSz="1187323" rtl="0" eaLnBrk="1" latinLnBrk="0" hangingPunct="1">
        <a:defRPr sz="2337" kern="1200">
          <a:solidFill>
            <a:schemeClr val="tx1"/>
          </a:solidFill>
          <a:latin typeface="+mn-lt"/>
          <a:ea typeface="+mn-ea"/>
          <a:cs typeface="+mn-cs"/>
        </a:defRPr>
      </a:lvl5pPr>
      <a:lvl6pPr marL="2968309" algn="l" defTabSz="1187323" rtl="0" eaLnBrk="1" latinLnBrk="0" hangingPunct="1">
        <a:defRPr sz="2337" kern="1200">
          <a:solidFill>
            <a:schemeClr val="tx1"/>
          </a:solidFill>
          <a:latin typeface="+mn-lt"/>
          <a:ea typeface="+mn-ea"/>
          <a:cs typeface="+mn-cs"/>
        </a:defRPr>
      </a:lvl6pPr>
      <a:lvl7pPr marL="3561971" algn="l" defTabSz="1187323" rtl="0" eaLnBrk="1" latinLnBrk="0" hangingPunct="1">
        <a:defRPr sz="2337" kern="1200">
          <a:solidFill>
            <a:schemeClr val="tx1"/>
          </a:solidFill>
          <a:latin typeface="+mn-lt"/>
          <a:ea typeface="+mn-ea"/>
          <a:cs typeface="+mn-cs"/>
        </a:defRPr>
      </a:lvl7pPr>
      <a:lvl8pPr marL="4155634" algn="l" defTabSz="1187323" rtl="0" eaLnBrk="1" latinLnBrk="0" hangingPunct="1">
        <a:defRPr sz="2337" kern="1200">
          <a:solidFill>
            <a:schemeClr val="tx1"/>
          </a:solidFill>
          <a:latin typeface="+mn-lt"/>
          <a:ea typeface="+mn-ea"/>
          <a:cs typeface="+mn-cs"/>
        </a:defRPr>
      </a:lvl8pPr>
      <a:lvl9pPr marL="4749295" algn="l" defTabSz="1187323" rtl="0" eaLnBrk="1" latinLnBrk="0" hangingPunct="1">
        <a:defRPr sz="2337"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1">
          <p15:clr>
            <a:srgbClr val="F26B43"/>
          </p15:clr>
        </p15:guide>
        <p15:guide id="2" pos="3842">
          <p15:clr>
            <a:srgbClr val="F26B43"/>
          </p15:clr>
        </p15:guide>
        <p15:guide id="3" pos="461" userDrawn="1">
          <p15:clr>
            <a:srgbClr val="F26B43"/>
          </p15:clr>
        </p15:guide>
        <p15:guide id="4" pos="7197"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3.xml"/><Relationship Id="rId1" Type="http://schemas.openxmlformats.org/officeDocument/2006/relationships/slideLayout" Target="../slideLayouts/slideLayout2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3.xml"/></Relationships>
</file>

<file path=ppt/slides/_rels/slide3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36.xml"/><Relationship Id="rId1" Type="http://schemas.openxmlformats.org/officeDocument/2006/relationships/slideLayout" Target="../slideLayouts/slideLayout25.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7.xml"/><Relationship Id="rId1" Type="http://schemas.openxmlformats.org/officeDocument/2006/relationships/slideLayout" Target="../slideLayouts/slideLayout25.xml"/><Relationship Id="rId4" Type="http://schemas.openxmlformats.org/officeDocument/2006/relationships/image" Target="../media/image21.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文本占位符 5"/>
          <p:cNvSpPr>
            <a:spLocks noGrp="1"/>
          </p:cNvSpPr>
          <p:nvPr>
            <p:ph type="body" sz="quarter" idx="17"/>
          </p:nvPr>
        </p:nvSpPr>
        <p:spPr/>
        <p:txBody>
          <a:bodyPr/>
          <a:lstStyle/>
          <a:p>
            <a:r>
              <a:rPr lang="en-US" altLang="zh-CN" smtClean="0">
                <a:latin typeface="+mn-lt"/>
                <a:ea typeface="+mn-ea"/>
              </a:rPr>
              <a:t>IPIoT</a:t>
            </a:r>
            <a:endParaRPr lang="zh-CN" altLang="en-US">
              <a:latin typeface="+mn-lt"/>
              <a:ea typeface="+mn-ea"/>
            </a:endParaRPr>
          </a:p>
        </p:txBody>
      </p:sp>
      <p:sp>
        <p:nvSpPr>
          <p:cNvPr id="7" name="文本占位符 6"/>
          <p:cNvSpPr>
            <a:spLocks noGrp="1"/>
          </p:cNvSpPr>
          <p:nvPr>
            <p:ph type="body" sz="quarter" idx="18"/>
          </p:nvPr>
        </p:nvSpPr>
        <p:spPr>
          <a:xfrm>
            <a:off x="3844032" y="1986796"/>
            <a:ext cx="2400507" cy="504887"/>
          </a:xfrm>
        </p:spPr>
        <p:txBody>
          <a:bodyPr/>
          <a:lstStyle/>
          <a:p>
            <a:r>
              <a:rPr lang="en-US" altLang="zh-CN" smtClean="0">
                <a:latin typeface="+mn-lt"/>
                <a:ea typeface="+mn-ea"/>
              </a:rPr>
              <a:t>HCIP-IoT</a:t>
            </a:r>
            <a:endParaRPr lang="zh-CN" altLang="en-US">
              <a:latin typeface="+mn-lt"/>
              <a:ea typeface="+mn-ea"/>
            </a:endParaRPr>
          </a:p>
        </p:txBody>
      </p:sp>
      <p:sp>
        <p:nvSpPr>
          <p:cNvPr id="8" name="文本占位符 7"/>
          <p:cNvSpPr>
            <a:spLocks noGrp="1"/>
          </p:cNvSpPr>
          <p:nvPr>
            <p:ph type="body" sz="quarter" idx="19"/>
          </p:nvPr>
        </p:nvSpPr>
        <p:spPr/>
        <p:txBody>
          <a:bodyPr/>
          <a:lstStyle/>
          <a:p>
            <a:r>
              <a:rPr lang="en-US" altLang="zh-CN" smtClean="0">
                <a:latin typeface="+mn-lt"/>
                <a:ea typeface="+mn-ea"/>
              </a:rPr>
              <a:t>NA</a:t>
            </a:r>
            <a:endParaRPr lang="zh-CN" altLang="en-US">
              <a:latin typeface="+mn-lt"/>
              <a:ea typeface="+mn-ea"/>
            </a:endParaRPr>
          </a:p>
        </p:txBody>
      </p:sp>
      <p:sp>
        <p:nvSpPr>
          <p:cNvPr id="9" name="文本占位符 8"/>
          <p:cNvSpPr>
            <a:spLocks noGrp="1"/>
          </p:cNvSpPr>
          <p:nvPr>
            <p:ph type="body" sz="quarter" idx="20"/>
          </p:nvPr>
        </p:nvSpPr>
        <p:spPr/>
        <p:txBody>
          <a:bodyPr/>
          <a:lstStyle/>
          <a:p>
            <a:r>
              <a:rPr lang="en-US" altLang="zh-CN" smtClean="0">
                <a:latin typeface="+mn-lt"/>
                <a:ea typeface="+mn-ea"/>
              </a:rPr>
              <a:t>V2.5</a:t>
            </a:r>
            <a:endParaRPr lang="zh-CN" altLang="en-US">
              <a:latin typeface="+mn-lt"/>
              <a:ea typeface="+mn-ea"/>
            </a:endParaRPr>
          </a:p>
        </p:txBody>
      </p:sp>
      <p:sp>
        <p:nvSpPr>
          <p:cNvPr id="2" name="文本占位符 1"/>
          <p:cNvSpPr>
            <a:spLocks noGrp="1"/>
          </p:cNvSpPr>
          <p:nvPr>
            <p:ph type="body" sz="quarter" idx="13"/>
          </p:nvPr>
        </p:nvSpPr>
        <p:spPr/>
        <p:txBody>
          <a:bodyPr/>
          <a:lstStyle/>
          <a:p>
            <a:r>
              <a:rPr lang="zh-CN" altLang="en-US" smtClean="0">
                <a:latin typeface="+mn-lt"/>
                <a:ea typeface="+mn-ea"/>
              </a:rPr>
              <a:t>唐妍</a:t>
            </a:r>
            <a:r>
              <a:rPr lang="en-US" altLang="zh-CN" smtClean="0">
                <a:latin typeface="+mn-lt"/>
                <a:ea typeface="+mn-ea"/>
              </a:rPr>
              <a:t>/tWX585717</a:t>
            </a:r>
            <a:endParaRPr lang="zh-CN" altLang="en-US">
              <a:latin typeface="+mn-lt"/>
              <a:ea typeface="+mn-ea"/>
            </a:endParaRPr>
          </a:p>
        </p:txBody>
      </p:sp>
      <p:sp>
        <p:nvSpPr>
          <p:cNvPr id="3" name="文本占位符 2"/>
          <p:cNvSpPr>
            <a:spLocks noGrp="1"/>
          </p:cNvSpPr>
          <p:nvPr>
            <p:ph type="body" sz="quarter" idx="14"/>
          </p:nvPr>
        </p:nvSpPr>
        <p:spPr/>
        <p:txBody>
          <a:bodyPr/>
          <a:lstStyle/>
          <a:p>
            <a:r>
              <a:rPr lang="en-US" altLang="zh-CN" smtClean="0">
                <a:latin typeface="+mn-lt"/>
                <a:ea typeface="+mn-ea"/>
              </a:rPr>
              <a:t>2020.05.01</a:t>
            </a:r>
            <a:endParaRPr lang="zh-CN" altLang="en-US">
              <a:latin typeface="+mn-lt"/>
              <a:ea typeface="+mn-ea"/>
            </a:endParaRPr>
          </a:p>
        </p:txBody>
      </p:sp>
      <p:sp>
        <p:nvSpPr>
          <p:cNvPr id="4" name="文本占位符 3"/>
          <p:cNvSpPr>
            <a:spLocks noGrp="1"/>
          </p:cNvSpPr>
          <p:nvPr>
            <p:ph type="body" sz="quarter" idx="15"/>
          </p:nvPr>
        </p:nvSpPr>
        <p:spPr/>
        <p:txBody>
          <a:bodyPr/>
          <a:lstStyle/>
          <a:p>
            <a:r>
              <a:rPr lang="zh-CN" altLang="en-US">
                <a:latin typeface="+mn-lt"/>
                <a:ea typeface="+mn-ea"/>
              </a:rPr>
              <a:t>石嘉欣</a:t>
            </a:r>
            <a:r>
              <a:rPr lang="en-US" altLang="zh-CN">
                <a:latin typeface="+mn-lt"/>
                <a:ea typeface="+mn-ea"/>
              </a:rPr>
              <a:t>/s00417407</a:t>
            </a:r>
            <a:endParaRPr lang="zh-CN" altLang="en-US" dirty="0">
              <a:latin typeface="+mn-lt"/>
              <a:ea typeface="+mn-ea"/>
            </a:endParaRPr>
          </a:p>
        </p:txBody>
      </p:sp>
      <p:sp>
        <p:nvSpPr>
          <p:cNvPr id="5" name="文本占位符 4"/>
          <p:cNvSpPr>
            <a:spLocks noGrp="1"/>
          </p:cNvSpPr>
          <p:nvPr>
            <p:ph type="body" sz="quarter" idx="16"/>
          </p:nvPr>
        </p:nvSpPr>
        <p:spPr/>
        <p:txBody>
          <a:bodyPr/>
          <a:lstStyle/>
          <a:p>
            <a:endParaRPr lang="zh-CN" altLang="en-US">
              <a:latin typeface="+mn-lt"/>
              <a:ea typeface="+mn-ea"/>
            </a:endParaRPr>
          </a:p>
        </p:txBody>
      </p:sp>
      <p:sp>
        <p:nvSpPr>
          <p:cNvPr id="10" name="文本占位符 9"/>
          <p:cNvSpPr>
            <a:spLocks noGrp="1"/>
          </p:cNvSpPr>
          <p:nvPr>
            <p:ph type="body" sz="quarter" idx="21"/>
          </p:nvPr>
        </p:nvSpPr>
        <p:spPr/>
        <p:txBody>
          <a:bodyPr/>
          <a:lstStyle/>
          <a:p>
            <a:endParaRPr lang="zh-CN" altLang="en-US">
              <a:latin typeface="+mn-lt"/>
              <a:ea typeface="+mn-ea"/>
            </a:endParaRPr>
          </a:p>
        </p:txBody>
      </p:sp>
      <p:sp>
        <p:nvSpPr>
          <p:cNvPr id="11" name="文本占位符 10"/>
          <p:cNvSpPr>
            <a:spLocks noGrp="1"/>
          </p:cNvSpPr>
          <p:nvPr>
            <p:ph type="body" sz="quarter" idx="22"/>
          </p:nvPr>
        </p:nvSpPr>
        <p:spPr/>
        <p:txBody>
          <a:bodyPr/>
          <a:lstStyle/>
          <a:p>
            <a:endParaRPr lang="zh-CN" altLang="en-US">
              <a:latin typeface="+mn-lt"/>
              <a:ea typeface="+mn-ea"/>
            </a:endParaRPr>
          </a:p>
        </p:txBody>
      </p:sp>
      <p:sp>
        <p:nvSpPr>
          <p:cNvPr id="12" name="文本占位符 11"/>
          <p:cNvSpPr>
            <a:spLocks noGrp="1"/>
          </p:cNvSpPr>
          <p:nvPr>
            <p:ph type="body" sz="quarter" idx="23"/>
          </p:nvPr>
        </p:nvSpPr>
        <p:spPr/>
        <p:txBody>
          <a:bodyPr/>
          <a:lstStyle/>
          <a:p>
            <a:endParaRPr lang="zh-CN" altLang="en-US">
              <a:latin typeface="+mn-lt"/>
              <a:ea typeface="+mn-ea"/>
            </a:endParaRPr>
          </a:p>
        </p:txBody>
      </p:sp>
      <p:sp>
        <p:nvSpPr>
          <p:cNvPr id="13" name="文本占位符 12"/>
          <p:cNvSpPr>
            <a:spLocks noGrp="1"/>
          </p:cNvSpPr>
          <p:nvPr>
            <p:ph type="body" sz="quarter" idx="24"/>
          </p:nvPr>
        </p:nvSpPr>
        <p:spPr/>
        <p:txBody>
          <a:bodyPr/>
          <a:lstStyle/>
          <a:p>
            <a:endParaRPr lang="zh-CN" altLang="en-US">
              <a:latin typeface="+mn-lt"/>
              <a:ea typeface="+mn-ea"/>
            </a:endParaRPr>
          </a:p>
        </p:txBody>
      </p:sp>
      <p:sp>
        <p:nvSpPr>
          <p:cNvPr id="14" name="文本占位符 13"/>
          <p:cNvSpPr>
            <a:spLocks noGrp="1"/>
          </p:cNvSpPr>
          <p:nvPr>
            <p:ph type="body" sz="quarter" idx="25"/>
          </p:nvPr>
        </p:nvSpPr>
        <p:spPr/>
        <p:txBody>
          <a:bodyPr/>
          <a:lstStyle/>
          <a:p>
            <a:endParaRPr lang="zh-CN" altLang="en-US">
              <a:latin typeface="+mn-lt"/>
              <a:ea typeface="+mn-ea"/>
            </a:endParaRPr>
          </a:p>
        </p:txBody>
      </p:sp>
      <p:sp>
        <p:nvSpPr>
          <p:cNvPr id="15" name="文本占位符 14"/>
          <p:cNvSpPr>
            <a:spLocks noGrp="1"/>
          </p:cNvSpPr>
          <p:nvPr>
            <p:ph type="body" sz="quarter" idx="26"/>
          </p:nvPr>
        </p:nvSpPr>
        <p:spPr/>
        <p:txBody>
          <a:bodyPr/>
          <a:lstStyle/>
          <a:p>
            <a:endParaRPr lang="zh-CN" altLang="en-US">
              <a:latin typeface="+mn-lt"/>
              <a:ea typeface="+mn-ea"/>
            </a:endParaRPr>
          </a:p>
        </p:txBody>
      </p:sp>
      <p:sp>
        <p:nvSpPr>
          <p:cNvPr id="16" name="文本占位符 15"/>
          <p:cNvSpPr>
            <a:spLocks noGrp="1"/>
          </p:cNvSpPr>
          <p:nvPr>
            <p:ph type="body" sz="quarter" idx="27"/>
          </p:nvPr>
        </p:nvSpPr>
        <p:spPr>
          <a:xfrm>
            <a:off x="6065045" y="4561079"/>
            <a:ext cx="3023155" cy="468052"/>
          </a:xfrm>
        </p:spPr>
        <p:txBody>
          <a:bodyPr/>
          <a:lstStyle/>
          <a:p>
            <a:endParaRPr lang="zh-CN" altLang="en-US">
              <a:latin typeface="+mn-lt"/>
              <a:ea typeface="+mn-ea"/>
            </a:endParaRPr>
          </a:p>
        </p:txBody>
      </p:sp>
      <p:sp>
        <p:nvSpPr>
          <p:cNvPr id="17" name="文本占位符 16"/>
          <p:cNvSpPr>
            <a:spLocks noGrp="1"/>
          </p:cNvSpPr>
          <p:nvPr>
            <p:ph type="body" sz="quarter" idx="28"/>
          </p:nvPr>
        </p:nvSpPr>
        <p:spPr/>
        <p:txBody>
          <a:bodyPr/>
          <a:lstStyle/>
          <a:p>
            <a:endParaRPr lang="zh-CN" altLang="en-US">
              <a:latin typeface="+mn-lt"/>
              <a:ea typeface="+mn-ea"/>
            </a:endParaRPr>
          </a:p>
        </p:txBody>
      </p:sp>
      <p:sp>
        <p:nvSpPr>
          <p:cNvPr id="18" name="文本占位符 17"/>
          <p:cNvSpPr>
            <a:spLocks noGrp="1"/>
          </p:cNvSpPr>
          <p:nvPr>
            <p:ph type="body" sz="quarter" idx="29"/>
          </p:nvPr>
        </p:nvSpPr>
        <p:spPr/>
        <p:txBody>
          <a:bodyPr/>
          <a:lstStyle/>
          <a:p>
            <a:endParaRPr lang="zh-CN" altLang="en-US">
              <a:latin typeface="+mn-lt"/>
              <a:ea typeface="+mn-ea"/>
            </a:endParaRPr>
          </a:p>
        </p:txBody>
      </p:sp>
      <p:sp>
        <p:nvSpPr>
          <p:cNvPr id="19" name="文本占位符 18"/>
          <p:cNvSpPr>
            <a:spLocks noGrp="1"/>
          </p:cNvSpPr>
          <p:nvPr>
            <p:ph type="body" sz="quarter" idx="30"/>
          </p:nvPr>
        </p:nvSpPr>
        <p:spPr/>
        <p:txBody>
          <a:bodyPr/>
          <a:lstStyle/>
          <a:p>
            <a:endParaRPr lang="zh-CN" altLang="en-US">
              <a:latin typeface="+mn-lt"/>
              <a:ea typeface="+mn-ea"/>
            </a:endParaRPr>
          </a:p>
        </p:txBody>
      </p:sp>
      <p:sp>
        <p:nvSpPr>
          <p:cNvPr id="20" name="文本占位符 19"/>
          <p:cNvSpPr>
            <a:spLocks noGrp="1"/>
          </p:cNvSpPr>
          <p:nvPr>
            <p:ph type="body" sz="quarter" idx="31"/>
          </p:nvPr>
        </p:nvSpPr>
        <p:spPr/>
        <p:txBody>
          <a:bodyPr/>
          <a:lstStyle/>
          <a:p>
            <a:endParaRPr lang="zh-CN" altLang="en-US">
              <a:latin typeface="+mn-lt"/>
              <a:ea typeface="+mn-ea"/>
            </a:endParaRPr>
          </a:p>
        </p:txBody>
      </p:sp>
      <p:sp>
        <p:nvSpPr>
          <p:cNvPr id="21" name="文本占位符 20"/>
          <p:cNvSpPr>
            <a:spLocks noGrp="1"/>
          </p:cNvSpPr>
          <p:nvPr>
            <p:ph type="body" sz="quarter" idx="32"/>
          </p:nvPr>
        </p:nvSpPr>
        <p:spPr/>
        <p:txBody>
          <a:bodyPr/>
          <a:lstStyle/>
          <a:p>
            <a:endParaRPr lang="zh-CN" altLang="en-US">
              <a:latin typeface="+mn-lt"/>
              <a:ea typeface="+mn-ea"/>
            </a:endParaRPr>
          </a:p>
        </p:txBody>
      </p:sp>
      <p:sp>
        <p:nvSpPr>
          <p:cNvPr id="22" name="文本占位符 21"/>
          <p:cNvSpPr>
            <a:spLocks noGrp="1"/>
          </p:cNvSpPr>
          <p:nvPr>
            <p:ph type="body" sz="quarter" idx="33"/>
          </p:nvPr>
        </p:nvSpPr>
        <p:spPr/>
        <p:txBody>
          <a:bodyPr/>
          <a:lstStyle/>
          <a:p>
            <a:endParaRPr lang="zh-CN" altLang="en-US">
              <a:latin typeface="+mn-lt"/>
              <a:ea typeface="+mn-ea"/>
            </a:endParaRPr>
          </a:p>
        </p:txBody>
      </p:sp>
      <p:sp>
        <p:nvSpPr>
          <p:cNvPr id="23" name="文本占位符 22"/>
          <p:cNvSpPr>
            <a:spLocks noGrp="1"/>
          </p:cNvSpPr>
          <p:nvPr>
            <p:ph type="body" sz="quarter" idx="34"/>
          </p:nvPr>
        </p:nvSpPr>
        <p:spPr/>
        <p:txBody>
          <a:bodyPr/>
          <a:lstStyle/>
          <a:p>
            <a:endParaRPr lang="zh-CN" altLang="en-US">
              <a:latin typeface="+mn-lt"/>
              <a:ea typeface="+mn-ea"/>
            </a:endParaRPr>
          </a:p>
        </p:txBody>
      </p:sp>
      <p:sp>
        <p:nvSpPr>
          <p:cNvPr id="24" name="文本占位符 23"/>
          <p:cNvSpPr>
            <a:spLocks noGrp="1"/>
          </p:cNvSpPr>
          <p:nvPr>
            <p:ph type="body" sz="quarter" idx="35"/>
          </p:nvPr>
        </p:nvSpPr>
        <p:spPr/>
        <p:txBody>
          <a:bodyPr/>
          <a:lstStyle/>
          <a:p>
            <a:endParaRPr lang="zh-CN" altLang="en-US">
              <a:latin typeface="+mn-lt"/>
              <a:ea typeface="+mn-ea"/>
            </a:endParaRPr>
          </a:p>
        </p:txBody>
      </p:sp>
      <p:sp>
        <p:nvSpPr>
          <p:cNvPr id="25" name="文本占位符 24"/>
          <p:cNvSpPr>
            <a:spLocks noGrp="1"/>
          </p:cNvSpPr>
          <p:nvPr>
            <p:ph type="body" sz="quarter" idx="36"/>
          </p:nvPr>
        </p:nvSpPr>
        <p:spPr/>
        <p:txBody>
          <a:bodyPr/>
          <a:lstStyle/>
          <a:p>
            <a:endParaRPr lang="zh-CN" altLang="en-US">
              <a:latin typeface="+mn-lt"/>
              <a:ea typeface="+mn-ea"/>
            </a:endParaRPr>
          </a:p>
        </p:txBody>
      </p:sp>
    </p:spTree>
    <p:extLst>
      <p:ext uri="{BB962C8B-B14F-4D97-AF65-F5344CB8AC3E}">
        <p14:creationId xmlns:p14="http://schemas.microsoft.com/office/powerpoint/2010/main" val="11497001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产品开发</a:t>
            </a:r>
            <a:endParaRPr lang="zh-CN" altLang="en-US" dirty="0"/>
          </a:p>
        </p:txBody>
      </p:sp>
      <p:sp>
        <p:nvSpPr>
          <p:cNvPr id="3" name="文本框 2"/>
          <p:cNvSpPr txBox="1"/>
          <p:nvPr/>
        </p:nvSpPr>
        <p:spPr bwMode="auto">
          <a:xfrm>
            <a:off x="6058188" y="1267055"/>
            <a:ext cx="5258392" cy="4322185"/>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defPPr>
              <a:defRPr lang="zh-CN"/>
            </a:defPPr>
            <a:lvl1pPr marL="0" indent="0" algn="just" defTabSz="801688" eaLnBrk="1" fontAlgn="base" hangingPunct="1">
              <a:lnSpc>
                <a:spcPct val="140000"/>
              </a:lnSpc>
              <a:spcBef>
                <a:spcPct val="30000"/>
              </a:spcBef>
              <a:buClr>
                <a:schemeClr val="bg1">
                  <a:lumMod val="50000"/>
                </a:schemeClr>
              </a:buClr>
              <a:buSzPct val="60000"/>
              <a:buFont typeface="Wingdings" pitchFamily="2" charset="2"/>
              <a:buNone/>
              <a:defRPr sz="2200" kern="0">
                <a:latin typeface="+mn-ea"/>
                <a:ea typeface="+mn-ea"/>
                <a:cs typeface="Arial" panose="020B0604020202020204" pitchFamily="34" charset="0"/>
              </a:defRPr>
            </a:lvl1pPr>
            <a:lvl2pPr marL="654050" indent="-252413" defTabSz="801688" eaLnBrk="1" fontAlgn="base" hangingPunct="1">
              <a:lnSpc>
                <a:spcPct val="140000"/>
              </a:lnSpc>
              <a:spcBef>
                <a:spcPct val="30000"/>
              </a:spcBef>
              <a:buClr>
                <a:schemeClr val="tx1"/>
              </a:buClr>
              <a:buSzPct val="50000"/>
              <a:buFont typeface="Wingdings" pitchFamily="2" charset="2"/>
              <a:buChar char="p"/>
              <a:defRPr sz="2000">
                <a:latin typeface="+mn-lt"/>
                <a:ea typeface="+mn-ea"/>
              </a:defRPr>
            </a:lvl2pPr>
            <a:lvl3pPr marL="1003300" indent="-201613" defTabSz="801688" eaLnBrk="1" fontAlgn="base" hangingPunct="1">
              <a:lnSpc>
                <a:spcPct val="140000"/>
              </a:lnSpc>
              <a:spcBef>
                <a:spcPct val="30000"/>
              </a:spcBef>
              <a:buSzPct val="50000"/>
              <a:buFont typeface="Wingdings" pitchFamily="2" charset="2"/>
              <a:buChar char="n"/>
              <a:defRPr>
                <a:latin typeface="FrutigerNext LT Light" pitchFamily="34" charset="0"/>
                <a:ea typeface="+mn-ea"/>
              </a:defRPr>
            </a:lvl3pPr>
            <a:lvl4pPr marL="1400175" indent="-198438" defTabSz="801688" eaLnBrk="1" fontAlgn="base" hangingPunct="1">
              <a:lnSpc>
                <a:spcPct val="140000"/>
              </a:lnSpc>
              <a:spcBef>
                <a:spcPct val="30000"/>
              </a:spcBef>
              <a:buChar char="–"/>
              <a:defRPr sz="1600">
                <a:latin typeface="+mj-lt"/>
                <a:ea typeface="+mn-ea"/>
              </a:defRPr>
            </a:lvl4pPr>
            <a:lvl5pPr marL="1801813" indent="-201613" defTabSz="801688" eaLnBrk="1" fontAlgn="base" hangingPunct="1">
              <a:lnSpc>
                <a:spcPct val="140000"/>
              </a:lnSpc>
              <a:spcBef>
                <a:spcPct val="30000"/>
              </a:spcBef>
              <a:buFont typeface="FrutigerNext LT Medium" pitchFamily="34" charset="0"/>
              <a:buChar char="~"/>
              <a:defRPr sz="1600">
                <a:latin typeface="+mj-lt"/>
                <a:ea typeface="+mn-ea"/>
              </a:defRPr>
            </a:lvl5pPr>
            <a:lvl6pPr marL="2259013" indent="-201613" defTabSz="801688" fontAlgn="base">
              <a:lnSpc>
                <a:spcPct val="140000"/>
              </a:lnSpc>
              <a:spcBef>
                <a:spcPct val="30000"/>
              </a:spcBef>
              <a:spcAft>
                <a:spcPct val="0"/>
              </a:spcAft>
              <a:buFont typeface="FrutigerNext LT Medium" pitchFamily="34" charset="0"/>
              <a:buChar char="~"/>
              <a:defRPr sz="1600">
                <a:latin typeface="+mj-lt"/>
                <a:ea typeface="+mn-ea"/>
              </a:defRPr>
            </a:lvl6pPr>
            <a:lvl7pPr marL="2716213" indent="-201613" defTabSz="801688" fontAlgn="base">
              <a:lnSpc>
                <a:spcPct val="140000"/>
              </a:lnSpc>
              <a:spcBef>
                <a:spcPct val="30000"/>
              </a:spcBef>
              <a:spcAft>
                <a:spcPct val="0"/>
              </a:spcAft>
              <a:buFont typeface="FrutigerNext LT Medium" pitchFamily="34" charset="0"/>
              <a:buChar char="~"/>
              <a:defRPr sz="1600">
                <a:latin typeface="+mj-lt"/>
                <a:ea typeface="+mn-ea"/>
              </a:defRPr>
            </a:lvl7pPr>
            <a:lvl8pPr marL="3173413" indent="-201613" defTabSz="801688" fontAlgn="base">
              <a:lnSpc>
                <a:spcPct val="140000"/>
              </a:lnSpc>
              <a:spcBef>
                <a:spcPct val="30000"/>
              </a:spcBef>
              <a:spcAft>
                <a:spcPct val="0"/>
              </a:spcAft>
              <a:buFont typeface="FrutigerNext LT Medium" pitchFamily="34" charset="0"/>
              <a:buChar char="~"/>
              <a:defRPr sz="1600">
                <a:latin typeface="+mj-lt"/>
                <a:ea typeface="+mn-ea"/>
              </a:defRPr>
            </a:lvl8pPr>
            <a:lvl9pPr marL="3630613" indent="-201613" defTabSz="801688" fontAlgn="base">
              <a:lnSpc>
                <a:spcPct val="140000"/>
              </a:lnSpc>
              <a:spcBef>
                <a:spcPct val="30000"/>
              </a:spcBef>
              <a:spcAft>
                <a:spcPct val="0"/>
              </a:spcAft>
              <a:buFont typeface="FrutigerNext LT Medium" pitchFamily="34" charset="0"/>
              <a:buChar char="~"/>
              <a:defRPr sz="1600">
                <a:latin typeface="+mj-lt"/>
                <a:ea typeface="+mn-ea"/>
              </a:defRPr>
            </a:lvl9pPr>
          </a:lstStyle>
          <a:p>
            <a:r>
              <a:rPr lang="zh-CN" altLang="en-US" sz="1800" smtClean="0">
                <a:latin typeface="方正兰亭黑简体" panose="02000000000000000000" pitchFamily="2" charset="-122"/>
                <a:ea typeface="方正兰亭黑简体" panose="02000000000000000000" pitchFamily="2" charset="-122"/>
              </a:rPr>
              <a:t>华为云物</a:t>
            </a:r>
            <a:r>
              <a:rPr lang="zh-CN" altLang="en-US" sz="1800" dirty="0" smtClean="0">
                <a:latin typeface="方正兰亭黑简体" panose="02000000000000000000" pitchFamily="2" charset="-122"/>
                <a:ea typeface="方正兰亭黑简体" panose="02000000000000000000" pitchFamily="2" charset="-122"/>
              </a:rPr>
              <a:t>联网平台支持在线开发产品。在</a:t>
            </a:r>
            <a:r>
              <a:rPr lang="zh-CN" altLang="en-US" sz="1800" dirty="0">
                <a:latin typeface="方正兰亭黑简体" panose="02000000000000000000" pitchFamily="2" charset="-122"/>
                <a:ea typeface="方正兰亭黑简体" panose="02000000000000000000" pitchFamily="2" charset="-122"/>
              </a:rPr>
              <a:t>物联网平台中，某一类具有相同能力或特征的设备的合集被称为一款产品</a:t>
            </a:r>
            <a:r>
              <a:rPr lang="zh-CN" altLang="en-US" sz="1800" dirty="0" smtClean="0">
                <a:latin typeface="方正兰亭黑简体" panose="02000000000000000000" pitchFamily="2" charset="-122"/>
                <a:ea typeface="方正兰亭黑简体" panose="02000000000000000000" pitchFamily="2" charset="-122"/>
              </a:rPr>
              <a:t>。产品主要包括产品模型和编解码插件。</a:t>
            </a:r>
            <a:endParaRPr lang="en-US" altLang="zh-CN" sz="1800" dirty="0" smtClean="0">
              <a:latin typeface="方正兰亭黑简体" panose="02000000000000000000" pitchFamily="2" charset="-122"/>
              <a:ea typeface="方正兰亭黑简体" panose="02000000000000000000" pitchFamily="2" charset="-122"/>
            </a:endParaRPr>
          </a:p>
          <a:p>
            <a:r>
              <a:rPr lang="zh-CN" altLang="en-US" sz="1800" b="1" dirty="0" smtClean="0">
                <a:solidFill>
                  <a:srgbClr val="C7000B"/>
                </a:solidFill>
                <a:latin typeface="方正兰亭黑简体" panose="02000000000000000000" pitchFamily="2" charset="-122"/>
                <a:ea typeface="方正兰亭黑简体" panose="02000000000000000000" pitchFamily="2" charset="-122"/>
              </a:rPr>
              <a:t>产品模型</a:t>
            </a:r>
            <a:r>
              <a:rPr lang="zh-CN" altLang="en-US" sz="1800" dirty="0" smtClean="0">
                <a:latin typeface="方正兰亭黑简体" panose="02000000000000000000" pitchFamily="2" charset="-122"/>
                <a:ea typeface="方正兰亭黑简体" panose="02000000000000000000" pitchFamily="2" charset="-122"/>
              </a:rPr>
              <a:t>，即物模型，用于</a:t>
            </a:r>
            <a:r>
              <a:rPr lang="zh-CN" altLang="en-US" sz="1800" dirty="0">
                <a:latin typeface="方正兰亭黑简体" panose="02000000000000000000" pitchFamily="2" charset="-122"/>
                <a:ea typeface="方正兰亭黑简体" panose="02000000000000000000" pitchFamily="2" charset="-122"/>
              </a:rPr>
              <a:t>描述设备具备的能力和特性</a:t>
            </a:r>
            <a:r>
              <a:rPr lang="zh-CN" altLang="en-US" sz="1800" dirty="0" smtClean="0">
                <a:latin typeface="方正兰亭黑简体" panose="02000000000000000000" pitchFamily="2" charset="-122"/>
                <a:ea typeface="方正兰亭黑简体" panose="02000000000000000000" pitchFamily="2" charset="-122"/>
              </a:rPr>
              <a:t>。</a:t>
            </a:r>
            <a:r>
              <a:rPr lang="zh-CN" altLang="en-US" sz="1800" dirty="0">
                <a:latin typeface="方正兰亭黑简体" panose="02000000000000000000" pitchFamily="2" charset="-122"/>
                <a:ea typeface="方正兰亭黑简体" panose="02000000000000000000" pitchFamily="2" charset="-122"/>
              </a:rPr>
              <a:t>开发者通过定义产品模型，在物联网平台构建一款设备的抽象模型，使平台理解该款设备支持的服务、属性、命令等信息，如颜色、开关</a:t>
            </a:r>
            <a:r>
              <a:rPr lang="zh-CN" altLang="en-US" sz="1800" dirty="0" smtClean="0">
                <a:latin typeface="方正兰亭黑简体" panose="02000000000000000000" pitchFamily="2" charset="-122"/>
                <a:ea typeface="方正兰亭黑简体" panose="02000000000000000000" pitchFamily="2" charset="-122"/>
              </a:rPr>
              <a:t>等。</a:t>
            </a:r>
            <a:endParaRPr lang="en-US" altLang="zh-CN" sz="1800" dirty="0" smtClean="0">
              <a:latin typeface="方正兰亭黑简体" panose="02000000000000000000" pitchFamily="2" charset="-122"/>
              <a:ea typeface="方正兰亭黑简体" panose="02000000000000000000" pitchFamily="2" charset="-122"/>
            </a:endParaRPr>
          </a:p>
          <a:p>
            <a:r>
              <a:rPr lang="zh-CN" altLang="en-US" sz="1800" b="1" dirty="0" smtClean="0">
                <a:solidFill>
                  <a:srgbClr val="C7000B"/>
                </a:solidFill>
                <a:latin typeface="方正兰亭黑简体" panose="02000000000000000000" pitchFamily="2" charset="-122"/>
                <a:ea typeface="方正兰亭黑简体" panose="02000000000000000000" pitchFamily="2" charset="-122"/>
              </a:rPr>
              <a:t>编解码插件</a:t>
            </a:r>
            <a:r>
              <a:rPr lang="zh-CN" altLang="en-US" sz="1800" dirty="0" smtClean="0">
                <a:latin typeface="方正兰亭黑简体" panose="02000000000000000000" pitchFamily="2" charset="-122"/>
                <a:ea typeface="方正兰亭黑简体" panose="02000000000000000000" pitchFamily="2" charset="-122"/>
              </a:rPr>
              <a:t>，是当设备与平台间使用二进制编码通信时，需要在平台侧部署编解码插件将设备上报的二进制编码的消息转换为</a:t>
            </a:r>
            <a:r>
              <a:rPr lang="en-US" altLang="zh-CN" sz="1800" dirty="0" smtClean="0">
                <a:latin typeface="方正兰亭黑简体" panose="02000000000000000000" pitchFamily="2" charset="-122"/>
                <a:ea typeface="方正兰亭黑简体" panose="02000000000000000000" pitchFamily="2" charset="-122"/>
              </a:rPr>
              <a:t>JSON</a:t>
            </a:r>
            <a:r>
              <a:rPr lang="zh-CN" altLang="en-US" sz="1800" dirty="0" smtClean="0">
                <a:latin typeface="方正兰亭黑简体" panose="02000000000000000000" pitchFamily="2" charset="-122"/>
                <a:ea typeface="方正兰亭黑简体" panose="02000000000000000000" pitchFamily="2" charset="-122"/>
              </a:rPr>
              <a:t>格式消息，以及将平台下发的</a:t>
            </a:r>
            <a:r>
              <a:rPr lang="en-US" altLang="zh-CN" sz="1800" dirty="0" smtClean="0">
                <a:latin typeface="方正兰亭黑简体" panose="02000000000000000000" pitchFamily="2" charset="-122"/>
                <a:ea typeface="方正兰亭黑简体" panose="02000000000000000000" pitchFamily="2" charset="-122"/>
              </a:rPr>
              <a:t>JSON</a:t>
            </a:r>
            <a:r>
              <a:rPr lang="zh-CN" altLang="en-US" sz="1800" dirty="0" smtClean="0">
                <a:latin typeface="方正兰亭黑简体" panose="02000000000000000000" pitchFamily="2" charset="-122"/>
                <a:ea typeface="方正兰亭黑简体" panose="02000000000000000000" pitchFamily="2" charset="-122"/>
              </a:rPr>
              <a:t>格式命令转换为二进制编码。</a:t>
            </a:r>
            <a:endParaRPr lang="en-US" altLang="zh-CN" sz="1800" dirty="0">
              <a:latin typeface="方正兰亭黑简体" panose="02000000000000000000" pitchFamily="2" charset="-122"/>
              <a:ea typeface="方正兰亭黑简体" panose="02000000000000000000" pitchFamily="2" charset="-122"/>
            </a:endParaRPr>
          </a:p>
        </p:txBody>
      </p:sp>
      <p:grpSp>
        <p:nvGrpSpPr>
          <p:cNvPr id="5" name="组合 4"/>
          <p:cNvGrpSpPr/>
          <p:nvPr/>
        </p:nvGrpSpPr>
        <p:grpSpPr>
          <a:xfrm>
            <a:off x="911424" y="1127701"/>
            <a:ext cx="4801534" cy="5017475"/>
            <a:chOff x="911424" y="1340768"/>
            <a:chExt cx="4801534" cy="5017475"/>
          </a:xfrm>
        </p:grpSpPr>
        <p:sp>
          <p:nvSpPr>
            <p:cNvPr id="43" name="矩形 42"/>
            <p:cNvSpPr/>
            <p:nvPr/>
          </p:nvSpPr>
          <p:spPr bwMode="auto">
            <a:xfrm>
              <a:off x="2027549" y="1340768"/>
              <a:ext cx="2353261" cy="3276364"/>
            </a:xfrm>
            <a:prstGeom prst="rect">
              <a:avLst/>
            </a:prstGeom>
            <a:solidFill>
              <a:srgbClr val="00B0F0"/>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endParaRPr kumimoji="0" lang="zh-CN" altLang="en-US" sz="1400" b="0" i="0" u="none" strike="noStrike" cap="none" normalizeH="0" baseline="0" dirty="0" smtClean="0">
                <a:ln>
                  <a:noFill/>
                </a:ln>
                <a:solidFill>
                  <a:schemeClr val="bg1"/>
                </a:solidFill>
                <a:effectLst/>
                <a:latin typeface="方正兰亭黑简体" panose="02000000000000000000" pitchFamily="2" charset="-122"/>
                <a:ea typeface="方正兰亭黑简体" panose="02000000000000000000" pitchFamily="2" charset="-122"/>
              </a:endParaRPr>
            </a:p>
          </p:txBody>
        </p:sp>
        <p:sp>
          <p:nvSpPr>
            <p:cNvPr id="6" name="矩形 5"/>
            <p:cNvSpPr/>
            <p:nvPr/>
          </p:nvSpPr>
          <p:spPr bwMode="auto">
            <a:xfrm>
              <a:off x="2268075" y="1769873"/>
              <a:ext cx="1872208" cy="396044"/>
            </a:xfrm>
            <a:prstGeom prst="rect">
              <a:avLst/>
            </a:prstGeom>
            <a:solidFill>
              <a:srgbClr val="7030A0"/>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bg1"/>
                  </a:solidFill>
                  <a:effectLst/>
                  <a:latin typeface="方正兰亭黑简体" panose="02000000000000000000" pitchFamily="2" charset="-122"/>
                  <a:ea typeface="方正兰亭黑简体" panose="02000000000000000000" pitchFamily="2" charset="-122"/>
                </a:rPr>
                <a:t>控制台</a:t>
              </a:r>
            </a:p>
          </p:txBody>
        </p:sp>
        <p:sp>
          <p:nvSpPr>
            <p:cNvPr id="44" name="矩形 43"/>
            <p:cNvSpPr/>
            <p:nvPr/>
          </p:nvSpPr>
          <p:spPr bwMode="auto">
            <a:xfrm>
              <a:off x="2268075" y="2835487"/>
              <a:ext cx="1872208" cy="418235"/>
            </a:xfrm>
            <a:prstGeom prst="rect">
              <a:avLst/>
            </a:prstGeom>
            <a:solidFill>
              <a:srgbClr val="7030A0"/>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bg1"/>
                  </a:solidFill>
                  <a:effectLst/>
                  <a:latin typeface="方正兰亭黑简体" panose="02000000000000000000" pitchFamily="2" charset="-122"/>
                  <a:ea typeface="方正兰亭黑简体" panose="02000000000000000000" pitchFamily="2" charset="-122"/>
                </a:rPr>
                <a:t>产品模型</a:t>
              </a:r>
            </a:p>
          </p:txBody>
        </p:sp>
        <p:sp>
          <p:nvSpPr>
            <p:cNvPr id="45" name="矩形 44"/>
            <p:cNvSpPr/>
            <p:nvPr/>
          </p:nvSpPr>
          <p:spPr bwMode="auto">
            <a:xfrm>
              <a:off x="2268075" y="3923292"/>
              <a:ext cx="1872208" cy="405808"/>
            </a:xfrm>
            <a:prstGeom prst="rect">
              <a:avLst/>
            </a:prstGeom>
            <a:solidFill>
              <a:srgbClr val="7030A0"/>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bg1"/>
                  </a:solidFill>
                  <a:effectLst/>
                  <a:latin typeface="方正兰亭黑简体" panose="02000000000000000000" pitchFamily="2" charset="-122"/>
                  <a:ea typeface="方正兰亭黑简体" panose="02000000000000000000" pitchFamily="2" charset="-122"/>
                </a:rPr>
                <a:t>编解码插件</a:t>
              </a:r>
            </a:p>
          </p:txBody>
        </p:sp>
        <p:cxnSp>
          <p:nvCxnSpPr>
            <p:cNvPr id="51" name="直接箭头连接符 50"/>
            <p:cNvCxnSpPr/>
            <p:nvPr/>
          </p:nvCxnSpPr>
          <p:spPr bwMode="auto">
            <a:xfrm flipV="1">
              <a:off x="2963653" y="3253722"/>
              <a:ext cx="0" cy="669570"/>
            </a:xfrm>
            <a:prstGeom prst="straightConnector1">
              <a:avLst/>
            </a:prstGeom>
            <a:solidFill>
              <a:schemeClr val="accent1"/>
            </a:solidFill>
            <a:ln w="19050" cap="flat" cmpd="sng" algn="ctr">
              <a:solidFill>
                <a:schemeClr val="tx1"/>
              </a:solidFill>
              <a:prstDash val="lgDash"/>
              <a:round/>
              <a:headEnd type="none" w="med" len="med"/>
              <a:tailEnd type="triangle"/>
            </a:ln>
            <a:effectLst/>
          </p:spPr>
        </p:cxnSp>
        <p:cxnSp>
          <p:nvCxnSpPr>
            <p:cNvPr id="56" name="直接箭头连接符 55"/>
            <p:cNvCxnSpPr/>
            <p:nvPr/>
          </p:nvCxnSpPr>
          <p:spPr bwMode="auto">
            <a:xfrm flipV="1">
              <a:off x="2963653" y="2165917"/>
              <a:ext cx="0" cy="669570"/>
            </a:xfrm>
            <a:prstGeom prst="straightConnector1">
              <a:avLst/>
            </a:prstGeom>
            <a:solidFill>
              <a:schemeClr val="accent1"/>
            </a:solidFill>
            <a:ln w="19050" cap="flat" cmpd="sng" algn="ctr">
              <a:solidFill>
                <a:schemeClr val="tx1"/>
              </a:solidFill>
              <a:prstDash val="lgDash"/>
              <a:round/>
              <a:headEnd type="none" w="med" len="med"/>
              <a:tailEnd type="triangle"/>
            </a:ln>
            <a:effectLst/>
          </p:spPr>
        </p:cxnSp>
        <p:cxnSp>
          <p:nvCxnSpPr>
            <p:cNvPr id="57" name="直接箭头连接符 56"/>
            <p:cNvCxnSpPr/>
            <p:nvPr/>
          </p:nvCxnSpPr>
          <p:spPr bwMode="auto">
            <a:xfrm flipV="1">
              <a:off x="2963653" y="4343606"/>
              <a:ext cx="0" cy="669570"/>
            </a:xfrm>
            <a:prstGeom prst="straightConnector1">
              <a:avLst/>
            </a:prstGeom>
            <a:solidFill>
              <a:schemeClr val="accent1"/>
            </a:solidFill>
            <a:ln w="19050" cap="flat" cmpd="sng" algn="ctr">
              <a:solidFill>
                <a:schemeClr val="tx1"/>
              </a:solidFill>
              <a:prstDash val="lgDash"/>
              <a:round/>
              <a:headEnd type="none" w="med" len="med"/>
              <a:tailEnd type="triangle"/>
            </a:ln>
            <a:effectLst/>
          </p:spPr>
        </p:cxnSp>
        <p:sp>
          <p:nvSpPr>
            <p:cNvPr id="49" name="文本框 48"/>
            <p:cNvSpPr txBox="1"/>
            <p:nvPr/>
          </p:nvSpPr>
          <p:spPr bwMode="auto">
            <a:xfrm>
              <a:off x="2153562" y="1365927"/>
              <a:ext cx="2124236" cy="33488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a:r>
                <a:rPr lang="zh-CN" altLang="en-US" sz="1600">
                  <a:latin typeface="方正兰亭黑简体" panose="02000000000000000000" pitchFamily="2" charset="-122"/>
                  <a:ea typeface="方正兰亭黑简体" panose="02000000000000000000" pitchFamily="2" charset="-122"/>
                </a:rPr>
                <a:t>物联网</a:t>
              </a:r>
              <a:r>
                <a:rPr lang="zh-CN" altLang="en-US" sz="1600" smtClean="0">
                  <a:latin typeface="方正兰亭黑简体" panose="02000000000000000000" pitchFamily="2" charset="-122"/>
                  <a:ea typeface="方正兰亭黑简体" panose="02000000000000000000" pitchFamily="2" charset="-122"/>
                </a:rPr>
                <a:t>平台</a:t>
              </a:r>
              <a:endParaRPr lang="zh-CN" altLang="en-US" sz="1600" dirty="0" smtClean="0">
                <a:latin typeface="方正兰亭黑简体" panose="02000000000000000000" pitchFamily="2" charset="-122"/>
                <a:ea typeface="方正兰亭黑简体" panose="02000000000000000000" pitchFamily="2" charset="-122"/>
              </a:endParaRPr>
            </a:p>
          </p:txBody>
        </p:sp>
        <p:sp>
          <p:nvSpPr>
            <p:cNvPr id="50" name="文本框 49"/>
            <p:cNvSpPr txBox="1"/>
            <p:nvPr/>
          </p:nvSpPr>
          <p:spPr bwMode="auto">
            <a:xfrm>
              <a:off x="3539716" y="4637065"/>
              <a:ext cx="1942407" cy="30410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400" dirty="0" smtClean="0">
                  <a:solidFill>
                    <a:srgbClr val="C7000B"/>
                  </a:solidFill>
                </a:rPr>
                <a:t>3b. </a:t>
              </a:r>
              <a:r>
                <a:rPr lang="zh-CN" altLang="en-US" sz="1400" dirty="0" smtClean="0">
                  <a:solidFill>
                    <a:srgbClr val="C7000B"/>
                  </a:solidFill>
                </a:rPr>
                <a:t>编码</a:t>
              </a:r>
              <a:r>
                <a:rPr lang="zh-CN" altLang="en-US" sz="1400" dirty="0">
                  <a:solidFill>
                    <a:srgbClr val="C7000B"/>
                  </a:solidFill>
                </a:rPr>
                <a:t>成</a:t>
              </a:r>
              <a:r>
                <a:rPr lang="zh-CN" altLang="en-US" sz="1400" dirty="0" smtClean="0">
                  <a:solidFill>
                    <a:srgbClr val="C7000B"/>
                  </a:solidFill>
                </a:rPr>
                <a:t>二进制编</a:t>
              </a:r>
              <a:r>
                <a:rPr lang="zh-CN" altLang="en-US" sz="1400" dirty="0">
                  <a:solidFill>
                    <a:srgbClr val="C7000B"/>
                  </a:solidFill>
                </a:rPr>
                <a:t>码</a:t>
              </a:r>
              <a:endParaRPr lang="zh-CN" altLang="en-US" sz="1400" dirty="0" smtClean="0">
                <a:solidFill>
                  <a:srgbClr val="C7000B"/>
                </a:solidFill>
              </a:endParaRPr>
            </a:p>
          </p:txBody>
        </p:sp>
        <p:sp>
          <p:nvSpPr>
            <p:cNvPr id="60" name="文本框 59"/>
            <p:cNvSpPr txBox="1"/>
            <p:nvPr/>
          </p:nvSpPr>
          <p:spPr bwMode="auto">
            <a:xfrm>
              <a:off x="3539716" y="3429000"/>
              <a:ext cx="2173242" cy="30410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400" dirty="0" smtClean="0">
                  <a:solidFill>
                    <a:srgbClr val="C7000B"/>
                  </a:solidFill>
                </a:rPr>
                <a:t>2b. </a:t>
              </a:r>
              <a:r>
                <a:rPr lang="zh-CN" altLang="en-US" sz="1400" dirty="0" smtClean="0">
                  <a:solidFill>
                    <a:srgbClr val="C7000B"/>
                  </a:solidFill>
                </a:rPr>
                <a:t>下发</a:t>
              </a:r>
              <a:r>
                <a:rPr lang="en-US" altLang="zh-CN" sz="1400" dirty="0" smtClean="0">
                  <a:solidFill>
                    <a:srgbClr val="C7000B"/>
                  </a:solidFill>
                </a:rPr>
                <a:t>JSON</a:t>
              </a:r>
              <a:r>
                <a:rPr lang="zh-CN" altLang="en-US" sz="1400" dirty="0" smtClean="0">
                  <a:solidFill>
                    <a:srgbClr val="C7000B"/>
                  </a:solidFill>
                </a:rPr>
                <a:t>格式命令</a:t>
              </a:r>
            </a:p>
          </p:txBody>
        </p:sp>
        <p:sp>
          <p:nvSpPr>
            <p:cNvPr id="61" name="文本框 60"/>
            <p:cNvSpPr txBox="1"/>
            <p:nvPr/>
          </p:nvSpPr>
          <p:spPr bwMode="auto">
            <a:xfrm>
              <a:off x="3539716" y="2320102"/>
              <a:ext cx="2173242" cy="30410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400" dirty="0" smtClean="0">
                  <a:solidFill>
                    <a:srgbClr val="C7000B"/>
                  </a:solidFill>
                  <a:latin typeface="+mn-ea"/>
                </a:rPr>
                <a:t>1b. </a:t>
              </a:r>
              <a:r>
                <a:rPr lang="zh-CN" altLang="en-US" sz="1400" dirty="0" smtClean="0">
                  <a:solidFill>
                    <a:srgbClr val="C7000B"/>
                  </a:solidFill>
                  <a:latin typeface="+mn-ea"/>
                </a:rPr>
                <a:t>下发模型定义的命令</a:t>
              </a:r>
            </a:p>
          </p:txBody>
        </p:sp>
        <p:cxnSp>
          <p:nvCxnSpPr>
            <p:cNvPr id="62" name="直接箭头连接符 61"/>
            <p:cNvCxnSpPr/>
            <p:nvPr/>
          </p:nvCxnSpPr>
          <p:spPr bwMode="auto">
            <a:xfrm flipV="1">
              <a:off x="3395701" y="3253722"/>
              <a:ext cx="0" cy="669570"/>
            </a:xfrm>
            <a:prstGeom prst="straightConnector1">
              <a:avLst/>
            </a:prstGeom>
            <a:solidFill>
              <a:schemeClr val="accent1"/>
            </a:solidFill>
            <a:ln w="19050" cap="flat" cmpd="sng" algn="ctr">
              <a:solidFill>
                <a:schemeClr val="tx1"/>
              </a:solidFill>
              <a:prstDash val="lgDash"/>
              <a:round/>
              <a:headEnd type="triangle" w="med" len="med"/>
              <a:tailEnd type="none" w="med" len="med"/>
            </a:ln>
            <a:effectLst/>
          </p:spPr>
        </p:cxnSp>
        <p:cxnSp>
          <p:nvCxnSpPr>
            <p:cNvPr id="63" name="直接箭头连接符 62"/>
            <p:cNvCxnSpPr/>
            <p:nvPr/>
          </p:nvCxnSpPr>
          <p:spPr bwMode="auto">
            <a:xfrm flipV="1">
              <a:off x="3395701" y="2165917"/>
              <a:ext cx="0" cy="669570"/>
            </a:xfrm>
            <a:prstGeom prst="straightConnector1">
              <a:avLst/>
            </a:prstGeom>
            <a:solidFill>
              <a:schemeClr val="accent1"/>
            </a:solidFill>
            <a:ln w="19050" cap="flat" cmpd="sng" algn="ctr">
              <a:solidFill>
                <a:schemeClr val="tx1"/>
              </a:solidFill>
              <a:prstDash val="lgDash"/>
              <a:round/>
              <a:headEnd type="triangle" w="med" len="med"/>
              <a:tailEnd type="none" w="med" len="med"/>
            </a:ln>
            <a:effectLst/>
          </p:spPr>
        </p:cxnSp>
        <p:cxnSp>
          <p:nvCxnSpPr>
            <p:cNvPr id="64" name="直接箭头连接符 63"/>
            <p:cNvCxnSpPr/>
            <p:nvPr/>
          </p:nvCxnSpPr>
          <p:spPr bwMode="auto">
            <a:xfrm flipV="1">
              <a:off x="3395701" y="4343606"/>
              <a:ext cx="0" cy="669570"/>
            </a:xfrm>
            <a:prstGeom prst="straightConnector1">
              <a:avLst/>
            </a:prstGeom>
            <a:solidFill>
              <a:schemeClr val="accent1"/>
            </a:solidFill>
            <a:ln w="19050" cap="flat" cmpd="sng" algn="ctr">
              <a:solidFill>
                <a:schemeClr val="tx1"/>
              </a:solidFill>
              <a:prstDash val="lgDash"/>
              <a:round/>
              <a:headEnd type="triangle" w="med" len="med"/>
              <a:tailEnd type="none" w="med" len="med"/>
            </a:ln>
            <a:effectLst/>
          </p:spPr>
        </p:cxnSp>
        <p:sp>
          <p:nvSpPr>
            <p:cNvPr id="65" name="文本框 64"/>
            <p:cNvSpPr txBox="1"/>
            <p:nvPr/>
          </p:nvSpPr>
          <p:spPr bwMode="auto">
            <a:xfrm>
              <a:off x="911424" y="4637065"/>
              <a:ext cx="2124238" cy="30410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400" dirty="0" smtClean="0">
                  <a:solidFill>
                    <a:srgbClr val="C7000B"/>
                  </a:solidFill>
                </a:rPr>
                <a:t>1a. </a:t>
              </a:r>
              <a:r>
                <a:rPr lang="zh-CN" altLang="en-US" sz="1400" dirty="0" smtClean="0">
                  <a:solidFill>
                    <a:srgbClr val="C7000B"/>
                  </a:solidFill>
                </a:rPr>
                <a:t>上报二进制编码消息</a:t>
              </a:r>
            </a:p>
          </p:txBody>
        </p:sp>
        <p:sp>
          <p:nvSpPr>
            <p:cNvPr id="66" name="文本框 65"/>
            <p:cNvSpPr txBox="1"/>
            <p:nvPr/>
          </p:nvSpPr>
          <p:spPr bwMode="auto">
            <a:xfrm>
              <a:off x="911424" y="3457778"/>
              <a:ext cx="2268254" cy="30410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400" dirty="0" smtClean="0">
                  <a:solidFill>
                    <a:srgbClr val="C7000B"/>
                  </a:solidFill>
                </a:rPr>
                <a:t>2a.</a:t>
              </a:r>
              <a:r>
                <a:rPr lang="zh-CN" altLang="en-US" sz="1400" dirty="0" smtClean="0">
                  <a:solidFill>
                    <a:srgbClr val="C7000B"/>
                  </a:solidFill>
                </a:rPr>
                <a:t>解码成</a:t>
              </a:r>
              <a:r>
                <a:rPr lang="en-US" altLang="zh-CN" sz="1400" dirty="0" smtClean="0">
                  <a:solidFill>
                    <a:srgbClr val="C7000B"/>
                  </a:solidFill>
                </a:rPr>
                <a:t>JSON</a:t>
              </a:r>
              <a:r>
                <a:rPr lang="zh-CN" altLang="en-US" sz="1400" dirty="0" smtClean="0">
                  <a:solidFill>
                    <a:srgbClr val="C7000B"/>
                  </a:solidFill>
                </a:rPr>
                <a:t>格式消息</a:t>
              </a:r>
            </a:p>
          </p:txBody>
        </p:sp>
        <p:sp>
          <p:nvSpPr>
            <p:cNvPr id="67" name="文本框 66"/>
            <p:cNvSpPr txBox="1"/>
            <p:nvPr/>
          </p:nvSpPr>
          <p:spPr bwMode="auto">
            <a:xfrm>
              <a:off x="947426" y="2312876"/>
              <a:ext cx="2124238" cy="30410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400" dirty="0" smtClean="0">
                  <a:solidFill>
                    <a:srgbClr val="C7000B"/>
                  </a:solidFill>
                </a:rPr>
                <a:t>3a. </a:t>
              </a:r>
              <a:r>
                <a:rPr lang="zh-CN" altLang="en-US" sz="1400" dirty="0" smtClean="0">
                  <a:solidFill>
                    <a:srgbClr val="C7000B"/>
                  </a:solidFill>
                </a:rPr>
                <a:t>解析消息获取属性值</a:t>
              </a:r>
            </a:p>
          </p:txBody>
        </p:sp>
        <p:sp>
          <p:nvSpPr>
            <p:cNvPr id="23" name="Rectangle 39"/>
            <p:cNvSpPr>
              <a:spLocks noChangeArrowheads="1"/>
            </p:cNvSpPr>
            <p:nvPr/>
          </p:nvSpPr>
          <p:spPr bwMode="auto">
            <a:xfrm>
              <a:off x="1986245" y="4989669"/>
              <a:ext cx="2458870" cy="1368574"/>
            </a:xfrm>
            <a:prstGeom prst="rect">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vert="horz" wrap="square" lIns="91440" tIns="45720" rIns="91440" bIns="45720" numCol="1" anchor="t" anchorCtr="0" compatLnSpc="1">
              <a:prstTxWarp prst="textNoShape">
                <a:avLst/>
              </a:prstTxWarp>
            </a:bodyPr>
            <a:lstStyle/>
            <a:p>
              <a:endParaRPr lang="zh-CN" altLang="en-US"/>
            </a:p>
          </p:txBody>
        </p:sp>
        <p:grpSp>
          <p:nvGrpSpPr>
            <p:cNvPr id="24" name="组合 515"/>
            <p:cNvGrpSpPr>
              <a:grpSpLocks/>
            </p:cNvGrpSpPr>
            <p:nvPr/>
          </p:nvGrpSpPr>
          <p:grpSpPr bwMode="auto">
            <a:xfrm>
              <a:off x="2297307" y="5235216"/>
              <a:ext cx="215603" cy="720634"/>
              <a:chOff x="7426326" y="677863"/>
              <a:chExt cx="207963" cy="955674"/>
            </a:xfrm>
            <a:solidFill>
              <a:schemeClr val="tx1"/>
            </a:solidFill>
          </p:grpSpPr>
          <p:sp>
            <p:nvSpPr>
              <p:cNvPr id="151" name="Freeform 643"/>
              <p:cNvSpPr>
                <a:spLocks/>
              </p:cNvSpPr>
              <p:nvPr/>
            </p:nvSpPr>
            <p:spPr bwMode="auto">
              <a:xfrm>
                <a:off x="7426326" y="677863"/>
                <a:ext cx="207963" cy="939800"/>
              </a:xfrm>
              <a:custGeom>
                <a:avLst/>
                <a:gdLst>
                  <a:gd name="T0" fmla="*/ 2147483646 w 134"/>
                  <a:gd name="T1" fmla="*/ 2147483646 h 605"/>
                  <a:gd name="T2" fmla="*/ 2147483646 w 134"/>
                  <a:gd name="T3" fmla="*/ 2147483646 h 605"/>
                  <a:gd name="T4" fmla="*/ 2147483646 w 134"/>
                  <a:gd name="T5" fmla="*/ 2147483646 h 605"/>
                  <a:gd name="T6" fmla="*/ 2147483646 w 134"/>
                  <a:gd name="T7" fmla="*/ 2147483646 h 605"/>
                  <a:gd name="T8" fmla="*/ 2147483646 w 134"/>
                  <a:gd name="T9" fmla="*/ 2147483646 h 605"/>
                  <a:gd name="T10" fmla="*/ 2147483646 w 134"/>
                  <a:gd name="T11" fmla="*/ 2147483646 h 605"/>
                  <a:gd name="T12" fmla="*/ 2147483646 w 134"/>
                  <a:gd name="T13" fmla="*/ 2147483646 h 605"/>
                  <a:gd name="T14" fmla="*/ 2147483646 w 134"/>
                  <a:gd name="T15" fmla="*/ 2147483646 h 605"/>
                  <a:gd name="T16" fmla="*/ 2147483646 w 134"/>
                  <a:gd name="T17" fmla="*/ 2147483646 h 605"/>
                  <a:gd name="T18" fmla="*/ 2147483646 w 134"/>
                  <a:gd name="T19" fmla="*/ 2147483646 h 605"/>
                  <a:gd name="T20" fmla="*/ 2147483646 w 134"/>
                  <a:gd name="T21" fmla="*/ 2147483646 h 605"/>
                  <a:gd name="T22" fmla="*/ 2147483646 w 134"/>
                  <a:gd name="T23" fmla="*/ 2147483646 h 605"/>
                  <a:gd name="T24" fmla="*/ 2147483646 w 134"/>
                  <a:gd name="T25" fmla="*/ 2147483646 h 605"/>
                  <a:gd name="T26" fmla="*/ 2147483646 w 134"/>
                  <a:gd name="T27" fmla="*/ 2147483646 h 605"/>
                  <a:gd name="T28" fmla="*/ 0 w 134"/>
                  <a:gd name="T29" fmla="*/ 2147483646 h 605"/>
                  <a:gd name="T30" fmla="*/ 0 w 134"/>
                  <a:gd name="T31" fmla="*/ 2147483646 h 605"/>
                  <a:gd name="T32" fmla="*/ 2147483646 w 134"/>
                  <a:gd name="T33" fmla="*/ 0 h 605"/>
                  <a:gd name="T34" fmla="*/ 2147483646 w 134"/>
                  <a:gd name="T35" fmla="*/ 0 h 605"/>
                  <a:gd name="T36" fmla="*/ 2147483646 w 134"/>
                  <a:gd name="T37" fmla="*/ 2147483646 h 605"/>
                  <a:gd name="T38" fmla="*/ 2147483646 w 134"/>
                  <a:gd name="T39" fmla="*/ 2147483646 h 605"/>
                  <a:gd name="T40" fmla="*/ 2147483646 w 134"/>
                  <a:gd name="T41" fmla="*/ 2147483646 h 60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34" h="605">
                    <a:moveTo>
                      <a:pt x="113" y="605"/>
                    </a:moveTo>
                    <a:cubicBezTo>
                      <a:pt x="93" y="605"/>
                      <a:pt x="93" y="605"/>
                      <a:pt x="93" y="605"/>
                    </a:cubicBezTo>
                    <a:cubicBezTo>
                      <a:pt x="93" y="597"/>
                      <a:pt x="93" y="597"/>
                      <a:pt x="93" y="597"/>
                    </a:cubicBezTo>
                    <a:cubicBezTo>
                      <a:pt x="113" y="597"/>
                      <a:pt x="113" y="597"/>
                      <a:pt x="113" y="597"/>
                    </a:cubicBezTo>
                    <a:cubicBezTo>
                      <a:pt x="120" y="597"/>
                      <a:pt x="126" y="591"/>
                      <a:pt x="126" y="584"/>
                    </a:cubicBezTo>
                    <a:cubicBezTo>
                      <a:pt x="126" y="21"/>
                      <a:pt x="126" y="21"/>
                      <a:pt x="126" y="21"/>
                    </a:cubicBezTo>
                    <a:cubicBezTo>
                      <a:pt x="126" y="14"/>
                      <a:pt x="120" y="8"/>
                      <a:pt x="113" y="8"/>
                    </a:cubicBezTo>
                    <a:cubicBezTo>
                      <a:pt x="20" y="8"/>
                      <a:pt x="20" y="8"/>
                      <a:pt x="20" y="8"/>
                    </a:cubicBezTo>
                    <a:cubicBezTo>
                      <a:pt x="13" y="8"/>
                      <a:pt x="8" y="14"/>
                      <a:pt x="8" y="21"/>
                    </a:cubicBezTo>
                    <a:cubicBezTo>
                      <a:pt x="8" y="584"/>
                      <a:pt x="8" y="584"/>
                      <a:pt x="8" y="584"/>
                    </a:cubicBezTo>
                    <a:cubicBezTo>
                      <a:pt x="8" y="591"/>
                      <a:pt x="13" y="597"/>
                      <a:pt x="20" y="597"/>
                    </a:cubicBezTo>
                    <a:cubicBezTo>
                      <a:pt x="43" y="597"/>
                      <a:pt x="43" y="597"/>
                      <a:pt x="43" y="597"/>
                    </a:cubicBezTo>
                    <a:cubicBezTo>
                      <a:pt x="43" y="605"/>
                      <a:pt x="43" y="605"/>
                      <a:pt x="43" y="605"/>
                    </a:cubicBezTo>
                    <a:cubicBezTo>
                      <a:pt x="20" y="605"/>
                      <a:pt x="20" y="605"/>
                      <a:pt x="20" y="605"/>
                    </a:cubicBezTo>
                    <a:cubicBezTo>
                      <a:pt x="9" y="605"/>
                      <a:pt x="0" y="595"/>
                      <a:pt x="0" y="584"/>
                    </a:cubicBezTo>
                    <a:cubicBezTo>
                      <a:pt x="0" y="21"/>
                      <a:pt x="0" y="21"/>
                      <a:pt x="0" y="21"/>
                    </a:cubicBezTo>
                    <a:cubicBezTo>
                      <a:pt x="0" y="9"/>
                      <a:pt x="9" y="0"/>
                      <a:pt x="20" y="0"/>
                    </a:cubicBezTo>
                    <a:cubicBezTo>
                      <a:pt x="113" y="0"/>
                      <a:pt x="113" y="0"/>
                      <a:pt x="113" y="0"/>
                    </a:cubicBezTo>
                    <a:cubicBezTo>
                      <a:pt x="125" y="0"/>
                      <a:pt x="134" y="9"/>
                      <a:pt x="134" y="21"/>
                    </a:cubicBezTo>
                    <a:cubicBezTo>
                      <a:pt x="134" y="584"/>
                      <a:pt x="134" y="584"/>
                      <a:pt x="134" y="584"/>
                    </a:cubicBezTo>
                    <a:cubicBezTo>
                      <a:pt x="134" y="595"/>
                      <a:pt x="125" y="605"/>
                      <a:pt x="113" y="605"/>
                    </a:cubicBezTo>
                    <a:close/>
                  </a:path>
                </a:pathLst>
              </a:custGeom>
              <a:grpFill/>
              <a:ln w="6350">
                <a:solidFill>
                  <a:srgbClr val="000000"/>
                </a:solidFill>
                <a:round/>
                <a:headEnd/>
                <a:tailEnd/>
              </a:ln>
            </p:spPr>
            <p:txBody>
              <a:bodyPr/>
              <a:lstStyle/>
              <a:p>
                <a:endParaRPr lang="zh-CN" altLang="en-US"/>
              </a:p>
            </p:txBody>
          </p:sp>
          <p:sp>
            <p:nvSpPr>
              <p:cNvPr id="152" name="Freeform 644"/>
              <p:cNvSpPr>
                <a:spLocks noEditPoints="1"/>
              </p:cNvSpPr>
              <p:nvPr/>
            </p:nvSpPr>
            <p:spPr bwMode="auto">
              <a:xfrm>
                <a:off x="7458076" y="946150"/>
                <a:ext cx="142875" cy="628650"/>
              </a:xfrm>
              <a:custGeom>
                <a:avLst/>
                <a:gdLst>
                  <a:gd name="T0" fmla="*/ 2147483646 w 92"/>
                  <a:gd name="T1" fmla="*/ 2147483646 h 405"/>
                  <a:gd name="T2" fmla="*/ 2147483646 w 92"/>
                  <a:gd name="T3" fmla="*/ 2147483646 h 405"/>
                  <a:gd name="T4" fmla="*/ 0 w 92"/>
                  <a:gd name="T5" fmla="*/ 2147483646 h 405"/>
                  <a:gd name="T6" fmla="*/ 0 w 92"/>
                  <a:gd name="T7" fmla="*/ 2147483646 h 405"/>
                  <a:gd name="T8" fmla="*/ 2147483646 w 92"/>
                  <a:gd name="T9" fmla="*/ 0 h 405"/>
                  <a:gd name="T10" fmla="*/ 2147483646 w 92"/>
                  <a:gd name="T11" fmla="*/ 0 h 405"/>
                  <a:gd name="T12" fmla="*/ 2147483646 w 92"/>
                  <a:gd name="T13" fmla="*/ 2147483646 h 405"/>
                  <a:gd name="T14" fmla="*/ 2147483646 w 92"/>
                  <a:gd name="T15" fmla="*/ 2147483646 h 405"/>
                  <a:gd name="T16" fmla="*/ 2147483646 w 92"/>
                  <a:gd name="T17" fmla="*/ 2147483646 h 405"/>
                  <a:gd name="T18" fmla="*/ 2147483646 w 92"/>
                  <a:gd name="T19" fmla="*/ 2147483646 h 405"/>
                  <a:gd name="T20" fmla="*/ 2147483646 w 92"/>
                  <a:gd name="T21" fmla="*/ 2147483646 h 405"/>
                  <a:gd name="T22" fmla="*/ 2147483646 w 92"/>
                  <a:gd name="T23" fmla="*/ 2147483646 h 405"/>
                  <a:gd name="T24" fmla="*/ 2147483646 w 92"/>
                  <a:gd name="T25" fmla="*/ 2147483646 h 405"/>
                  <a:gd name="T26" fmla="*/ 2147483646 w 92"/>
                  <a:gd name="T27" fmla="*/ 2147483646 h 405"/>
                  <a:gd name="T28" fmla="*/ 2147483646 w 92"/>
                  <a:gd name="T29" fmla="*/ 2147483646 h 405"/>
                  <a:gd name="T30" fmla="*/ 2147483646 w 92"/>
                  <a:gd name="T31" fmla="*/ 2147483646 h 405"/>
                  <a:gd name="T32" fmla="*/ 2147483646 w 92"/>
                  <a:gd name="T33" fmla="*/ 2147483646 h 405"/>
                  <a:gd name="T34" fmla="*/ 2147483646 w 92"/>
                  <a:gd name="T35" fmla="*/ 2147483646 h 40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92" h="405">
                    <a:moveTo>
                      <a:pt x="81" y="405"/>
                    </a:moveTo>
                    <a:cubicBezTo>
                      <a:pt x="10" y="405"/>
                      <a:pt x="10" y="405"/>
                      <a:pt x="10" y="405"/>
                    </a:cubicBezTo>
                    <a:cubicBezTo>
                      <a:pt x="5" y="405"/>
                      <a:pt x="0" y="401"/>
                      <a:pt x="0" y="395"/>
                    </a:cubicBezTo>
                    <a:cubicBezTo>
                      <a:pt x="0" y="10"/>
                      <a:pt x="0" y="10"/>
                      <a:pt x="0" y="10"/>
                    </a:cubicBezTo>
                    <a:cubicBezTo>
                      <a:pt x="0" y="5"/>
                      <a:pt x="5" y="0"/>
                      <a:pt x="10" y="0"/>
                    </a:cubicBezTo>
                    <a:cubicBezTo>
                      <a:pt x="81" y="0"/>
                      <a:pt x="81" y="0"/>
                      <a:pt x="81" y="0"/>
                    </a:cubicBezTo>
                    <a:cubicBezTo>
                      <a:pt x="87" y="0"/>
                      <a:pt x="92" y="5"/>
                      <a:pt x="92" y="10"/>
                    </a:cubicBezTo>
                    <a:cubicBezTo>
                      <a:pt x="92" y="395"/>
                      <a:pt x="92" y="395"/>
                      <a:pt x="92" y="395"/>
                    </a:cubicBezTo>
                    <a:cubicBezTo>
                      <a:pt x="92" y="401"/>
                      <a:pt x="87" y="405"/>
                      <a:pt x="81" y="405"/>
                    </a:cubicBezTo>
                    <a:close/>
                    <a:moveTo>
                      <a:pt x="10" y="4"/>
                    </a:moveTo>
                    <a:cubicBezTo>
                      <a:pt x="7" y="4"/>
                      <a:pt x="4" y="7"/>
                      <a:pt x="4" y="10"/>
                    </a:cubicBezTo>
                    <a:cubicBezTo>
                      <a:pt x="4" y="395"/>
                      <a:pt x="4" y="395"/>
                      <a:pt x="4" y="395"/>
                    </a:cubicBezTo>
                    <a:cubicBezTo>
                      <a:pt x="4" y="399"/>
                      <a:pt x="7" y="401"/>
                      <a:pt x="10" y="401"/>
                    </a:cubicBezTo>
                    <a:cubicBezTo>
                      <a:pt x="81" y="401"/>
                      <a:pt x="81" y="401"/>
                      <a:pt x="81" y="401"/>
                    </a:cubicBezTo>
                    <a:cubicBezTo>
                      <a:pt x="85" y="401"/>
                      <a:pt x="88" y="399"/>
                      <a:pt x="88" y="395"/>
                    </a:cubicBezTo>
                    <a:cubicBezTo>
                      <a:pt x="88" y="10"/>
                      <a:pt x="88" y="10"/>
                      <a:pt x="88" y="10"/>
                    </a:cubicBezTo>
                    <a:cubicBezTo>
                      <a:pt x="88" y="7"/>
                      <a:pt x="85" y="4"/>
                      <a:pt x="81" y="4"/>
                    </a:cubicBezTo>
                    <a:lnTo>
                      <a:pt x="10" y="4"/>
                    </a:lnTo>
                    <a:close/>
                  </a:path>
                </a:pathLst>
              </a:custGeom>
              <a:grpFill/>
              <a:ln w="6350">
                <a:solidFill>
                  <a:srgbClr val="000000"/>
                </a:solidFill>
                <a:round/>
                <a:headEnd/>
                <a:tailEnd/>
              </a:ln>
            </p:spPr>
            <p:txBody>
              <a:bodyPr/>
              <a:lstStyle/>
              <a:p>
                <a:endParaRPr lang="zh-CN" altLang="en-US"/>
              </a:p>
            </p:txBody>
          </p:sp>
          <p:sp>
            <p:nvSpPr>
              <p:cNvPr id="153" name="Rectangle 645"/>
              <p:cNvSpPr>
                <a:spLocks noChangeArrowheads="1"/>
              </p:cNvSpPr>
              <p:nvPr/>
            </p:nvSpPr>
            <p:spPr bwMode="auto">
              <a:xfrm>
                <a:off x="7512051" y="931863"/>
                <a:ext cx="36513" cy="6350"/>
              </a:xfrm>
              <a:prstGeom prst="rect">
                <a:avLst/>
              </a:prstGeom>
              <a:grpFill/>
              <a:ln w="6350">
                <a:solidFill>
                  <a:srgbClr val="000000"/>
                </a:solidFill>
                <a:miter lim="800000"/>
                <a:headEnd/>
                <a:tailEnd/>
              </a:ln>
            </p:spPr>
            <p:txBody>
              <a:bodyPr/>
              <a:lstStyle/>
              <a:p>
                <a:endParaRPr lang="zh-CN" altLang="en-US">
                  <a:solidFill>
                    <a:srgbClr val="000000"/>
                  </a:solidFill>
                </a:endParaRPr>
              </a:p>
            </p:txBody>
          </p:sp>
          <p:sp>
            <p:nvSpPr>
              <p:cNvPr id="154" name="Freeform 646"/>
              <p:cNvSpPr>
                <a:spLocks noEditPoints="1"/>
              </p:cNvSpPr>
              <p:nvPr/>
            </p:nvSpPr>
            <p:spPr bwMode="auto">
              <a:xfrm>
                <a:off x="7512051" y="955675"/>
                <a:ext cx="36513" cy="38100"/>
              </a:xfrm>
              <a:custGeom>
                <a:avLst/>
                <a:gdLst>
                  <a:gd name="T0" fmla="*/ 2147483646 w 24"/>
                  <a:gd name="T1" fmla="*/ 2147483646 h 24"/>
                  <a:gd name="T2" fmla="*/ 0 w 24"/>
                  <a:gd name="T3" fmla="*/ 2147483646 h 24"/>
                  <a:gd name="T4" fmla="*/ 2147483646 w 24"/>
                  <a:gd name="T5" fmla="*/ 0 h 24"/>
                  <a:gd name="T6" fmla="*/ 2147483646 w 24"/>
                  <a:gd name="T7" fmla="*/ 2147483646 h 24"/>
                  <a:gd name="T8" fmla="*/ 2147483646 w 24"/>
                  <a:gd name="T9" fmla="*/ 2147483646 h 24"/>
                  <a:gd name="T10" fmla="*/ 2147483646 w 24"/>
                  <a:gd name="T11" fmla="*/ 2147483646 h 24"/>
                  <a:gd name="T12" fmla="*/ 2147483646 w 24"/>
                  <a:gd name="T13" fmla="*/ 2147483646 h 24"/>
                  <a:gd name="T14" fmla="*/ 2147483646 w 24"/>
                  <a:gd name="T15" fmla="*/ 2147483646 h 24"/>
                  <a:gd name="T16" fmla="*/ 2147483646 w 24"/>
                  <a:gd name="T17" fmla="*/ 2147483646 h 24"/>
                  <a:gd name="T18" fmla="*/ 2147483646 w 24"/>
                  <a:gd name="T19" fmla="*/ 2147483646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 h="24">
                    <a:moveTo>
                      <a:pt x="12" y="24"/>
                    </a:moveTo>
                    <a:cubicBezTo>
                      <a:pt x="5" y="24"/>
                      <a:pt x="0" y="18"/>
                      <a:pt x="0" y="12"/>
                    </a:cubicBezTo>
                    <a:cubicBezTo>
                      <a:pt x="0" y="5"/>
                      <a:pt x="5" y="0"/>
                      <a:pt x="12" y="0"/>
                    </a:cubicBezTo>
                    <a:cubicBezTo>
                      <a:pt x="18" y="0"/>
                      <a:pt x="24" y="5"/>
                      <a:pt x="24" y="12"/>
                    </a:cubicBezTo>
                    <a:cubicBezTo>
                      <a:pt x="24" y="18"/>
                      <a:pt x="18" y="24"/>
                      <a:pt x="12" y="24"/>
                    </a:cubicBezTo>
                    <a:close/>
                    <a:moveTo>
                      <a:pt x="12" y="4"/>
                    </a:moveTo>
                    <a:cubicBezTo>
                      <a:pt x="7" y="4"/>
                      <a:pt x="4" y="7"/>
                      <a:pt x="4" y="12"/>
                    </a:cubicBezTo>
                    <a:cubicBezTo>
                      <a:pt x="4" y="16"/>
                      <a:pt x="7" y="20"/>
                      <a:pt x="12" y="20"/>
                    </a:cubicBezTo>
                    <a:cubicBezTo>
                      <a:pt x="16" y="20"/>
                      <a:pt x="20" y="16"/>
                      <a:pt x="20" y="12"/>
                    </a:cubicBezTo>
                    <a:cubicBezTo>
                      <a:pt x="20" y="7"/>
                      <a:pt x="16" y="4"/>
                      <a:pt x="12" y="4"/>
                    </a:cubicBezTo>
                    <a:close/>
                  </a:path>
                </a:pathLst>
              </a:custGeom>
              <a:grpFill/>
              <a:ln w="6350">
                <a:solidFill>
                  <a:srgbClr val="000000"/>
                </a:solidFill>
                <a:round/>
                <a:headEnd/>
                <a:tailEnd/>
              </a:ln>
            </p:spPr>
            <p:txBody>
              <a:bodyPr/>
              <a:lstStyle/>
              <a:p>
                <a:endParaRPr lang="zh-CN" altLang="en-US"/>
              </a:p>
            </p:txBody>
          </p:sp>
          <p:sp>
            <p:nvSpPr>
              <p:cNvPr id="155" name="Rectangle 647"/>
              <p:cNvSpPr>
                <a:spLocks noChangeArrowheads="1"/>
              </p:cNvSpPr>
              <p:nvPr/>
            </p:nvSpPr>
            <p:spPr bwMode="auto">
              <a:xfrm>
                <a:off x="7461251" y="1006475"/>
                <a:ext cx="136525" cy="6350"/>
              </a:xfrm>
              <a:prstGeom prst="rect">
                <a:avLst/>
              </a:prstGeom>
              <a:grpFill/>
              <a:ln w="6350">
                <a:solidFill>
                  <a:srgbClr val="000000"/>
                </a:solidFill>
                <a:miter lim="800000"/>
                <a:headEnd/>
                <a:tailEnd/>
              </a:ln>
            </p:spPr>
            <p:txBody>
              <a:bodyPr/>
              <a:lstStyle/>
              <a:p>
                <a:endParaRPr lang="zh-CN" altLang="en-US">
                  <a:solidFill>
                    <a:srgbClr val="000000"/>
                  </a:solidFill>
                </a:endParaRPr>
              </a:p>
            </p:txBody>
          </p:sp>
          <p:sp>
            <p:nvSpPr>
              <p:cNvPr id="156" name="Rectangle 648"/>
              <p:cNvSpPr>
                <a:spLocks noChangeArrowheads="1"/>
              </p:cNvSpPr>
              <p:nvPr/>
            </p:nvSpPr>
            <p:spPr bwMode="auto">
              <a:xfrm>
                <a:off x="7461251" y="1468438"/>
                <a:ext cx="136525" cy="4762"/>
              </a:xfrm>
              <a:prstGeom prst="rect">
                <a:avLst/>
              </a:prstGeom>
              <a:grpFill/>
              <a:ln w="6350">
                <a:solidFill>
                  <a:srgbClr val="000000"/>
                </a:solidFill>
                <a:miter lim="800000"/>
                <a:headEnd/>
                <a:tailEnd/>
              </a:ln>
            </p:spPr>
            <p:txBody>
              <a:bodyPr/>
              <a:lstStyle/>
              <a:p>
                <a:endParaRPr lang="zh-CN" altLang="en-US">
                  <a:solidFill>
                    <a:srgbClr val="000000"/>
                  </a:solidFill>
                </a:endParaRPr>
              </a:p>
            </p:txBody>
          </p:sp>
          <p:sp>
            <p:nvSpPr>
              <p:cNvPr id="157" name="Freeform 649"/>
              <p:cNvSpPr>
                <a:spLocks/>
              </p:cNvSpPr>
              <p:nvPr/>
            </p:nvSpPr>
            <p:spPr bwMode="auto">
              <a:xfrm>
                <a:off x="7477126" y="769938"/>
                <a:ext cx="3175" cy="12700"/>
              </a:xfrm>
              <a:custGeom>
                <a:avLst/>
                <a:gdLst>
                  <a:gd name="T0" fmla="*/ 2147483646 w 2"/>
                  <a:gd name="T1" fmla="*/ 2147483646 h 8"/>
                  <a:gd name="T2" fmla="*/ 0 w 2"/>
                  <a:gd name="T3" fmla="*/ 2147483646 h 8"/>
                  <a:gd name="T4" fmla="*/ 0 w 2"/>
                  <a:gd name="T5" fmla="*/ 2147483646 h 8"/>
                  <a:gd name="T6" fmla="*/ 2147483646 w 2"/>
                  <a:gd name="T7" fmla="*/ 0 h 8"/>
                  <a:gd name="T8" fmla="*/ 2147483646 w 2"/>
                  <a:gd name="T9" fmla="*/ 0 h 8"/>
                  <a:gd name="T10" fmla="*/ 2147483646 w 2"/>
                  <a:gd name="T11" fmla="*/ 2147483646 h 8"/>
                  <a:gd name="T12" fmla="*/ 2147483646 w 2"/>
                  <a:gd name="T13" fmla="*/ 2147483646 h 8"/>
                  <a:gd name="T14" fmla="*/ 2147483646 w 2"/>
                  <a:gd name="T15" fmla="*/ 2147483646 h 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 h="8">
                    <a:moveTo>
                      <a:pt x="1" y="1"/>
                    </a:moveTo>
                    <a:cubicBezTo>
                      <a:pt x="1" y="2"/>
                      <a:pt x="0" y="2"/>
                      <a:pt x="0" y="3"/>
                    </a:cubicBezTo>
                    <a:cubicBezTo>
                      <a:pt x="0" y="2"/>
                      <a:pt x="0" y="2"/>
                      <a:pt x="0" y="2"/>
                    </a:cubicBezTo>
                    <a:cubicBezTo>
                      <a:pt x="1" y="1"/>
                      <a:pt x="1" y="1"/>
                      <a:pt x="2" y="0"/>
                    </a:cubicBezTo>
                    <a:cubicBezTo>
                      <a:pt x="2" y="0"/>
                      <a:pt x="2" y="0"/>
                      <a:pt x="2" y="0"/>
                    </a:cubicBezTo>
                    <a:cubicBezTo>
                      <a:pt x="2" y="8"/>
                      <a:pt x="2" y="8"/>
                      <a:pt x="2" y="8"/>
                    </a:cubicBezTo>
                    <a:cubicBezTo>
                      <a:pt x="1" y="8"/>
                      <a:pt x="1" y="8"/>
                      <a:pt x="1" y="8"/>
                    </a:cubicBezTo>
                    <a:lnTo>
                      <a:pt x="1" y="1"/>
                    </a:lnTo>
                    <a:close/>
                  </a:path>
                </a:pathLst>
              </a:custGeom>
              <a:grpFill/>
              <a:ln w="6350">
                <a:solidFill>
                  <a:srgbClr val="000000"/>
                </a:solidFill>
                <a:round/>
                <a:headEnd/>
                <a:tailEnd/>
              </a:ln>
            </p:spPr>
            <p:txBody>
              <a:bodyPr/>
              <a:lstStyle/>
              <a:p>
                <a:endParaRPr lang="zh-CN" altLang="en-US"/>
              </a:p>
            </p:txBody>
          </p:sp>
          <p:sp>
            <p:nvSpPr>
              <p:cNvPr id="158" name="Freeform 650"/>
              <p:cNvSpPr>
                <a:spLocks/>
              </p:cNvSpPr>
              <p:nvPr/>
            </p:nvSpPr>
            <p:spPr bwMode="auto">
              <a:xfrm>
                <a:off x="7524751" y="769938"/>
                <a:ext cx="7938" cy="12700"/>
              </a:xfrm>
              <a:custGeom>
                <a:avLst/>
                <a:gdLst>
                  <a:gd name="T0" fmla="*/ 0 w 5"/>
                  <a:gd name="T1" fmla="*/ 2147483646 h 8"/>
                  <a:gd name="T2" fmla="*/ 2147483646 w 5"/>
                  <a:gd name="T3" fmla="*/ 2147483646 h 8"/>
                  <a:gd name="T4" fmla="*/ 2147483646 w 5"/>
                  <a:gd name="T5" fmla="*/ 2147483646 h 8"/>
                  <a:gd name="T6" fmla="*/ 2147483646 w 5"/>
                  <a:gd name="T7" fmla="*/ 2147483646 h 8"/>
                  <a:gd name="T8" fmla="*/ 2147483646 w 5"/>
                  <a:gd name="T9" fmla="*/ 2147483646 h 8"/>
                  <a:gd name="T10" fmla="*/ 2147483646 w 5"/>
                  <a:gd name="T11" fmla="*/ 2147483646 h 8"/>
                  <a:gd name="T12" fmla="*/ 2147483646 w 5"/>
                  <a:gd name="T13" fmla="*/ 2147483646 h 8"/>
                  <a:gd name="T14" fmla="*/ 2147483646 w 5"/>
                  <a:gd name="T15" fmla="*/ 2147483646 h 8"/>
                  <a:gd name="T16" fmla="*/ 2147483646 w 5"/>
                  <a:gd name="T17" fmla="*/ 2147483646 h 8"/>
                  <a:gd name="T18" fmla="*/ 0 w 5"/>
                  <a:gd name="T19" fmla="*/ 2147483646 h 8"/>
                  <a:gd name="T20" fmla="*/ 2147483646 w 5"/>
                  <a:gd name="T21" fmla="*/ 0 h 8"/>
                  <a:gd name="T22" fmla="*/ 2147483646 w 5"/>
                  <a:gd name="T23" fmla="*/ 0 h 8"/>
                  <a:gd name="T24" fmla="*/ 2147483646 w 5"/>
                  <a:gd name="T25" fmla="*/ 0 h 8"/>
                  <a:gd name="T26" fmla="*/ 2147483646 w 5"/>
                  <a:gd name="T27" fmla="*/ 0 h 8"/>
                  <a:gd name="T28" fmla="*/ 2147483646 w 5"/>
                  <a:gd name="T29" fmla="*/ 2147483646 h 8"/>
                  <a:gd name="T30" fmla="*/ 2147483646 w 5"/>
                  <a:gd name="T31" fmla="*/ 2147483646 h 8"/>
                  <a:gd name="T32" fmla="*/ 2147483646 w 5"/>
                  <a:gd name="T33" fmla="*/ 2147483646 h 8"/>
                  <a:gd name="T34" fmla="*/ 2147483646 w 5"/>
                  <a:gd name="T35" fmla="*/ 2147483646 h 8"/>
                  <a:gd name="T36" fmla="*/ 2147483646 w 5"/>
                  <a:gd name="T37" fmla="*/ 2147483646 h 8"/>
                  <a:gd name="T38" fmla="*/ 2147483646 w 5"/>
                  <a:gd name="T39" fmla="*/ 2147483646 h 8"/>
                  <a:gd name="T40" fmla="*/ 0 w 5"/>
                  <a:gd name="T41" fmla="*/ 2147483646 h 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 h="8">
                    <a:moveTo>
                      <a:pt x="0" y="8"/>
                    </a:moveTo>
                    <a:cubicBezTo>
                      <a:pt x="0" y="7"/>
                      <a:pt x="1" y="7"/>
                      <a:pt x="1" y="6"/>
                    </a:cubicBezTo>
                    <a:cubicBezTo>
                      <a:pt x="1" y="6"/>
                      <a:pt x="2" y="5"/>
                      <a:pt x="3" y="5"/>
                    </a:cubicBezTo>
                    <a:cubicBezTo>
                      <a:pt x="3" y="4"/>
                      <a:pt x="4" y="3"/>
                      <a:pt x="4" y="3"/>
                    </a:cubicBezTo>
                    <a:cubicBezTo>
                      <a:pt x="4" y="2"/>
                      <a:pt x="4" y="2"/>
                      <a:pt x="4" y="2"/>
                    </a:cubicBezTo>
                    <a:cubicBezTo>
                      <a:pt x="4" y="1"/>
                      <a:pt x="4" y="1"/>
                      <a:pt x="4" y="1"/>
                    </a:cubicBezTo>
                    <a:cubicBezTo>
                      <a:pt x="3" y="1"/>
                      <a:pt x="3" y="1"/>
                      <a:pt x="3" y="1"/>
                    </a:cubicBezTo>
                    <a:cubicBezTo>
                      <a:pt x="2" y="1"/>
                      <a:pt x="2" y="1"/>
                      <a:pt x="2" y="1"/>
                    </a:cubicBezTo>
                    <a:cubicBezTo>
                      <a:pt x="1" y="1"/>
                      <a:pt x="1" y="2"/>
                      <a:pt x="1" y="2"/>
                    </a:cubicBezTo>
                    <a:cubicBezTo>
                      <a:pt x="0" y="2"/>
                      <a:pt x="0" y="2"/>
                      <a:pt x="0" y="2"/>
                    </a:cubicBezTo>
                    <a:cubicBezTo>
                      <a:pt x="0" y="1"/>
                      <a:pt x="1" y="1"/>
                      <a:pt x="1" y="0"/>
                    </a:cubicBezTo>
                    <a:cubicBezTo>
                      <a:pt x="1" y="0"/>
                      <a:pt x="2" y="0"/>
                      <a:pt x="2" y="0"/>
                    </a:cubicBezTo>
                    <a:cubicBezTo>
                      <a:pt x="3" y="0"/>
                      <a:pt x="3" y="0"/>
                      <a:pt x="3" y="0"/>
                    </a:cubicBezTo>
                    <a:cubicBezTo>
                      <a:pt x="4" y="0"/>
                      <a:pt x="4" y="0"/>
                      <a:pt x="4" y="0"/>
                    </a:cubicBezTo>
                    <a:cubicBezTo>
                      <a:pt x="4" y="0"/>
                      <a:pt x="5" y="1"/>
                      <a:pt x="5" y="1"/>
                    </a:cubicBezTo>
                    <a:cubicBezTo>
                      <a:pt x="5" y="1"/>
                      <a:pt x="5" y="2"/>
                      <a:pt x="5" y="2"/>
                    </a:cubicBezTo>
                    <a:cubicBezTo>
                      <a:pt x="5" y="3"/>
                      <a:pt x="5" y="3"/>
                      <a:pt x="4" y="4"/>
                    </a:cubicBezTo>
                    <a:cubicBezTo>
                      <a:pt x="4" y="5"/>
                      <a:pt x="3" y="6"/>
                      <a:pt x="2" y="7"/>
                    </a:cubicBezTo>
                    <a:cubicBezTo>
                      <a:pt x="5" y="7"/>
                      <a:pt x="5" y="7"/>
                      <a:pt x="5" y="7"/>
                    </a:cubicBezTo>
                    <a:cubicBezTo>
                      <a:pt x="5" y="8"/>
                      <a:pt x="5" y="8"/>
                      <a:pt x="5" y="8"/>
                    </a:cubicBezTo>
                    <a:cubicBezTo>
                      <a:pt x="0" y="8"/>
                      <a:pt x="0" y="8"/>
                      <a:pt x="0" y="8"/>
                    </a:cubicBezTo>
                    <a:close/>
                  </a:path>
                </a:pathLst>
              </a:custGeom>
              <a:grpFill/>
              <a:ln w="6350">
                <a:solidFill>
                  <a:srgbClr val="000000"/>
                </a:solidFill>
                <a:round/>
                <a:headEnd/>
                <a:tailEnd/>
              </a:ln>
            </p:spPr>
            <p:txBody>
              <a:bodyPr/>
              <a:lstStyle/>
              <a:p>
                <a:endParaRPr lang="zh-CN" altLang="en-US"/>
              </a:p>
            </p:txBody>
          </p:sp>
          <p:sp>
            <p:nvSpPr>
              <p:cNvPr id="159" name="Freeform 651"/>
              <p:cNvSpPr>
                <a:spLocks/>
              </p:cNvSpPr>
              <p:nvPr/>
            </p:nvSpPr>
            <p:spPr bwMode="auto">
              <a:xfrm>
                <a:off x="7580313" y="769938"/>
                <a:ext cx="6350" cy="12700"/>
              </a:xfrm>
              <a:custGeom>
                <a:avLst/>
                <a:gdLst>
                  <a:gd name="T0" fmla="*/ 0 w 5"/>
                  <a:gd name="T1" fmla="*/ 2147483646 h 8"/>
                  <a:gd name="T2" fmla="*/ 2147483646 w 5"/>
                  <a:gd name="T3" fmla="*/ 2147483646 h 8"/>
                  <a:gd name="T4" fmla="*/ 2147483646 w 5"/>
                  <a:gd name="T5" fmla="*/ 2147483646 h 8"/>
                  <a:gd name="T6" fmla="*/ 2147483646 w 5"/>
                  <a:gd name="T7" fmla="*/ 2147483646 h 8"/>
                  <a:gd name="T8" fmla="*/ 2147483646 w 5"/>
                  <a:gd name="T9" fmla="*/ 2147483646 h 8"/>
                  <a:gd name="T10" fmla="*/ 2147483646 w 5"/>
                  <a:gd name="T11" fmla="*/ 2147483646 h 8"/>
                  <a:gd name="T12" fmla="*/ 2147483646 w 5"/>
                  <a:gd name="T13" fmla="*/ 2147483646 h 8"/>
                  <a:gd name="T14" fmla="*/ 2147483646 w 5"/>
                  <a:gd name="T15" fmla="*/ 2147483646 h 8"/>
                  <a:gd name="T16" fmla="*/ 2147483646 w 5"/>
                  <a:gd name="T17" fmla="*/ 2147483646 h 8"/>
                  <a:gd name="T18" fmla="*/ 2147483646 w 5"/>
                  <a:gd name="T19" fmla="*/ 2147483646 h 8"/>
                  <a:gd name="T20" fmla="*/ 2147483646 w 5"/>
                  <a:gd name="T21" fmla="*/ 2147483646 h 8"/>
                  <a:gd name="T22" fmla="*/ 2147483646 w 5"/>
                  <a:gd name="T23" fmla="*/ 2147483646 h 8"/>
                  <a:gd name="T24" fmla="*/ 2147483646 w 5"/>
                  <a:gd name="T25" fmla="*/ 2147483646 h 8"/>
                  <a:gd name="T26" fmla="*/ 2147483646 w 5"/>
                  <a:gd name="T27" fmla="*/ 2147483646 h 8"/>
                  <a:gd name="T28" fmla="*/ 0 w 5"/>
                  <a:gd name="T29" fmla="*/ 2147483646 h 8"/>
                  <a:gd name="T30" fmla="*/ 2147483646 w 5"/>
                  <a:gd name="T31" fmla="*/ 0 h 8"/>
                  <a:gd name="T32" fmla="*/ 2147483646 w 5"/>
                  <a:gd name="T33" fmla="*/ 0 h 8"/>
                  <a:gd name="T34" fmla="*/ 2147483646 w 5"/>
                  <a:gd name="T35" fmla="*/ 0 h 8"/>
                  <a:gd name="T36" fmla="*/ 2147483646 w 5"/>
                  <a:gd name="T37" fmla="*/ 2147483646 h 8"/>
                  <a:gd name="T38" fmla="*/ 2147483646 w 5"/>
                  <a:gd name="T39" fmla="*/ 2147483646 h 8"/>
                  <a:gd name="T40" fmla="*/ 2147483646 w 5"/>
                  <a:gd name="T41" fmla="*/ 2147483646 h 8"/>
                  <a:gd name="T42" fmla="*/ 2147483646 w 5"/>
                  <a:gd name="T43" fmla="*/ 2147483646 h 8"/>
                  <a:gd name="T44" fmla="*/ 2147483646 w 5"/>
                  <a:gd name="T45" fmla="*/ 2147483646 h 8"/>
                  <a:gd name="T46" fmla="*/ 2147483646 w 5"/>
                  <a:gd name="T47" fmla="*/ 2147483646 h 8"/>
                  <a:gd name="T48" fmla="*/ 2147483646 w 5"/>
                  <a:gd name="T49" fmla="*/ 2147483646 h 8"/>
                  <a:gd name="T50" fmla="*/ 2147483646 w 5"/>
                  <a:gd name="T51" fmla="*/ 2147483646 h 8"/>
                  <a:gd name="T52" fmla="*/ 0 w 5"/>
                  <a:gd name="T53" fmla="*/ 2147483646 h 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5" h="8">
                    <a:moveTo>
                      <a:pt x="0" y="6"/>
                    </a:moveTo>
                    <a:cubicBezTo>
                      <a:pt x="1" y="6"/>
                      <a:pt x="1" y="6"/>
                      <a:pt x="1" y="6"/>
                    </a:cubicBezTo>
                    <a:cubicBezTo>
                      <a:pt x="1" y="6"/>
                      <a:pt x="1" y="6"/>
                      <a:pt x="1" y="7"/>
                    </a:cubicBezTo>
                    <a:cubicBezTo>
                      <a:pt x="2" y="7"/>
                      <a:pt x="2" y="7"/>
                      <a:pt x="2" y="7"/>
                    </a:cubicBezTo>
                    <a:cubicBezTo>
                      <a:pt x="3" y="7"/>
                      <a:pt x="3" y="7"/>
                      <a:pt x="3" y="7"/>
                    </a:cubicBezTo>
                    <a:cubicBezTo>
                      <a:pt x="4" y="6"/>
                      <a:pt x="4" y="6"/>
                      <a:pt x="4" y="5"/>
                    </a:cubicBezTo>
                    <a:cubicBezTo>
                      <a:pt x="4" y="5"/>
                      <a:pt x="3" y="5"/>
                      <a:pt x="3" y="4"/>
                    </a:cubicBezTo>
                    <a:cubicBezTo>
                      <a:pt x="3" y="4"/>
                      <a:pt x="2" y="4"/>
                      <a:pt x="2" y="4"/>
                    </a:cubicBezTo>
                    <a:cubicBezTo>
                      <a:pt x="2" y="3"/>
                      <a:pt x="2" y="3"/>
                      <a:pt x="2" y="3"/>
                    </a:cubicBezTo>
                    <a:cubicBezTo>
                      <a:pt x="2" y="3"/>
                      <a:pt x="3" y="3"/>
                      <a:pt x="3" y="3"/>
                    </a:cubicBezTo>
                    <a:cubicBezTo>
                      <a:pt x="3" y="3"/>
                      <a:pt x="4" y="2"/>
                      <a:pt x="4" y="2"/>
                    </a:cubicBezTo>
                    <a:cubicBezTo>
                      <a:pt x="4" y="1"/>
                      <a:pt x="3" y="1"/>
                      <a:pt x="3" y="1"/>
                    </a:cubicBezTo>
                    <a:cubicBezTo>
                      <a:pt x="3" y="1"/>
                      <a:pt x="2" y="1"/>
                      <a:pt x="2" y="1"/>
                    </a:cubicBezTo>
                    <a:cubicBezTo>
                      <a:pt x="1" y="1"/>
                      <a:pt x="1" y="1"/>
                      <a:pt x="1" y="2"/>
                    </a:cubicBezTo>
                    <a:cubicBezTo>
                      <a:pt x="0" y="2"/>
                      <a:pt x="0" y="2"/>
                      <a:pt x="0" y="2"/>
                    </a:cubicBezTo>
                    <a:cubicBezTo>
                      <a:pt x="0" y="1"/>
                      <a:pt x="0" y="1"/>
                      <a:pt x="1" y="0"/>
                    </a:cubicBezTo>
                    <a:cubicBezTo>
                      <a:pt x="1" y="0"/>
                      <a:pt x="1" y="0"/>
                      <a:pt x="2" y="0"/>
                    </a:cubicBezTo>
                    <a:cubicBezTo>
                      <a:pt x="3" y="0"/>
                      <a:pt x="3" y="0"/>
                      <a:pt x="4" y="0"/>
                    </a:cubicBezTo>
                    <a:cubicBezTo>
                      <a:pt x="4" y="0"/>
                      <a:pt x="4" y="1"/>
                      <a:pt x="4" y="1"/>
                    </a:cubicBezTo>
                    <a:cubicBezTo>
                      <a:pt x="5" y="1"/>
                      <a:pt x="5" y="2"/>
                      <a:pt x="4" y="2"/>
                    </a:cubicBezTo>
                    <a:cubicBezTo>
                      <a:pt x="4" y="3"/>
                      <a:pt x="4" y="3"/>
                      <a:pt x="3" y="4"/>
                    </a:cubicBezTo>
                    <a:cubicBezTo>
                      <a:pt x="4" y="4"/>
                      <a:pt x="4" y="4"/>
                      <a:pt x="4" y="5"/>
                    </a:cubicBezTo>
                    <a:cubicBezTo>
                      <a:pt x="5" y="5"/>
                      <a:pt x="5" y="5"/>
                      <a:pt x="5" y="6"/>
                    </a:cubicBezTo>
                    <a:cubicBezTo>
                      <a:pt x="5" y="7"/>
                      <a:pt x="4" y="7"/>
                      <a:pt x="4" y="7"/>
                    </a:cubicBezTo>
                    <a:cubicBezTo>
                      <a:pt x="3" y="8"/>
                      <a:pt x="3" y="8"/>
                      <a:pt x="2" y="8"/>
                    </a:cubicBezTo>
                    <a:cubicBezTo>
                      <a:pt x="2" y="8"/>
                      <a:pt x="1" y="8"/>
                      <a:pt x="1" y="7"/>
                    </a:cubicBezTo>
                    <a:cubicBezTo>
                      <a:pt x="0" y="7"/>
                      <a:pt x="0" y="7"/>
                      <a:pt x="0" y="6"/>
                    </a:cubicBezTo>
                    <a:close/>
                  </a:path>
                </a:pathLst>
              </a:custGeom>
              <a:grpFill/>
              <a:ln w="6350">
                <a:solidFill>
                  <a:srgbClr val="000000"/>
                </a:solidFill>
                <a:round/>
                <a:headEnd/>
                <a:tailEnd/>
              </a:ln>
            </p:spPr>
            <p:txBody>
              <a:bodyPr/>
              <a:lstStyle/>
              <a:p>
                <a:endParaRPr lang="zh-CN" altLang="en-US"/>
              </a:p>
            </p:txBody>
          </p:sp>
          <p:sp>
            <p:nvSpPr>
              <p:cNvPr id="160" name="Freeform 652"/>
              <p:cNvSpPr>
                <a:spLocks noEditPoints="1"/>
              </p:cNvSpPr>
              <p:nvPr/>
            </p:nvSpPr>
            <p:spPr bwMode="auto">
              <a:xfrm>
                <a:off x="7473951" y="806450"/>
                <a:ext cx="9525" cy="12700"/>
              </a:xfrm>
              <a:custGeom>
                <a:avLst/>
                <a:gdLst>
                  <a:gd name="T0" fmla="*/ 2147483646 w 6"/>
                  <a:gd name="T1" fmla="*/ 2147483646 h 8"/>
                  <a:gd name="T2" fmla="*/ 0 w 6"/>
                  <a:gd name="T3" fmla="*/ 2147483646 h 8"/>
                  <a:gd name="T4" fmla="*/ 0 w 6"/>
                  <a:gd name="T5" fmla="*/ 2147483646 h 8"/>
                  <a:gd name="T6" fmla="*/ 2147483646 w 6"/>
                  <a:gd name="T7" fmla="*/ 0 h 8"/>
                  <a:gd name="T8" fmla="*/ 2147483646 w 6"/>
                  <a:gd name="T9" fmla="*/ 0 h 8"/>
                  <a:gd name="T10" fmla="*/ 2147483646 w 6"/>
                  <a:gd name="T11" fmla="*/ 2147483646 h 8"/>
                  <a:gd name="T12" fmla="*/ 2147483646 w 6"/>
                  <a:gd name="T13" fmla="*/ 2147483646 h 8"/>
                  <a:gd name="T14" fmla="*/ 2147483646 w 6"/>
                  <a:gd name="T15" fmla="*/ 2147483646 h 8"/>
                  <a:gd name="T16" fmla="*/ 2147483646 w 6"/>
                  <a:gd name="T17" fmla="*/ 2147483646 h 8"/>
                  <a:gd name="T18" fmla="*/ 2147483646 w 6"/>
                  <a:gd name="T19" fmla="*/ 2147483646 h 8"/>
                  <a:gd name="T20" fmla="*/ 2147483646 w 6"/>
                  <a:gd name="T21" fmla="*/ 2147483646 h 8"/>
                  <a:gd name="T22" fmla="*/ 2147483646 w 6"/>
                  <a:gd name="T23" fmla="*/ 2147483646 h 8"/>
                  <a:gd name="T24" fmla="*/ 2147483646 w 6"/>
                  <a:gd name="T25" fmla="*/ 2147483646 h 8"/>
                  <a:gd name="T26" fmla="*/ 2147483646 w 6"/>
                  <a:gd name="T27" fmla="*/ 2147483646 h 8"/>
                  <a:gd name="T28" fmla="*/ 2147483646 w 6"/>
                  <a:gd name="T29" fmla="*/ 2147483646 h 8"/>
                  <a:gd name="T30" fmla="*/ 2147483646 w 6"/>
                  <a:gd name="T31" fmla="*/ 2147483646 h 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6" h="8">
                    <a:moveTo>
                      <a:pt x="4" y="6"/>
                    </a:moveTo>
                    <a:lnTo>
                      <a:pt x="0" y="6"/>
                    </a:lnTo>
                    <a:lnTo>
                      <a:pt x="4" y="0"/>
                    </a:lnTo>
                    <a:lnTo>
                      <a:pt x="5" y="0"/>
                    </a:lnTo>
                    <a:lnTo>
                      <a:pt x="5" y="6"/>
                    </a:lnTo>
                    <a:lnTo>
                      <a:pt x="6" y="6"/>
                    </a:lnTo>
                    <a:lnTo>
                      <a:pt x="5" y="6"/>
                    </a:lnTo>
                    <a:lnTo>
                      <a:pt x="5" y="8"/>
                    </a:lnTo>
                    <a:lnTo>
                      <a:pt x="4" y="8"/>
                    </a:lnTo>
                    <a:lnTo>
                      <a:pt x="4" y="6"/>
                    </a:lnTo>
                    <a:close/>
                    <a:moveTo>
                      <a:pt x="4" y="6"/>
                    </a:moveTo>
                    <a:lnTo>
                      <a:pt x="4" y="2"/>
                    </a:lnTo>
                    <a:lnTo>
                      <a:pt x="1" y="6"/>
                    </a:lnTo>
                    <a:lnTo>
                      <a:pt x="4" y="6"/>
                    </a:lnTo>
                    <a:close/>
                  </a:path>
                </a:pathLst>
              </a:custGeom>
              <a:grpFill/>
              <a:ln w="6350">
                <a:solidFill>
                  <a:srgbClr val="000000"/>
                </a:solidFill>
                <a:round/>
                <a:headEnd/>
                <a:tailEnd/>
              </a:ln>
            </p:spPr>
            <p:txBody>
              <a:bodyPr/>
              <a:lstStyle/>
              <a:p>
                <a:endParaRPr lang="zh-CN" altLang="en-US"/>
              </a:p>
            </p:txBody>
          </p:sp>
          <p:sp>
            <p:nvSpPr>
              <p:cNvPr id="161" name="Freeform 653"/>
              <p:cNvSpPr>
                <a:spLocks/>
              </p:cNvSpPr>
              <p:nvPr/>
            </p:nvSpPr>
            <p:spPr bwMode="auto">
              <a:xfrm>
                <a:off x="7524751" y="806450"/>
                <a:ext cx="7938" cy="12700"/>
              </a:xfrm>
              <a:custGeom>
                <a:avLst/>
                <a:gdLst>
                  <a:gd name="T0" fmla="*/ 2147483646 w 5"/>
                  <a:gd name="T1" fmla="*/ 2147483646 h 8"/>
                  <a:gd name="T2" fmla="*/ 2147483646 w 5"/>
                  <a:gd name="T3" fmla="*/ 2147483646 h 8"/>
                  <a:gd name="T4" fmla="*/ 2147483646 w 5"/>
                  <a:gd name="T5" fmla="*/ 2147483646 h 8"/>
                  <a:gd name="T6" fmla="*/ 2147483646 w 5"/>
                  <a:gd name="T7" fmla="*/ 2147483646 h 8"/>
                  <a:gd name="T8" fmla="*/ 2147483646 w 5"/>
                  <a:gd name="T9" fmla="*/ 2147483646 h 8"/>
                  <a:gd name="T10" fmla="*/ 2147483646 w 5"/>
                  <a:gd name="T11" fmla="*/ 2147483646 h 8"/>
                  <a:gd name="T12" fmla="*/ 2147483646 w 5"/>
                  <a:gd name="T13" fmla="*/ 2147483646 h 8"/>
                  <a:gd name="T14" fmla="*/ 2147483646 w 5"/>
                  <a:gd name="T15" fmla="*/ 2147483646 h 8"/>
                  <a:gd name="T16" fmla="*/ 2147483646 w 5"/>
                  <a:gd name="T17" fmla="*/ 2147483646 h 8"/>
                  <a:gd name="T18" fmla="*/ 0 w 5"/>
                  <a:gd name="T19" fmla="*/ 2147483646 h 8"/>
                  <a:gd name="T20" fmla="*/ 2147483646 w 5"/>
                  <a:gd name="T21" fmla="*/ 0 h 8"/>
                  <a:gd name="T22" fmla="*/ 2147483646 w 5"/>
                  <a:gd name="T23" fmla="*/ 0 h 8"/>
                  <a:gd name="T24" fmla="*/ 2147483646 w 5"/>
                  <a:gd name="T25" fmla="*/ 2147483646 h 8"/>
                  <a:gd name="T26" fmla="*/ 2147483646 w 5"/>
                  <a:gd name="T27" fmla="*/ 2147483646 h 8"/>
                  <a:gd name="T28" fmla="*/ 2147483646 w 5"/>
                  <a:gd name="T29" fmla="*/ 2147483646 h 8"/>
                  <a:gd name="T30" fmla="*/ 2147483646 w 5"/>
                  <a:gd name="T31" fmla="*/ 2147483646 h 8"/>
                  <a:gd name="T32" fmla="*/ 2147483646 w 5"/>
                  <a:gd name="T33" fmla="*/ 2147483646 h 8"/>
                  <a:gd name="T34" fmla="*/ 2147483646 w 5"/>
                  <a:gd name="T35" fmla="*/ 2147483646 h 8"/>
                  <a:gd name="T36" fmla="*/ 2147483646 w 5"/>
                  <a:gd name="T37" fmla="*/ 2147483646 h 8"/>
                  <a:gd name="T38" fmla="*/ 2147483646 w 5"/>
                  <a:gd name="T39" fmla="*/ 2147483646 h 8"/>
                  <a:gd name="T40" fmla="*/ 2147483646 w 5"/>
                  <a:gd name="T41" fmla="*/ 2147483646 h 8"/>
                  <a:gd name="T42" fmla="*/ 2147483646 w 5"/>
                  <a:gd name="T43" fmla="*/ 2147483646 h 8"/>
                  <a:gd name="T44" fmla="*/ 2147483646 w 5"/>
                  <a:gd name="T45" fmla="*/ 2147483646 h 8"/>
                  <a:gd name="T46" fmla="*/ 2147483646 w 5"/>
                  <a:gd name="T47" fmla="*/ 2147483646 h 8"/>
                  <a:gd name="T48" fmla="*/ 2147483646 w 5"/>
                  <a:gd name="T49" fmla="*/ 2147483646 h 8"/>
                  <a:gd name="T50" fmla="*/ 0 w 5"/>
                  <a:gd name="T51" fmla="*/ 2147483646 h 8"/>
                  <a:gd name="T52" fmla="*/ 2147483646 w 5"/>
                  <a:gd name="T53" fmla="*/ 2147483646 h 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5" h="8">
                    <a:moveTo>
                      <a:pt x="1" y="6"/>
                    </a:moveTo>
                    <a:cubicBezTo>
                      <a:pt x="1" y="7"/>
                      <a:pt x="1" y="7"/>
                      <a:pt x="2" y="7"/>
                    </a:cubicBezTo>
                    <a:cubicBezTo>
                      <a:pt x="3" y="8"/>
                      <a:pt x="3" y="8"/>
                      <a:pt x="3" y="7"/>
                    </a:cubicBezTo>
                    <a:cubicBezTo>
                      <a:pt x="4" y="7"/>
                      <a:pt x="4" y="7"/>
                      <a:pt x="4" y="7"/>
                    </a:cubicBezTo>
                    <a:cubicBezTo>
                      <a:pt x="4" y="6"/>
                      <a:pt x="4" y="6"/>
                      <a:pt x="4" y="5"/>
                    </a:cubicBezTo>
                    <a:cubicBezTo>
                      <a:pt x="4" y="5"/>
                      <a:pt x="4" y="5"/>
                      <a:pt x="4" y="4"/>
                    </a:cubicBezTo>
                    <a:cubicBezTo>
                      <a:pt x="4" y="4"/>
                      <a:pt x="3" y="4"/>
                      <a:pt x="3" y="4"/>
                    </a:cubicBezTo>
                    <a:cubicBezTo>
                      <a:pt x="3" y="4"/>
                      <a:pt x="2" y="4"/>
                      <a:pt x="2" y="4"/>
                    </a:cubicBezTo>
                    <a:cubicBezTo>
                      <a:pt x="2" y="4"/>
                      <a:pt x="1" y="4"/>
                      <a:pt x="1" y="4"/>
                    </a:cubicBezTo>
                    <a:cubicBezTo>
                      <a:pt x="0" y="4"/>
                      <a:pt x="0" y="4"/>
                      <a:pt x="0" y="4"/>
                    </a:cubicBezTo>
                    <a:cubicBezTo>
                      <a:pt x="0" y="4"/>
                      <a:pt x="1" y="3"/>
                      <a:pt x="1" y="0"/>
                    </a:cubicBezTo>
                    <a:cubicBezTo>
                      <a:pt x="5" y="0"/>
                      <a:pt x="5" y="0"/>
                      <a:pt x="5" y="0"/>
                    </a:cubicBezTo>
                    <a:cubicBezTo>
                      <a:pt x="5" y="1"/>
                      <a:pt x="5" y="1"/>
                      <a:pt x="5" y="1"/>
                    </a:cubicBezTo>
                    <a:cubicBezTo>
                      <a:pt x="2" y="1"/>
                      <a:pt x="2" y="1"/>
                      <a:pt x="2" y="1"/>
                    </a:cubicBezTo>
                    <a:cubicBezTo>
                      <a:pt x="2" y="2"/>
                      <a:pt x="2" y="3"/>
                      <a:pt x="1" y="3"/>
                    </a:cubicBezTo>
                    <a:cubicBezTo>
                      <a:pt x="2" y="3"/>
                      <a:pt x="2" y="3"/>
                      <a:pt x="3" y="3"/>
                    </a:cubicBezTo>
                    <a:cubicBezTo>
                      <a:pt x="3" y="3"/>
                      <a:pt x="4" y="3"/>
                      <a:pt x="4" y="3"/>
                    </a:cubicBezTo>
                    <a:cubicBezTo>
                      <a:pt x="4" y="3"/>
                      <a:pt x="5" y="4"/>
                      <a:pt x="5" y="4"/>
                    </a:cubicBezTo>
                    <a:cubicBezTo>
                      <a:pt x="5" y="4"/>
                      <a:pt x="5" y="4"/>
                      <a:pt x="5" y="5"/>
                    </a:cubicBezTo>
                    <a:cubicBezTo>
                      <a:pt x="5" y="5"/>
                      <a:pt x="5" y="5"/>
                      <a:pt x="5" y="6"/>
                    </a:cubicBezTo>
                    <a:cubicBezTo>
                      <a:pt x="5" y="6"/>
                      <a:pt x="5" y="6"/>
                      <a:pt x="5" y="7"/>
                    </a:cubicBezTo>
                    <a:cubicBezTo>
                      <a:pt x="5" y="7"/>
                      <a:pt x="5" y="7"/>
                      <a:pt x="4" y="8"/>
                    </a:cubicBezTo>
                    <a:cubicBezTo>
                      <a:pt x="4" y="8"/>
                      <a:pt x="4" y="8"/>
                      <a:pt x="3" y="8"/>
                    </a:cubicBezTo>
                    <a:cubicBezTo>
                      <a:pt x="3" y="8"/>
                      <a:pt x="3" y="8"/>
                      <a:pt x="2" y="8"/>
                    </a:cubicBezTo>
                    <a:cubicBezTo>
                      <a:pt x="2" y="8"/>
                      <a:pt x="1" y="8"/>
                      <a:pt x="1" y="8"/>
                    </a:cubicBezTo>
                    <a:cubicBezTo>
                      <a:pt x="0" y="8"/>
                      <a:pt x="0" y="7"/>
                      <a:pt x="0" y="6"/>
                    </a:cubicBezTo>
                    <a:lnTo>
                      <a:pt x="1" y="6"/>
                    </a:lnTo>
                    <a:close/>
                  </a:path>
                </a:pathLst>
              </a:custGeom>
              <a:grpFill/>
              <a:ln w="6350">
                <a:solidFill>
                  <a:srgbClr val="000000"/>
                </a:solidFill>
                <a:round/>
                <a:headEnd/>
                <a:tailEnd/>
              </a:ln>
            </p:spPr>
            <p:txBody>
              <a:bodyPr/>
              <a:lstStyle/>
              <a:p>
                <a:endParaRPr lang="zh-CN" altLang="en-US"/>
              </a:p>
            </p:txBody>
          </p:sp>
          <p:sp>
            <p:nvSpPr>
              <p:cNvPr id="162" name="Freeform 654"/>
              <p:cNvSpPr>
                <a:spLocks noEditPoints="1"/>
              </p:cNvSpPr>
              <p:nvPr/>
            </p:nvSpPr>
            <p:spPr bwMode="auto">
              <a:xfrm>
                <a:off x="7580313" y="806450"/>
                <a:ext cx="6350" cy="12700"/>
              </a:xfrm>
              <a:custGeom>
                <a:avLst/>
                <a:gdLst>
                  <a:gd name="T0" fmla="*/ 0 w 5"/>
                  <a:gd name="T1" fmla="*/ 2147483646 h 8"/>
                  <a:gd name="T2" fmla="*/ 0 w 5"/>
                  <a:gd name="T3" fmla="*/ 2147483646 h 8"/>
                  <a:gd name="T4" fmla="*/ 2147483646 w 5"/>
                  <a:gd name="T5" fmla="*/ 2147483646 h 8"/>
                  <a:gd name="T6" fmla="*/ 2147483646 w 5"/>
                  <a:gd name="T7" fmla="*/ 0 h 8"/>
                  <a:gd name="T8" fmla="*/ 2147483646 w 5"/>
                  <a:gd name="T9" fmla="*/ 0 h 8"/>
                  <a:gd name="T10" fmla="*/ 2147483646 w 5"/>
                  <a:gd name="T11" fmla="*/ 2147483646 h 8"/>
                  <a:gd name="T12" fmla="*/ 2147483646 w 5"/>
                  <a:gd name="T13" fmla="*/ 2147483646 h 8"/>
                  <a:gd name="T14" fmla="*/ 2147483646 w 5"/>
                  <a:gd name="T15" fmla="*/ 2147483646 h 8"/>
                  <a:gd name="T16" fmla="*/ 2147483646 w 5"/>
                  <a:gd name="T17" fmla="*/ 2147483646 h 8"/>
                  <a:gd name="T18" fmla="*/ 2147483646 w 5"/>
                  <a:gd name="T19" fmla="*/ 2147483646 h 8"/>
                  <a:gd name="T20" fmla="*/ 2147483646 w 5"/>
                  <a:gd name="T21" fmla="*/ 2147483646 h 8"/>
                  <a:gd name="T22" fmla="*/ 2147483646 w 5"/>
                  <a:gd name="T23" fmla="*/ 2147483646 h 8"/>
                  <a:gd name="T24" fmla="*/ 2147483646 w 5"/>
                  <a:gd name="T25" fmla="*/ 2147483646 h 8"/>
                  <a:gd name="T26" fmla="*/ 0 w 5"/>
                  <a:gd name="T27" fmla="*/ 2147483646 h 8"/>
                  <a:gd name="T28" fmla="*/ 0 w 5"/>
                  <a:gd name="T29" fmla="*/ 2147483646 h 8"/>
                  <a:gd name="T30" fmla="*/ 2147483646 w 5"/>
                  <a:gd name="T31" fmla="*/ 2147483646 h 8"/>
                  <a:gd name="T32" fmla="*/ 2147483646 w 5"/>
                  <a:gd name="T33" fmla="*/ 2147483646 h 8"/>
                  <a:gd name="T34" fmla="*/ 2147483646 w 5"/>
                  <a:gd name="T35" fmla="*/ 2147483646 h 8"/>
                  <a:gd name="T36" fmla="*/ 2147483646 w 5"/>
                  <a:gd name="T37" fmla="*/ 2147483646 h 8"/>
                  <a:gd name="T38" fmla="*/ 2147483646 w 5"/>
                  <a:gd name="T39" fmla="*/ 2147483646 h 8"/>
                  <a:gd name="T40" fmla="*/ 2147483646 w 5"/>
                  <a:gd name="T41" fmla="*/ 2147483646 h 8"/>
                  <a:gd name="T42" fmla="*/ 2147483646 w 5"/>
                  <a:gd name="T43" fmla="*/ 2147483646 h 8"/>
                  <a:gd name="T44" fmla="*/ 2147483646 w 5"/>
                  <a:gd name="T45" fmla="*/ 2147483646 h 8"/>
                  <a:gd name="T46" fmla="*/ 2147483646 w 5"/>
                  <a:gd name="T47" fmla="*/ 2147483646 h 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5" h="8">
                    <a:moveTo>
                      <a:pt x="0" y="6"/>
                    </a:moveTo>
                    <a:cubicBezTo>
                      <a:pt x="0" y="5"/>
                      <a:pt x="0" y="5"/>
                      <a:pt x="0" y="4"/>
                    </a:cubicBezTo>
                    <a:cubicBezTo>
                      <a:pt x="0" y="4"/>
                      <a:pt x="0" y="4"/>
                      <a:pt x="1" y="3"/>
                    </a:cubicBezTo>
                    <a:cubicBezTo>
                      <a:pt x="2" y="0"/>
                      <a:pt x="2" y="0"/>
                      <a:pt x="2" y="0"/>
                    </a:cubicBezTo>
                    <a:cubicBezTo>
                      <a:pt x="4" y="0"/>
                      <a:pt x="4" y="0"/>
                      <a:pt x="4" y="0"/>
                    </a:cubicBezTo>
                    <a:cubicBezTo>
                      <a:pt x="2" y="3"/>
                      <a:pt x="2" y="3"/>
                      <a:pt x="2" y="3"/>
                    </a:cubicBezTo>
                    <a:cubicBezTo>
                      <a:pt x="2" y="3"/>
                      <a:pt x="3" y="3"/>
                      <a:pt x="4" y="3"/>
                    </a:cubicBezTo>
                    <a:cubicBezTo>
                      <a:pt x="4" y="4"/>
                      <a:pt x="4" y="4"/>
                      <a:pt x="5" y="4"/>
                    </a:cubicBezTo>
                    <a:cubicBezTo>
                      <a:pt x="5" y="5"/>
                      <a:pt x="5" y="5"/>
                      <a:pt x="5" y="6"/>
                    </a:cubicBezTo>
                    <a:cubicBezTo>
                      <a:pt x="5" y="6"/>
                      <a:pt x="5" y="6"/>
                      <a:pt x="5" y="7"/>
                    </a:cubicBezTo>
                    <a:cubicBezTo>
                      <a:pt x="5" y="7"/>
                      <a:pt x="4" y="8"/>
                      <a:pt x="4" y="8"/>
                    </a:cubicBezTo>
                    <a:cubicBezTo>
                      <a:pt x="4" y="8"/>
                      <a:pt x="3" y="8"/>
                      <a:pt x="2" y="8"/>
                    </a:cubicBezTo>
                    <a:cubicBezTo>
                      <a:pt x="2" y="8"/>
                      <a:pt x="1" y="8"/>
                      <a:pt x="1" y="8"/>
                    </a:cubicBezTo>
                    <a:cubicBezTo>
                      <a:pt x="0" y="8"/>
                      <a:pt x="0" y="7"/>
                      <a:pt x="0" y="7"/>
                    </a:cubicBezTo>
                    <a:cubicBezTo>
                      <a:pt x="0" y="6"/>
                      <a:pt x="0" y="6"/>
                      <a:pt x="0" y="6"/>
                    </a:cubicBezTo>
                    <a:close/>
                    <a:moveTo>
                      <a:pt x="1" y="7"/>
                    </a:moveTo>
                    <a:cubicBezTo>
                      <a:pt x="1" y="7"/>
                      <a:pt x="2" y="8"/>
                      <a:pt x="2" y="8"/>
                    </a:cubicBezTo>
                    <a:cubicBezTo>
                      <a:pt x="3" y="8"/>
                      <a:pt x="3" y="7"/>
                      <a:pt x="3" y="7"/>
                    </a:cubicBezTo>
                    <a:cubicBezTo>
                      <a:pt x="4" y="7"/>
                      <a:pt x="4" y="6"/>
                      <a:pt x="4" y="6"/>
                    </a:cubicBezTo>
                    <a:cubicBezTo>
                      <a:pt x="4" y="5"/>
                      <a:pt x="4" y="4"/>
                      <a:pt x="3" y="4"/>
                    </a:cubicBezTo>
                    <a:cubicBezTo>
                      <a:pt x="3" y="4"/>
                      <a:pt x="2" y="4"/>
                      <a:pt x="2" y="4"/>
                    </a:cubicBezTo>
                    <a:cubicBezTo>
                      <a:pt x="1" y="4"/>
                      <a:pt x="1" y="4"/>
                      <a:pt x="1" y="5"/>
                    </a:cubicBezTo>
                    <a:cubicBezTo>
                      <a:pt x="1" y="5"/>
                      <a:pt x="1" y="5"/>
                      <a:pt x="1" y="6"/>
                    </a:cubicBezTo>
                    <a:cubicBezTo>
                      <a:pt x="1" y="6"/>
                      <a:pt x="1" y="7"/>
                      <a:pt x="1" y="7"/>
                    </a:cubicBezTo>
                    <a:close/>
                  </a:path>
                </a:pathLst>
              </a:custGeom>
              <a:grpFill/>
              <a:ln w="6350">
                <a:solidFill>
                  <a:srgbClr val="000000"/>
                </a:solidFill>
                <a:round/>
                <a:headEnd/>
                <a:tailEnd/>
              </a:ln>
            </p:spPr>
            <p:txBody>
              <a:bodyPr/>
              <a:lstStyle/>
              <a:p>
                <a:endParaRPr lang="zh-CN" altLang="en-US"/>
              </a:p>
            </p:txBody>
          </p:sp>
          <p:sp>
            <p:nvSpPr>
              <p:cNvPr id="163" name="Freeform 655"/>
              <p:cNvSpPr>
                <a:spLocks/>
              </p:cNvSpPr>
              <p:nvPr/>
            </p:nvSpPr>
            <p:spPr bwMode="auto">
              <a:xfrm>
                <a:off x="7475538" y="846138"/>
                <a:ext cx="7938" cy="12700"/>
              </a:xfrm>
              <a:custGeom>
                <a:avLst/>
                <a:gdLst>
                  <a:gd name="T0" fmla="*/ 2147483646 w 5"/>
                  <a:gd name="T1" fmla="*/ 2147483646 h 8"/>
                  <a:gd name="T2" fmla="*/ 0 w 5"/>
                  <a:gd name="T3" fmla="*/ 2147483646 h 8"/>
                  <a:gd name="T4" fmla="*/ 0 w 5"/>
                  <a:gd name="T5" fmla="*/ 0 h 8"/>
                  <a:gd name="T6" fmla="*/ 2147483646 w 5"/>
                  <a:gd name="T7" fmla="*/ 0 h 8"/>
                  <a:gd name="T8" fmla="*/ 2147483646 w 5"/>
                  <a:gd name="T9" fmla="*/ 2147483646 h 8"/>
                  <a:gd name="T10" fmla="*/ 2147483646 w 5"/>
                  <a:gd name="T11" fmla="*/ 2147483646 h 8"/>
                  <a:gd name="T12" fmla="*/ 2147483646 w 5"/>
                  <a:gd name="T13" fmla="*/ 2147483646 h 8"/>
                  <a:gd name="T14" fmla="*/ 2147483646 w 5"/>
                  <a:gd name="T15" fmla="*/ 2147483646 h 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 h="8">
                    <a:moveTo>
                      <a:pt x="4" y="1"/>
                    </a:moveTo>
                    <a:cubicBezTo>
                      <a:pt x="0" y="1"/>
                      <a:pt x="0" y="1"/>
                      <a:pt x="0" y="1"/>
                    </a:cubicBezTo>
                    <a:cubicBezTo>
                      <a:pt x="0" y="0"/>
                      <a:pt x="0" y="0"/>
                      <a:pt x="0" y="0"/>
                    </a:cubicBezTo>
                    <a:cubicBezTo>
                      <a:pt x="5" y="0"/>
                      <a:pt x="5" y="0"/>
                      <a:pt x="5" y="0"/>
                    </a:cubicBezTo>
                    <a:cubicBezTo>
                      <a:pt x="5" y="1"/>
                      <a:pt x="5" y="1"/>
                      <a:pt x="5" y="1"/>
                    </a:cubicBezTo>
                    <a:cubicBezTo>
                      <a:pt x="3" y="3"/>
                      <a:pt x="2" y="6"/>
                      <a:pt x="2" y="8"/>
                    </a:cubicBezTo>
                    <a:cubicBezTo>
                      <a:pt x="1" y="8"/>
                      <a:pt x="1" y="8"/>
                      <a:pt x="1" y="8"/>
                    </a:cubicBezTo>
                    <a:cubicBezTo>
                      <a:pt x="1" y="6"/>
                      <a:pt x="2" y="3"/>
                      <a:pt x="4" y="1"/>
                    </a:cubicBezTo>
                    <a:close/>
                  </a:path>
                </a:pathLst>
              </a:custGeom>
              <a:grpFill/>
              <a:ln w="6350">
                <a:solidFill>
                  <a:srgbClr val="000000"/>
                </a:solidFill>
                <a:round/>
                <a:headEnd/>
                <a:tailEnd/>
              </a:ln>
            </p:spPr>
            <p:txBody>
              <a:bodyPr/>
              <a:lstStyle/>
              <a:p>
                <a:endParaRPr lang="zh-CN" altLang="en-US"/>
              </a:p>
            </p:txBody>
          </p:sp>
          <p:sp>
            <p:nvSpPr>
              <p:cNvPr id="164" name="Freeform 656"/>
              <p:cNvSpPr>
                <a:spLocks noEditPoints="1"/>
              </p:cNvSpPr>
              <p:nvPr/>
            </p:nvSpPr>
            <p:spPr bwMode="auto">
              <a:xfrm>
                <a:off x="7524751" y="846138"/>
                <a:ext cx="7938" cy="12700"/>
              </a:xfrm>
              <a:custGeom>
                <a:avLst/>
                <a:gdLst>
                  <a:gd name="T0" fmla="*/ 0 w 5"/>
                  <a:gd name="T1" fmla="*/ 2147483646 h 8"/>
                  <a:gd name="T2" fmla="*/ 0 w 5"/>
                  <a:gd name="T3" fmla="*/ 2147483646 h 8"/>
                  <a:gd name="T4" fmla="*/ 2147483646 w 5"/>
                  <a:gd name="T5" fmla="*/ 2147483646 h 8"/>
                  <a:gd name="T6" fmla="*/ 2147483646 w 5"/>
                  <a:gd name="T7" fmla="*/ 2147483646 h 8"/>
                  <a:gd name="T8" fmla="*/ 0 w 5"/>
                  <a:gd name="T9" fmla="*/ 2147483646 h 8"/>
                  <a:gd name="T10" fmla="*/ 0 w 5"/>
                  <a:gd name="T11" fmla="*/ 2147483646 h 8"/>
                  <a:gd name="T12" fmla="*/ 2147483646 w 5"/>
                  <a:gd name="T13" fmla="*/ 2147483646 h 8"/>
                  <a:gd name="T14" fmla="*/ 2147483646 w 5"/>
                  <a:gd name="T15" fmla="*/ 0 h 8"/>
                  <a:gd name="T16" fmla="*/ 2147483646 w 5"/>
                  <a:gd name="T17" fmla="*/ 0 h 8"/>
                  <a:gd name="T18" fmla="*/ 2147483646 w 5"/>
                  <a:gd name="T19" fmla="*/ 0 h 8"/>
                  <a:gd name="T20" fmla="*/ 2147483646 w 5"/>
                  <a:gd name="T21" fmla="*/ 0 h 8"/>
                  <a:gd name="T22" fmla="*/ 2147483646 w 5"/>
                  <a:gd name="T23" fmla="*/ 2147483646 h 8"/>
                  <a:gd name="T24" fmla="*/ 2147483646 w 5"/>
                  <a:gd name="T25" fmla="*/ 2147483646 h 8"/>
                  <a:gd name="T26" fmla="*/ 2147483646 w 5"/>
                  <a:gd name="T27" fmla="*/ 2147483646 h 8"/>
                  <a:gd name="T28" fmla="*/ 2147483646 w 5"/>
                  <a:gd name="T29" fmla="*/ 2147483646 h 8"/>
                  <a:gd name="T30" fmla="*/ 2147483646 w 5"/>
                  <a:gd name="T31" fmla="*/ 2147483646 h 8"/>
                  <a:gd name="T32" fmla="*/ 2147483646 w 5"/>
                  <a:gd name="T33" fmla="*/ 2147483646 h 8"/>
                  <a:gd name="T34" fmla="*/ 2147483646 w 5"/>
                  <a:gd name="T35" fmla="*/ 2147483646 h 8"/>
                  <a:gd name="T36" fmla="*/ 2147483646 w 5"/>
                  <a:gd name="T37" fmla="*/ 2147483646 h 8"/>
                  <a:gd name="T38" fmla="*/ 2147483646 w 5"/>
                  <a:gd name="T39" fmla="*/ 2147483646 h 8"/>
                  <a:gd name="T40" fmla="*/ 2147483646 w 5"/>
                  <a:gd name="T41" fmla="*/ 2147483646 h 8"/>
                  <a:gd name="T42" fmla="*/ 2147483646 w 5"/>
                  <a:gd name="T43" fmla="*/ 2147483646 h 8"/>
                  <a:gd name="T44" fmla="*/ 0 w 5"/>
                  <a:gd name="T45" fmla="*/ 2147483646 h 8"/>
                  <a:gd name="T46" fmla="*/ 0 w 5"/>
                  <a:gd name="T47" fmla="*/ 2147483646 h 8"/>
                  <a:gd name="T48" fmla="*/ 2147483646 w 5"/>
                  <a:gd name="T49" fmla="*/ 2147483646 h 8"/>
                  <a:gd name="T50" fmla="*/ 2147483646 w 5"/>
                  <a:gd name="T51" fmla="*/ 2147483646 h 8"/>
                  <a:gd name="T52" fmla="*/ 2147483646 w 5"/>
                  <a:gd name="T53" fmla="*/ 2147483646 h 8"/>
                  <a:gd name="T54" fmla="*/ 2147483646 w 5"/>
                  <a:gd name="T55" fmla="*/ 2147483646 h 8"/>
                  <a:gd name="T56" fmla="*/ 2147483646 w 5"/>
                  <a:gd name="T57" fmla="*/ 2147483646 h 8"/>
                  <a:gd name="T58" fmla="*/ 2147483646 w 5"/>
                  <a:gd name="T59" fmla="*/ 2147483646 h 8"/>
                  <a:gd name="T60" fmla="*/ 2147483646 w 5"/>
                  <a:gd name="T61" fmla="*/ 2147483646 h 8"/>
                  <a:gd name="T62" fmla="*/ 2147483646 w 5"/>
                  <a:gd name="T63" fmla="*/ 2147483646 h 8"/>
                  <a:gd name="T64" fmla="*/ 2147483646 w 5"/>
                  <a:gd name="T65" fmla="*/ 2147483646 h 8"/>
                  <a:gd name="T66" fmla="*/ 2147483646 w 5"/>
                  <a:gd name="T67" fmla="*/ 2147483646 h 8"/>
                  <a:gd name="T68" fmla="*/ 2147483646 w 5"/>
                  <a:gd name="T69" fmla="*/ 2147483646 h 8"/>
                  <a:gd name="T70" fmla="*/ 2147483646 w 5"/>
                  <a:gd name="T71" fmla="*/ 2147483646 h 8"/>
                  <a:gd name="T72" fmla="*/ 2147483646 w 5"/>
                  <a:gd name="T73" fmla="*/ 2147483646 h 8"/>
                  <a:gd name="T74" fmla="*/ 2147483646 w 5"/>
                  <a:gd name="T75" fmla="*/ 2147483646 h 8"/>
                  <a:gd name="T76" fmla="*/ 2147483646 w 5"/>
                  <a:gd name="T77" fmla="*/ 2147483646 h 8"/>
                  <a:gd name="T78" fmla="*/ 2147483646 w 5"/>
                  <a:gd name="T79" fmla="*/ 2147483646 h 8"/>
                  <a:gd name="T80" fmla="*/ 2147483646 w 5"/>
                  <a:gd name="T81" fmla="*/ 2147483646 h 8"/>
                  <a:gd name="T82" fmla="*/ 2147483646 w 5"/>
                  <a:gd name="T83" fmla="*/ 2147483646 h 8"/>
                  <a:gd name="T84" fmla="*/ 2147483646 w 5"/>
                  <a:gd name="T85" fmla="*/ 2147483646 h 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 h="8">
                    <a:moveTo>
                      <a:pt x="0" y="6"/>
                    </a:moveTo>
                    <a:cubicBezTo>
                      <a:pt x="0" y="5"/>
                      <a:pt x="0" y="5"/>
                      <a:pt x="0" y="5"/>
                    </a:cubicBezTo>
                    <a:cubicBezTo>
                      <a:pt x="1" y="4"/>
                      <a:pt x="1" y="4"/>
                      <a:pt x="1" y="4"/>
                    </a:cubicBezTo>
                    <a:cubicBezTo>
                      <a:pt x="1" y="4"/>
                      <a:pt x="1" y="3"/>
                      <a:pt x="1" y="3"/>
                    </a:cubicBezTo>
                    <a:cubicBezTo>
                      <a:pt x="0" y="3"/>
                      <a:pt x="0" y="2"/>
                      <a:pt x="0" y="2"/>
                    </a:cubicBezTo>
                    <a:cubicBezTo>
                      <a:pt x="0" y="2"/>
                      <a:pt x="0" y="1"/>
                      <a:pt x="0" y="1"/>
                    </a:cubicBezTo>
                    <a:cubicBezTo>
                      <a:pt x="1" y="1"/>
                      <a:pt x="1" y="1"/>
                      <a:pt x="1" y="1"/>
                    </a:cubicBezTo>
                    <a:cubicBezTo>
                      <a:pt x="1" y="0"/>
                      <a:pt x="1" y="0"/>
                      <a:pt x="2" y="0"/>
                    </a:cubicBezTo>
                    <a:cubicBezTo>
                      <a:pt x="2" y="0"/>
                      <a:pt x="2" y="0"/>
                      <a:pt x="3" y="0"/>
                    </a:cubicBezTo>
                    <a:cubicBezTo>
                      <a:pt x="3" y="0"/>
                      <a:pt x="3" y="0"/>
                      <a:pt x="3" y="0"/>
                    </a:cubicBezTo>
                    <a:cubicBezTo>
                      <a:pt x="4" y="0"/>
                      <a:pt x="4" y="0"/>
                      <a:pt x="4" y="0"/>
                    </a:cubicBezTo>
                    <a:cubicBezTo>
                      <a:pt x="4" y="1"/>
                      <a:pt x="5" y="1"/>
                      <a:pt x="5" y="1"/>
                    </a:cubicBezTo>
                    <a:cubicBezTo>
                      <a:pt x="5" y="2"/>
                      <a:pt x="5" y="2"/>
                      <a:pt x="5" y="3"/>
                    </a:cubicBezTo>
                    <a:cubicBezTo>
                      <a:pt x="5" y="3"/>
                      <a:pt x="4" y="4"/>
                      <a:pt x="4" y="4"/>
                    </a:cubicBezTo>
                    <a:cubicBezTo>
                      <a:pt x="4" y="4"/>
                      <a:pt x="5" y="4"/>
                      <a:pt x="5" y="5"/>
                    </a:cubicBezTo>
                    <a:cubicBezTo>
                      <a:pt x="5" y="5"/>
                      <a:pt x="5" y="5"/>
                      <a:pt x="5" y="6"/>
                    </a:cubicBezTo>
                    <a:cubicBezTo>
                      <a:pt x="5" y="6"/>
                      <a:pt x="5" y="7"/>
                      <a:pt x="5" y="7"/>
                    </a:cubicBezTo>
                    <a:cubicBezTo>
                      <a:pt x="5" y="7"/>
                      <a:pt x="5" y="7"/>
                      <a:pt x="4" y="8"/>
                    </a:cubicBezTo>
                    <a:cubicBezTo>
                      <a:pt x="4" y="8"/>
                      <a:pt x="4" y="8"/>
                      <a:pt x="4" y="8"/>
                    </a:cubicBezTo>
                    <a:cubicBezTo>
                      <a:pt x="3" y="8"/>
                      <a:pt x="3" y="8"/>
                      <a:pt x="3" y="8"/>
                    </a:cubicBezTo>
                    <a:cubicBezTo>
                      <a:pt x="2" y="8"/>
                      <a:pt x="2" y="8"/>
                      <a:pt x="1" y="8"/>
                    </a:cubicBezTo>
                    <a:cubicBezTo>
                      <a:pt x="1" y="8"/>
                      <a:pt x="1" y="8"/>
                      <a:pt x="1" y="8"/>
                    </a:cubicBezTo>
                    <a:cubicBezTo>
                      <a:pt x="0" y="7"/>
                      <a:pt x="0" y="7"/>
                      <a:pt x="0" y="7"/>
                    </a:cubicBezTo>
                    <a:cubicBezTo>
                      <a:pt x="0" y="6"/>
                      <a:pt x="0" y="6"/>
                      <a:pt x="0" y="6"/>
                    </a:cubicBezTo>
                    <a:close/>
                    <a:moveTo>
                      <a:pt x="1" y="6"/>
                    </a:moveTo>
                    <a:cubicBezTo>
                      <a:pt x="1" y="6"/>
                      <a:pt x="1" y="6"/>
                      <a:pt x="1" y="7"/>
                    </a:cubicBezTo>
                    <a:cubicBezTo>
                      <a:pt x="1" y="7"/>
                      <a:pt x="2" y="7"/>
                      <a:pt x="2" y="7"/>
                    </a:cubicBezTo>
                    <a:cubicBezTo>
                      <a:pt x="2" y="7"/>
                      <a:pt x="3" y="7"/>
                      <a:pt x="3" y="7"/>
                    </a:cubicBezTo>
                    <a:cubicBezTo>
                      <a:pt x="4" y="7"/>
                      <a:pt x="4" y="7"/>
                      <a:pt x="4" y="7"/>
                    </a:cubicBezTo>
                    <a:cubicBezTo>
                      <a:pt x="4" y="6"/>
                      <a:pt x="4" y="6"/>
                      <a:pt x="4" y="5"/>
                    </a:cubicBezTo>
                    <a:cubicBezTo>
                      <a:pt x="4" y="5"/>
                      <a:pt x="4" y="5"/>
                      <a:pt x="4" y="5"/>
                    </a:cubicBezTo>
                    <a:cubicBezTo>
                      <a:pt x="3" y="4"/>
                      <a:pt x="3" y="4"/>
                      <a:pt x="2" y="4"/>
                    </a:cubicBezTo>
                    <a:cubicBezTo>
                      <a:pt x="2" y="4"/>
                      <a:pt x="2" y="4"/>
                      <a:pt x="1" y="5"/>
                    </a:cubicBezTo>
                    <a:cubicBezTo>
                      <a:pt x="1" y="5"/>
                      <a:pt x="1" y="5"/>
                      <a:pt x="1" y="6"/>
                    </a:cubicBezTo>
                    <a:close/>
                    <a:moveTo>
                      <a:pt x="1" y="2"/>
                    </a:moveTo>
                    <a:cubicBezTo>
                      <a:pt x="1" y="2"/>
                      <a:pt x="1" y="3"/>
                      <a:pt x="2" y="3"/>
                    </a:cubicBezTo>
                    <a:cubicBezTo>
                      <a:pt x="2" y="3"/>
                      <a:pt x="2" y="3"/>
                      <a:pt x="3" y="3"/>
                    </a:cubicBezTo>
                    <a:cubicBezTo>
                      <a:pt x="3" y="3"/>
                      <a:pt x="3" y="3"/>
                      <a:pt x="4" y="3"/>
                    </a:cubicBezTo>
                    <a:cubicBezTo>
                      <a:pt x="4" y="3"/>
                      <a:pt x="4" y="2"/>
                      <a:pt x="4" y="2"/>
                    </a:cubicBezTo>
                    <a:cubicBezTo>
                      <a:pt x="4" y="2"/>
                      <a:pt x="4" y="1"/>
                      <a:pt x="4" y="1"/>
                    </a:cubicBezTo>
                    <a:cubicBezTo>
                      <a:pt x="3" y="1"/>
                      <a:pt x="3" y="1"/>
                      <a:pt x="2" y="1"/>
                    </a:cubicBezTo>
                    <a:cubicBezTo>
                      <a:pt x="2" y="1"/>
                      <a:pt x="2" y="1"/>
                      <a:pt x="1" y="1"/>
                    </a:cubicBezTo>
                    <a:cubicBezTo>
                      <a:pt x="1" y="1"/>
                      <a:pt x="1" y="2"/>
                      <a:pt x="1" y="2"/>
                    </a:cubicBezTo>
                    <a:close/>
                  </a:path>
                </a:pathLst>
              </a:custGeom>
              <a:grpFill/>
              <a:ln w="6350">
                <a:solidFill>
                  <a:srgbClr val="000000"/>
                </a:solidFill>
                <a:round/>
                <a:headEnd/>
                <a:tailEnd/>
              </a:ln>
            </p:spPr>
            <p:txBody>
              <a:bodyPr/>
              <a:lstStyle/>
              <a:p>
                <a:endParaRPr lang="zh-CN" altLang="en-US"/>
              </a:p>
            </p:txBody>
          </p:sp>
          <p:sp>
            <p:nvSpPr>
              <p:cNvPr id="165" name="Freeform 657"/>
              <p:cNvSpPr>
                <a:spLocks noEditPoints="1"/>
              </p:cNvSpPr>
              <p:nvPr/>
            </p:nvSpPr>
            <p:spPr bwMode="auto">
              <a:xfrm>
                <a:off x="7580313" y="846138"/>
                <a:ext cx="6350" cy="12700"/>
              </a:xfrm>
              <a:custGeom>
                <a:avLst/>
                <a:gdLst>
                  <a:gd name="T0" fmla="*/ 2147483646 w 5"/>
                  <a:gd name="T1" fmla="*/ 2147483646 h 8"/>
                  <a:gd name="T2" fmla="*/ 2147483646 w 5"/>
                  <a:gd name="T3" fmla="*/ 2147483646 h 8"/>
                  <a:gd name="T4" fmla="*/ 2147483646 w 5"/>
                  <a:gd name="T5" fmla="*/ 2147483646 h 8"/>
                  <a:gd name="T6" fmla="*/ 0 w 5"/>
                  <a:gd name="T7" fmla="*/ 2147483646 h 8"/>
                  <a:gd name="T8" fmla="*/ 0 w 5"/>
                  <a:gd name="T9" fmla="*/ 2147483646 h 8"/>
                  <a:gd name="T10" fmla="*/ 0 w 5"/>
                  <a:gd name="T11" fmla="*/ 2147483646 h 8"/>
                  <a:gd name="T12" fmla="*/ 2147483646 w 5"/>
                  <a:gd name="T13" fmla="*/ 0 h 8"/>
                  <a:gd name="T14" fmla="*/ 2147483646 w 5"/>
                  <a:gd name="T15" fmla="*/ 0 h 8"/>
                  <a:gd name="T16" fmla="*/ 2147483646 w 5"/>
                  <a:gd name="T17" fmla="*/ 0 h 8"/>
                  <a:gd name="T18" fmla="*/ 2147483646 w 5"/>
                  <a:gd name="T19" fmla="*/ 2147483646 h 8"/>
                  <a:gd name="T20" fmla="*/ 2147483646 w 5"/>
                  <a:gd name="T21" fmla="*/ 2147483646 h 8"/>
                  <a:gd name="T22" fmla="*/ 2147483646 w 5"/>
                  <a:gd name="T23" fmla="*/ 2147483646 h 8"/>
                  <a:gd name="T24" fmla="*/ 2147483646 w 5"/>
                  <a:gd name="T25" fmla="*/ 2147483646 h 8"/>
                  <a:gd name="T26" fmla="*/ 2147483646 w 5"/>
                  <a:gd name="T27" fmla="*/ 2147483646 h 8"/>
                  <a:gd name="T28" fmla="*/ 2147483646 w 5"/>
                  <a:gd name="T29" fmla="*/ 2147483646 h 8"/>
                  <a:gd name="T30" fmla="*/ 2147483646 w 5"/>
                  <a:gd name="T31" fmla="*/ 2147483646 h 8"/>
                  <a:gd name="T32" fmla="*/ 2147483646 w 5"/>
                  <a:gd name="T33" fmla="*/ 2147483646 h 8"/>
                  <a:gd name="T34" fmla="*/ 2147483646 w 5"/>
                  <a:gd name="T35" fmla="*/ 2147483646 h 8"/>
                  <a:gd name="T36" fmla="*/ 2147483646 w 5"/>
                  <a:gd name="T37" fmla="*/ 2147483646 h 8"/>
                  <a:gd name="T38" fmla="*/ 2147483646 w 5"/>
                  <a:gd name="T39" fmla="*/ 2147483646 h 8"/>
                  <a:gd name="T40" fmla="*/ 2147483646 w 5"/>
                  <a:gd name="T41" fmla="*/ 2147483646 h 8"/>
                  <a:gd name="T42" fmla="*/ 2147483646 w 5"/>
                  <a:gd name="T43" fmla="*/ 2147483646 h 8"/>
                  <a:gd name="T44" fmla="*/ 2147483646 w 5"/>
                  <a:gd name="T45" fmla="*/ 2147483646 h 8"/>
                  <a:gd name="T46" fmla="*/ 2147483646 w 5"/>
                  <a:gd name="T47" fmla="*/ 2147483646 h 8"/>
                  <a:gd name="T48" fmla="*/ 2147483646 w 5"/>
                  <a:gd name="T49" fmla="*/ 2147483646 h 8"/>
                  <a:gd name="T50" fmla="*/ 2147483646 w 5"/>
                  <a:gd name="T51" fmla="*/ 2147483646 h 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5" h="8">
                    <a:moveTo>
                      <a:pt x="1" y="8"/>
                    </a:moveTo>
                    <a:cubicBezTo>
                      <a:pt x="2" y="7"/>
                      <a:pt x="2" y="6"/>
                      <a:pt x="3" y="5"/>
                    </a:cubicBezTo>
                    <a:cubicBezTo>
                      <a:pt x="2" y="5"/>
                      <a:pt x="1" y="5"/>
                      <a:pt x="1" y="5"/>
                    </a:cubicBezTo>
                    <a:cubicBezTo>
                      <a:pt x="0" y="4"/>
                      <a:pt x="0" y="4"/>
                      <a:pt x="0" y="3"/>
                    </a:cubicBezTo>
                    <a:cubicBezTo>
                      <a:pt x="0" y="3"/>
                      <a:pt x="0" y="2"/>
                      <a:pt x="0" y="2"/>
                    </a:cubicBezTo>
                    <a:cubicBezTo>
                      <a:pt x="0" y="1"/>
                      <a:pt x="0" y="1"/>
                      <a:pt x="0" y="1"/>
                    </a:cubicBezTo>
                    <a:cubicBezTo>
                      <a:pt x="1" y="0"/>
                      <a:pt x="1" y="0"/>
                      <a:pt x="1" y="0"/>
                    </a:cubicBezTo>
                    <a:cubicBezTo>
                      <a:pt x="2" y="0"/>
                      <a:pt x="2" y="0"/>
                      <a:pt x="2" y="0"/>
                    </a:cubicBezTo>
                    <a:cubicBezTo>
                      <a:pt x="3" y="0"/>
                      <a:pt x="3" y="0"/>
                      <a:pt x="3" y="0"/>
                    </a:cubicBezTo>
                    <a:cubicBezTo>
                      <a:pt x="4" y="0"/>
                      <a:pt x="4" y="0"/>
                      <a:pt x="4" y="1"/>
                    </a:cubicBezTo>
                    <a:cubicBezTo>
                      <a:pt x="4" y="1"/>
                      <a:pt x="5" y="1"/>
                      <a:pt x="5" y="1"/>
                    </a:cubicBezTo>
                    <a:cubicBezTo>
                      <a:pt x="5" y="2"/>
                      <a:pt x="5" y="2"/>
                      <a:pt x="5" y="2"/>
                    </a:cubicBezTo>
                    <a:cubicBezTo>
                      <a:pt x="5" y="3"/>
                      <a:pt x="5" y="3"/>
                      <a:pt x="4" y="4"/>
                    </a:cubicBezTo>
                    <a:cubicBezTo>
                      <a:pt x="4" y="5"/>
                      <a:pt x="3" y="6"/>
                      <a:pt x="2" y="8"/>
                    </a:cubicBezTo>
                    <a:lnTo>
                      <a:pt x="1" y="8"/>
                    </a:lnTo>
                    <a:close/>
                    <a:moveTo>
                      <a:pt x="1" y="3"/>
                    </a:moveTo>
                    <a:cubicBezTo>
                      <a:pt x="1" y="3"/>
                      <a:pt x="1" y="4"/>
                      <a:pt x="1" y="4"/>
                    </a:cubicBezTo>
                    <a:cubicBezTo>
                      <a:pt x="2" y="4"/>
                      <a:pt x="2" y="4"/>
                      <a:pt x="2" y="4"/>
                    </a:cubicBezTo>
                    <a:cubicBezTo>
                      <a:pt x="3" y="4"/>
                      <a:pt x="3" y="4"/>
                      <a:pt x="3" y="4"/>
                    </a:cubicBezTo>
                    <a:cubicBezTo>
                      <a:pt x="3" y="4"/>
                      <a:pt x="3" y="4"/>
                      <a:pt x="4" y="3"/>
                    </a:cubicBezTo>
                    <a:cubicBezTo>
                      <a:pt x="4" y="3"/>
                      <a:pt x="4" y="2"/>
                      <a:pt x="4" y="2"/>
                    </a:cubicBezTo>
                    <a:cubicBezTo>
                      <a:pt x="4" y="2"/>
                      <a:pt x="3" y="1"/>
                      <a:pt x="3" y="1"/>
                    </a:cubicBezTo>
                    <a:cubicBezTo>
                      <a:pt x="3" y="1"/>
                      <a:pt x="3" y="1"/>
                      <a:pt x="2" y="1"/>
                    </a:cubicBezTo>
                    <a:cubicBezTo>
                      <a:pt x="2" y="1"/>
                      <a:pt x="2" y="1"/>
                      <a:pt x="2" y="1"/>
                    </a:cubicBezTo>
                    <a:cubicBezTo>
                      <a:pt x="1" y="1"/>
                      <a:pt x="1" y="1"/>
                      <a:pt x="1" y="2"/>
                    </a:cubicBezTo>
                    <a:cubicBezTo>
                      <a:pt x="1" y="2"/>
                      <a:pt x="1" y="3"/>
                      <a:pt x="1" y="3"/>
                    </a:cubicBezTo>
                    <a:close/>
                  </a:path>
                </a:pathLst>
              </a:custGeom>
              <a:grpFill/>
              <a:ln w="6350">
                <a:solidFill>
                  <a:srgbClr val="000000"/>
                </a:solidFill>
                <a:round/>
                <a:headEnd/>
                <a:tailEnd/>
              </a:ln>
            </p:spPr>
            <p:txBody>
              <a:bodyPr/>
              <a:lstStyle/>
              <a:p>
                <a:endParaRPr lang="zh-CN" altLang="en-US"/>
              </a:p>
            </p:txBody>
          </p:sp>
          <p:sp>
            <p:nvSpPr>
              <p:cNvPr id="166" name="Freeform 658"/>
              <p:cNvSpPr>
                <a:spLocks/>
              </p:cNvSpPr>
              <p:nvPr/>
            </p:nvSpPr>
            <p:spPr bwMode="auto">
              <a:xfrm>
                <a:off x="7473951" y="885825"/>
                <a:ext cx="9525" cy="9525"/>
              </a:xfrm>
              <a:custGeom>
                <a:avLst/>
                <a:gdLst>
                  <a:gd name="T0" fmla="*/ 2147483646 w 6"/>
                  <a:gd name="T1" fmla="*/ 2147483646 h 6"/>
                  <a:gd name="T2" fmla="*/ 2147483646 w 6"/>
                  <a:gd name="T3" fmla="*/ 2147483646 h 6"/>
                  <a:gd name="T4" fmla="*/ 2147483646 w 6"/>
                  <a:gd name="T5" fmla="*/ 2147483646 h 6"/>
                  <a:gd name="T6" fmla="*/ 2147483646 w 6"/>
                  <a:gd name="T7" fmla="*/ 2147483646 h 6"/>
                  <a:gd name="T8" fmla="*/ 2147483646 w 6"/>
                  <a:gd name="T9" fmla="*/ 2147483646 h 6"/>
                  <a:gd name="T10" fmla="*/ 2147483646 w 6"/>
                  <a:gd name="T11" fmla="*/ 2147483646 h 6"/>
                  <a:gd name="T12" fmla="*/ 2147483646 w 6"/>
                  <a:gd name="T13" fmla="*/ 2147483646 h 6"/>
                  <a:gd name="T14" fmla="*/ 0 w 6"/>
                  <a:gd name="T15" fmla="*/ 2147483646 h 6"/>
                  <a:gd name="T16" fmla="*/ 2147483646 w 6"/>
                  <a:gd name="T17" fmla="*/ 2147483646 h 6"/>
                  <a:gd name="T18" fmla="*/ 0 w 6"/>
                  <a:gd name="T19" fmla="*/ 2147483646 h 6"/>
                  <a:gd name="T20" fmla="*/ 2147483646 w 6"/>
                  <a:gd name="T21" fmla="*/ 2147483646 h 6"/>
                  <a:gd name="T22" fmla="*/ 2147483646 w 6"/>
                  <a:gd name="T23" fmla="*/ 2147483646 h 6"/>
                  <a:gd name="T24" fmla="*/ 2147483646 w 6"/>
                  <a:gd name="T25" fmla="*/ 0 h 6"/>
                  <a:gd name="T26" fmla="*/ 2147483646 w 6"/>
                  <a:gd name="T27" fmla="*/ 0 h 6"/>
                  <a:gd name="T28" fmla="*/ 2147483646 w 6"/>
                  <a:gd name="T29" fmla="*/ 2147483646 h 6"/>
                  <a:gd name="T30" fmla="*/ 2147483646 w 6"/>
                  <a:gd name="T31" fmla="*/ 2147483646 h 6"/>
                  <a:gd name="T32" fmla="*/ 2147483646 w 6"/>
                  <a:gd name="T33" fmla="*/ 2147483646 h 6"/>
                  <a:gd name="T34" fmla="*/ 2147483646 w 6"/>
                  <a:gd name="T35" fmla="*/ 2147483646 h 6"/>
                  <a:gd name="T36" fmla="*/ 2147483646 w 6"/>
                  <a:gd name="T37" fmla="*/ 2147483646 h 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 h="6">
                    <a:moveTo>
                      <a:pt x="6" y="4"/>
                    </a:moveTo>
                    <a:lnTo>
                      <a:pt x="5" y="4"/>
                    </a:lnTo>
                    <a:lnTo>
                      <a:pt x="3" y="3"/>
                    </a:lnTo>
                    <a:lnTo>
                      <a:pt x="4" y="6"/>
                    </a:lnTo>
                    <a:lnTo>
                      <a:pt x="3" y="6"/>
                    </a:lnTo>
                    <a:lnTo>
                      <a:pt x="3" y="3"/>
                    </a:lnTo>
                    <a:lnTo>
                      <a:pt x="1" y="4"/>
                    </a:lnTo>
                    <a:lnTo>
                      <a:pt x="0" y="4"/>
                    </a:lnTo>
                    <a:lnTo>
                      <a:pt x="2" y="2"/>
                    </a:lnTo>
                    <a:lnTo>
                      <a:pt x="0" y="1"/>
                    </a:lnTo>
                    <a:lnTo>
                      <a:pt x="1" y="1"/>
                    </a:lnTo>
                    <a:lnTo>
                      <a:pt x="3" y="2"/>
                    </a:lnTo>
                    <a:lnTo>
                      <a:pt x="3" y="0"/>
                    </a:lnTo>
                    <a:lnTo>
                      <a:pt x="4" y="0"/>
                    </a:lnTo>
                    <a:lnTo>
                      <a:pt x="3" y="2"/>
                    </a:lnTo>
                    <a:lnTo>
                      <a:pt x="5" y="1"/>
                    </a:lnTo>
                    <a:lnTo>
                      <a:pt x="6" y="1"/>
                    </a:lnTo>
                    <a:lnTo>
                      <a:pt x="4" y="2"/>
                    </a:lnTo>
                    <a:lnTo>
                      <a:pt x="6" y="4"/>
                    </a:lnTo>
                    <a:close/>
                  </a:path>
                </a:pathLst>
              </a:custGeom>
              <a:grpFill/>
              <a:ln w="6350">
                <a:solidFill>
                  <a:srgbClr val="000000"/>
                </a:solidFill>
                <a:round/>
                <a:headEnd/>
                <a:tailEnd/>
              </a:ln>
            </p:spPr>
            <p:txBody>
              <a:bodyPr/>
              <a:lstStyle/>
              <a:p>
                <a:endParaRPr lang="zh-CN" altLang="en-US"/>
              </a:p>
            </p:txBody>
          </p:sp>
          <p:sp>
            <p:nvSpPr>
              <p:cNvPr id="167" name="Freeform 659"/>
              <p:cNvSpPr>
                <a:spLocks noEditPoints="1"/>
              </p:cNvSpPr>
              <p:nvPr/>
            </p:nvSpPr>
            <p:spPr bwMode="auto">
              <a:xfrm>
                <a:off x="7524751" y="885825"/>
                <a:ext cx="7938" cy="12700"/>
              </a:xfrm>
              <a:custGeom>
                <a:avLst/>
                <a:gdLst>
                  <a:gd name="T0" fmla="*/ 0 w 5"/>
                  <a:gd name="T1" fmla="*/ 2147483646 h 8"/>
                  <a:gd name="T2" fmla="*/ 0 w 5"/>
                  <a:gd name="T3" fmla="*/ 2147483646 h 8"/>
                  <a:gd name="T4" fmla="*/ 2147483646 w 5"/>
                  <a:gd name="T5" fmla="*/ 0 h 8"/>
                  <a:gd name="T6" fmla="*/ 2147483646 w 5"/>
                  <a:gd name="T7" fmla="*/ 0 h 8"/>
                  <a:gd name="T8" fmla="*/ 2147483646 w 5"/>
                  <a:gd name="T9" fmla="*/ 0 h 8"/>
                  <a:gd name="T10" fmla="*/ 2147483646 w 5"/>
                  <a:gd name="T11" fmla="*/ 2147483646 h 8"/>
                  <a:gd name="T12" fmla="*/ 2147483646 w 5"/>
                  <a:gd name="T13" fmla="*/ 2147483646 h 8"/>
                  <a:gd name="T14" fmla="*/ 2147483646 w 5"/>
                  <a:gd name="T15" fmla="*/ 2147483646 h 8"/>
                  <a:gd name="T16" fmla="*/ 2147483646 w 5"/>
                  <a:gd name="T17" fmla="*/ 2147483646 h 8"/>
                  <a:gd name="T18" fmla="*/ 2147483646 w 5"/>
                  <a:gd name="T19" fmla="*/ 2147483646 h 8"/>
                  <a:gd name="T20" fmla="*/ 2147483646 w 5"/>
                  <a:gd name="T21" fmla="*/ 2147483646 h 8"/>
                  <a:gd name="T22" fmla="*/ 0 w 5"/>
                  <a:gd name="T23" fmla="*/ 2147483646 h 8"/>
                  <a:gd name="T24" fmla="*/ 0 w 5"/>
                  <a:gd name="T25" fmla="*/ 2147483646 h 8"/>
                  <a:gd name="T26" fmla="*/ 2147483646 w 5"/>
                  <a:gd name="T27" fmla="*/ 2147483646 h 8"/>
                  <a:gd name="T28" fmla="*/ 2147483646 w 5"/>
                  <a:gd name="T29" fmla="*/ 2147483646 h 8"/>
                  <a:gd name="T30" fmla="*/ 2147483646 w 5"/>
                  <a:gd name="T31" fmla="*/ 2147483646 h 8"/>
                  <a:gd name="T32" fmla="*/ 2147483646 w 5"/>
                  <a:gd name="T33" fmla="*/ 2147483646 h 8"/>
                  <a:gd name="T34" fmla="*/ 2147483646 w 5"/>
                  <a:gd name="T35" fmla="*/ 2147483646 h 8"/>
                  <a:gd name="T36" fmla="*/ 2147483646 w 5"/>
                  <a:gd name="T37" fmla="*/ 2147483646 h 8"/>
                  <a:gd name="T38" fmla="*/ 2147483646 w 5"/>
                  <a:gd name="T39" fmla="*/ 2147483646 h 8"/>
                  <a:gd name="T40" fmla="*/ 2147483646 w 5"/>
                  <a:gd name="T41" fmla="*/ 2147483646 h 8"/>
                  <a:gd name="T42" fmla="*/ 2147483646 w 5"/>
                  <a:gd name="T43" fmla="*/ 0 h 8"/>
                  <a:gd name="T44" fmla="*/ 2147483646 w 5"/>
                  <a:gd name="T45" fmla="*/ 2147483646 h 8"/>
                  <a:gd name="T46" fmla="*/ 2147483646 w 5"/>
                  <a:gd name="T47" fmla="*/ 2147483646 h 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5" h="8">
                    <a:moveTo>
                      <a:pt x="0" y="3"/>
                    </a:moveTo>
                    <a:cubicBezTo>
                      <a:pt x="0" y="2"/>
                      <a:pt x="0" y="2"/>
                      <a:pt x="0" y="1"/>
                    </a:cubicBezTo>
                    <a:cubicBezTo>
                      <a:pt x="1" y="1"/>
                      <a:pt x="1" y="0"/>
                      <a:pt x="1" y="0"/>
                    </a:cubicBezTo>
                    <a:cubicBezTo>
                      <a:pt x="2" y="0"/>
                      <a:pt x="2" y="0"/>
                      <a:pt x="3" y="0"/>
                    </a:cubicBezTo>
                    <a:cubicBezTo>
                      <a:pt x="3" y="0"/>
                      <a:pt x="4" y="0"/>
                      <a:pt x="4" y="0"/>
                    </a:cubicBezTo>
                    <a:cubicBezTo>
                      <a:pt x="5" y="1"/>
                      <a:pt x="5" y="1"/>
                      <a:pt x="5" y="2"/>
                    </a:cubicBezTo>
                    <a:cubicBezTo>
                      <a:pt x="5" y="3"/>
                      <a:pt x="5" y="3"/>
                      <a:pt x="5" y="4"/>
                    </a:cubicBezTo>
                    <a:cubicBezTo>
                      <a:pt x="5" y="5"/>
                      <a:pt x="5" y="6"/>
                      <a:pt x="5" y="6"/>
                    </a:cubicBezTo>
                    <a:cubicBezTo>
                      <a:pt x="4" y="7"/>
                      <a:pt x="4" y="7"/>
                      <a:pt x="3" y="8"/>
                    </a:cubicBezTo>
                    <a:cubicBezTo>
                      <a:pt x="3" y="8"/>
                      <a:pt x="2" y="8"/>
                      <a:pt x="2" y="8"/>
                    </a:cubicBezTo>
                    <a:cubicBezTo>
                      <a:pt x="1" y="7"/>
                      <a:pt x="1" y="7"/>
                      <a:pt x="1" y="7"/>
                    </a:cubicBezTo>
                    <a:cubicBezTo>
                      <a:pt x="0" y="6"/>
                      <a:pt x="0" y="6"/>
                      <a:pt x="0" y="5"/>
                    </a:cubicBezTo>
                    <a:cubicBezTo>
                      <a:pt x="0" y="5"/>
                      <a:pt x="0" y="4"/>
                      <a:pt x="0" y="3"/>
                    </a:cubicBezTo>
                    <a:close/>
                    <a:moveTo>
                      <a:pt x="1" y="3"/>
                    </a:moveTo>
                    <a:cubicBezTo>
                      <a:pt x="1" y="4"/>
                      <a:pt x="1" y="5"/>
                      <a:pt x="1" y="5"/>
                    </a:cubicBezTo>
                    <a:cubicBezTo>
                      <a:pt x="1" y="6"/>
                      <a:pt x="2" y="6"/>
                      <a:pt x="2" y="7"/>
                    </a:cubicBezTo>
                    <a:cubicBezTo>
                      <a:pt x="2" y="7"/>
                      <a:pt x="3" y="7"/>
                      <a:pt x="3" y="7"/>
                    </a:cubicBezTo>
                    <a:cubicBezTo>
                      <a:pt x="3" y="7"/>
                      <a:pt x="4" y="6"/>
                      <a:pt x="4" y="6"/>
                    </a:cubicBezTo>
                    <a:cubicBezTo>
                      <a:pt x="4" y="5"/>
                      <a:pt x="4" y="5"/>
                      <a:pt x="4" y="4"/>
                    </a:cubicBezTo>
                    <a:cubicBezTo>
                      <a:pt x="4" y="3"/>
                      <a:pt x="4" y="3"/>
                      <a:pt x="4" y="2"/>
                    </a:cubicBezTo>
                    <a:cubicBezTo>
                      <a:pt x="4" y="2"/>
                      <a:pt x="4" y="1"/>
                      <a:pt x="4" y="1"/>
                    </a:cubicBezTo>
                    <a:cubicBezTo>
                      <a:pt x="3" y="1"/>
                      <a:pt x="3" y="0"/>
                      <a:pt x="3" y="0"/>
                    </a:cubicBezTo>
                    <a:cubicBezTo>
                      <a:pt x="2" y="0"/>
                      <a:pt x="2" y="1"/>
                      <a:pt x="2" y="1"/>
                    </a:cubicBezTo>
                    <a:cubicBezTo>
                      <a:pt x="1" y="1"/>
                      <a:pt x="1" y="2"/>
                      <a:pt x="1" y="3"/>
                    </a:cubicBezTo>
                    <a:close/>
                  </a:path>
                </a:pathLst>
              </a:custGeom>
              <a:grpFill/>
              <a:ln w="6350">
                <a:solidFill>
                  <a:srgbClr val="000000"/>
                </a:solidFill>
                <a:round/>
                <a:headEnd/>
                <a:tailEnd/>
              </a:ln>
            </p:spPr>
            <p:txBody>
              <a:bodyPr/>
              <a:lstStyle/>
              <a:p>
                <a:endParaRPr lang="zh-CN" altLang="en-US"/>
              </a:p>
            </p:txBody>
          </p:sp>
          <p:sp>
            <p:nvSpPr>
              <p:cNvPr id="168" name="Freeform 660"/>
              <p:cNvSpPr>
                <a:spLocks noEditPoints="1"/>
              </p:cNvSpPr>
              <p:nvPr/>
            </p:nvSpPr>
            <p:spPr bwMode="auto">
              <a:xfrm>
                <a:off x="7580313" y="885825"/>
                <a:ext cx="6350" cy="12700"/>
              </a:xfrm>
              <a:custGeom>
                <a:avLst/>
                <a:gdLst>
                  <a:gd name="T0" fmla="*/ 2147483646 w 4"/>
                  <a:gd name="T1" fmla="*/ 2147483646 h 8"/>
                  <a:gd name="T2" fmla="*/ 2147483646 w 4"/>
                  <a:gd name="T3" fmla="*/ 2147483646 h 8"/>
                  <a:gd name="T4" fmla="*/ 2147483646 w 4"/>
                  <a:gd name="T5" fmla="*/ 2147483646 h 8"/>
                  <a:gd name="T6" fmla="*/ 2147483646 w 4"/>
                  <a:gd name="T7" fmla="*/ 2147483646 h 8"/>
                  <a:gd name="T8" fmla="*/ 2147483646 w 4"/>
                  <a:gd name="T9" fmla="*/ 2147483646 h 8"/>
                  <a:gd name="T10" fmla="*/ 2147483646 w 4"/>
                  <a:gd name="T11" fmla="*/ 2147483646 h 8"/>
                  <a:gd name="T12" fmla="*/ 2147483646 w 4"/>
                  <a:gd name="T13" fmla="*/ 2147483646 h 8"/>
                  <a:gd name="T14" fmla="*/ 0 w 4"/>
                  <a:gd name="T15" fmla="*/ 2147483646 h 8"/>
                  <a:gd name="T16" fmla="*/ 0 w 4"/>
                  <a:gd name="T17" fmla="*/ 2147483646 h 8"/>
                  <a:gd name="T18" fmla="*/ 0 w 4"/>
                  <a:gd name="T19" fmla="*/ 2147483646 h 8"/>
                  <a:gd name="T20" fmla="*/ 0 w 4"/>
                  <a:gd name="T21" fmla="*/ 2147483646 h 8"/>
                  <a:gd name="T22" fmla="*/ 2147483646 w 4"/>
                  <a:gd name="T23" fmla="*/ 2147483646 h 8"/>
                  <a:gd name="T24" fmla="*/ 2147483646 w 4"/>
                  <a:gd name="T25" fmla="*/ 2147483646 h 8"/>
                  <a:gd name="T26" fmla="*/ 0 w 4"/>
                  <a:gd name="T27" fmla="*/ 2147483646 h 8"/>
                  <a:gd name="T28" fmla="*/ 0 w 4"/>
                  <a:gd name="T29" fmla="*/ 2147483646 h 8"/>
                  <a:gd name="T30" fmla="*/ 2147483646 w 4"/>
                  <a:gd name="T31" fmla="*/ 2147483646 h 8"/>
                  <a:gd name="T32" fmla="*/ 2147483646 w 4"/>
                  <a:gd name="T33" fmla="*/ 0 h 8"/>
                  <a:gd name="T34" fmla="*/ 2147483646 w 4"/>
                  <a:gd name="T35" fmla="*/ 0 h 8"/>
                  <a:gd name="T36" fmla="*/ 2147483646 w 4"/>
                  <a:gd name="T37" fmla="*/ 2147483646 h 8"/>
                  <a:gd name="T38" fmla="*/ 2147483646 w 4"/>
                  <a:gd name="T39" fmla="*/ 2147483646 h 8"/>
                  <a:gd name="T40" fmla="*/ 2147483646 w 4"/>
                  <a:gd name="T41" fmla="*/ 0 h 8"/>
                  <a:gd name="T42" fmla="*/ 2147483646 w 4"/>
                  <a:gd name="T43" fmla="*/ 0 h 8"/>
                  <a:gd name="T44" fmla="*/ 2147483646 w 4"/>
                  <a:gd name="T45" fmla="*/ 2147483646 h 8"/>
                  <a:gd name="T46" fmla="*/ 2147483646 w 4"/>
                  <a:gd name="T47" fmla="*/ 2147483646 h 8"/>
                  <a:gd name="T48" fmla="*/ 2147483646 w 4"/>
                  <a:gd name="T49" fmla="*/ 2147483646 h 8"/>
                  <a:gd name="T50" fmla="*/ 2147483646 w 4"/>
                  <a:gd name="T51" fmla="*/ 2147483646 h 8"/>
                  <a:gd name="T52" fmla="*/ 2147483646 w 4"/>
                  <a:gd name="T53" fmla="*/ 2147483646 h 8"/>
                  <a:gd name="T54" fmla="*/ 2147483646 w 4"/>
                  <a:gd name="T55" fmla="*/ 2147483646 h 8"/>
                  <a:gd name="T56" fmla="*/ 2147483646 w 4"/>
                  <a:gd name="T57" fmla="*/ 2147483646 h 8"/>
                  <a:gd name="T58" fmla="*/ 2147483646 w 4"/>
                  <a:gd name="T59" fmla="*/ 2147483646 h 8"/>
                  <a:gd name="T60" fmla="*/ 2147483646 w 4"/>
                  <a:gd name="T61" fmla="*/ 2147483646 h 8"/>
                  <a:gd name="T62" fmla="*/ 2147483646 w 4"/>
                  <a:gd name="T63" fmla="*/ 2147483646 h 8"/>
                  <a:gd name="T64" fmla="*/ 2147483646 w 4"/>
                  <a:gd name="T65" fmla="*/ 2147483646 h 8"/>
                  <a:gd name="T66" fmla="*/ 2147483646 w 4"/>
                  <a:gd name="T67" fmla="*/ 2147483646 h 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 h="8">
                    <a:moveTo>
                      <a:pt x="4" y="6"/>
                    </a:moveTo>
                    <a:lnTo>
                      <a:pt x="4" y="6"/>
                    </a:lnTo>
                    <a:lnTo>
                      <a:pt x="3" y="8"/>
                    </a:lnTo>
                    <a:lnTo>
                      <a:pt x="3" y="6"/>
                    </a:lnTo>
                    <a:lnTo>
                      <a:pt x="1" y="6"/>
                    </a:lnTo>
                    <a:lnTo>
                      <a:pt x="1" y="8"/>
                    </a:lnTo>
                    <a:lnTo>
                      <a:pt x="0" y="8"/>
                    </a:lnTo>
                    <a:lnTo>
                      <a:pt x="0" y="6"/>
                    </a:lnTo>
                    <a:lnTo>
                      <a:pt x="0" y="5"/>
                    </a:lnTo>
                    <a:lnTo>
                      <a:pt x="1" y="5"/>
                    </a:lnTo>
                    <a:lnTo>
                      <a:pt x="1" y="3"/>
                    </a:lnTo>
                    <a:lnTo>
                      <a:pt x="0" y="3"/>
                    </a:lnTo>
                    <a:lnTo>
                      <a:pt x="0" y="2"/>
                    </a:lnTo>
                    <a:lnTo>
                      <a:pt x="1" y="2"/>
                    </a:lnTo>
                    <a:lnTo>
                      <a:pt x="1" y="0"/>
                    </a:lnTo>
                    <a:lnTo>
                      <a:pt x="2" y="0"/>
                    </a:lnTo>
                    <a:lnTo>
                      <a:pt x="2" y="2"/>
                    </a:lnTo>
                    <a:lnTo>
                      <a:pt x="3" y="2"/>
                    </a:lnTo>
                    <a:lnTo>
                      <a:pt x="4" y="0"/>
                    </a:lnTo>
                    <a:lnTo>
                      <a:pt x="4" y="2"/>
                    </a:lnTo>
                    <a:lnTo>
                      <a:pt x="4" y="3"/>
                    </a:lnTo>
                    <a:lnTo>
                      <a:pt x="4" y="5"/>
                    </a:lnTo>
                    <a:lnTo>
                      <a:pt x="4" y="6"/>
                    </a:lnTo>
                    <a:close/>
                    <a:moveTo>
                      <a:pt x="3" y="3"/>
                    </a:moveTo>
                    <a:lnTo>
                      <a:pt x="2" y="3"/>
                    </a:lnTo>
                    <a:lnTo>
                      <a:pt x="1" y="5"/>
                    </a:lnTo>
                    <a:lnTo>
                      <a:pt x="3" y="5"/>
                    </a:lnTo>
                    <a:lnTo>
                      <a:pt x="3" y="3"/>
                    </a:lnTo>
                    <a:close/>
                  </a:path>
                </a:pathLst>
              </a:custGeom>
              <a:grpFill/>
              <a:ln w="6350">
                <a:solidFill>
                  <a:srgbClr val="000000"/>
                </a:solidFill>
                <a:round/>
                <a:headEnd/>
                <a:tailEnd/>
              </a:ln>
            </p:spPr>
            <p:txBody>
              <a:bodyPr/>
              <a:lstStyle/>
              <a:p>
                <a:endParaRPr lang="zh-CN" altLang="en-US"/>
              </a:p>
            </p:txBody>
          </p:sp>
          <p:sp>
            <p:nvSpPr>
              <p:cNvPr id="169" name="Oval 661"/>
              <p:cNvSpPr>
                <a:spLocks noChangeArrowheads="1"/>
              </p:cNvSpPr>
              <p:nvPr/>
            </p:nvSpPr>
            <p:spPr bwMode="auto">
              <a:xfrm>
                <a:off x="7470776" y="1590675"/>
                <a:ext cx="46038" cy="42862"/>
              </a:xfrm>
              <a:prstGeom prst="ellipse">
                <a:avLst/>
              </a:prstGeom>
              <a:grpFill/>
              <a:ln w="6350">
                <a:solidFill>
                  <a:srgbClr val="000000"/>
                </a:solidFill>
                <a:round/>
                <a:headEnd/>
                <a:tailEnd/>
              </a:ln>
            </p:spPr>
            <p:txBody>
              <a:bodyPr/>
              <a:lstStyle/>
              <a:p>
                <a:endParaRPr lang="zh-CN" altLang="en-US">
                  <a:solidFill>
                    <a:srgbClr val="000000"/>
                  </a:solidFill>
                </a:endParaRPr>
              </a:p>
            </p:txBody>
          </p:sp>
          <p:sp>
            <p:nvSpPr>
              <p:cNvPr id="170" name="Oval 662"/>
              <p:cNvSpPr>
                <a:spLocks noChangeArrowheads="1"/>
              </p:cNvSpPr>
              <p:nvPr/>
            </p:nvSpPr>
            <p:spPr bwMode="auto">
              <a:xfrm>
                <a:off x="7543801" y="1590675"/>
                <a:ext cx="42863" cy="42862"/>
              </a:xfrm>
              <a:prstGeom prst="ellipse">
                <a:avLst/>
              </a:prstGeom>
              <a:grpFill/>
              <a:ln w="6350">
                <a:solidFill>
                  <a:srgbClr val="000000"/>
                </a:solidFill>
                <a:round/>
                <a:headEnd/>
                <a:tailEnd/>
              </a:ln>
            </p:spPr>
            <p:txBody>
              <a:bodyPr/>
              <a:lstStyle/>
              <a:p>
                <a:endParaRPr lang="zh-CN" altLang="en-US">
                  <a:solidFill>
                    <a:srgbClr val="000000"/>
                  </a:solidFill>
                </a:endParaRPr>
              </a:p>
            </p:txBody>
          </p:sp>
        </p:grpSp>
        <p:grpSp>
          <p:nvGrpSpPr>
            <p:cNvPr id="26" name="组合 835"/>
            <p:cNvGrpSpPr>
              <a:grpSpLocks/>
            </p:cNvGrpSpPr>
            <p:nvPr/>
          </p:nvGrpSpPr>
          <p:grpSpPr bwMode="auto">
            <a:xfrm>
              <a:off x="3410083" y="5374385"/>
              <a:ext cx="850895" cy="608109"/>
              <a:chOff x="7040564" y="3705226"/>
              <a:chExt cx="820738" cy="806451"/>
            </a:xfrm>
            <a:solidFill>
              <a:schemeClr val="tx1"/>
            </a:solidFill>
          </p:grpSpPr>
          <p:sp>
            <p:nvSpPr>
              <p:cNvPr id="28" name="Freeform 261"/>
              <p:cNvSpPr>
                <a:spLocks noEditPoints="1"/>
              </p:cNvSpPr>
              <p:nvPr/>
            </p:nvSpPr>
            <p:spPr bwMode="auto">
              <a:xfrm>
                <a:off x="7040564" y="3705226"/>
                <a:ext cx="469900" cy="469900"/>
              </a:xfrm>
              <a:custGeom>
                <a:avLst/>
                <a:gdLst>
                  <a:gd name="T0" fmla="*/ 2147483646 w 303"/>
                  <a:gd name="T1" fmla="*/ 2147483646 h 303"/>
                  <a:gd name="T2" fmla="*/ 0 w 303"/>
                  <a:gd name="T3" fmla="*/ 2147483646 h 303"/>
                  <a:gd name="T4" fmla="*/ 2147483646 w 303"/>
                  <a:gd name="T5" fmla="*/ 0 h 303"/>
                  <a:gd name="T6" fmla="*/ 2147483646 w 303"/>
                  <a:gd name="T7" fmla="*/ 2147483646 h 303"/>
                  <a:gd name="T8" fmla="*/ 2147483646 w 303"/>
                  <a:gd name="T9" fmla="*/ 2147483646 h 303"/>
                  <a:gd name="T10" fmla="*/ 2147483646 w 303"/>
                  <a:gd name="T11" fmla="*/ 2147483646 h 303"/>
                  <a:gd name="T12" fmla="*/ 2147483646 w 303"/>
                  <a:gd name="T13" fmla="*/ 2147483646 h 303"/>
                  <a:gd name="T14" fmla="*/ 2147483646 w 303"/>
                  <a:gd name="T15" fmla="*/ 2147483646 h 303"/>
                  <a:gd name="T16" fmla="*/ 2147483646 w 303"/>
                  <a:gd name="T17" fmla="*/ 2147483646 h 303"/>
                  <a:gd name="T18" fmla="*/ 2147483646 w 303"/>
                  <a:gd name="T19" fmla="*/ 2147483646 h 30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3" h="303">
                    <a:moveTo>
                      <a:pt x="151" y="303"/>
                    </a:moveTo>
                    <a:cubicBezTo>
                      <a:pt x="68" y="303"/>
                      <a:pt x="0" y="235"/>
                      <a:pt x="0" y="152"/>
                    </a:cubicBezTo>
                    <a:cubicBezTo>
                      <a:pt x="0" y="68"/>
                      <a:pt x="68" y="0"/>
                      <a:pt x="151" y="0"/>
                    </a:cubicBezTo>
                    <a:cubicBezTo>
                      <a:pt x="235" y="0"/>
                      <a:pt x="303" y="68"/>
                      <a:pt x="303" y="152"/>
                    </a:cubicBezTo>
                    <a:cubicBezTo>
                      <a:pt x="303" y="235"/>
                      <a:pt x="235" y="303"/>
                      <a:pt x="151" y="303"/>
                    </a:cubicBezTo>
                    <a:close/>
                    <a:moveTo>
                      <a:pt x="151" y="8"/>
                    </a:moveTo>
                    <a:cubicBezTo>
                      <a:pt x="72" y="8"/>
                      <a:pt x="8" y="72"/>
                      <a:pt x="8" y="152"/>
                    </a:cubicBezTo>
                    <a:cubicBezTo>
                      <a:pt x="8" y="231"/>
                      <a:pt x="72" y="295"/>
                      <a:pt x="151" y="295"/>
                    </a:cubicBezTo>
                    <a:cubicBezTo>
                      <a:pt x="231" y="295"/>
                      <a:pt x="295" y="231"/>
                      <a:pt x="295" y="152"/>
                    </a:cubicBezTo>
                    <a:cubicBezTo>
                      <a:pt x="295" y="72"/>
                      <a:pt x="231" y="8"/>
                      <a:pt x="151" y="8"/>
                    </a:cubicBezTo>
                    <a:close/>
                  </a:path>
                </a:pathLst>
              </a:custGeom>
              <a:grpFill/>
              <a:ln w="6350">
                <a:solidFill>
                  <a:srgbClr val="000000"/>
                </a:solidFill>
                <a:round/>
                <a:headEnd/>
                <a:tailEnd/>
              </a:ln>
            </p:spPr>
            <p:txBody>
              <a:bodyPr/>
              <a:lstStyle/>
              <a:p>
                <a:endParaRPr lang="zh-CN" altLang="en-US"/>
              </a:p>
            </p:txBody>
          </p:sp>
          <p:sp>
            <p:nvSpPr>
              <p:cNvPr id="29" name="Freeform 262"/>
              <p:cNvSpPr>
                <a:spLocks/>
              </p:cNvSpPr>
              <p:nvPr/>
            </p:nvSpPr>
            <p:spPr bwMode="auto">
              <a:xfrm>
                <a:off x="7462839" y="4098926"/>
                <a:ext cx="398463" cy="396875"/>
              </a:xfrm>
              <a:custGeom>
                <a:avLst/>
                <a:gdLst>
                  <a:gd name="T0" fmla="*/ 2147483646 w 257"/>
                  <a:gd name="T1" fmla="*/ 2147483646 h 255"/>
                  <a:gd name="T2" fmla="*/ 0 w 257"/>
                  <a:gd name="T3" fmla="*/ 2147483646 h 255"/>
                  <a:gd name="T4" fmla="*/ 2147483646 w 257"/>
                  <a:gd name="T5" fmla="*/ 0 h 255"/>
                  <a:gd name="T6" fmla="*/ 2147483646 w 257"/>
                  <a:gd name="T7" fmla="*/ 2147483646 h 255"/>
                  <a:gd name="T8" fmla="*/ 2147483646 w 257"/>
                  <a:gd name="T9" fmla="*/ 2147483646 h 255"/>
                  <a:gd name="T10" fmla="*/ 2147483646 w 257"/>
                  <a:gd name="T11" fmla="*/ 2147483646 h 255"/>
                  <a:gd name="T12" fmla="*/ 2147483646 w 257"/>
                  <a:gd name="T13" fmla="*/ 2147483646 h 255"/>
                  <a:gd name="T14" fmla="*/ 2147483646 w 257"/>
                  <a:gd name="T15" fmla="*/ 2147483646 h 255"/>
                  <a:gd name="T16" fmla="*/ 2147483646 w 257"/>
                  <a:gd name="T17" fmla="*/ 2147483646 h 255"/>
                  <a:gd name="T18" fmla="*/ 2147483646 w 257"/>
                  <a:gd name="T19" fmla="*/ 2147483646 h 255"/>
                  <a:gd name="T20" fmla="*/ 2147483646 w 257"/>
                  <a:gd name="T21" fmla="*/ 2147483646 h 25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57" h="255">
                    <a:moveTo>
                      <a:pt x="104" y="255"/>
                    </a:moveTo>
                    <a:cubicBezTo>
                      <a:pt x="44" y="243"/>
                      <a:pt x="0" y="190"/>
                      <a:pt x="0" y="128"/>
                    </a:cubicBezTo>
                    <a:cubicBezTo>
                      <a:pt x="0" y="57"/>
                      <a:pt x="57" y="0"/>
                      <a:pt x="129" y="0"/>
                    </a:cubicBezTo>
                    <a:cubicBezTo>
                      <a:pt x="200" y="0"/>
                      <a:pt x="257" y="57"/>
                      <a:pt x="257" y="128"/>
                    </a:cubicBezTo>
                    <a:cubicBezTo>
                      <a:pt x="257" y="190"/>
                      <a:pt x="214" y="243"/>
                      <a:pt x="153" y="255"/>
                    </a:cubicBezTo>
                    <a:cubicBezTo>
                      <a:pt x="152" y="247"/>
                      <a:pt x="152" y="247"/>
                      <a:pt x="152" y="247"/>
                    </a:cubicBezTo>
                    <a:cubicBezTo>
                      <a:pt x="208" y="236"/>
                      <a:pt x="249" y="186"/>
                      <a:pt x="249" y="128"/>
                    </a:cubicBezTo>
                    <a:cubicBezTo>
                      <a:pt x="249" y="62"/>
                      <a:pt x="195" y="8"/>
                      <a:pt x="129" y="8"/>
                    </a:cubicBezTo>
                    <a:cubicBezTo>
                      <a:pt x="62" y="8"/>
                      <a:pt x="8" y="62"/>
                      <a:pt x="8" y="128"/>
                    </a:cubicBezTo>
                    <a:cubicBezTo>
                      <a:pt x="8" y="186"/>
                      <a:pt x="49" y="236"/>
                      <a:pt x="106" y="247"/>
                    </a:cubicBezTo>
                    <a:lnTo>
                      <a:pt x="104" y="255"/>
                    </a:lnTo>
                    <a:close/>
                  </a:path>
                </a:pathLst>
              </a:custGeom>
              <a:grpFill/>
              <a:ln w="6350">
                <a:solidFill>
                  <a:srgbClr val="000000"/>
                </a:solidFill>
                <a:round/>
                <a:headEnd/>
                <a:tailEnd/>
              </a:ln>
            </p:spPr>
            <p:txBody>
              <a:bodyPr/>
              <a:lstStyle/>
              <a:p>
                <a:endParaRPr lang="zh-CN" altLang="en-US"/>
              </a:p>
            </p:txBody>
          </p:sp>
          <p:sp>
            <p:nvSpPr>
              <p:cNvPr id="30" name="Freeform 263"/>
              <p:cNvSpPr>
                <a:spLocks noEditPoints="1"/>
              </p:cNvSpPr>
              <p:nvPr/>
            </p:nvSpPr>
            <p:spPr bwMode="auto">
              <a:xfrm>
                <a:off x="7497764" y="4135439"/>
                <a:ext cx="328613" cy="327025"/>
              </a:xfrm>
              <a:custGeom>
                <a:avLst/>
                <a:gdLst>
                  <a:gd name="T0" fmla="*/ 2147483646 w 211"/>
                  <a:gd name="T1" fmla="*/ 2147483646 h 211"/>
                  <a:gd name="T2" fmla="*/ 0 w 211"/>
                  <a:gd name="T3" fmla="*/ 2147483646 h 211"/>
                  <a:gd name="T4" fmla="*/ 2147483646 w 211"/>
                  <a:gd name="T5" fmla="*/ 0 h 211"/>
                  <a:gd name="T6" fmla="*/ 2147483646 w 211"/>
                  <a:gd name="T7" fmla="*/ 2147483646 h 211"/>
                  <a:gd name="T8" fmla="*/ 2147483646 w 211"/>
                  <a:gd name="T9" fmla="*/ 2147483646 h 211"/>
                  <a:gd name="T10" fmla="*/ 2147483646 w 211"/>
                  <a:gd name="T11" fmla="*/ 2147483646 h 211"/>
                  <a:gd name="T12" fmla="*/ 2147483646 w 211"/>
                  <a:gd name="T13" fmla="*/ 2147483646 h 211"/>
                  <a:gd name="T14" fmla="*/ 2147483646 w 211"/>
                  <a:gd name="T15" fmla="*/ 2147483646 h 211"/>
                  <a:gd name="T16" fmla="*/ 2147483646 w 211"/>
                  <a:gd name="T17" fmla="*/ 2147483646 h 211"/>
                  <a:gd name="T18" fmla="*/ 2147483646 w 211"/>
                  <a:gd name="T19" fmla="*/ 2147483646 h 2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211">
                    <a:moveTo>
                      <a:pt x="106" y="211"/>
                    </a:moveTo>
                    <a:cubicBezTo>
                      <a:pt x="47" y="211"/>
                      <a:pt x="0" y="164"/>
                      <a:pt x="0" y="105"/>
                    </a:cubicBezTo>
                    <a:cubicBezTo>
                      <a:pt x="0" y="47"/>
                      <a:pt x="47" y="0"/>
                      <a:pt x="106" y="0"/>
                    </a:cubicBezTo>
                    <a:cubicBezTo>
                      <a:pt x="164" y="0"/>
                      <a:pt x="211" y="47"/>
                      <a:pt x="211" y="105"/>
                    </a:cubicBezTo>
                    <a:cubicBezTo>
                      <a:pt x="211" y="164"/>
                      <a:pt x="164" y="211"/>
                      <a:pt x="106" y="211"/>
                    </a:cubicBezTo>
                    <a:close/>
                    <a:moveTo>
                      <a:pt x="106" y="4"/>
                    </a:moveTo>
                    <a:cubicBezTo>
                      <a:pt x="50" y="4"/>
                      <a:pt x="4" y="49"/>
                      <a:pt x="4" y="105"/>
                    </a:cubicBezTo>
                    <a:cubicBezTo>
                      <a:pt x="4" y="162"/>
                      <a:pt x="50" y="207"/>
                      <a:pt x="106" y="207"/>
                    </a:cubicBezTo>
                    <a:cubicBezTo>
                      <a:pt x="162" y="207"/>
                      <a:pt x="207" y="162"/>
                      <a:pt x="207" y="105"/>
                    </a:cubicBezTo>
                    <a:cubicBezTo>
                      <a:pt x="207" y="49"/>
                      <a:pt x="162" y="4"/>
                      <a:pt x="106" y="4"/>
                    </a:cubicBezTo>
                    <a:close/>
                  </a:path>
                </a:pathLst>
              </a:custGeom>
              <a:grpFill/>
              <a:ln w="6350">
                <a:solidFill>
                  <a:srgbClr val="000000"/>
                </a:solidFill>
                <a:round/>
                <a:headEnd/>
                <a:tailEnd/>
              </a:ln>
            </p:spPr>
            <p:txBody>
              <a:bodyPr/>
              <a:lstStyle/>
              <a:p>
                <a:endParaRPr lang="zh-CN" altLang="en-US"/>
              </a:p>
            </p:txBody>
          </p:sp>
          <p:sp>
            <p:nvSpPr>
              <p:cNvPr id="31" name="Freeform 264"/>
              <p:cNvSpPr>
                <a:spLocks noEditPoints="1"/>
              </p:cNvSpPr>
              <p:nvPr/>
            </p:nvSpPr>
            <p:spPr bwMode="auto">
              <a:xfrm>
                <a:off x="7081839" y="3746501"/>
                <a:ext cx="387350" cy="387350"/>
              </a:xfrm>
              <a:custGeom>
                <a:avLst/>
                <a:gdLst>
                  <a:gd name="T0" fmla="*/ 2147483646 w 249"/>
                  <a:gd name="T1" fmla="*/ 2147483646 h 249"/>
                  <a:gd name="T2" fmla="*/ 0 w 249"/>
                  <a:gd name="T3" fmla="*/ 2147483646 h 249"/>
                  <a:gd name="T4" fmla="*/ 2147483646 w 249"/>
                  <a:gd name="T5" fmla="*/ 0 h 249"/>
                  <a:gd name="T6" fmla="*/ 2147483646 w 249"/>
                  <a:gd name="T7" fmla="*/ 2147483646 h 249"/>
                  <a:gd name="T8" fmla="*/ 2147483646 w 249"/>
                  <a:gd name="T9" fmla="*/ 2147483646 h 249"/>
                  <a:gd name="T10" fmla="*/ 2147483646 w 249"/>
                  <a:gd name="T11" fmla="*/ 2147483646 h 249"/>
                  <a:gd name="T12" fmla="*/ 2147483646 w 249"/>
                  <a:gd name="T13" fmla="*/ 2147483646 h 249"/>
                  <a:gd name="T14" fmla="*/ 2147483646 w 249"/>
                  <a:gd name="T15" fmla="*/ 2147483646 h 249"/>
                  <a:gd name="T16" fmla="*/ 2147483646 w 249"/>
                  <a:gd name="T17" fmla="*/ 2147483646 h 249"/>
                  <a:gd name="T18" fmla="*/ 2147483646 w 249"/>
                  <a:gd name="T19" fmla="*/ 2147483646 h 24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9" h="249">
                    <a:moveTo>
                      <a:pt x="124" y="249"/>
                    </a:moveTo>
                    <a:cubicBezTo>
                      <a:pt x="56" y="249"/>
                      <a:pt x="0" y="193"/>
                      <a:pt x="0" y="125"/>
                    </a:cubicBezTo>
                    <a:cubicBezTo>
                      <a:pt x="0" y="56"/>
                      <a:pt x="56" y="0"/>
                      <a:pt x="124" y="0"/>
                    </a:cubicBezTo>
                    <a:cubicBezTo>
                      <a:pt x="193" y="0"/>
                      <a:pt x="249" y="56"/>
                      <a:pt x="249" y="125"/>
                    </a:cubicBezTo>
                    <a:cubicBezTo>
                      <a:pt x="249" y="193"/>
                      <a:pt x="193" y="249"/>
                      <a:pt x="124" y="249"/>
                    </a:cubicBezTo>
                    <a:close/>
                    <a:moveTo>
                      <a:pt x="124" y="4"/>
                    </a:moveTo>
                    <a:cubicBezTo>
                      <a:pt x="58" y="4"/>
                      <a:pt x="4" y="58"/>
                      <a:pt x="4" y="125"/>
                    </a:cubicBezTo>
                    <a:cubicBezTo>
                      <a:pt x="4" y="191"/>
                      <a:pt x="58" y="245"/>
                      <a:pt x="124" y="245"/>
                    </a:cubicBezTo>
                    <a:cubicBezTo>
                      <a:pt x="191" y="245"/>
                      <a:pt x="245" y="191"/>
                      <a:pt x="245" y="125"/>
                    </a:cubicBezTo>
                    <a:cubicBezTo>
                      <a:pt x="245" y="58"/>
                      <a:pt x="191" y="4"/>
                      <a:pt x="124" y="4"/>
                    </a:cubicBezTo>
                    <a:close/>
                  </a:path>
                </a:pathLst>
              </a:custGeom>
              <a:grpFill/>
              <a:ln w="6350">
                <a:solidFill>
                  <a:srgbClr val="000000"/>
                </a:solidFill>
                <a:round/>
                <a:headEnd/>
                <a:tailEnd/>
              </a:ln>
            </p:spPr>
            <p:txBody>
              <a:bodyPr/>
              <a:lstStyle/>
              <a:p>
                <a:endParaRPr lang="zh-CN" altLang="en-US"/>
              </a:p>
            </p:txBody>
          </p:sp>
          <p:sp>
            <p:nvSpPr>
              <p:cNvPr id="32" name="Freeform 265"/>
              <p:cNvSpPr>
                <a:spLocks noEditPoints="1"/>
              </p:cNvSpPr>
              <p:nvPr/>
            </p:nvSpPr>
            <p:spPr bwMode="auto">
              <a:xfrm>
                <a:off x="7107239" y="4229101"/>
                <a:ext cx="336550" cy="144463"/>
              </a:xfrm>
              <a:custGeom>
                <a:avLst/>
                <a:gdLst>
                  <a:gd name="T0" fmla="*/ 2147483646 w 217"/>
                  <a:gd name="T1" fmla="*/ 2147483646 h 93"/>
                  <a:gd name="T2" fmla="*/ 2147483646 w 217"/>
                  <a:gd name="T3" fmla="*/ 2147483646 h 93"/>
                  <a:gd name="T4" fmla="*/ 0 w 217"/>
                  <a:gd name="T5" fmla="*/ 2147483646 h 93"/>
                  <a:gd name="T6" fmla="*/ 2147483646 w 217"/>
                  <a:gd name="T7" fmla="*/ 0 h 93"/>
                  <a:gd name="T8" fmla="*/ 2147483646 w 217"/>
                  <a:gd name="T9" fmla="*/ 0 h 93"/>
                  <a:gd name="T10" fmla="*/ 2147483646 w 217"/>
                  <a:gd name="T11" fmla="*/ 2147483646 h 93"/>
                  <a:gd name="T12" fmla="*/ 2147483646 w 217"/>
                  <a:gd name="T13" fmla="*/ 2147483646 h 93"/>
                  <a:gd name="T14" fmla="*/ 2147483646 w 217"/>
                  <a:gd name="T15" fmla="*/ 2147483646 h 93"/>
                  <a:gd name="T16" fmla="*/ 2147483646 w 217"/>
                  <a:gd name="T17" fmla="*/ 2147483646 h 93"/>
                  <a:gd name="T18" fmla="*/ 2147483646 w 217"/>
                  <a:gd name="T19" fmla="*/ 2147483646 h 93"/>
                  <a:gd name="T20" fmla="*/ 2147483646 w 217"/>
                  <a:gd name="T21" fmla="*/ 2147483646 h 93"/>
                  <a:gd name="T22" fmla="*/ 2147483646 w 217"/>
                  <a:gd name="T23" fmla="*/ 2147483646 h 93"/>
                  <a:gd name="T24" fmla="*/ 2147483646 w 217"/>
                  <a:gd name="T25" fmla="*/ 2147483646 h 93"/>
                  <a:gd name="T26" fmla="*/ 2147483646 w 217"/>
                  <a:gd name="T27" fmla="*/ 2147483646 h 9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17" h="93">
                    <a:moveTo>
                      <a:pt x="170" y="93"/>
                    </a:moveTo>
                    <a:cubicBezTo>
                      <a:pt x="47" y="93"/>
                      <a:pt x="47" y="93"/>
                      <a:pt x="47" y="93"/>
                    </a:cubicBezTo>
                    <a:cubicBezTo>
                      <a:pt x="21" y="93"/>
                      <a:pt x="0" y="72"/>
                      <a:pt x="0" y="46"/>
                    </a:cubicBezTo>
                    <a:cubicBezTo>
                      <a:pt x="0" y="21"/>
                      <a:pt x="21" y="0"/>
                      <a:pt x="47" y="0"/>
                    </a:cubicBezTo>
                    <a:cubicBezTo>
                      <a:pt x="170" y="0"/>
                      <a:pt x="170" y="0"/>
                      <a:pt x="170" y="0"/>
                    </a:cubicBezTo>
                    <a:cubicBezTo>
                      <a:pt x="196" y="0"/>
                      <a:pt x="217" y="21"/>
                      <a:pt x="217" y="46"/>
                    </a:cubicBezTo>
                    <a:cubicBezTo>
                      <a:pt x="217" y="72"/>
                      <a:pt x="196" y="93"/>
                      <a:pt x="170" y="93"/>
                    </a:cubicBezTo>
                    <a:close/>
                    <a:moveTo>
                      <a:pt x="47" y="8"/>
                    </a:moveTo>
                    <a:cubicBezTo>
                      <a:pt x="25" y="8"/>
                      <a:pt x="8" y="25"/>
                      <a:pt x="8" y="46"/>
                    </a:cubicBezTo>
                    <a:cubicBezTo>
                      <a:pt x="8" y="67"/>
                      <a:pt x="25" y="85"/>
                      <a:pt x="47" y="85"/>
                    </a:cubicBezTo>
                    <a:cubicBezTo>
                      <a:pt x="170" y="85"/>
                      <a:pt x="170" y="85"/>
                      <a:pt x="170" y="85"/>
                    </a:cubicBezTo>
                    <a:cubicBezTo>
                      <a:pt x="192" y="85"/>
                      <a:pt x="209" y="67"/>
                      <a:pt x="209" y="46"/>
                    </a:cubicBezTo>
                    <a:cubicBezTo>
                      <a:pt x="209" y="25"/>
                      <a:pt x="192" y="8"/>
                      <a:pt x="170" y="8"/>
                    </a:cubicBezTo>
                    <a:lnTo>
                      <a:pt x="47" y="8"/>
                    </a:lnTo>
                    <a:close/>
                  </a:path>
                </a:pathLst>
              </a:custGeom>
              <a:grpFill/>
              <a:ln w="6350">
                <a:solidFill>
                  <a:srgbClr val="000000"/>
                </a:solidFill>
                <a:round/>
                <a:headEnd/>
                <a:tailEnd/>
              </a:ln>
            </p:spPr>
            <p:txBody>
              <a:bodyPr/>
              <a:lstStyle/>
              <a:p>
                <a:endParaRPr lang="zh-CN" altLang="en-US"/>
              </a:p>
            </p:txBody>
          </p:sp>
          <p:sp>
            <p:nvSpPr>
              <p:cNvPr id="33" name="Freeform 266"/>
              <p:cNvSpPr>
                <a:spLocks noEditPoints="1"/>
              </p:cNvSpPr>
              <p:nvPr/>
            </p:nvSpPr>
            <p:spPr bwMode="auto">
              <a:xfrm>
                <a:off x="7199314" y="4381501"/>
                <a:ext cx="153988" cy="71438"/>
              </a:xfrm>
              <a:custGeom>
                <a:avLst/>
                <a:gdLst>
                  <a:gd name="T0" fmla="*/ 2147483646 w 99"/>
                  <a:gd name="T1" fmla="*/ 2147483646 h 46"/>
                  <a:gd name="T2" fmla="*/ 2147483646 w 99"/>
                  <a:gd name="T3" fmla="*/ 2147483646 h 46"/>
                  <a:gd name="T4" fmla="*/ 0 w 99"/>
                  <a:gd name="T5" fmla="*/ 2147483646 h 46"/>
                  <a:gd name="T6" fmla="*/ 2147483646 w 99"/>
                  <a:gd name="T7" fmla="*/ 0 h 46"/>
                  <a:gd name="T8" fmla="*/ 2147483646 w 99"/>
                  <a:gd name="T9" fmla="*/ 0 h 46"/>
                  <a:gd name="T10" fmla="*/ 2147483646 w 99"/>
                  <a:gd name="T11" fmla="*/ 2147483646 h 46"/>
                  <a:gd name="T12" fmla="*/ 2147483646 w 99"/>
                  <a:gd name="T13" fmla="*/ 2147483646 h 46"/>
                  <a:gd name="T14" fmla="*/ 2147483646 w 99"/>
                  <a:gd name="T15" fmla="*/ 2147483646 h 46"/>
                  <a:gd name="T16" fmla="*/ 2147483646 w 99"/>
                  <a:gd name="T17" fmla="*/ 2147483646 h 46"/>
                  <a:gd name="T18" fmla="*/ 2147483646 w 99"/>
                  <a:gd name="T19" fmla="*/ 2147483646 h 46"/>
                  <a:gd name="T20" fmla="*/ 2147483646 w 99"/>
                  <a:gd name="T21" fmla="*/ 2147483646 h 46"/>
                  <a:gd name="T22" fmla="*/ 2147483646 w 99"/>
                  <a:gd name="T23" fmla="*/ 2147483646 h 46"/>
                  <a:gd name="T24" fmla="*/ 2147483646 w 99"/>
                  <a:gd name="T25" fmla="*/ 2147483646 h 46"/>
                  <a:gd name="T26" fmla="*/ 2147483646 w 99"/>
                  <a:gd name="T27" fmla="*/ 2147483646 h 4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99" h="46">
                    <a:moveTo>
                      <a:pt x="77" y="46"/>
                    </a:moveTo>
                    <a:cubicBezTo>
                      <a:pt x="22" y="46"/>
                      <a:pt x="22" y="46"/>
                      <a:pt x="22" y="46"/>
                    </a:cubicBezTo>
                    <a:cubicBezTo>
                      <a:pt x="10" y="46"/>
                      <a:pt x="0" y="36"/>
                      <a:pt x="0" y="23"/>
                    </a:cubicBezTo>
                    <a:cubicBezTo>
                      <a:pt x="0" y="11"/>
                      <a:pt x="10" y="0"/>
                      <a:pt x="22" y="0"/>
                    </a:cubicBezTo>
                    <a:cubicBezTo>
                      <a:pt x="77" y="0"/>
                      <a:pt x="77" y="0"/>
                      <a:pt x="77" y="0"/>
                    </a:cubicBezTo>
                    <a:cubicBezTo>
                      <a:pt x="89" y="0"/>
                      <a:pt x="99" y="11"/>
                      <a:pt x="99" y="23"/>
                    </a:cubicBezTo>
                    <a:cubicBezTo>
                      <a:pt x="99" y="36"/>
                      <a:pt x="89" y="46"/>
                      <a:pt x="77" y="46"/>
                    </a:cubicBezTo>
                    <a:close/>
                    <a:moveTo>
                      <a:pt x="22" y="8"/>
                    </a:moveTo>
                    <a:cubicBezTo>
                      <a:pt x="14" y="8"/>
                      <a:pt x="8" y="15"/>
                      <a:pt x="8" y="23"/>
                    </a:cubicBezTo>
                    <a:cubicBezTo>
                      <a:pt x="8" y="31"/>
                      <a:pt x="14" y="38"/>
                      <a:pt x="22" y="38"/>
                    </a:cubicBezTo>
                    <a:cubicBezTo>
                      <a:pt x="77" y="38"/>
                      <a:pt x="77" y="38"/>
                      <a:pt x="77" y="38"/>
                    </a:cubicBezTo>
                    <a:cubicBezTo>
                      <a:pt x="85" y="38"/>
                      <a:pt x="91" y="31"/>
                      <a:pt x="91" y="23"/>
                    </a:cubicBezTo>
                    <a:cubicBezTo>
                      <a:pt x="91" y="15"/>
                      <a:pt x="85" y="8"/>
                      <a:pt x="77" y="8"/>
                    </a:cubicBezTo>
                    <a:lnTo>
                      <a:pt x="22" y="8"/>
                    </a:lnTo>
                    <a:close/>
                  </a:path>
                </a:pathLst>
              </a:custGeom>
              <a:grpFill/>
              <a:ln w="6350">
                <a:solidFill>
                  <a:srgbClr val="000000"/>
                </a:solidFill>
                <a:round/>
                <a:headEnd/>
                <a:tailEnd/>
              </a:ln>
            </p:spPr>
            <p:txBody>
              <a:bodyPr/>
              <a:lstStyle/>
              <a:p>
                <a:endParaRPr lang="zh-CN" altLang="en-US"/>
              </a:p>
            </p:txBody>
          </p:sp>
          <p:sp>
            <p:nvSpPr>
              <p:cNvPr id="34" name="Rectangle 267"/>
              <p:cNvSpPr>
                <a:spLocks noChangeArrowheads="1"/>
              </p:cNvSpPr>
              <p:nvPr/>
            </p:nvSpPr>
            <p:spPr bwMode="auto">
              <a:xfrm>
                <a:off x="7251701" y="4348164"/>
                <a:ext cx="47625" cy="3175"/>
              </a:xfrm>
              <a:prstGeom prst="rect">
                <a:avLst/>
              </a:prstGeom>
              <a:grpFill/>
              <a:ln w="6350">
                <a:solidFill>
                  <a:srgbClr val="000000"/>
                </a:solidFill>
                <a:miter lim="800000"/>
                <a:headEnd/>
                <a:tailEnd/>
              </a:ln>
            </p:spPr>
            <p:txBody>
              <a:bodyPr/>
              <a:lstStyle/>
              <a:p>
                <a:endParaRPr lang="zh-CN" altLang="en-US">
                  <a:solidFill>
                    <a:srgbClr val="000000"/>
                  </a:solidFill>
                </a:endParaRPr>
              </a:p>
            </p:txBody>
          </p:sp>
          <p:sp>
            <p:nvSpPr>
              <p:cNvPr id="35" name="Rectangle 268"/>
              <p:cNvSpPr>
                <a:spLocks noChangeArrowheads="1"/>
              </p:cNvSpPr>
              <p:nvPr/>
            </p:nvSpPr>
            <p:spPr bwMode="auto">
              <a:xfrm>
                <a:off x="7251701" y="4402139"/>
                <a:ext cx="47625" cy="3175"/>
              </a:xfrm>
              <a:prstGeom prst="rect">
                <a:avLst/>
              </a:prstGeom>
              <a:grpFill/>
              <a:ln w="6350">
                <a:solidFill>
                  <a:srgbClr val="000000"/>
                </a:solidFill>
                <a:miter lim="800000"/>
                <a:headEnd/>
                <a:tailEnd/>
              </a:ln>
            </p:spPr>
            <p:txBody>
              <a:bodyPr/>
              <a:lstStyle/>
              <a:p>
                <a:endParaRPr lang="zh-CN" altLang="en-US">
                  <a:solidFill>
                    <a:srgbClr val="000000"/>
                  </a:solidFill>
                </a:endParaRPr>
              </a:p>
            </p:txBody>
          </p:sp>
          <p:sp>
            <p:nvSpPr>
              <p:cNvPr id="37" name="Oval 269"/>
              <p:cNvSpPr>
                <a:spLocks noChangeArrowheads="1"/>
              </p:cNvSpPr>
              <p:nvPr/>
            </p:nvSpPr>
            <p:spPr bwMode="auto">
              <a:xfrm>
                <a:off x="7370764" y="4294189"/>
                <a:ext cx="7938" cy="9525"/>
              </a:xfrm>
              <a:prstGeom prst="ellipse">
                <a:avLst/>
              </a:prstGeom>
              <a:grpFill/>
              <a:ln w="6350">
                <a:solidFill>
                  <a:srgbClr val="000000"/>
                </a:solidFill>
                <a:round/>
                <a:headEnd/>
                <a:tailEnd/>
              </a:ln>
            </p:spPr>
            <p:txBody>
              <a:bodyPr/>
              <a:lstStyle/>
              <a:p>
                <a:endParaRPr lang="zh-CN" altLang="en-US">
                  <a:solidFill>
                    <a:srgbClr val="000000"/>
                  </a:solidFill>
                </a:endParaRPr>
              </a:p>
            </p:txBody>
          </p:sp>
          <p:sp>
            <p:nvSpPr>
              <p:cNvPr id="38" name="Freeform 270"/>
              <p:cNvSpPr>
                <a:spLocks noEditPoints="1"/>
              </p:cNvSpPr>
              <p:nvPr/>
            </p:nvSpPr>
            <p:spPr bwMode="auto">
              <a:xfrm>
                <a:off x="7566026" y="3994151"/>
                <a:ext cx="207963" cy="85725"/>
              </a:xfrm>
              <a:custGeom>
                <a:avLst/>
                <a:gdLst>
                  <a:gd name="T0" fmla="*/ 2147483646 w 135"/>
                  <a:gd name="T1" fmla="*/ 2147483646 h 56"/>
                  <a:gd name="T2" fmla="*/ 2147483646 w 135"/>
                  <a:gd name="T3" fmla="*/ 2147483646 h 56"/>
                  <a:gd name="T4" fmla="*/ 0 w 135"/>
                  <a:gd name="T5" fmla="*/ 2147483646 h 56"/>
                  <a:gd name="T6" fmla="*/ 0 w 135"/>
                  <a:gd name="T7" fmla="*/ 2147483646 h 56"/>
                  <a:gd name="T8" fmla="*/ 2147483646 w 135"/>
                  <a:gd name="T9" fmla="*/ 0 h 56"/>
                  <a:gd name="T10" fmla="*/ 2147483646 w 135"/>
                  <a:gd name="T11" fmla="*/ 0 h 56"/>
                  <a:gd name="T12" fmla="*/ 2147483646 w 135"/>
                  <a:gd name="T13" fmla="*/ 2147483646 h 56"/>
                  <a:gd name="T14" fmla="*/ 2147483646 w 135"/>
                  <a:gd name="T15" fmla="*/ 2147483646 h 56"/>
                  <a:gd name="T16" fmla="*/ 2147483646 w 135"/>
                  <a:gd name="T17" fmla="*/ 2147483646 h 56"/>
                  <a:gd name="T18" fmla="*/ 2147483646 w 135"/>
                  <a:gd name="T19" fmla="*/ 2147483646 h 56"/>
                  <a:gd name="T20" fmla="*/ 2147483646 w 135"/>
                  <a:gd name="T21" fmla="*/ 2147483646 h 56"/>
                  <a:gd name="T22" fmla="*/ 2147483646 w 135"/>
                  <a:gd name="T23" fmla="*/ 2147483646 h 56"/>
                  <a:gd name="T24" fmla="*/ 2147483646 w 135"/>
                  <a:gd name="T25" fmla="*/ 2147483646 h 56"/>
                  <a:gd name="T26" fmla="*/ 2147483646 w 135"/>
                  <a:gd name="T27" fmla="*/ 2147483646 h 5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35" h="56">
                    <a:moveTo>
                      <a:pt x="131" y="56"/>
                    </a:moveTo>
                    <a:cubicBezTo>
                      <a:pt x="4" y="56"/>
                      <a:pt x="4" y="56"/>
                      <a:pt x="4" y="56"/>
                    </a:cubicBezTo>
                    <a:cubicBezTo>
                      <a:pt x="2" y="56"/>
                      <a:pt x="0" y="55"/>
                      <a:pt x="0" y="52"/>
                    </a:cubicBezTo>
                    <a:cubicBezTo>
                      <a:pt x="0" y="4"/>
                      <a:pt x="0" y="4"/>
                      <a:pt x="0" y="4"/>
                    </a:cubicBezTo>
                    <a:cubicBezTo>
                      <a:pt x="0" y="2"/>
                      <a:pt x="2" y="0"/>
                      <a:pt x="4" y="0"/>
                    </a:cubicBezTo>
                    <a:cubicBezTo>
                      <a:pt x="131" y="0"/>
                      <a:pt x="131" y="0"/>
                      <a:pt x="131" y="0"/>
                    </a:cubicBezTo>
                    <a:cubicBezTo>
                      <a:pt x="134" y="0"/>
                      <a:pt x="135" y="2"/>
                      <a:pt x="135" y="4"/>
                    </a:cubicBezTo>
                    <a:cubicBezTo>
                      <a:pt x="135" y="52"/>
                      <a:pt x="135" y="52"/>
                      <a:pt x="135" y="52"/>
                    </a:cubicBezTo>
                    <a:cubicBezTo>
                      <a:pt x="135" y="55"/>
                      <a:pt x="134" y="56"/>
                      <a:pt x="131" y="56"/>
                    </a:cubicBezTo>
                    <a:close/>
                    <a:moveTo>
                      <a:pt x="8" y="48"/>
                    </a:moveTo>
                    <a:cubicBezTo>
                      <a:pt x="127" y="48"/>
                      <a:pt x="127" y="48"/>
                      <a:pt x="127" y="48"/>
                    </a:cubicBezTo>
                    <a:cubicBezTo>
                      <a:pt x="127" y="8"/>
                      <a:pt x="127" y="8"/>
                      <a:pt x="127" y="8"/>
                    </a:cubicBezTo>
                    <a:cubicBezTo>
                      <a:pt x="8" y="8"/>
                      <a:pt x="8" y="8"/>
                      <a:pt x="8" y="8"/>
                    </a:cubicBezTo>
                    <a:lnTo>
                      <a:pt x="8" y="48"/>
                    </a:lnTo>
                    <a:close/>
                  </a:path>
                </a:pathLst>
              </a:custGeom>
              <a:grpFill/>
              <a:ln w="6350">
                <a:solidFill>
                  <a:srgbClr val="000000"/>
                </a:solidFill>
                <a:round/>
                <a:headEnd/>
                <a:tailEnd/>
              </a:ln>
            </p:spPr>
            <p:txBody>
              <a:bodyPr/>
              <a:lstStyle/>
              <a:p>
                <a:endParaRPr lang="zh-CN" altLang="en-US"/>
              </a:p>
            </p:txBody>
          </p:sp>
          <p:sp>
            <p:nvSpPr>
              <p:cNvPr id="39" name="Freeform 271"/>
              <p:cNvSpPr>
                <a:spLocks/>
              </p:cNvSpPr>
              <p:nvPr/>
            </p:nvSpPr>
            <p:spPr bwMode="auto">
              <a:xfrm>
                <a:off x="7543801" y="3749676"/>
                <a:ext cx="130175" cy="252413"/>
              </a:xfrm>
              <a:custGeom>
                <a:avLst/>
                <a:gdLst>
                  <a:gd name="T0" fmla="*/ 2147483646 w 84"/>
                  <a:gd name="T1" fmla="*/ 2147483646 h 163"/>
                  <a:gd name="T2" fmla="*/ 0 w 84"/>
                  <a:gd name="T3" fmla="*/ 2147483646 h 163"/>
                  <a:gd name="T4" fmla="*/ 2147483646 w 84"/>
                  <a:gd name="T5" fmla="*/ 2147483646 h 163"/>
                  <a:gd name="T6" fmla="*/ 2147483646 w 84"/>
                  <a:gd name="T7" fmla="*/ 0 h 163"/>
                  <a:gd name="T8" fmla="*/ 2147483646 w 84"/>
                  <a:gd name="T9" fmla="*/ 2147483646 h 163"/>
                  <a:gd name="T10" fmla="*/ 2147483646 w 84"/>
                  <a:gd name="T11" fmla="*/ 2147483646 h 163"/>
                  <a:gd name="T12" fmla="*/ 2147483646 w 84"/>
                  <a:gd name="T13" fmla="*/ 2147483646 h 163"/>
                  <a:gd name="T14" fmla="*/ 2147483646 w 84"/>
                  <a:gd name="T15" fmla="*/ 2147483646 h 163"/>
                  <a:gd name="T16" fmla="*/ 2147483646 w 84"/>
                  <a:gd name="T17" fmla="*/ 2147483646 h 16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4" h="163">
                    <a:moveTo>
                      <a:pt x="23" y="163"/>
                    </a:moveTo>
                    <a:cubicBezTo>
                      <a:pt x="8" y="149"/>
                      <a:pt x="0" y="130"/>
                      <a:pt x="0" y="110"/>
                    </a:cubicBezTo>
                    <a:cubicBezTo>
                      <a:pt x="0" y="89"/>
                      <a:pt x="8" y="70"/>
                      <a:pt x="23" y="56"/>
                    </a:cubicBezTo>
                    <a:cubicBezTo>
                      <a:pt x="79" y="0"/>
                      <a:pt x="79" y="0"/>
                      <a:pt x="79" y="0"/>
                    </a:cubicBezTo>
                    <a:cubicBezTo>
                      <a:pt x="84" y="6"/>
                      <a:pt x="84" y="6"/>
                      <a:pt x="84" y="6"/>
                    </a:cubicBezTo>
                    <a:cubicBezTo>
                      <a:pt x="28" y="62"/>
                      <a:pt x="28" y="62"/>
                      <a:pt x="28" y="62"/>
                    </a:cubicBezTo>
                    <a:cubicBezTo>
                      <a:pt x="15" y="75"/>
                      <a:pt x="8" y="92"/>
                      <a:pt x="8" y="110"/>
                    </a:cubicBezTo>
                    <a:cubicBezTo>
                      <a:pt x="8" y="128"/>
                      <a:pt x="15" y="145"/>
                      <a:pt x="28" y="157"/>
                    </a:cubicBezTo>
                    <a:lnTo>
                      <a:pt x="23" y="163"/>
                    </a:lnTo>
                    <a:close/>
                  </a:path>
                </a:pathLst>
              </a:custGeom>
              <a:grpFill/>
              <a:ln w="6350">
                <a:solidFill>
                  <a:srgbClr val="000000"/>
                </a:solidFill>
                <a:round/>
                <a:headEnd/>
                <a:tailEnd/>
              </a:ln>
            </p:spPr>
            <p:txBody>
              <a:bodyPr/>
              <a:lstStyle/>
              <a:p>
                <a:endParaRPr lang="zh-CN" altLang="en-US"/>
              </a:p>
            </p:txBody>
          </p:sp>
          <p:sp>
            <p:nvSpPr>
              <p:cNvPr id="40" name="Freeform 272"/>
              <p:cNvSpPr>
                <a:spLocks/>
              </p:cNvSpPr>
              <p:nvPr/>
            </p:nvSpPr>
            <p:spPr bwMode="auto">
              <a:xfrm>
                <a:off x="7753351" y="3916364"/>
                <a:ext cx="87313" cy="85725"/>
              </a:xfrm>
              <a:custGeom>
                <a:avLst/>
                <a:gdLst>
                  <a:gd name="T0" fmla="*/ 2147483646 w 55"/>
                  <a:gd name="T1" fmla="*/ 2147483646 h 54"/>
                  <a:gd name="T2" fmla="*/ 0 w 55"/>
                  <a:gd name="T3" fmla="*/ 2147483646 h 54"/>
                  <a:gd name="T4" fmla="*/ 2147483646 w 55"/>
                  <a:gd name="T5" fmla="*/ 0 h 54"/>
                  <a:gd name="T6" fmla="*/ 2147483646 w 55"/>
                  <a:gd name="T7" fmla="*/ 2147483646 h 54"/>
                  <a:gd name="T8" fmla="*/ 2147483646 w 55"/>
                  <a:gd name="T9" fmla="*/ 2147483646 h 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54">
                    <a:moveTo>
                      <a:pt x="5" y="54"/>
                    </a:moveTo>
                    <a:lnTo>
                      <a:pt x="0" y="49"/>
                    </a:lnTo>
                    <a:lnTo>
                      <a:pt x="49" y="0"/>
                    </a:lnTo>
                    <a:lnTo>
                      <a:pt x="55" y="5"/>
                    </a:lnTo>
                    <a:lnTo>
                      <a:pt x="5" y="54"/>
                    </a:lnTo>
                    <a:close/>
                  </a:path>
                </a:pathLst>
              </a:custGeom>
              <a:grpFill/>
              <a:ln w="6350">
                <a:solidFill>
                  <a:srgbClr val="000000"/>
                </a:solidFill>
                <a:round/>
                <a:headEnd/>
                <a:tailEnd/>
              </a:ln>
            </p:spPr>
            <p:txBody>
              <a:bodyPr/>
              <a:lstStyle/>
              <a:p>
                <a:endParaRPr lang="zh-CN" altLang="en-US"/>
              </a:p>
            </p:txBody>
          </p:sp>
          <p:sp>
            <p:nvSpPr>
              <p:cNvPr id="41" name="Freeform 273"/>
              <p:cNvSpPr>
                <a:spLocks/>
              </p:cNvSpPr>
              <p:nvPr/>
            </p:nvSpPr>
            <p:spPr bwMode="auto">
              <a:xfrm>
                <a:off x="7666039" y="3732214"/>
                <a:ext cx="179388" cy="192088"/>
              </a:xfrm>
              <a:custGeom>
                <a:avLst/>
                <a:gdLst>
                  <a:gd name="T0" fmla="*/ 2147483646 w 116"/>
                  <a:gd name="T1" fmla="*/ 2147483646 h 123"/>
                  <a:gd name="T2" fmla="*/ 2147483646 w 116"/>
                  <a:gd name="T3" fmla="*/ 2147483646 h 123"/>
                  <a:gd name="T4" fmla="*/ 2147483646 w 116"/>
                  <a:gd name="T5" fmla="*/ 2147483646 h 123"/>
                  <a:gd name="T6" fmla="*/ 2147483646 w 116"/>
                  <a:gd name="T7" fmla="*/ 2147483646 h 123"/>
                  <a:gd name="T8" fmla="*/ 2147483646 w 116"/>
                  <a:gd name="T9" fmla="*/ 2147483646 h 123"/>
                  <a:gd name="T10" fmla="*/ 2147483646 w 116"/>
                  <a:gd name="T11" fmla="*/ 2147483646 h 123"/>
                  <a:gd name="T12" fmla="*/ 0 w 116"/>
                  <a:gd name="T13" fmla="*/ 2147483646 h 123"/>
                  <a:gd name="T14" fmla="*/ 2147483646 w 116"/>
                  <a:gd name="T15" fmla="*/ 2147483646 h 123"/>
                  <a:gd name="T16" fmla="*/ 2147483646 w 116"/>
                  <a:gd name="T17" fmla="*/ 2147483646 h 123"/>
                  <a:gd name="T18" fmla="*/ 2147483646 w 116"/>
                  <a:gd name="T19" fmla="*/ 2147483646 h 1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6" h="123">
                    <a:moveTo>
                      <a:pt x="112" y="123"/>
                    </a:moveTo>
                    <a:cubicBezTo>
                      <a:pt x="106" y="118"/>
                      <a:pt x="106" y="118"/>
                      <a:pt x="106" y="118"/>
                    </a:cubicBezTo>
                    <a:cubicBezTo>
                      <a:pt x="106" y="118"/>
                      <a:pt x="106" y="118"/>
                      <a:pt x="106" y="118"/>
                    </a:cubicBezTo>
                    <a:cubicBezTo>
                      <a:pt x="106" y="114"/>
                      <a:pt x="94" y="93"/>
                      <a:pt x="62" y="61"/>
                    </a:cubicBezTo>
                    <a:cubicBezTo>
                      <a:pt x="30" y="29"/>
                      <a:pt x="9" y="16"/>
                      <a:pt x="5" y="17"/>
                    </a:cubicBezTo>
                    <a:cubicBezTo>
                      <a:pt x="5" y="17"/>
                      <a:pt x="5" y="17"/>
                      <a:pt x="5" y="17"/>
                    </a:cubicBezTo>
                    <a:cubicBezTo>
                      <a:pt x="0" y="11"/>
                      <a:pt x="0" y="11"/>
                      <a:pt x="0" y="11"/>
                    </a:cubicBezTo>
                    <a:cubicBezTo>
                      <a:pt x="11" y="0"/>
                      <a:pt x="58" y="46"/>
                      <a:pt x="68" y="55"/>
                    </a:cubicBezTo>
                    <a:cubicBezTo>
                      <a:pt x="82" y="70"/>
                      <a:pt x="95" y="84"/>
                      <a:pt x="103" y="96"/>
                    </a:cubicBezTo>
                    <a:cubicBezTo>
                      <a:pt x="113" y="111"/>
                      <a:pt x="116" y="119"/>
                      <a:pt x="112" y="123"/>
                    </a:cubicBezTo>
                    <a:close/>
                  </a:path>
                </a:pathLst>
              </a:custGeom>
              <a:grpFill/>
              <a:ln w="6350">
                <a:solidFill>
                  <a:srgbClr val="000000"/>
                </a:solidFill>
                <a:round/>
                <a:headEnd/>
                <a:tailEnd/>
              </a:ln>
            </p:spPr>
            <p:txBody>
              <a:bodyPr/>
              <a:lstStyle/>
              <a:p>
                <a:endParaRPr lang="zh-CN" altLang="en-US"/>
              </a:p>
            </p:txBody>
          </p:sp>
          <p:sp>
            <p:nvSpPr>
              <p:cNvPr id="42" name="Freeform 274"/>
              <p:cNvSpPr>
                <a:spLocks/>
              </p:cNvSpPr>
              <p:nvPr/>
            </p:nvSpPr>
            <p:spPr bwMode="auto">
              <a:xfrm>
                <a:off x="7661276" y="3757614"/>
                <a:ext cx="171450" cy="169863"/>
              </a:xfrm>
              <a:custGeom>
                <a:avLst/>
                <a:gdLst>
                  <a:gd name="T0" fmla="*/ 2147483646 w 108"/>
                  <a:gd name="T1" fmla="*/ 2147483646 h 107"/>
                  <a:gd name="T2" fmla="*/ 0 w 108"/>
                  <a:gd name="T3" fmla="*/ 2147483646 h 107"/>
                  <a:gd name="T4" fmla="*/ 2147483646 w 108"/>
                  <a:gd name="T5" fmla="*/ 0 h 107"/>
                  <a:gd name="T6" fmla="*/ 2147483646 w 108"/>
                  <a:gd name="T7" fmla="*/ 2147483646 h 107"/>
                  <a:gd name="T8" fmla="*/ 2147483646 w 108"/>
                  <a:gd name="T9" fmla="*/ 2147483646 h 10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8" h="107">
                    <a:moveTo>
                      <a:pt x="105" y="107"/>
                    </a:moveTo>
                    <a:lnTo>
                      <a:pt x="0" y="3"/>
                    </a:lnTo>
                    <a:lnTo>
                      <a:pt x="3" y="0"/>
                    </a:lnTo>
                    <a:lnTo>
                      <a:pt x="108" y="105"/>
                    </a:lnTo>
                    <a:lnTo>
                      <a:pt x="105" y="107"/>
                    </a:lnTo>
                    <a:close/>
                  </a:path>
                </a:pathLst>
              </a:custGeom>
              <a:grpFill/>
              <a:ln w="6350">
                <a:solidFill>
                  <a:srgbClr val="000000"/>
                </a:solidFill>
                <a:round/>
                <a:headEnd/>
                <a:tailEnd/>
              </a:ln>
            </p:spPr>
            <p:txBody>
              <a:bodyPr/>
              <a:lstStyle/>
              <a:p>
                <a:endParaRPr lang="zh-CN" altLang="en-US"/>
              </a:p>
            </p:txBody>
          </p:sp>
          <p:sp>
            <p:nvSpPr>
              <p:cNvPr id="46" name="Freeform 275"/>
              <p:cNvSpPr>
                <a:spLocks/>
              </p:cNvSpPr>
              <p:nvPr/>
            </p:nvSpPr>
            <p:spPr bwMode="auto">
              <a:xfrm>
                <a:off x="7585076" y="3833814"/>
                <a:ext cx="169863" cy="169863"/>
              </a:xfrm>
              <a:custGeom>
                <a:avLst/>
                <a:gdLst>
                  <a:gd name="T0" fmla="*/ 2147483646 w 107"/>
                  <a:gd name="T1" fmla="*/ 2147483646 h 107"/>
                  <a:gd name="T2" fmla="*/ 0 w 107"/>
                  <a:gd name="T3" fmla="*/ 2147483646 h 107"/>
                  <a:gd name="T4" fmla="*/ 2147483646 w 107"/>
                  <a:gd name="T5" fmla="*/ 0 h 107"/>
                  <a:gd name="T6" fmla="*/ 2147483646 w 107"/>
                  <a:gd name="T7" fmla="*/ 2147483646 h 107"/>
                  <a:gd name="T8" fmla="*/ 2147483646 w 107"/>
                  <a:gd name="T9" fmla="*/ 2147483646 h 10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7" h="107">
                    <a:moveTo>
                      <a:pt x="105" y="107"/>
                    </a:moveTo>
                    <a:lnTo>
                      <a:pt x="0" y="3"/>
                    </a:lnTo>
                    <a:lnTo>
                      <a:pt x="3" y="0"/>
                    </a:lnTo>
                    <a:lnTo>
                      <a:pt x="107" y="104"/>
                    </a:lnTo>
                    <a:lnTo>
                      <a:pt x="105" y="107"/>
                    </a:lnTo>
                    <a:close/>
                  </a:path>
                </a:pathLst>
              </a:custGeom>
              <a:grpFill/>
              <a:ln w="6350">
                <a:solidFill>
                  <a:srgbClr val="000000"/>
                </a:solidFill>
                <a:round/>
                <a:headEnd/>
                <a:tailEnd/>
              </a:ln>
            </p:spPr>
            <p:txBody>
              <a:bodyPr/>
              <a:lstStyle/>
              <a:p>
                <a:endParaRPr lang="zh-CN" altLang="en-US"/>
              </a:p>
            </p:txBody>
          </p:sp>
          <p:sp>
            <p:nvSpPr>
              <p:cNvPr id="47" name="Rectangle 276"/>
              <p:cNvSpPr>
                <a:spLocks noChangeArrowheads="1"/>
              </p:cNvSpPr>
              <p:nvPr/>
            </p:nvSpPr>
            <p:spPr bwMode="auto">
              <a:xfrm>
                <a:off x="7261226" y="3930651"/>
                <a:ext cx="3175" cy="3175"/>
              </a:xfrm>
              <a:prstGeom prst="rect">
                <a:avLst/>
              </a:prstGeom>
              <a:grpFill/>
              <a:ln w="6350">
                <a:solidFill>
                  <a:srgbClr val="000000"/>
                </a:solidFill>
                <a:miter lim="800000"/>
                <a:headEnd/>
                <a:tailEnd/>
              </a:ln>
            </p:spPr>
            <p:txBody>
              <a:bodyPr/>
              <a:lstStyle/>
              <a:p>
                <a:endParaRPr lang="zh-CN" altLang="en-US">
                  <a:solidFill>
                    <a:srgbClr val="000000"/>
                  </a:solidFill>
                </a:endParaRPr>
              </a:p>
            </p:txBody>
          </p:sp>
          <p:sp>
            <p:nvSpPr>
              <p:cNvPr id="48" name="Rectangle 277"/>
              <p:cNvSpPr>
                <a:spLocks noChangeArrowheads="1"/>
              </p:cNvSpPr>
              <p:nvPr/>
            </p:nvSpPr>
            <p:spPr bwMode="auto">
              <a:xfrm>
                <a:off x="7261226" y="3937001"/>
                <a:ext cx="3175" cy="11113"/>
              </a:xfrm>
              <a:prstGeom prst="rect">
                <a:avLst/>
              </a:prstGeom>
              <a:grpFill/>
              <a:ln w="6350">
                <a:solidFill>
                  <a:srgbClr val="000000"/>
                </a:solidFill>
                <a:miter lim="800000"/>
                <a:headEnd/>
                <a:tailEnd/>
              </a:ln>
            </p:spPr>
            <p:txBody>
              <a:bodyPr/>
              <a:lstStyle/>
              <a:p>
                <a:endParaRPr lang="zh-CN" altLang="en-US">
                  <a:solidFill>
                    <a:srgbClr val="000000"/>
                  </a:solidFill>
                </a:endParaRPr>
              </a:p>
            </p:txBody>
          </p:sp>
          <p:sp>
            <p:nvSpPr>
              <p:cNvPr id="52" name="Freeform 278"/>
              <p:cNvSpPr>
                <a:spLocks/>
              </p:cNvSpPr>
              <p:nvPr/>
            </p:nvSpPr>
            <p:spPr bwMode="auto">
              <a:xfrm>
                <a:off x="7267576" y="3930651"/>
                <a:ext cx="15875" cy="17463"/>
              </a:xfrm>
              <a:custGeom>
                <a:avLst/>
                <a:gdLst>
                  <a:gd name="T0" fmla="*/ 2147483646 w 10"/>
                  <a:gd name="T1" fmla="*/ 2147483646 h 11"/>
                  <a:gd name="T2" fmla="*/ 2147483646 w 10"/>
                  <a:gd name="T3" fmla="*/ 2147483646 h 11"/>
                  <a:gd name="T4" fmla="*/ 2147483646 w 10"/>
                  <a:gd name="T5" fmla="*/ 0 h 11"/>
                  <a:gd name="T6" fmla="*/ 0 w 10"/>
                  <a:gd name="T7" fmla="*/ 0 h 11"/>
                  <a:gd name="T8" fmla="*/ 0 w 10"/>
                  <a:gd name="T9" fmla="*/ 2147483646 h 11"/>
                  <a:gd name="T10" fmla="*/ 2147483646 w 10"/>
                  <a:gd name="T11" fmla="*/ 2147483646 h 11"/>
                  <a:gd name="T12" fmla="*/ 2147483646 w 10"/>
                  <a:gd name="T13" fmla="*/ 2147483646 h 11"/>
                  <a:gd name="T14" fmla="*/ 2147483646 w 10"/>
                  <a:gd name="T15" fmla="*/ 2147483646 h 11"/>
                  <a:gd name="T16" fmla="*/ 2147483646 w 10"/>
                  <a:gd name="T17" fmla="*/ 2147483646 h 11"/>
                  <a:gd name="T18" fmla="*/ 2147483646 w 10"/>
                  <a:gd name="T19" fmla="*/ 2147483646 h 11"/>
                  <a:gd name="T20" fmla="*/ 2147483646 w 10"/>
                  <a:gd name="T21" fmla="*/ 0 h 11"/>
                  <a:gd name="T22" fmla="*/ 2147483646 w 10"/>
                  <a:gd name="T23" fmla="*/ 0 h 11"/>
                  <a:gd name="T24" fmla="*/ 2147483646 w 10"/>
                  <a:gd name="T25" fmla="*/ 2147483646 h 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 h="11">
                    <a:moveTo>
                      <a:pt x="7" y="5"/>
                    </a:moveTo>
                    <a:lnTo>
                      <a:pt x="3" y="5"/>
                    </a:lnTo>
                    <a:lnTo>
                      <a:pt x="3" y="0"/>
                    </a:lnTo>
                    <a:lnTo>
                      <a:pt x="0" y="0"/>
                    </a:lnTo>
                    <a:lnTo>
                      <a:pt x="0" y="11"/>
                    </a:lnTo>
                    <a:lnTo>
                      <a:pt x="3" y="11"/>
                    </a:lnTo>
                    <a:lnTo>
                      <a:pt x="3" y="6"/>
                    </a:lnTo>
                    <a:lnTo>
                      <a:pt x="7" y="6"/>
                    </a:lnTo>
                    <a:lnTo>
                      <a:pt x="7" y="11"/>
                    </a:lnTo>
                    <a:lnTo>
                      <a:pt x="10" y="11"/>
                    </a:lnTo>
                    <a:lnTo>
                      <a:pt x="10" y="0"/>
                    </a:lnTo>
                    <a:lnTo>
                      <a:pt x="7" y="0"/>
                    </a:lnTo>
                    <a:lnTo>
                      <a:pt x="7" y="5"/>
                    </a:lnTo>
                    <a:close/>
                  </a:path>
                </a:pathLst>
              </a:custGeom>
              <a:grpFill/>
              <a:ln w="6350">
                <a:solidFill>
                  <a:srgbClr val="000000"/>
                </a:solidFill>
                <a:round/>
                <a:headEnd/>
                <a:tailEnd/>
              </a:ln>
            </p:spPr>
            <p:txBody>
              <a:bodyPr/>
              <a:lstStyle/>
              <a:p>
                <a:endParaRPr lang="zh-CN" altLang="en-US"/>
              </a:p>
            </p:txBody>
          </p:sp>
          <p:sp>
            <p:nvSpPr>
              <p:cNvPr id="53" name="Freeform 279"/>
              <p:cNvSpPr>
                <a:spLocks/>
              </p:cNvSpPr>
              <p:nvPr/>
            </p:nvSpPr>
            <p:spPr bwMode="auto">
              <a:xfrm>
                <a:off x="7319964" y="3930651"/>
                <a:ext cx="15875" cy="17463"/>
              </a:xfrm>
              <a:custGeom>
                <a:avLst/>
                <a:gdLst>
                  <a:gd name="T0" fmla="*/ 2147483646 w 10"/>
                  <a:gd name="T1" fmla="*/ 0 h 11"/>
                  <a:gd name="T2" fmla="*/ 2147483646 w 10"/>
                  <a:gd name="T3" fmla="*/ 2147483646 h 11"/>
                  <a:gd name="T4" fmla="*/ 2147483646 w 10"/>
                  <a:gd name="T5" fmla="*/ 0 h 11"/>
                  <a:gd name="T6" fmla="*/ 0 w 10"/>
                  <a:gd name="T7" fmla="*/ 0 h 11"/>
                  <a:gd name="T8" fmla="*/ 0 w 10"/>
                  <a:gd name="T9" fmla="*/ 2147483646 h 11"/>
                  <a:gd name="T10" fmla="*/ 2147483646 w 10"/>
                  <a:gd name="T11" fmla="*/ 2147483646 h 11"/>
                  <a:gd name="T12" fmla="*/ 2147483646 w 10"/>
                  <a:gd name="T13" fmla="*/ 2147483646 h 11"/>
                  <a:gd name="T14" fmla="*/ 2147483646 w 10"/>
                  <a:gd name="T15" fmla="*/ 2147483646 h 11"/>
                  <a:gd name="T16" fmla="*/ 2147483646 w 10"/>
                  <a:gd name="T17" fmla="*/ 2147483646 h 11"/>
                  <a:gd name="T18" fmla="*/ 2147483646 w 10"/>
                  <a:gd name="T19" fmla="*/ 0 h 11"/>
                  <a:gd name="T20" fmla="*/ 2147483646 w 10"/>
                  <a:gd name="T21" fmla="*/ 0 h 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 h="11">
                    <a:moveTo>
                      <a:pt x="8" y="0"/>
                    </a:moveTo>
                    <a:lnTo>
                      <a:pt x="8" y="7"/>
                    </a:lnTo>
                    <a:lnTo>
                      <a:pt x="3" y="0"/>
                    </a:lnTo>
                    <a:lnTo>
                      <a:pt x="0" y="0"/>
                    </a:lnTo>
                    <a:lnTo>
                      <a:pt x="0" y="11"/>
                    </a:lnTo>
                    <a:lnTo>
                      <a:pt x="3" y="11"/>
                    </a:lnTo>
                    <a:lnTo>
                      <a:pt x="3" y="4"/>
                    </a:lnTo>
                    <a:lnTo>
                      <a:pt x="8" y="11"/>
                    </a:lnTo>
                    <a:lnTo>
                      <a:pt x="10" y="11"/>
                    </a:lnTo>
                    <a:lnTo>
                      <a:pt x="10" y="0"/>
                    </a:lnTo>
                    <a:lnTo>
                      <a:pt x="8" y="0"/>
                    </a:lnTo>
                    <a:close/>
                  </a:path>
                </a:pathLst>
              </a:custGeom>
              <a:grpFill/>
              <a:ln w="6350">
                <a:solidFill>
                  <a:srgbClr val="000000"/>
                </a:solidFill>
                <a:round/>
                <a:headEnd/>
                <a:tailEnd/>
              </a:ln>
            </p:spPr>
            <p:txBody>
              <a:bodyPr/>
              <a:lstStyle/>
              <a:p>
                <a:endParaRPr lang="zh-CN" altLang="en-US"/>
              </a:p>
            </p:txBody>
          </p:sp>
          <p:sp>
            <p:nvSpPr>
              <p:cNvPr id="54" name="Freeform 280"/>
              <p:cNvSpPr>
                <a:spLocks noEditPoints="1"/>
              </p:cNvSpPr>
              <p:nvPr/>
            </p:nvSpPr>
            <p:spPr bwMode="auto">
              <a:xfrm>
                <a:off x="7286626" y="3930651"/>
                <a:ext cx="14288" cy="17463"/>
              </a:xfrm>
              <a:custGeom>
                <a:avLst/>
                <a:gdLst>
                  <a:gd name="T0" fmla="*/ 2147483646 w 10"/>
                  <a:gd name="T1" fmla="*/ 0 h 11"/>
                  <a:gd name="T2" fmla="*/ 0 w 10"/>
                  <a:gd name="T3" fmla="*/ 2147483646 h 11"/>
                  <a:gd name="T4" fmla="*/ 2147483646 w 10"/>
                  <a:gd name="T5" fmla="*/ 2147483646 h 11"/>
                  <a:gd name="T6" fmla="*/ 2147483646 w 10"/>
                  <a:gd name="T7" fmla="*/ 2147483646 h 11"/>
                  <a:gd name="T8" fmla="*/ 2147483646 w 10"/>
                  <a:gd name="T9" fmla="*/ 0 h 11"/>
                  <a:gd name="T10" fmla="*/ 2147483646 w 10"/>
                  <a:gd name="T11" fmla="*/ 2147483646 h 11"/>
                  <a:gd name="T12" fmla="*/ 2147483646 w 10"/>
                  <a:gd name="T13" fmla="*/ 2147483646 h 11"/>
                  <a:gd name="T14" fmla="*/ 2147483646 w 10"/>
                  <a:gd name="T15" fmla="*/ 2147483646 h 11"/>
                  <a:gd name="T16" fmla="*/ 2147483646 w 10"/>
                  <a:gd name="T17" fmla="*/ 2147483646 h 11"/>
                  <a:gd name="T18" fmla="*/ 2147483646 w 10"/>
                  <a:gd name="T19" fmla="*/ 2147483646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 h="11">
                    <a:moveTo>
                      <a:pt x="5" y="0"/>
                    </a:moveTo>
                    <a:cubicBezTo>
                      <a:pt x="2" y="0"/>
                      <a:pt x="0" y="3"/>
                      <a:pt x="0" y="6"/>
                    </a:cubicBezTo>
                    <a:cubicBezTo>
                      <a:pt x="0" y="9"/>
                      <a:pt x="2" y="11"/>
                      <a:pt x="5" y="11"/>
                    </a:cubicBezTo>
                    <a:cubicBezTo>
                      <a:pt x="8" y="11"/>
                      <a:pt x="10" y="9"/>
                      <a:pt x="10" y="6"/>
                    </a:cubicBezTo>
                    <a:cubicBezTo>
                      <a:pt x="10" y="3"/>
                      <a:pt x="8" y="0"/>
                      <a:pt x="5" y="0"/>
                    </a:cubicBezTo>
                    <a:close/>
                    <a:moveTo>
                      <a:pt x="5" y="9"/>
                    </a:moveTo>
                    <a:cubicBezTo>
                      <a:pt x="3" y="9"/>
                      <a:pt x="2" y="8"/>
                      <a:pt x="2" y="6"/>
                    </a:cubicBezTo>
                    <a:cubicBezTo>
                      <a:pt x="2" y="3"/>
                      <a:pt x="3" y="2"/>
                      <a:pt x="5" y="2"/>
                    </a:cubicBezTo>
                    <a:cubicBezTo>
                      <a:pt x="7" y="2"/>
                      <a:pt x="8" y="3"/>
                      <a:pt x="8" y="6"/>
                    </a:cubicBezTo>
                    <a:cubicBezTo>
                      <a:pt x="8" y="8"/>
                      <a:pt x="7" y="9"/>
                      <a:pt x="5" y="9"/>
                    </a:cubicBezTo>
                    <a:close/>
                  </a:path>
                </a:pathLst>
              </a:custGeom>
              <a:grpFill/>
              <a:ln w="6350">
                <a:solidFill>
                  <a:srgbClr val="000000"/>
                </a:solidFill>
                <a:round/>
                <a:headEnd/>
                <a:tailEnd/>
              </a:ln>
            </p:spPr>
            <p:txBody>
              <a:bodyPr/>
              <a:lstStyle/>
              <a:p>
                <a:endParaRPr lang="zh-CN" altLang="en-US"/>
              </a:p>
            </p:txBody>
          </p:sp>
          <p:sp>
            <p:nvSpPr>
              <p:cNvPr id="55" name="Freeform 281"/>
              <p:cNvSpPr>
                <a:spLocks noEditPoints="1"/>
              </p:cNvSpPr>
              <p:nvPr/>
            </p:nvSpPr>
            <p:spPr bwMode="auto">
              <a:xfrm>
                <a:off x="7304089" y="3930651"/>
                <a:ext cx="14288" cy="17463"/>
              </a:xfrm>
              <a:custGeom>
                <a:avLst/>
                <a:gdLst>
                  <a:gd name="T0" fmla="*/ 2147483646 w 9"/>
                  <a:gd name="T1" fmla="*/ 2147483646 h 11"/>
                  <a:gd name="T2" fmla="*/ 2147483646 w 9"/>
                  <a:gd name="T3" fmla="*/ 0 h 11"/>
                  <a:gd name="T4" fmla="*/ 2147483646 w 9"/>
                  <a:gd name="T5" fmla="*/ 0 h 11"/>
                  <a:gd name="T6" fmla="*/ 2147483646 w 9"/>
                  <a:gd name="T7" fmla="*/ 0 h 11"/>
                  <a:gd name="T8" fmla="*/ 0 w 9"/>
                  <a:gd name="T9" fmla="*/ 0 h 11"/>
                  <a:gd name="T10" fmla="*/ 0 w 9"/>
                  <a:gd name="T11" fmla="*/ 2147483646 h 11"/>
                  <a:gd name="T12" fmla="*/ 2147483646 w 9"/>
                  <a:gd name="T13" fmla="*/ 2147483646 h 11"/>
                  <a:gd name="T14" fmla="*/ 2147483646 w 9"/>
                  <a:gd name="T15" fmla="*/ 2147483646 h 11"/>
                  <a:gd name="T16" fmla="*/ 2147483646 w 9"/>
                  <a:gd name="T17" fmla="*/ 2147483646 h 11"/>
                  <a:gd name="T18" fmla="*/ 2147483646 w 9"/>
                  <a:gd name="T19" fmla="*/ 2147483646 h 11"/>
                  <a:gd name="T20" fmla="*/ 2147483646 w 9"/>
                  <a:gd name="T21" fmla="*/ 2147483646 h 11"/>
                  <a:gd name="T22" fmla="*/ 2147483646 w 9"/>
                  <a:gd name="T23" fmla="*/ 2147483646 h 11"/>
                  <a:gd name="T24" fmla="*/ 2147483646 w 9"/>
                  <a:gd name="T25" fmla="*/ 2147483646 h 11"/>
                  <a:gd name="T26" fmla="*/ 2147483646 w 9"/>
                  <a:gd name="T27" fmla="*/ 2147483646 h 11"/>
                  <a:gd name="T28" fmla="*/ 2147483646 w 9"/>
                  <a:gd name="T29" fmla="*/ 2147483646 h 11"/>
                  <a:gd name="T30" fmla="*/ 2147483646 w 9"/>
                  <a:gd name="T31" fmla="*/ 2147483646 h 11"/>
                  <a:gd name="T32" fmla="*/ 2147483646 w 9"/>
                  <a:gd name="T33" fmla="*/ 2147483646 h 11"/>
                  <a:gd name="T34" fmla="*/ 2147483646 w 9"/>
                  <a:gd name="T35" fmla="*/ 2147483646 h 11"/>
                  <a:gd name="T36" fmla="*/ 2147483646 w 9"/>
                  <a:gd name="T37" fmla="*/ 2147483646 h 1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 h="11">
                    <a:moveTo>
                      <a:pt x="9" y="3"/>
                    </a:moveTo>
                    <a:cubicBezTo>
                      <a:pt x="9" y="1"/>
                      <a:pt x="8" y="0"/>
                      <a:pt x="6" y="0"/>
                    </a:cubicBezTo>
                    <a:cubicBezTo>
                      <a:pt x="1" y="0"/>
                      <a:pt x="1" y="0"/>
                      <a:pt x="1" y="0"/>
                    </a:cubicBezTo>
                    <a:cubicBezTo>
                      <a:pt x="1" y="0"/>
                      <a:pt x="1" y="0"/>
                      <a:pt x="1" y="0"/>
                    </a:cubicBezTo>
                    <a:cubicBezTo>
                      <a:pt x="0" y="0"/>
                      <a:pt x="0" y="0"/>
                      <a:pt x="0" y="0"/>
                    </a:cubicBezTo>
                    <a:cubicBezTo>
                      <a:pt x="0" y="11"/>
                      <a:pt x="0" y="11"/>
                      <a:pt x="0" y="11"/>
                    </a:cubicBezTo>
                    <a:cubicBezTo>
                      <a:pt x="2" y="11"/>
                      <a:pt x="2" y="11"/>
                      <a:pt x="2" y="11"/>
                    </a:cubicBezTo>
                    <a:cubicBezTo>
                      <a:pt x="2" y="7"/>
                      <a:pt x="2" y="7"/>
                      <a:pt x="2" y="7"/>
                    </a:cubicBezTo>
                    <a:cubicBezTo>
                      <a:pt x="4" y="7"/>
                      <a:pt x="4" y="7"/>
                      <a:pt x="4" y="7"/>
                    </a:cubicBezTo>
                    <a:cubicBezTo>
                      <a:pt x="7" y="11"/>
                      <a:pt x="7" y="11"/>
                      <a:pt x="7" y="11"/>
                    </a:cubicBezTo>
                    <a:cubicBezTo>
                      <a:pt x="9" y="11"/>
                      <a:pt x="9" y="11"/>
                      <a:pt x="9" y="11"/>
                    </a:cubicBezTo>
                    <a:cubicBezTo>
                      <a:pt x="6" y="7"/>
                      <a:pt x="6" y="7"/>
                      <a:pt x="6" y="7"/>
                    </a:cubicBezTo>
                    <a:cubicBezTo>
                      <a:pt x="8" y="6"/>
                      <a:pt x="9" y="5"/>
                      <a:pt x="9" y="3"/>
                    </a:cubicBezTo>
                    <a:close/>
                    <a:moveTo>
                      <a:pt x="2" y="1"/>
                    </a:moveTo>
                    <a:cubicBezTo>
                      <a:pt x="5" y="1"/>
                      <a:pt x="5" y="1"/>
                      <a:pt x="5" y="1"/>
                    </a:cubicBezTo>
                    <a:cubicBezTo>
                      <a:pt x="6" y="1"/>
                      <a:pt x="7" y="2"/>
                      <a:pt x="7" y="3"/>
                    </a:cubicBezTo>
                    <a:cubicBezTo>
                      <a:pt x="7" y="4"/>
                      <a:pt x="6" y="5"/>
                      <a:pt x="5" y="5"/>
                    </a:cubicBezTo>
                    <a:cubicBezTo>
                      <a:pt x="2" y="5"/>
                      <a:pt x="2" y="5"/>
                      <a:pt x="2" y="5"/>
                    </a:cubicBezTo>
                    <a:lnTo>
                      <a:pt x="2" y="1"/>
                    </a:lnTo>
                    <a:close/>
                  </a:path>
                </a:pathLst>
              </a:custGeom>
              <a:grpFill/>
              <a:ln w="6350">
                <a:solidFill>
                  <a:srgbClr val="000000"/>
                </a:solidFill>
                <a:round/>
                <a:headEnd/>
                <a:tailEnd/>
              </a:ln>
            </p:spPr>
            <p:txBody>
              <a:bodyPr/>
              <a:lstStyle/>
              <a:p>
                <a:endParaRPr lang="zh-CN" altLang="en-US"/>
              </a:p>
            </p:txBody>
          </p:sp>
          <p:sp>
            <p:nvSpPr>
              <p:cNvPr id="58" name="Rectangle 282"/>
              <p:cNvSpPr>
                <a:spLocks noChangeArrowheads="1"/>
              </p:cNvSpPr>
              <p:nvPr/>
            </p:nvSpPr>
            <p:spPr bwMode="auto">
              <a:xfrm>
                <a:off x="7243764" y="3930651"/>
                <a:ext cx="1588" cy="17463"/>
              </a:xfrm>
              <a:prstGeom prst="rect">
                <a:avLst/>
              </a:prstGeom>
              <a:grpFill/>
              <a:ln w="6350">
                <a:solidFill>
                  <a:srgbClr val="000000"/>
                </a:solidFill>
                <a:miter lim="800000"/>
                <a:headEnd/>
                <a:tailEnd/>
              </a:ln>
            </p:spPr>
            <p:txBody>
              <a:bodyPr/>
              <a:lstStyle/>
              <a:p>
                <a:endParaRPr lang="zh-CN" altLang="en-US">
                  <a:solidFill>
                    <a:srgbClr val="000000"/>
                  </a:solidFill>
                </a:endParaRPr>
              </a:p>
            </p:txBody>
          </p:sp>
          <p:sp>
            <p:nvSpPr>
              <p:cNvPr id="59" name="Freeform 283"/>
              <p:cNvSpPr>
                <a:spLocks/>
              </p:cNvSpPr>
              <p:nvPr/>
            </p:nvSpPr>
            <p:spPr bwMode="auto">
              <a:xfrm>
                <a:off x="7226301" y="3929064"/>
                <a:ext cx="3175" cy="9525"/>
              </a:xfrm>
              <a:custGeom>
                <a:avLst/>
                <a:gdLst>
                  <a:gd name="T0" fmla="*/ 2147483646 w 2"/>
                  <a:gd name="T1" fmla="*/ 2147483646 h 6"/>
                  <a:gd name="T2" fmla="*/ 2147483646 w 2"/>
                  <a:gd name="T3" fmla="*/ 2147483646 h 6"/>
                  <a:gd name="T4" fmla="*/ 2147483646 w 2"/>
                  <a:gd name="T5" fmla="*/ 0 h 6"/>
                  <a:gd name="T6" fmla="*/ 0 w 2"/>
                  <a:gd name="T7" fmla="*/ 0 h 6"/>
                  <a:gd name="T8" fmla="*/ 0 w 2"/>
                  <a:gd name="T9" fmla="*/ 2147483646 h 6"/>
                  <a:gd name="T10" fmla="*/ 0 w 2"/>
                  <a:gd name="T11" fmla="*/ 2147483646 h 6"/>
                  <a:gd name="T12" fmla="*/ 2147483646 w 2"/>
                  <a:gd name="T13" fmla="*/ 2147483646 h 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 h="6">
                    <a:moveTo>
                      <a:pt x="1" y="6"/>
                    </a:moveTo>
                    <a:cubicBezTo>
                      <a:pt x="1" y="5"/>
                      <a:pt x="2" y="4"/>
                      <a:pt x="2" y="4"/>
                    </a:cubicBezTo>
                    <a:cubicBezTo>
                      <a:pt x="2" y="0"/>
                      <a:pt x="2" y="0"/>
                      <a:pt x="2" y="0"/>
                    </a:cubicBezTo>
                    <a:cubicBezTo>
                      <a:pt x="0" y="0"/>
                      <a:pt x="0" y="0"/>
                      <a:pt x="0" y="0"/>
                    </a:cubicBezTo>
                    <a:cubicBezTo>
                      <a:pt x="0" y="4"/>
                      <a:pt x="0" y="4"/>
                      <a:pt x="0" y="4"/>
                    </a:cubicBezTo>
                    <a:cubicBezTo>
                      <a:pt x="0" y="4"/>
                      <a:pt x="0" y="4"/>
                      <a:pt x="0" y="4"/>
                    </a:cubicBezTo>
                    <a:cubicBezTo>
                      <a:pt x="1" y="5"/>
                      <a:pt x="1" y="5"/>
                      <a:pt x="1" y="6"/>
                    </a:cubicBezTo>
                    <a:close/>
                  </a:path>
                </a:pathLst>
              </a:custGeom>
              <a:grpFill/>
              <a:ln w="6350">
                <a:solidFill>
                  <a:srgbClr val="000000"/>
                </a:solidFill>
                <a:round/>
                <a:headEnd/>
                <a:tailEnd/>
              </a:ln>
            </p:spPr>
            <p:txBody>
              <a:bodyPr/>
              <a:lstStyle/>
              <a:p>
                <a:endParaRPr lang="zh-CN" altLang="en-US"/>
              </a:p>
            </p:txBody>
          </p:sp>
          <p:sp>
            <p:nvSpPr>
              <p:cNvPr id="68" name="Freeform 284"/>
              <p:cNvSpPr>
                <a:spLocks/>
              </p:cNvSpPr>
              <p:nvPr/>
            </p:nvSpPr>
            <p:spPr bwMode="auto">
              <a:xfrm>
                <a:off x="7215189" y="3929064"/>
                <a:ext cx="9525" cy="14288"/>
              </a:xfrm>
              <a:custGeom>
                <a:avLst/>
                <a:gdLst>
                  <a:gd name="T0" fmla="*/ 2147483646 w 7"/>
                  <a:gd name="T1" fmla="*/ 2147483646 h 9"/>
                  <a:gd name="T2" fmla="*/ 2147483646 w 7"/>
                  <a:gd name="T3" fmla="*/ 2147483646 h 9"/>
                  <a:gd name="T4" fmla="*/ 2147483646 w 7"/>
                  <a:gd name="T5" fmla="*/ 2147483646 h 9"/>
                  <a:gd name="T6" fmla="*/ 2147483646 w 7"/>
                  <a:gd name="T7" fmla="*/ 0 h 9"/>
                  <a:gd name="T8" fmla="*/ 0 w 7"/>
                  <a:gd name="T9" fmla="*/ 0 h 9"/>
                  <a:gd name="T10" fmla="*/ 0 w 7"/>
                  <a:gd name="T11" fmla="*/ 2147483646 h 9"/>
                  <a:gd name="T12" fmla="*/ 2147483646 w 7"/>
                  <a:gd name="T13" fmla="*/ 2147483646 h 9"/>
                  <a:gd name="T14" fmla="*/ 2147483646 w 7"/>
                  <a:gd name="T15" fmla="*/ 2147483646 h 9"/>
                  <a:gd name="T16" fmla="*/ 2147483646 w 7"/>
                  <a:gd name="T17" fmla="*/ 2147483646 h 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 h="9">
                    <a:moveTo>
                      <a:pt x="7" y="7"/>
                    </a:moveTo>
                    <a:cubicBezTo>
                      <a:pt x="6" y="7"/>
                      <a:pt x="5" y="7"/>
                      <a:pt x="5" y="7"/>
                    </a:cubicBezTo>
                    <a:cubicBezTo>
                      <a:pt x="3" y="7"/>
                      <a:pt x="1" y="6"/>
                      <a:pt x="1" y="4"/>
                    </a:cubicBezTo>
                    <a:cubicBezTo>
                      <a:pt x="1" y="0"/>
                      <a:pt x="1" y="0"/>
                      <a:pt x="1" y="0"/>
                    </a:cubicBezTo>
                    <a:cubicBezTo>
                      <a:pt x="0" y="0"/>
                      <a:pt x="0" y="0"/>
                      <a:pt x="0" y="0"/>
                    </a:cubicBezTo>
                    <a:cubicBezTo>
                      <a:pt x="0" y="4"/>
                      <a:pt x="0" y="4"/>
                      <a:pt x="0" y="4"/>
                    </a:cubicBezTo>
                    <a:cubicBezTo>
                      <a:pt x="0" y="6"/>
                      <a:pt x="2" y="9"/>
                      <a:pt x="5" y="9"/>
                    </a:cubicBezTo>
                    <a:cubicBezTo>
                      <a:pt x="6" y="9"/>
                      <a:pt x="7" y="8"/>
                      <a:pt x="7" y="8"/>
                    </a:cubicBezTo>
                    <a:cubicBezTo>
                      <a:pt x="7" y="7"/>
                      <a:pt x="7" y="7"/>
                      <a:pt x="7" y="7"/>
                    </a:cubicBezTo>
                    <a:close/>
                  </a:path>
                </a:pathLst>
              </a:custGeom>
              <a:grpFill/>
              <a:ln w="6350">
                <a:solidFill>
                  <a:srgbClr val="000000"/>
                </a:solidFill>
                <a:round/>
                <a:headEnd/>
                <a:tailEnd/>
              </a:ln>
            </p:spPr>
            <p:txBody>
              <a:bodyPr/>
              <a:lstStyle/>
              <a:p>
                <a:endParaRPr lang="zh-CN" altLang="en-US"/>
              </a:p>
            </p:txBody>
          </p:sp>
          <p:sp>
            <p:nvSpPr>
              <p:cNvPr id="69" name="Freeform 285"/>
              <p:cNvSpPr>
                <a:spLocks/>
              </p:cNvSpPr>
              <p:nvPr/>
            </p:nvSpPr>
            <p:spPr bwMode="auto">
              <a:xfrm>
                <a:off x="7215189" y="3940176"/>
                <a:ext cx="1588" cy="9525"/>
              </a:xfrm>
              <a:custGeom>
                <a:avLst/>
                <a:gdLst>
                  <a:gd name="T0" fmla="*/ 0 w 1"/>
                  <a:gd name="T1" fmla="*/ 0 h 6"/>
                  <a:gd name="T2" fmla="*/ 0 w 1"/>
                  <a:gd name="T3" fmla="*/ 2147483646 h 6"/>
                  <a:gd name="T4" fmla="*/ 0 w 1"/>
                  <a:gd name="T5" fmla="*/ 2147483646 h 6"/>
                  <a:gd name="T6" fmla="*/ 2147483646 w 1"/>
                  <a:gd name="T7" fmla="*/ 2147483646 h 6"/>
                  <a:gd name="T8" fmla="*/ 2147483646 w 1"/>
                  <a:gd name="T9" fmla="*/ 2147483646 h 6"/>
                  <a:gd name="T10" fmla="*/ 2147483646 w 1"/>
                  <a:gd name="T11" fmla="*/ 2147483646 h 6"/>
                  <a:gd name="T12" fmla="*/ 0 w 1"/>
                  <a:gd name="T13" fmla="*/ 0 h 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 h="6">
                    <a:moveTo>
                      <a:pt x="0" y="0"/>
                    </a:moveTo>
                    <a:cubicBezTo>
                      <a:pt x="0" y="0"/>
                      <a:pt x="0" y="1"/>
                      <a:pt x="0" y="2"/>
                    </a:cubicBezTo>
                    <a:cubicBezTo>
                      <a:pt x="0" y="6"/>
                      <a:pt x="0" y="6"/>
                      <a:pt x="0" y="6"/>
                    </a:cubicBezTo>
                    <a:cubicBezTo>
                      <a:pt x="1" y="6"/>
                      <a:pt x="1" y="6"/>
                      <a:pt x="1" y="6"/>
                    </a:cubicBezTo>
                    <a:cubicBezTo>
                      <a:pt x="1" y="2"/>
                      <a:pt x="1" y="2"/>
                      <a:pt x="1" y="2"/>
                    </a:cubicBezTo>
                    <a:cubicBezTo>
                      <a:pt x="1" y="1"/>
                      <a:pt x="1" y="1"/>
                      <a:pt x="1" y="1"/>
                    </a:cubicBezTo>
                    <a:cubicBezTo>
                      <a:pt x="1" y="1"/>
                      <a:pt x="0" y="0"/>
                      <a:pt x="0" y="0"/>
                    </a:cubicBezTo>
                    <a:close/>
                  </a:path>
                </a:pathLst>
              </a:custGeom>
              <a:grpFill/>
              <a:ln w="6350">
                <a:solidFill>
                  <a:srgbClr val="000000"/>
                </a:solidFill>
                <a:round/>
                <a:headEnd/>
                <a:tailEnd/>
              </a:ln>
            </p:spPr>
            <p:txBody>
              <a:bodyPr/>
              <a:lstStyle/>
              <a:p>
                <a:endParaRPr lang="zh-CN" altLang="en-US"/>
              </a:p>
            </p:txBody>
          </p:sp>
          <p:sp>
            <p:nvSpPr>
              <p:cNvPr id="70" name="Freeform 286"/>
              <p:cNvSpPr>
                <a:spLocks/>
              </p:cNvSpPr>
              <p:nvPr/>
            </p:nvSpPr>
            <p:spPr bwMode="auto">
              <a:xfrm>
                <a:off x="7218364" y="3935414"/>
                <a:ext cx="11113" cy="14288"/>
              </a:xfrm>
              <a:custGeom>
                <a:avLst/>
                <a:gdLst>
                  <a:gd name="T0" fmla="*/ 0 w 8"/>
                  <a:gd name="T1" fmla="*/ 2147483646 h 9"/>
                  <a:gd name="T2" fmla="*/ 2147483646 w 8"/>
                  <a:gd name="T3" fmla="*/ 2147483646 h 9"/>
                  <a:gd name="T4" fmla="*/ 2147483646 w 8"/>
                  <a:gd name="T5" fmla="*/ 2147483646 h 9"/>
                  <a:gd name="T6" fmla="*/ 2147483646 w 8"/>
                  <a:gd name="T7" fmla="*/ 2147483646 h 9"/>
                  <a:gd name="T8" fmla="*/ 2147483646 w 8"/>
                  <a:gd name="T9" fmla="*/ 2147483646 h 9"/>
                  <a:gd name="T10" fmla="*/ 2147483646 w 8"/>
                  <a:gd name="T11" fmla="*/ 2147483646 h 9"/>
                  <a:gd name="T12" fmla="*/ 2147483646 w 8"/>
                  <a:gd name="T13" fmla="*/ 0 h 9"/>
                  <a:gd name="T14" fmla="*/ 0 w 8"/>
                  <a:gd name="T15" fmla="*/ 2147483646 h 9"/>
                  <a:gd name="T16" fmla="*/ 0 w 8"/>
                  <a:gd name="T17" fmla="*/ 2147483646 h 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 h="9">
                    <a:moveTo>
                      <a:pt x="0" y="2"/>
                    </a:moveTo>
                    <a:cubicBezTo>
                      <a:pt x="1" y="1"/>
                      <a:pt x="2" y="1"/>
                      <a:pt x="3" y="1"/>
                    </a:cubicBezTo>
                    <a:cubicBezTo>
                      <a:pt x="5" y="1"/>
                      <a:pt x="6" y="3"/>
                      <a:pt x="6" y="5"/>
                    </a:cubicBezTo>
                    <a:cubicBezTo>
                      <a:pt x="6" y="9"/>
                      <a:pt x="6" y="9"/>
                      <a:pt x="6" y="9"/>
                    </a:cubicBezTo>
                    <a:cubicBezTo>
                      <a:pt x="8" y="9"/>
                      <a:pt x="8" y="9"/>
                      <a:pt x="8" y="9"/>
                    </a:cubicBezTo>
                    <a:cubicBezTo>
                      <a:pt x="8" y="5"/>
                      <a:pt x="8" y="5"/>
                      <a:pt x="8" y="5"/>
                    </a:cubicBezTo>
                    <a:cubicBezTo>
                      <a:pt x="8" y="2"/>
                      <a:pt x="5" y="0"/>
                      <a:pt x="3" y="0"/>
                    </a:cubicBezTo>
                    <a:cubicBezTo>
                      <a:pt x="1" y="0"/>
                      <a:pt x="1" y="0"/>
                      <a:pt x="0" y="1"/>
                    </a:cubicBezTo>
                    <a:cubicBezTo>
                      <a:pt x="0" y="1"/>
                      <a:pt x="0" y="1"/>
                      <a:pt x="0" y="2"/>
                    </a:cubicBezTo>
                    <a:close/>
                  </a:path>
                </a:pathLst>
              </a:custGeom>
              <a:grpFill/>
              <a:ln w="6350">
                <a:solidFill>
                  <a:srgbClr val="000000"/>
                </a:solidFill>
                <a:round/>
                <a:headEnd/>
                <a:tailEnd/>
              </a:ln>
            </p:spPr>
            <p:txBody>
              <a:bodyPr/>
              <a:lstStyle/>
              <a:p>
                <a:endParaRPr lang="zh-CN" altLang="en-US"/>
              </a:p>
            </p:txBody>
          </p:sp>
          <p:sp>
            <p:nvSpPr>
              <p:cNvPr id="71" name="Rectangle 287"/>
              <p:cNvSpPr>
                <a:spLocks noChangeArrowheads="1"/>
              </p:cNvSpPr>
              <p:nvPr/>
            </p:nvSpPr>
            <p:spPr bwMode="auto">
              <a:xfrm>
                <a:off x="7261226" y="4289426"/>
                <a:ext cx="3175" cy="4763"/>
              </a:xfrm>
              <a:prstGeom prst="rect">
                <a:avLst/>
              </a:prstGeom>
              <a:grpFill/>
              <a:ln w="6350">
                <a:solidFill>
                  <a:srgbClr val="000000"/>
                </a:solidFill>
                <a:miter lim="800000"/>
                <a:headEnd/>
                <a:tailEnd/>
              </a:ln>
            </p:spPr>
            <p:txBody>
              <a:bodyPr/>
              <a:lstStyle/>
              <a:p>
                <a:endParaRPr lang="zh-CN" altLang="en-US">
                  <a:solidFill>
                    <a:srgbClr val="000000"/>
                  </a:solidFill>
                </a:endParaRPr>
              </a:p>
            </p:txBody>
          </p:sp>
          <p:sp>
            <p:nvSpPr>
              <p:cNvPr id="72" name="Rectangle 288"/>
              <p:cNvSpPr>
                <a:spLocks noChangeArrowheads="1"/>
              </p:cNvSpPr>
              <p:nvPr/>
            </p:nvSpPr>
            <p:spPr bwMode="auto">
              <a:xfrm>
                <a:off x="7261226" y="4295776"/>
                <a:ext cx="3175" cy="11113"/>
              </a:xfrm>
              <a:prstGeom prst="rect">
                <a:avLst/>
              </a:prstGeom>
              <a:grpFill/>
              <a:ln w="6350">
                <a:solidFill>
                  <a:srgbClr val="000000"/>
                </a:solidFill>
                <a:miter lim="800000"/>
                <a:headEnd/>
                <a:tailEnd/>
              </a:ln>
            </p:spPr>
            <p:txBody>
              <a:bodyPr/>
              <a:lstStyle/>
              <a:p>
                <a:endParaRPr lang="zh-CN" altLang="en-US">
                  <a:solidFill>
                    <a:srgbClr val="000000"/>
                  </a:solidFill>
                </a:endParaRPr>
              </a:p>
            </p:txBody>
          </p:sp>
          <p:sp>
            <p:nvSpPr>
              <p:cNvPr id="73" name="Freeform 289"/>
              <p:cNvSpPr>
                <a:spLocks/>
              </p:cNvSpPr>
              <p:nvPr/>
            </p:nvSpPr>
            <p:spPr bwMode="auto">
              <a:xfrm>
                <a:off x="7267576" y="4289426"/>
                <a:ext cx="15875" cy="17463"/>
              </a:xfrm>
              <a:custGeom>
                <a:avLst/>
                <a:gdLst>
                  <a:gd name="T0" fmla="*/ 2147483646 w 10"/>
                  <a:gd name="T1" fmla="*/ 2147483646 h 11"/>
                  <a:gd name="T2" fmla="*/ 2147483646 w 10"/>
                  <a:gd name="T3" fmla="*/ 2147483646 h 11"/>
                  <a:gd name="T4" fmla="*/ 2147483646 w 10"/>
                  <a:gd name="T5" fmla="*/ 0 h 11"/>
                  <a:gd name="T6" fmla="*/ 0 w 10"/>
                  <a:gd name="T7" fmla="*/ 0 h 11"/>
                  <a:gd name="T8" fmla="*/ 0 w 10"/>
                  <a:gd name="T9" fmla="*/ 2147483646 h 11"/>
                  <a:gd name="T10" fmla="*/ 2147483646 w 10"/>
                  <a:gd name="T11" fmla="*/ 2147483646 h 11"/>
                  <a:gd name="T12" fmla="*/ 2147483646 w 10"/>
                  <a:gd name="T13" fmla="*/ 2147483646 h 11"/>
                  <a:gd name="T14" fmla="*/ 2147483646 w 10"/>
                  <a:gd name="T15" fmla="*/ 2147483646 h 11"/>
                  <a:gd name="T16" fmla="*/ 2147483646 w 10"/>
                  <a:gd name="T17" fmla="*/ 2147483646 h 11"/>
                  <a:gd name="T18" fmla="*/ 2147483646 w 10"/>
                  <a:gd name="T19" fmla="*/ 2147483646 h 11"/>
                  <a:gd name="T20" fmla="*/ 2147483646 w 10"/>
                  <a:gd name="T21" fmla="*/ 0 h 11"/>
                  <a:gd name="T22" fmla="*/ 2147483646 w 10"/>
                  <a:gd name="T23" fmla="*/ 0 h 11"/>
                  <a:gd name="T24" fmla="*/ 2147483646 w 10"/>
                  <a:gd name="T25" fmla="*/ 2147483646 h 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 h="11">
                    <a:moveTo>
                      <a:pt x="7" y="5"/>
                    </a:moveTo>
                    <a:lnTo>
                      <a:pt x="3" y="5"/>
                    </a:lnTo>
                    <a:lnTo>
                      <a:pt x="3" y="0"/>
                    </a:lnTo>
                    <a:lnTo>
                      <a:pt x="0" y="0"/>
                    </a:lnTo>
                    <a:lnTo>
                      <a:pt x="0" y="11"/>
                    </a:lnTo>
                    <a:lnTo>
                      <a:pt x="3" y="11"/>
                    </a:lnTo>
                    <a:lnTo>
                      <a:pt x="3" y="6"/>
                    </a:lnTo>
                    <a:lnTo>
                      <a:pt x="7" y="6"/>
                    </a:lnTo>
                    <a:lnTo>
                      <a:pt x="7" y="11"/>
                    </a:lnTo>
                    <a:lnTo>
                      <a:pt x="10" y="11"/>
                    </a:lnTo>
                    <a:lnTo>
                      <a:pt x="10" y="0"/>
                    </a:lnTo>
                    <a:lnTo>
                      <a:pt x="7" y="0"/>
                    </a:lnTo>
                    <a:lnTo>
                      <a:pt x="7" y="5"/>
                    </a:lnTo>
                    <a:close/>
                  </a:path>
                </a:pathLst>
              </a:custGeom>
              <a:grpFill/>
              <a:ln w="6350">
                <a:solidFill>
                  <a:srgbClr val="000000"/>
                </a:solidFill>
                <a:round/>
                <a:headEnd/>
                <a:tailEnd/>
              </a:ln>
            </p:spPr>
            <p:txBody>
              <a:bodyPr/>
              <a:lstStyle/>
              <a:p>
                <a:endParaRPr lang="zh-CN" altLang="en-US"/>
              </a:p>
            </p:txBody>
          </p:sp>
          <p:sp>
            <p:nvSpPr>
              <p:cNvPr id="74" name="Freeform 290"/>
              <p:cNvSpPr>
                <a:spLocks/>
              </p:cNvSpPr>
              <p:nvPr/>
            </p:nvSpPr>
            <p:spPr bwMode="auto">
              <a:xfrm>
                <a:off x="7319964" y="4289426"/>
                <a:ext cx="15875" cy="17463"/>
              </a:xfrm>
              <a:custGeom>
                <a:avLst/>
                <a:gdLst>
                  <a:gd name="T0" fmla="*/ 2147483646 w 10"/>
                  <a:gd name="T1" fmla="*/ 0 h 11"/>
                  <a:gd name="T2" fmla="*/ 2147483646 w 10"/>
                  <a:gd name="T3" fmla="*/ 2147483646 h 11"/>
                  <a:gd name="T4" fmla="*/ 2147483646 w 10"/>
                  <a:gd name="T5" fmla="*/ 0 h 11"/>
                  <a:gd name="T6" fmla="*/ 0 w 10"/>
                  <a:gd name="T7" fmla="*/ 0 h 11"/>
                  <a:gd name="T8" fmla="*/ 0 w 10"/>
                  <a:gd name="T9" fmla="*/ 2147483646 h 11"/>
                  <a:gd name="T10" fmla="*/ 2147483646 w 10"/>
                  <a:gd name="T11" fmla="*/ 2147483646 h 11"/>
                  <a:gd name="T12" fmla="*/ 2147483646 w 10"/>
                  <a:gd name="T13" fmla="*/ 2147483646 h 11"/>
                  <a:gd name="T14" fmla="*/ 2147483646 w 10"/>
                  <a:gd name="T15" fmla="*/ 2147483646 h 11"/>
                  <a:gd name="T16" fmla="*/ 2147483646 w 10"/>
                  <a:gd name="T17" fmla="*/ 2147483646 h 11"/>
                  <a:gd name="T18" fmla="*/ 2147483646 w 10"/>
                  <a:gd name="T19" fmla="*/ 0 h 11"/>
                  <a:gd name="T20" fmla="*/ 2147483646 w 10"/>
                  <a:gd name="T21" fmla="*/ 0 h 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 h="11">
                    <a:moveTo>
                      <a:pt x="8" y="0"/>
                    </a:moveTo>
                    <a:lnTo>
                      <a:pt x="8" y="8"/>
                    </a:lnTo>
                    <a:lnTo>
                      <a:pt x="3" y="0"/>
                    </a:lnTo>
                    <a:lnTo>
                      <a:pt x="0" y="0"/>
                    </a:lnTo>
                    <a:lnTo>
                      <a:pt x="0" y="11"/>
                    </a:lnTo>
                    <a:lnTo>
                      <a:pt x="3" y="11"/>
                    </a:lnTo>
                    <a:lnTo>
                      <a:pt x="3" y="4"/>
                    </a:lnTo>
                    <a:lnTo>
                      <a:pt x="8" y="11"/>
                    </a:lnTo>
                    <a:lnTo>
                      <a:pt x="10" y="11"/>
                    </a:lnTo>
                    <a:lnTo>
                      <a:pt x="10" y="0"/>
                    </a:lnTo>
                    <a:lnTo>
                      <a:pt x="8" y="0"/>
                    </a:lnTo>
                    <a:close/>
                  </a:path>
                </a:pathLst>
              </a:custGeom>
              <a:grpFill/>
              <a:ln w="6350">
                <a:solidFill>
                  <a:srgbClr val="000000"/>
                </a:solidFill>
                <a:round/>
                <a:headEnd/>
                <a:tailEnd/>
              </a:ln>
            </p:spPr>
            <p:txBody>
              <a:bodyPr/>
              <a:lstStyle/>
              <a:p>
                <a:endParaRPr lang="zh-CN" altLang="en-US"/>
              </a:p>
            </p:txBody>
          </p:sp>
          <p:sp>
            <p:nvSpPr>
              <p:cNvPr id="75" name="Freeform 291"/>
              <p:cNvSpPr>
                <a:spLocks noEditPoints="1"/>
              </p:cNvSpPr>
              <p:nvPr/>
            </p:nvSpPr>
            <p:spPr bwMode="auto">
              <a:xfrm>
                <a:off x="7286626" y="4289426"/>
                <a:ext cx="14288" cy="17463"/>
              </a:xfrm>
              <a:custGeom>
                <a:avLst/>
                <a:gdLst>
                  <a:gd name="T0" fmla="*/ 2147483646 w 10"/>
                  <a:gd name="T1" fmla="*/ 0 h 11"/>
                  <a:gd name="T2" fmla="*/ 0 w 10"/>
                  <a:gd name="T3" fmla="*/ 2147483646 h 11"/>
                  <a:gd name="T4" fmla="*/ 2147483646 w 10"/>
                  <a:gd name="T5" fmla="*/ 2147483646 h 11"/>
                  <a:gd name="T6" fmla="*/ 2147483646 w 10"/>
                  <a:gd name="T7" fmla="*/ 2147483646 h 11"/>
                  <a:gd name="T8" fmla="*/ 2147483646 w 10"/>
                  <a:gd name="T9" fmla="*/ 0 h 11"/>
                  <a:gd name="T10" fmla="*/ 2147483646 w 10"/>
                  <a:gd name="T11" fmla="*/ 2147483646 h 11"/>
                  <a:gd name="T12" fmla="*/ 2147483646 w 10"/>
                  <a:gd name="T13" fmla="*/ 2147483646 h 11"/>
                  <a:gd name="T14" fmla="*/ 2147483646 w 10"/>
                  <a:gd name="T15" fmla="*/ 2147483646 h 11"/>
                  <a:gd name="T16" fmla="*/ 2147483646 w 10"/>
                  <a:gd name="T17" fmla="*/ 2147483646 h 11"/>
                  <a:gd name="T18" fmla="*/ 2147483646 w 10"/>
                  <a:gd name="T19" fmla="*/ 2147483646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 h="11">
                    <a:moveTo>
                      <a:pt x="5" y="0"/>
                    </a:moveTo>
                    <a:cubicBezTo>
                      <a:pt x="2" y="0"/>
                      <a:pt x="0" y="3"/>
                      <a:pt x="0" y="6"/>
                    </a:cubicBezTo>
                    <a:cubicBezTo>
                      <a:pt x="0" y="9"/>
                      <a:pt x="2" y="11"/>
                      <a:pt x="5" y="11"/>
                    </a:cubicBezTo>
                    <a:cubicBezTo>
                      <a:pt x="8" y="11"/>
                      <a:pt x="10" y="9"/>
                      <a:pt x="10" y="6"/>
                    </a:cubicBezTo>
                    <a:cubicBezTo>
                      <a:pt x="10" y="3"/>
                      <a:pt x="8" y="0"/>
                      <a:pt x="5" y="0"/>
                    </a:cubicBezTo>
                    <a:close/>
                    <a:moveTo>
                      <a:pt x="5" y="10"/>
                    </a:moveTo>
                    <a:cubicBezTo>
                      <a:pt x="3" y="10"/>
                      <a:pt x="2" y="8"/>
                      <a:pt x="2" y="6"/>
                    </a:cubicBezTo>
                    <a:cubicBezTo>
                      <a:pt x="2" y="4"/>
                      <a:pt x="3" y="2"/>
                      <a:pt x="5" y="2"/>
                    </a:cubicBezTo>
                    <a:cubicBezTo>
                      <a:pt x="7" y="2"/>
                      <a:pt x="8" y="4"/>
                      <a:pt x="8" y="6"/>
                    </a:cubicBezTo>
                    <a:cubicBezTo>
                      <a:pt x="8" y="8"/>
                      <a:pt x="7" y="10"/>
                      <a:pt x="5" y="10"/>
                    </a:cubicBezTo>
                    <a:close/>
                  </a:path>
                </a:pathLst>
              </a:custGeom>
              <a:grpFill/>
              <a:ln w="6350">
                <a:solidFill>
                  <a:srgbClr val="000000"/>
                </a:solidFill>
                <a:round/>
                <a:headEnd/>
                <a:tailEnd/>
              </a:ln>
            </p:spPr>
            <p:txBody>
              <a:bodyPr/>
              <a:lstStyle/>
              <a:p>
                <a:endParaRPr lang="zh-CN" altLang="en-US"/>
              </a:p>
            </p:txBody>
          </p:sp>
          <p:sp>
            <p:nvSpPr>
              <p:cNvPr id="76" name="Freeform 292"/>
              <p:cNvSpPr>
                <a:spLocks noEditPoints="1"/>
              </p:cNvSpPr>
              <p:nvPr/>
            </p:nvSpPr>
            <p:spPr bwMode="auto">
              <a:xfrm>
                <a:off x="7304089" y="4289426"/>
                <a:ext cx="14288" cy="17463"/>
              </a:xfrm>
              <a:custGeom>
                <a:avLst/>
                <a:gdLst>
                  <a:gd name="T0" fmla="*/ 2147483646 w 9"/>
                  <a:gd name="T1" fmla="*/ 2147483646 h 11"/>
                  <a:gd name="T2" fmla="*/ 2147483646 w 9"/>
                  <a:gd name="T3" fmla="*/ 0 h 11"/>
                  <a:gd name="T4" fmla="*/ 2147483646 w 9"/>
                  <a:gd name="T5" fmla="*/ 0 h 11"/>
                  <a:gd name="T6" fmla="*/ 2147483646 w 9"/>
                  <a:gd name="T7" fmla="*/ 0 h 11"/>
                  <a:gd name="T8" fmla="*/ 0 w 9"/>
                  <a:gd name="T9" fmla="*/ 0 h 11"/>
                  <a:gd name="T10" fmla="*/ 0 w 9"/>
                  <a:gd name="T11" fmla="*/ 2147483646 h 11"/>
                  <a:gd name="T12" fmla="*/ 2147483646 w 9"/>
                  <a:gd name="T13" fmla="*/ 2147483646 h 11"/>
                  <a:gd name="T14" fmla="*/ 2147483646 w 9"/>
                  <a:gd name="T15" fmla="*/ 2147483646 h 11"/>
                  <a:gd name="T16" fmla="*/ 2147483646 w 9"/>
                  <a:gd name="T17" fmla="*/ 2147483646 h 11"/>
                  <a:gd name="T18" fmla="*/ 2147483646 w 9"/>
                  <a:gd name="T19" fmla="*/ 2147483646 h 11"/>
                  <a:gd name="T20" fmla="*/ 2147483646 w 9"/>
                  <a:gd name="T21" fmla="*/ 2147483646 h 11"/>
                  <a:gd name="T22" fmla="*/ 2147483646 w 9"/>
                  <a:gd name="T23" fmla="*/ 2147483646 h 11"/>
                  <a:gd name="T24" fmla="*/ 2147483646 w 9"/>
                  <a:gd name="T25" fmla="*/ 2147483646 h 11"/>
                  <a:gd name="T26" fmla="*/ 2147483646 w 9"/>
                  <a:gd name="T27" fmla="*/ 2147483646 h 11"/>
                  <a:gd name="T28" fmla="*/ 2147483646 w 9"/>
                  <a:gd name="T29" fmla="*/ 2147483646 h 11"/>
                  <a:gd name="T30" fmla="*/ 2147483646 w 9"/>
                  <a:gd name="T31" fmla="*/ 2147483646 h 11"/>
                  <a:gd name="T32" fmla="*/ 2147483646 w 9"/>
                  <a:gd name="T33" fmla="*/ 2147483646 h 11"/>
                  <a:gd name="T34" fmla="*/ 2147483646 w 9"/>
                  <a:gd name="T35" fmla="*/ 2147483646 h 11"/>
                  <a:gd name="T36" fmla="*/ 2147483646 w 9"/>
                  <a:gd name="T37" fmla="*/ 2147483646 h 1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 h="11">
                    <a:moveTo>
                      <a:pt x="9" y="4"/>
                    </a:moveTo>
                    <a:cubicBezTo>
                      <a:pt x="9" y="2"/>
                      <a:pt x="8" y="0"/>
                      <a:pt x="6" y="0"/>
                    </a:cubicBezTo>
                    <a:cubicBezTo>
                      <a:pt x="1" y="0"/>
                      <a:pt x="1" y="0"/>
                      <a:pt x="1" y="0"/>
                    </a:cubicBezTo>
                    <a:cubicBezTo>
                      <a:pt x="1" y="0"/>
                      <a:pt x="1" y="0"/>
                      <a:pt x="1" y="0"/>
                    </a:cubicBezTo>
                    <a:cubicBezTo>
                      <a:pt x="0" y="0"/>
                      <a:pt x="0" y="0"/>
                      <a:pt x="0" y="0"/>
                    </a:cubicBezTo>
                    <a:cubicBezTo>
                      <a:pt x="0" y="11"/>
                      <a:pt x="0" y="11"/>
                      <a:pt x="0" y="11"/>
                    </a:cubicBezTo>
                    <a:cubicBezTo>
                      <a:pt x="2" y="11"/>
                      <a:pt x="2" y="11"/>
                      <a:pt x="2" y="11"/>
                    </a:cubicBezTo>
                    <a:cubicBezTo>
                      <a:pt x="2" y="7"/>
                      <a:pt x="2" y="7"/>
                      <a:pt x="2" y="7"/>
                    </a:cubicBezTo>
                    <a:cubicBezTo>
                      <a:pt x="4" y="7"/>
                      <a:pt x="4" y="7"/>
                      <a:pt x="4" y="7"/>
                    </a:cubicBezTo>
                    <a:cubicBezTo>
                      <a:pt x="7" y="11"/>
                      <a:pt x="7" y="11"/>
                      <a:pt x="7" y="11"/>
                    </a:cubicBezTo>
                    <a:cubicBezTo>
                      <a:pt x="9" y="11"/>
                      <a:pt x="9" y="11"/>
                      <a:pt x="9" y="11"/>
                    </a:cubicBezTo>
                    <a:cubicBezTo>
                      <a:pt x="6" y="7"/>
                      <a:pt x="6" y="7"/>
                      <a:pt x="6" y="7"/>
                    </a:cubicBezTo>
                    <a:cubicBezTo>
                      <a:pt x="8" y="7"/>
                      <a:pt x="9" y="5"/>
                      <a:pt x="9" y="4"/>
                    </a:cubicBezTo>
                    <a:close/>
                    <a:moveTo>
                      <a:pt x="2" y="2"/>
                    </a:moveTo>
                    <a:cubicBezTo>
                      <a:pt x="5" y="2"/>
                      <a:pt x="5" y="2"/>
                      <a:pt x="5" y="2"/>
                    </a:cubicBezTo>
                    <a:cubicBezTo>
                      <a:pt x="6" y="2"/>
                      <a:pt x="7" y="3"/>
                      <a:pt x="7" y="4"/>
                    </a:cubicBezTo>
                    <a:cubicBezTo>
                      <a:pt x="7" y="5"/>
                      <a:pt x="6" y="5"/>
                      <a:pt x="5" y="5"/>
                    </a:cubicBezTo>
                    <a:cubicBezTo>
                      <a:pt x="2" y="5"/>
                      <a:pt x="2" y="5"/>
                      <a:pt x="2" y="5"/>
                    </a:cubicBezTo>
                    <a:lnTo>
                      <a:pt x="2" y="2"/>
                    </a:lnTo>
                    <a:close/>
                  </a:path>
                </a:pathLst>
              </a:custGeom>
              <a:grpFill/>
              <a:ln w="6350">
                <a:solidFill>
                  <a:srgbClr val="000000"/>
                </a:solidFill>
                <a:round/>
                <a:headEnd/>
                <a:tailEnd/>
              </a:ln>
            </p:spPr>
            <p:txBody>
              <a:bodyPr/>
              <a:lstStyle/>
              <a:p>
                <a:endParaRPr lang="zh-CN" altLang="en-US"/>
              </a:p>
            </p:txBody>
          </p:sp>
          <p:sp>
            <p:nvSpPr>
              <p:cNvPr id="77" name="Rectangle 293"/>
              <p:cNvSpPr>
                <a:spLocks noChangeArrowheads="1"/>
              </p:cNvSpPr>
              <p:nvPr/>
            </p:nvSpPr>
            <p:spPr bwMode="auto">
              <a:xfrm>
                <a:off x="7243764" y="4289426"/>
                <a:ext cx="1588" cy="17463"/>
              </a:xfrm>
              <a:prstGeom prst="rect">
                <a:avLst/>
              </a:prstGeom>
              <a:grpFill/>
              <a:ln w="6350">
                <a:solidFill>
                  <a:srgbClr val="000000"/>
                </a:solidFill>
                <a:miter lim="800000"/>
                <a:headEnd/>
                <a:tailEnd/>
              </a:ln>
            </p:spPr>
            <p:txBody>
              <a:bodyPr/>
              <a:lstStyle/>
              <a:p>
                <a:endParaRPr lang="zh-CN" altLang="en-US">
                  <a:solidFill>
                    <a:srgbClr val="000000"/>
                  </a:solidFill>
                </a:endParaRPr>
              </a:p>
            </p:txBody>
          </p:sp>
          <p:sp>
            <p:nvSpPr>
              <p:cNvPr id="78" name="Freeform 294"/>
              <p:cNvSpPr>
                <a:spLocks/>
              </p:cNvSpPr>
              <p:nvPr/>
            </p:nvSpPr>
            <p:spPr bwMode="auto">
              <a:xfrm>
                <a:off x="7226301" y="4287839"/>
                <a:ext cx="3175" cy="9525"/>
              </a:xfrm>
              <a:custGeom>
                <a:avLst/>
                <a:gdLst>
                  <a:gd name="T0" fmla="*/ 2147483646 w 2"/>
                  <a:gd name="T1" fmla="*/ 2147483646 h 6"/>
                  <a:gd name="T2" fmla="*/ 2147483646 w 2"/>
                  <a:gd name="T3" fmla="*/ 2147483646 h 6"/>
                  <a:gd name="T4" fmla="*/ 2147483646 w 2"/>
                  <a:gd name="T5" fmla="*/ 0 h 6"/>
                  <a:gd name="T6" fmla="*/ 0 w 2"/>
                  <a:gd name="T7" fmla="*/ 0 h 6"/>
                  <a:gd name="T8" fmla="*/ 0 w 2"/>
                  <a:gd name="T9" fmla="*/ 2147483646 h 6"/>
                  <a:gd name="T10" fmla="*/ 0 w 2"/>
                  <a:gd name="T11" fmla="*/ 2147483646 h 6"/>
                  <a:gd name="T12" fmla="*/ 2147483646 w 2"/>
                  <a:gd name="T13" fmla="*/ 2147483646 h 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 h="6">
                    <a:moveTo>
                      <a:pt x="1" y="6"/>
                    </a:moveTo>
                    <a:cubicBezTo>
                      <a:pt x="1" y="5"/>
                      <a:pt x="2" y="5"/>
                      <a:pt x="2" y="4"/>
                    </a:cubicBezTo>
                    <a:cubicBezTo>
                      <a:pt x="2" y="0"/>
                      <a:pt x="2" y="0"/>
                      <a:pt x="2" y="0"/>
                    </a:cubicBezTo>
                    <a:cubicBezTo>
                      <a:pt x="0" y="0"/>
                      <a:pt x="0" y="0"/>
                      <a:pt x="0" y="0"/>
                    </a:cubicBezTo>
                    <a:cubicBezTo>
                      <a:pt x="0" y="4"/>
                      <a:pt x="0" y="4"/>
                      <a:pt x="0" y="4"/>
                    </a:cubicBezTo>
                    <a:cubicBezTo>
                      <a:pt x="0" y="4"/>
                      <a:pt x="0" y="4"/>
                      <a:pt x="0" y="5"/>
                    </a:cubicBezTo>
                    <a:cubicBezTo>
                      <a:pt x="1" y="5"/>
                      <a:pt x="1" y="5"/>
                      <a:pt x="1" y="6"/>
                    </a:cubicBezTo>
                    <a:close/>
                  </a:path>
                </a:pathLst>
              </a:custGeom>
              <a:grpFill/>
              <a:ln w="6350">
                <a:solidFill>
                  <a:srgbClr val="000000"/>
                </a:solidFill>
                <a:round/>
                <a:headEnd/>
                <a:tailEnd/>
              </a:ln>
            </p:spPr>
            <p:txBody>
              <a:bodyPr/>
              <a:lstStyle/>
              <a:p>
                <a:endParaRPr lang="zh-CN" altLang="en-US"/>
              </a:p>
            </p:txBody>
          </p:sp>
          <p:sp>
            <p:nvSpPr>
              <p:cNvPr id="79" name="Freeform 295"/>
              <p:cNvSpPr>
                <a:spLocks/>
              </p:cNvSpPr>
              <p:nvPr/>
            </p:nvSpPr>
            <p:spPr bwMode="auto">
              <a:xfrm>
                <a:off x="7215189" y="4287839"/>
                <a:ext cx="9525" cy="14288"/>
              </a:xfrm>
              <a:custGeom>
                <a:avLst/>
                <a:gdLst>
                  <a:gd name="T0" fmla="*/ 2147483646 w 7"/>
                  <a:gd name="T1" fmla="*/ 2147483646 h 9"/>
                  <a:gd name="T2" fmla="*/ 2147483646 w 7"/>
                  <a:gd name="T3" fmla="*/ 2147483646 h 9"/>
                  <a:gd name="T4" fmla="*/ 2147483646 w 7"/>
                  <a:gd name="T5" fmla="*/ 2147483646 h 9"/>
                  <a:gd name="T6" fmla="*/ 2147483646 w 7"/>
                  <a:gd name="T7" fmla="*/ 0 h 9"/>
                  <a:gd name="T8" fmla="*/ 0 w 7"/>
                  <a:gd name="T9" fmla="*/ 0 h 9"/>
                  <a:gd name="T10" fmla="*/ 0 w 7"/>
                  <a:gd name="T11" fmla="*/ 2147483646 h 9"/>
                  <a:gd name="T12" fmla="*/ 2147483646 w 7"/>
                  <a:gd name="T13" fmla="*/ 2147483646 h 9"/>
                  <a:gd name="T14" fmla="*/ 2147483646 w 7"/>
                  <a:gd name="T15" fmla="*/ 2147483646 h 9"/>
                  <a:gd name="T16" fmla="*/ 2147483646 w 7"/>
                  <a:gd name="T17" fmla="*/ 2147483646 h 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 h="9">
                    <a:moveTo>
                      <a:pt x="7" y="7"/>
                    </a:moveTo>
                    <a:cubicBezTo>
                      <a:pt x="6" y="7"/>
                      <a:pt x="5" y="8"/>
                      <a:pt x="5" y="8"/>
                    </a:cubicBezTo>
                    <a:cubicBezTo>
                      <a:pt x="3" y="8"/>
                      <a:pt x="1" y="6"/>
                      <a:pt x="1" y="4"/>
                    </a:cubicBezTo>
                    <a:cubicBezTo>
                      <a:pt x="1" y="0"/>
                      <a:pt x="1" y="0"/>
                      <a:pt x="1" y="0"/>
                    </a:cubicBezTo>
                    <a:cubicBezTo>
                      <a:pt x="0" y="0"/>
                      <a:pt x="0" y="0"/>
                      <a:pt x="0" y="0"/>
                    </a:cubicBezTo>
                    <a:cubicBezTo>
                      <a:pt x="0" y="4"/>
                      <a:pt x="0" y="4"/>
                      <a:pt x="0" y="4"/>
                    </a:cubicBezTo>
                    <a:cubicBezTo>
                      <a:pt x="0" y="7"/>
                      <a:pt x="2" y="9"/>
                      <a:pt x="5" y="9"/>
                    </a:cubicBezTo>
                    <a:cubicBezTo>
                      <a:pt x="6" y="9"/>
                      <a:pt x="7" y="9"/>
                      <a:pt x="7" y="8"/>
                    </a:cubicBezTo>
                    <a:cubicBezTo>
                      <a:pt x="7" y="8"/>
                      <a:pt x="7" y="7"/>
                      <a:pt x="7" y="7"/>
                    </a:cubicBezTo>
                    <a:close/>
                  </a:path>
                </a:pathLst>
              </a:custGeom>
              <a:grpFill/>
              <a:ln w="6350">
                <a:solidFill>
                  <a:srgbClr val="000000"/>
                </a:solidFill>
                <a:round/>
                <a:headEnd/>
                <a:tailEnd/>
              </a:ln>
            </p:spPr>
            <p:txBody>
              <a:bodyPr/>
              <a:lstStyle/>
              <a:p>
                <a:endParaRPr lang="zh-CN" altLang="en-US"/>
              </a:p>
            </p:txBody>
          </p:sp>
          <p:sp>
            <p:nvSpPr>
              <p:cNvPr id="80" name="Freeform 296"/>
              <p:cNvSpPr>
                <a:spLocks/>
              </p:cNvSpPr>
              <p:nvPr/>
            </p:nvSpPr>
            <p:spPr bwMode="auto">
              <a:xfrm>
                <a:off x="7215189" y="4298951"/>
                <a:ext cx="1588" cy="9525"/>
              </a:xfrm>
              <a:custGeom>
                <a:avLst/>
                <a:gdLst>
                  <a:gd name="T0" fmla="*/ 0 w 1"/>
                  <a:gd name="T1" fmla="*/ 0 h 6"/>
                  <a:gd name="T2" fmla="*/ 0 w 1"/>
                  <a:gd name="T3" fmla="*/ 2147483646 h 6"/>
                  <a:gd name="T4" fmla="*/ 0 w 1"/>
                  <a:gd name="T5" fmla="*/ 2147483646 h 6"/>
                  <a:gd name="T6" fmla="*/ 2147483646 w 1"/>
                  <a:gd name="T7" fmla="*/ 2147483646 h 6"/>
                  <a:gd name="T8" fmla="*/ 2147483646 w 1"/>
                  <a:gd name="T9" fmla="*/ 2147483646 h 6"/>
                  <a:gd name="T10" fmla="*/ 2147483646 w 1"/>
                  <a:gd name="T11" fmla="*/ 2147483646 h 6"/>
                  <a:gd name="T12" fmla="*/ 0 w 1"/>
                  <a:gd name="T13" fmla="*/ 0 h 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 h="6">
                    <a:moveTo>
                      <a:pt x="0" y="0"/>
                    </a:moveTo>
                    <a:cubicBezTo>
                      <a:pt x="0" y="1"/>
                      <a:pt x="0" y="1"/>
                      <a:pt x="0" y="2"/>
                    </a:cubicBezTo>
                    <a:cubicBezTo>
                      <a:pt x="0" y="6"/>
                      <a:pt x="0" y="6"/>
                      <a:pt x="0" y="6"/>
                    </a:cubicBezTo>
                    <a:cubicBezTo>
                      <a:pt x="1" y="6"/>
                      <a:pt x="1" y="6"/>
                      <a:pt x="1" y="6"/>
                    </a:cubicBezTo>
                    <a:cubicBezTo>
                      <a:pt x="1" y="2"/>
                      <a:pt x="1" y="2"/>
                      <a:pt x="1" y="2"/>
                    </a:cubicBezTo>
                    <a:cubicBezTo>
                      <a:pt x="1" y="2"/>
                      <a:pt x="1" y="1"/>
                      <a:pt x="1" y="1"/>
                    </a:cubicBezTo>
                    <a:cubicBezTo>
                      <a:pt x="1" y="1"/>
                      <a:pt x="0" y="1"/>
                      <a:pt x="0" y="0"/>
                    </a:cubicBezTo>
                    <a:close/>
                  </a:path>
                </a:pathLst>
              </a:custGeom>
              <a:grpFill/>
              <a:ln w="6350">
                <a:solidFill>
                  <a:srgbClr val="000000"/>
                </a:solidFill>
                <a:round/>
                <a:headEnd/>
                <a:tailEnd/>
              </a:ln>
            </p:spPr>
            <p:txBody>
              <a:bodyPr/>
              <a:lstStyle/>
              <a:p>
                <a:endParaRPr lang="zh-CN" altLang="en-US"/>
              </a:p>
            </p:txBody>
          </p:sp>
          <p:sp>
            <p:nvSpPr>
              <p:cNvPr id="81" name="Freeform 297"/>
              <p:cNvSpPr>
                <a:spLocks/>
              </p:cNvSpPr>
              <p:nvPr/>
            </p:nvSpPr>
            <p:spPr bwMode="auto">
              <a:xfrm>
                <a:off x="7218364" y="4294189"/>
                <a:ext cx="11113" cy="14288"/>
              </a:xfrm>
              <a:custGeom>
                <a:avLst/>
                <a:gdLst>
                  <a:gd name="T0" fmla="*/ 0 w 8"/>
                  <a:gd name="T1" fmla="*/ 2147483646 h 9"/>
                  <a:gd name="T2" fmla="*/ 2147483646 w 8"/>
                  <a:gd name="T3" fmla="*/ 2147483646 h 9"/>
                  <a:gd name="T4" fmla="*/ 2147483646 w 8"/>
                  <a:gd name="T5" fmla="*/ 2147483646 h 9"/>
                  <a:gd name="T6" fmla="*/ 2147483646 w 8"/>
                  <a:gd name="T7" fmla="*/ 2147483646 h 9"/>
                  <a:gd name="T8" fmla="*/ 2147483646 w 8"/>
                  <a:gd name="T9" fmla="*/ 2147483646 h 9"/>
                  <a:gd name="T10" fmla="*/ 2147483646 w 8"/>
                  <a:gd name="T11" fmla="*/ 2147483646 h 9"/>
                  <a:gd name="T12" fmla="*/ 2147483646 w 8"/>
                  <a:gd name="T13" fmla="*/ 0 h 9"/>
                  <a:gd name="T14" fmla="*/ 0 w 8"/>
                  <a:gd name="T15" fmla="*/ 2147483646 h 9"/>
                  <a:gd name="T16" fmla="*/ 0 w 8"/>
                  <a:gd name="T17" fmla="*/ 2147483646 h 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 h="9">
                    <a:moveTo>
                      <a:pt x="0" y="2"/>
                    </a:moveTo>
                    <a:cubicBezTo>
                      <a:pt x="1" y="2"/>
                      <a:pt x="2" y="1"/>
                      <a:pt x="3" y="1"/>
                    </a:cubicBezTo>
                    <a:cubicBezTo>
                      <a:pt x="5" y="1"/>
                      <a:pt x="6" y="3"/>
                      <a:pt x="6" y="5"/>
                    </a:cubicBezTo>
                    <a:cubicBezTo>
                      <a:pt x="6" y="9"/>
                      <a:pt x="6" y="9"/>
                      <a:pt x="6" y="9"/>
                    </a:cubicBezTo>
                    <a:cubicBezTo>
                      <a:pt x="8" y="9"/>
                      <a:pt x="8" y="9"/>
                      <a:pt x="8" y="9"/>
                    </a:cubicBezTo>
                    <a:cubicBezTo>
                      <a:pt x="8" y="5"/>
                      <a:pt x="8" y="5"/>
                      <a:pt x="8" y="5"/>
                    </a:cubicBezTo>
                    <a:cubicBezTo>
                      <a:pt x="8" y="2"/>
                      <a:pt x="5" y="0"/>
                      <a:pt x="3" y="0"/>
                    </a:cubicBezTo>
                    <a:cubicBezTo>
                      <a:pt x="1" y="0"/>
                      <a:pt x="1" y="0"/>
                      <a:pt x="0" y="1"/>
                    </a:cubicBezTo>
                    <a:cubicBezTo>
                      <a:pt x="0" y="1"/>
                      <a:pt x="0" y="2"/>
                      <a:pt x="0" y="2"/>
                    </a:cubicBezTo>
                    <a:close/>
                  </a:path>
                </a:pathLst>
              </a:custGeom>
              <a:grpFill/>
              <a:ln w="6350">
                <a:solidFill>
                  <a:srgbClr val="000000"/>
                </a:solidFill>
                <a:round/>
                <a:headEnd/>
                <a:tailEnd/>
              </a:ln>
            </p:spPr>
            <p:txBody>
              <a:bodyPr/>
              <a:lstStyle/>
              <a:p>
                <a:endParaRPr lang="zh-CN" altLang="en-US"/>
              </a:p>
            </p:txBody>
          </p:sp>
          <p:sp>
            <p:nvSpPr>
              <p:cNvPr id="82" name="Freeform 298"/>
              <p:cNvSpPr>
                <a:spLocks/>
              </p:cNvSpPr>
              <p:nvPr/>
            </p:nvSpPr>
            <p:spPr bwMode="auto">
              <a:xfrm>
                <a:off x="7724776" y="4210051"/>
                <a:ext cx="36513" cy="87313"/>
              </a:xfrm>
              <a:custGeom>
                <a:avLst/>
                <a:gdLst>
                  <a:gd name="T0" fmla="*/ 2147483646 w 23"/>
                  <a:gd name="T1" fmla="*/ 2147483646 h 57"/>
                  <a:gd name="T2" fmla="*/ 2147483646 w 23"/>
                  <a:gd name="T3" fmla="*/ 2147483646 h 57"/>
                  <a:gd name="T4" fmla="*/ 0 w 23"/>
                  <a:gd name="T5" fmla="*/ 2147483646 h 57"/>
                  <a:gd name="T6" fmla="*/ 0 w 23"/>
                  <a:gd name="T7" fmla="*/ 2147483646 h 57"/>
                  <a:gd name="T8" fmla="*/ 2147483646 w 23"/>
                  <a:gd name="T9" fmla="*/ 0 h 57"/>
                  <a:gd name="T10" fmla="*/ 2147483646 w 23"/>
                  <a:gd name="T11" fmla="*/ 0 h 57"/>
                  <a:gd name="T12" fmla="*/ 2147483646 w 23"/>
                  <a:gd name="T13" fmla="*/ 2147483646 h 57"/>
                  <a:gd name="T14" fmla="*/ 2147483646 w 23"/>
                  <a:gd name="T15" fmla="*/ 2147483646 h 57"/>
                  <a:gd name="T16" fmla="*/ 2147483646 w 23"/>
                  <a:gd name="T17" fmla="*/ 2147483646 h 57"/>
                  <a:gd name="T18" fmla="*/ 2147483646 w 23"/>
                  <a:gd name="T19" fmla="*/ 2147483646 h 57"/>
                  <a:gd name="T20" fmla="*/ 2147483646 w 23"/>
                  <a:gd name="T21" fmla="*/ 2147483646 h 57"/>
                  <a:gd name="T22" fmla="*/ 2147483646 w 23"/>
                  <a:gd name="T23" fmla="*/ 2147483646 h 57"/>
                  <a:gd name="T24" fmla="*/ 2147483646 w 23"/>
                  <a:gd name="T25" fmla="*/ 2147483646 h 5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3" h="57">
                    <a:moveTo>
                      <a:pt x="23" y="57"/>
                    </a:moveTo>
                    <a:cubicBezTo>
                      <a:pt x="8" y="57"/>
                      <a:pt x="8" y="57"/>
                      <a:pt x="8" y="57"/>
                    </a:cubicBezTo>
                    <a:cubicBezTo>
                      <a:pt x="3" y="57"/>
                      <a:pt x="0" y="53"/>
                      <a:pt x="0" y="49"/>
                    </a:cubicBezTo>
                    <a:cubicBezTo>
                      <a:pt x="0" y="8"/>
                      <a:pt x="0" y="8"/>
                      <a:pt x="0" y="8"/>
                    </a:cubicBezTo>
                    <a:cubicBezTo>
                      <a:pt x="0" y="4"/>
                      <a:pt x="3" y="0"/>
                      <a:pt x="8" y="0"/>
                    </a:cubicBezTo>
                    <a:cubicBezTo>
                      <a:pt x="23" y="0"/>
                      <a:pt x="23" y="0"/>
                      <a:pt x="23" y="0"/>
                    </a:cubicBezTo>
                    <a:cubicBezTo>
                      <a:pt x="23" y="4"/>
                      <a:pt x="23" y="4"/>
                      <a:pt x="23" y="4"/>
                    </a:cubicBezTo>
                    <a:cubicBezTo>
                      <a:pt x="8" y="4"/>
                      <a:pt x="8" y="4"/>
                      <a:pt x="8" y="4"/>
                    </a:cubicBezTo>
                    <a:cubicBezTo>
                      <a:pt x="5" y="4"/>
                      <a:pt x="4" y="6"/>
                      <a:pt x="4" y="8"/>
                    </a:cubicBezTo>
                    <a:cubicBezTo>
                      <a:pt x="4" y="49"/>
                      <a:pt x="4" y="49"/>
                      <a:pt x="4" y="49"/>
                    </a:cubicBezTo>
                    <a:cubicBezTo>
                      <a:pt x="4" y="51"/>
                      <a:pt x="5" y="53"/>
                      <a:pt x="8" y="53"/>
                    </a:cubicBezTo>
                    <a:cubicBezTo>
                      <a:pt x="23" y="53"/>
                      <a:pt x="23" y="53"/>
                      <a:pt x="23" y="53"/>
                    </a:cubicBezTo>
                    <a:lnTo>
                      <a:pt x="23" y="57"/>
                    </a:lnTo>
                    <a:close/>
                  </a:path>
                </a:pathLst>
              </a:custGeom>
              <a:grpFill/>
              <a:ln w="6350">
                <a:solidFill>
                  <a:srgbClr val="000000"/>
                </a:solidFill>
                <a:round/>
                <a:headEnd/>
                <a:tailEnd/>
              </a:ln>
            </p:spPr>
            <p:txBody>
              <a:bodyPr/>
              <a:lstStyle/>
              <a:p>
                <a:endParaRPr lang="zh-CN" altLang="en-US"/>
              </a:p>
            </p:txBody>
          </p:sp>
          <p:sp>
            <p:nvSpPr>
              <p:cNvPr id="83" name="Freeform 299"/>
              <p:cNvSpPr>
                <a:spLocks/>
              </p:cNvSpPr>
              <p:nvPr/>
            </p:nvSpPr>
            <p:spPr bwMode="auto">
              <a:xfrm>
                <a:off x="7564439" y="4210051"/>
                <a:ext cx="31750" cy="4763"/>
              </a:xfrm>
              <a:custGeom>
                <a:avLst/>
                <a:gdLst>
                  <a:gd name="T0" fmla="*/ 2147483646 w 21"/>
                  <a:gd name="T1" fmla="*/ 2147483646 h 4"/>
                  <a:gd name="T2" fmla="*/ 2147483646 w 21"/>
                  <a:gd name="T3" fmla="*/ 2147483646 h 4"/>
                  <a:gd name="T4" fmla="*/ 0 w 21"/>
                  <a:gd name="T5" fmla="*/ 2147483646 h 4"/>
                  <a:gd name="T6" fmla="*/ 2147483646 w 21"/>
                  <a:gd name="T7" fmla="*/ 0 h 4"/>
                  <a:gd name="T8" fmla="*/ 2147483646 w 21"/>
                  <a:gd name="T9" fmla="*/ 0 h 4"/>
                  <a:gd name="T10" fmla="*/ 2147483646 w 21"/>
                  <a:gd name="T11" fmla="*/ 2147483646 h 4"/>
                  <a:gd name="T12" fmla="*/ 2147483646 w 21"/>
                  <a:gd name="T13" fmla="*/ 2147483646 h 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 h="4">
                    <a:moveTo>
                      <a:pt x="19" y="4"/>
                    </a:moveTo>
                    <a:cubicBezTo>
                      <a:pt x="2" y="4"/>
                      <a:pt x="2" y="4"/>
                      <a:pt x="2" y="4"/>
                    </a:cubicBezTo>
                    <a:cubicBezTo>
                      <a:pt x="1" y="4"/>
                      <a:pt x="0" y="3"/>
                      <a:pt x="0" y="2"/>
                    </a:cubicBezTo>
                    <a:cubicBezTo>
                      <a:pt x="0" y="1"/>
                      <a:pt x="1" y="0"/>
                      <a:pt x="2" y="0"/>
                    </a:cubicBezTo>
                    <a:cubicBezTo>
                      <a:pt x="19" y="0"/>
                      <a:pt x="19" y="0"/>
                      <a:pt x="19" y="0"/>
                    </a:cubicBezTo>
                    <a:cubicBezTo>
                      <a:pt x="20" y="0"/>
                      <a:pt x="21" y="1"/>
                      <a:pt x="21" y="2"/>
                    </a:cubicBezTo>
                    <a:cubicBezTo>
                      <a:pt x="21" y="3"/>
                      <a:pt x="20" y="4"/>
                      <a:pt x="19" y="4"/>
                    </a:cubicBezTo>
                    <a:close/>
                  </a:path>
                </a:pathLst>
              </a:custGeom>
              <a:grpFill/>
              <a:ln w="6350">
                <a:solidFill>
                  <a:srgbClr val="000000"/>
                </a:solidFill>
                <a:round/>
                <a:headEnd/>
                <a:tailEnd/>
              </a:ln>
            </p:spPr>
            <p:txBody>
              <a:bodyPr/>
              <a:lstStyle/>
              <a:p>
                <a:endParaRPr lang="zh-CN" altLang="en-US"/>
              </a:p>
            </p:txBody>
          </p:sp>
          <p:sp>
            <p:nvSpPr>
              <p:cNvPr id="84" name="Freeform 300"/>
              <p:cNvSpPr>
                <a:spLocks/>
              </p:cNvSpPr>
              <p:nvPr/>
            </p:nvSpPr>
            <p:spPr bwMode="auto">
              <a:xfrm>
                <a:off x="7564439" y="4249739"/>
                <a:ext cx="31750" cy="6350"/>
              </a:xfrm>
              <a:custGeom>
                <a:avLst/>
                <a:gdLst>
                  <a:gd name="T0" fmla="*/ 2147483646 w 21"/>
                  <a:gd name="T1" fmla="*/ 2147483646 h 4"/>
                  <a:gd name="T2" fmla="*/ 2147483646 w 21"/>
                  <a:gd name="T3" fmla="*/ 2147483646 h 4"/>
                  <a:gd name="T4" fmla="*/ 0 w 21"/>
                  <a:gd name="T5" fmla="*/ 2147483646 h 4"/>
                  <a:gd name="T6" fmla="*/ 2147483646 w 21"/>
                  <a:gd name="T7" fmla="*/ 0 h 4"/>
                  <a:gd name="T8" fmla="*/ 2147483646 w 21"/>
                  <a:gd name="T9" fmla="*/ 0 h 4"/>
                  <a:gd name="T10" fmla="*/ 2147483646 w 21"/>
                  <a:gd name="T11" fmla="*/ 2147483646 h 4"/>
                  <a:gd name="T12" fmla="*/ 2147483646 w 21"/>
                  <a:gd name="T13" fmla="*/ 2147483646 h 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 h="4">
                    <a:moveTo>
                      <a:pt x="19" y="4"/>
                    </a:moveTo>
                    <a:cubicBezTo>
                      <a:pt x="2" y="4"/>
                      <a:pt x="2" y="4"/>
                      <a:pt x="2" y="4"/>
                    </a:cubicBezTo>
                    <a:cubicBezTo>
                      <a:pt x="1" y="4"/>
                      <a:pt x="0" y="3"/>
                      <a:pt x="0" y="2"/>
                    </a:cubicBezTo>
                    <a:cubicBezTo>
                      <a:pt x="0" y="1"/>
                      <a:pt x="1" y="0"/>
                      <a:pt x="2" y="0"/>
                    </a:cubicBezTo>
                    <a:cubicBezTo>
                      <a:pt x="19" y="0"/>
                      <a:pt x="19" y="0"/>
                      <a:pt x="19" y="0"/>
                    </a:cubicBezTo>
                    <a:cubicBezTo>
                      <a:pt x="20" y="0"/>
                      <a:pt x="21" y="1"/>
                      <a:pt x="21" y="2"/>
                    </a:cubicBezTo>
                    <a:cubicBezTo>
                      <a:pt x="21" y="3"/>
                      <a:pt x="20" y="4"/>
                      <a:pt x="19" y="4"/>
                    </a:cubicBezTo>
                    <a:close/>
                  </a:path>
                </a:pathLst>
              </a:custGeom>
              <a:grpFill/>
              <a:ln w="6350">
                <a:solidFill>
                  <a:srgbClr val="000000"/>
                </a:solidFill>
                <a:round/>
                <a:headEnd/>
                <a:tailEnd/>
              </a:ln>
            </p:spPr>
            <p:txBody>
              <a:bodyPr/>
              <a:lstStyle/>
              <a:p>
                <a:endParaRPr lang="zh-CN" altLang="en-US"/>
              </a:p>
            </p:txBody>
          </p:sp>
          <p:sp>
            <p:nvSpPr>
              <p:cNvPr id="85" name="Freeform 301"/>
              <p:cNvSpPr>
                <a:spLocks/>
              </p:cNvSpPr>
              <p:nvPr/>
            </p:nvSpPr>
            <p:spPr bwMode="auto">
              <a:xfrm>
                <a:off x="7564439" y="4291014"/>
                <a:ext cx="31750" cy="6350"/>
              </a:xfrm>
              <a:custGeom>
                <a:avLst/>
                <a:gdLst>
                  <a:gd name="T0" fmla="*/ 2147483646 w 21"/>
                  <a:gd name="T1" fmla="*/ 2147483646 h 4"/>
                  <a:gd name="T2" fmla="*/ 2147483646 w 21"/>
                  <a:gd name="T3" fmla="*/ 2147483646 h 4"/>
                  <a:gd name="T4" fmla="*/ 0 w 21"/>
                  <a:gd name="T5" fmla="*/ 2147483646 h 4"/>
                  <a:gd name="T6" fmla="*/ 2147483646 w 21"/>
                  <a:gd name="T7" fmla="*/ 0 h 4"/>
                  <a:gd name="T8" fmla="*/ 2147483646 w 21"/>
                  <a:gd name="T9" fmla="*/ 0 h 4"/>
                  <a:gd name="T10" fmla="*/ 2147483646 w 21"/>
                  <a:gd name="T11" fmla="*/ 2147483646 h 4"/>
                  <a:gd name="T12" fmla="*/ 2147483646 w 21"/>
                  <a:gd name="T13" fmla="*/ 2147483646 h 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 h="4">
                    <a:moveTo>
                      <a:pt x="19" y="4"/>
                    </a:moveTo>
                    <a:cubicBezTo>
                      <a:pt x="2" y="4"/>
                      <a:pt x="2" y="4"/>
                      <a:pt x="2" y="4"/>
                    </a:cubicBezTo>
                    <a:cubicBezTo>
                      <a:pt x="1" y="4"/>
                      <a:pt x="0" y="3"/>
                      <a:pt x="0" y="2"/>
                    </a:cubicBezTo>
                    <a:cubicBezTo>
                      <a:pt x="0" y="0"/>
                      <a:pt x="1" y="0"/>
                      <a:pt x="2" y="0"/>
                    </a:cubicBezTo>
                    <a:cubicBezTo>
                      <a:pt x="19" y="0"/>
                      <a:pt x="19" y="0"/>
                      <a:pt x="19" y="0"/>
                    </a:cubicBezTo>
                    <a:cubicBezTo>
                      <a:pt x="20" y="0"/>
                      <a:pt x="21" y="0"/>
                      <a:pt x="21" y="2"/>
                    </a:cubicBezTo>
                    <a:cubicBezTo>
                      <a:pt x="21" y="3"/>
                      <a:pt x="20" y="4"/>
                      <a:pt x="19" y="4"/>
                    </a:cubicBezTo>
                    <a:close/>
                  </a:path>
                </a:pathLst>
              </a:custGeom>
              <a:grpFill/>
              <a:ln w="6350">
                <a:solidFill>
                  <a:srgbClr val="000000"/>
                </a:solidFill>
                <a:round/>
                <a:headEnd/>
                <a:tailEnd/>
              </a:ln>
            </p:spPr>
            <p:txBody>
              <a:bodyPr/>
              <a:lstStyle/>
              <a:p>
                <a:endParaRPr lang="zh-CN" altLang="en-US"/>
              </a:p>
            </p:txBody>
          </p:sp>
          <p:sp>
            <p:nvSpPr>
              <p:cNvPr id="86" name="Freeform 302"/>
              <p:cNvSpPr>
                <a:spLocks/>
              </p:cNvSpPr>
              <p:nvPr/>
            </p:nvSpPr>
            <p:spPr bwMode="auto">
              <a:xfrm>
                <a:off x="7626351" y="4210051"/>
                <a:ext cx="33338" cy="4763"/>
              </a:xfrm>
              <a:custGeom>
                <a:avLst/>
                <a:gdLst>
                  <a:gd name="T0" fmla="*/ 2147483646 w 22"/>
                  <a:gd name="T1" fmla="*/ 2147483646 h 4"/>
                  <a:gd name="T2" fmla="*/ 2147483646 w 22"/>
                  <a:gd name="T3" fmla="*/ 2147483646 h 4"/>
                  <a:gd name="T4" fmla="*/ 0 w 22"/>
                  <a:gd name="T5" fmla="*/ 2147483646 h 4"/>
                  <a:gd name="T6" fmla="*/ 2147483646 w 22"/>
                  <a:gd name="T7" fmla="*/ 0 h 4"/>
                  <a:gd name="T8" fmla="*/ 2147483646 w 22"/>
                  <a:gd name="T9" fmla="*/ 0 h 4"/>
                  <a:gd name="T10" fmla="*/ 2147483646 w 22"/>
                  <a:gd name="T11" fmla="*/ 2147483646 h 4"/>
                  <a:gd name="T12" fmla="*/ 2147483646 w 22"/>
                  <a:gd name="T13" fmla="*/ 2147483646 h 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2" h="4">
                    <a:moveTo>
                      <a:pt x="20" y="4"/>
                    </a:moveTo>
                    <a:cubicBezTo>
                      <a:pt x="2" y="4"/>
                      <a:pt x="2" y="4"/>
                      <a:pt x="2" y="4"/>
                    </a:cubicBezTo>
                    <a:cubicBezTo>
                      <a:pt x="1" y="4"/>
                      <a:pt x="0" y="3"/>
                      <a:pt x="0" y="2"/>
                    </a:cubicBezTo>
                    <a:cubicBezTo>
                      <a:pt x="0" y="1"/>
                      <a:pt x="1" y="0"/>
                      <a:pt x="2" y="0"/>
                    </a:cubicBezTo>
                    <a:cubicBezTo>
                      <a:pt x="20" y="0"/>
                      <a:pt x="20" y="0"/>
                      <a:pt x="20" y="0"/>
                    </a:cubicBezTo>
                    <a:cubicBezTo>
                      <a:pt x="21" y="0"/>
                      <a:pt x="22" y="1"/>
                      <a:pt x="22" y="2"/>
                    </a:cubicBezTo>
                    <a:cubicBezTo>
                      <a:pt x="22" y="3"/>
                      <a:pt x="21" y="4"/>
                      <a:pt x="20" y="4"/>
                    </a:cubicBezTo>
                    <a:close/>
                  </a:path>
                </a:pathLst>
              </a:custGeom>
              <a:grpFill/>
              <a:ln w="6350">
                <a:solidFill>
                  <a:srgbClr val="000000"/>
                </a:solidFill>
                <a:round/>
                <a:headEnd/>
                <a:tailEnd/>
              </a:ln>
            </p:spPr>
            <p:txBody>
              <a:bodyPr/>
              <a:lstStyle/>
              <a:p>
                <a:endParaRPr lang="zh-CN" altLang="en-US"/>
              </a:p>
            </p:txBody>
          </p:sp>
          <p:sp>
            <p:nvSpPr>
              <p:cNvPr id="87" name="Freeform 303"/>
              <p:cNvSpPr>
                <a:spLocks/>
              </p:cNvSpPr>
              <p:nvPr/>
            </p:nvSpPr>
            <p:spPr bwMode="auto">
              <a:xfrm>
                <a:off x="7623176" y="4214814"/>
                <a:ext cx="6350" cy="34925"/>
              </a:xfrm>
              <a:custGeom>
                <a:avLst/>
                <a:gdLst>
                  <a:gd name="T0" fmla="*/ 2147483646 w 4"/>
                  <a:gd name="T1" fmla="*/ 2147483646 h 22"/>
                  <a:gd name="T2" fmla="*/ 0 w 4"/>
                  <a:gd name="T3" fmla="*/ 2147483646 h 22"/>
                  <a:gd name="T4" fmla="*/ 0 w 4"/>
                  <a:gd name="T5" fmla="*/ 2147483646 h 22"/>
                  <a:gd name="T6" fmla="*/ 2147483646 w 4"/>
                  <a:gd name="T7" fmla="*/ 0 h 22"/>
                  <a:gd name="T8" fmla="*/ 2147483646 w 4"/>
                  <a:gd name="T9" fmla="*/ 2147483646 h 22"/>
                  <a:gd name="T10" fmla="*/ 2147483646 w 4"/>
                  <a:gd name="T11" fmla="*/ 2147483646 h 22"/>
                  <a:gd name="T12" fmla="*/ 2147483646 w 4"/>
                  <a:gd name="T13" fmla="*/ 2147483646 h 2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 h="22">
                    <a:moveTo>
                      <a:pt x="2" y="22"/>
                    </a:moveTo>
                    <a:cubicBezTo>
                      <a:pt x="1" y="22"/>
                      <a:pt x="0" y="21"/>
                      <a:pt x="0" y="20"/>
                    </a:cubicBezTo>
                    <a:cubicBezTo>
                      <a:pt x="0" y="2"/>
                      <a:pt x="0" y="2"/>
                      <a:pt x="0" y="2"/>
                    </a:cubicBezTo>
                    <a:cubicBezTo>
                      <a:pt x="0" y="1"/>
                      <a:pt x="1" y="0"/>
                      <a:pt x="2" y="0"/>
                    </a:cubicBezTo>
                    <a:cubicBezTo>
                      <a:pt x="3" y="0"/>
                      <a:pt x="4" y="1"/>
                      <a:pt x="4" y="2"/>
                    </a:cubicBezTo>
                    <a:cubicBezTo>
                      <a:pt x="4" y="20"/>
                      <a:pt x="4" y="20"/>
                      <a:pt x="4" y="20"/>
                    </a:cubicBezTo>
                    <a:cubicBezTo>
                      <a:pt x="4" y="21"/>
                      <a:pt x="3" y="22"/>
                      <a:pt x="2" y="22"/>
                    </a:cubicBezTo>
                    <a:close/>
                  </a:path>
                </a:pathLst>
              </a:custGeom>
              <a:grpFill/>
              <a:ln w="6350">
                <a:solidFill>
                  <a:srgbClr val="000000"/>
                </a:solidFill>
                <a:round/>
                <a:headEnd/>
                <a:tailEnd/>
              </a:ln>
            </p:spPr>
            <p:txBody>
              <a:bodyPr/>
              <a:lstStyle/>
              <a:p>
                <a:endParaRPr lang="zh-CN" altLang="en-US"/>
              </a:p>
            </p:txBody>
          </p:sp>
          <p:sp>
            <p:nvSpPr>
              <p:cNvPr id="88" name="Freeform 304"/>
              <p:cNvSpPr>
                <a:spLocks/>
              </p:cNvSpPr>
              <p:nvPr/>
            </p:nvSpPr>
            <p:spPr bwMode="auto">
              <a:xfrm>
                <a:off x="7656514" y="4257676"/>
                <a:ext cx="6350" cy="31750"/>
              </a:xfrm>
              <a:custGeom>
                <a:avLst/>
                <a:gdLst>
                  <a:gd name="T0" fmla="*/ 2147483646 w 4"/>
                  <a:gd name="T1" fmla="*/ 2147483646 h 21"/>
                  <a:gd name="T2" fmla="*/ 0 w 4"/>
                  <a:gd name="T3" fmla="*/ 2147483646 h 21"/>
                  <a:gd name="T4" fmla="*/ 0 w 4"/>
                  <a:gd name="T5" fmla="*/ 2147483646 h 21"/>
                  <a:gd name="T6" fmla="*/ 2147483646 w 4"/>
                  <a:gd name="T7" fmla="*/ 0 h 21"/>
                  <a:gd name="T8" fmla="*/ 2147483646 w 4"/>
                  <a:gd name="T9" fmla="*/ 2147483646 h 21"/>
                  <a:gd name="T10" fmla="*/ 2147483646 w 4"/>
                  <a:gd name="T11" fmla="*/ 2147483646 h 21"/>
                  <a:gd name="T12" fmla="*/ 2147483646 w 4"/>
                  <a:gd name="T13" fmla="*/ 2147483646 h 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 h="21">
                    <a:moveTo>
                      <a:pt x="2" y="21"/>
                    </a:moveTo>
                    <a:cubicBezTo>
                      <a:pt x="1" y="21"/>
                      <a:pt x="0" y="20"/>
                      <a:pt x="0" y="19"/>
                    </a:cubicBezTo>
                    <a:cubicBezTo>
                      <a:pt x="0" y="2"/>
                      <a:pt x="0" y="2"/>
                      <a:pt x="0" y="2"/>
                    </a:cubicBezTo>
                    <a:cubicBezTo>
                      <a:pt x="0" y="1"/>
                      <a:pt x="1" y="0"/>
                      <a:pt x="2" y="0"/>
                    </a:cubicBezTo>
                    <a:cubicBezTo>
                      <a:pt x="3" y="0"/>
                      <a:pt x="4" y="1"/>
                      <a:pt x="4" y="2"/>
                    </a:cubicBezTo>
                    <a:cubicBezTo>
                      <a:pt x="4" y="19"/>
                      <a:pt x="4" y="19"/>
                      <a:pt x="4" y="19"/>
                    </a:cubicBezTo>
                    <a:cubicBezTo>
                      <a:pt x="4" y="20"/>
                      <a:pt x="3" y="21"/>
                      <a:pt x="2" y="21"/>
                    </a:cubicBezTo>
                    <a:close/>
                  </a:path>
                </a:pathLst>
              </a:custGeom>
              <a:grpFill/>
              <a:ln w="6350">
                <a:solidFill>
                  <a:srgbClr val="000000"/>
                </a:solidFill>
                <a:round/>
                <a:headEnd/>
                <a:tailEnd/>
              </a:ln>
            </p:spPr>
            <p:txBody>
              <a:bodyPr/>
              <a:lstStyle/>
              <a:p>
                <a:endParaRPr lang="zh-CN" altLang="en-US"/>
              </a:p>
            </p:txBody>
          </p:sp>
          <p:sp>
            <p:nvSpPr>
              <p:cNvPr id="89" name="Freeform 305"/>
              <p:cNvSpPr>
                <a:spLocks/>
              </p:cNvSpPr>
              <p:nvPr/>
            </p:nvSpPr>
            <p:spPr bwMode="auto">
              <a:xfrm>
                <a:off x="7561264" y="4257676"/>
                <a:ext cx="4763" cy="31750"/>
              </a:xfrm>
              <a:custGeom>
                <a:avLst/>
                <a:gdLst>
                  <a:gd name="T0" fmla="*/ 2147483646 w 3"/>
                  <a:gd name="T1" fmla="*/ 2147483646 h 21"/>
                  <a:gd name="T2" fmla="*/ 0 w 3"/>
                  <a:gd name="T3" fmla="*/ 2147483646 h 21"/>
                  <a:gd name="T4" fmla="*/ 0 w 3"/>
                  <a:gd name="T5" fmla="*/ 2147483646 h 21"/>
                  <a:gd name="T6" fmla="*/ 2147483646 w 3"/>
                  <a:gd name="T7" fmla="*/ 0 h 21"/>
                  <a:gd name="T8" fmla="*/ 2147483646 w 3"/>
                  <a:gd name="T9" fmla="*/ 2147483646 h 21"/>
                  <a:gd name="T10" fmla="*/ 2147483646 w 3"/>
                  <a:gd name="T11" fmla="*/ 2147483646 h 21"/>
                  <a:gd name="T12" fmla="*/ 2147483646 w 3"/>
                  <a:gd name="T13" fmla="*/ 2147483646 h 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 h="21">
                    <a:moveTo>
                      <a:pt x="2" y="21"/>
                    </a:moveTo>
                    <a:cubicBezTo>
                      <a:pt x="1" y="21"/>
                      <a:pt x="0" y="20"/>
                      <a:pt x="0" y="19"/>
                    </a:cubicBezTo>
                    <a:cubicBezTo>
                      <a:pt x="0" y="2"/>
                      <a:pt x="0" y="2"/>
                      <a:pt x="0" y="2"/>
                    </a:cubicBezTo>
                    <a:cubicBezTo>
                      <a:pt x="0" y="1"/>
                      <a:pt x="1" y="0"/>
                      <a:pt x="2" y="0"/>
                    </a:cubicBezTo>
                    <a:cubicBezTo>
                      <a:pt x="3" y="0"/>
                      <a:pt x="3" y="1"/>
                      <a:pt x="3" y="2"/>
                    </a:cubicBezTo>
                    <a:cubicBezTo>
                      <a:pt x="3" y="19"/>
                      <a:pt x="3" y="19"/>
                      <a:pt x="3" y="19"/>
                    </a:cubicBezTo>
                    <a:cubicBezTo>
                      <a:pt x="3" y="20"/>
                      <a:pt x="3" y="21"/>
                      <a:pt x="2" y="21"/>
                    </a:cubicBezTo>
                    <a:close/>
                  </a:path>
                </a:pathLst>
              </a:custGeom>
              <a:grpFill/>
              <a:ln w="6350">
                <a:solidFill>
                  <a:srgbClr val="000000"/>
                </a:solidFill>
                <a:round/>
                <a:headEnd/>
                <a:tailEnd/>
              </a:ln>
            </p:spPr>
            <p:txBody>
              <a:bodyPr/>
              <a:lstStyle/>
              <a:p>
                <a:endParaRPr lang="zh-CN" altLang="en-US"/>
              </a:p>
            </p:txBody>
          </p:sp>
          <p:sp>
            <p:nvSpPr>
              <p:cNvPr id="90" name="Freeform 306"/>
              <p:cNvSpPr>
                <a:spLocks/>
              </p:cNvSpPr>
              <p:nvPr/>
            </p:nvSpPr>
            <p:spPr bwMode="auto">
              <a:xfrm>
                <a:off x="7593014" y="4214814"/>
                <a:ext cx="6350" cy="34925"/>
              </a:xfrm>
              <a:custGeom>
                <a:avLst/>
                <a:gdLst>
                  <a:gd name="T0" fmla="*/ 2147483646 w 4"/>
                  <a:gd name="T1" fmla="*/ 2147483646 h 22"/>
                  <a:gd name="T2" fmla="*/ 0 w 4"/>
                  <a:gd name="T3" fmla="*/ 2147483646 h 22"/>
                  <a:gd name="T4" fmla="*/ 0 w 4"/>
                  <a:gd name="T5" fmla="*/ 2147483646 h 22"/>
                  <a:gd name="T6" fmla="*/ 2147483646 w 4"/>
                  <a:gd name="T7" fmla="*/ 0 h 22"/>
                  <a:gd name="T8" fmla="*/ 2147483646 w 4"/>
                  <a:gd name="T9" fmla="*/ 2147483646 h 22"/>
                  <a:gd name="T10" fmla="*/ 2147483646 w 4"/>
                  <a:gd name="T11" fmla="*/ 2147483646 h 22"/>
                  <a:gd name="T12" fmla="*/ 2147483646 w 4"/>
                  <a:gd name="T13" fmla="*/ 2147483646 h 2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 h="22">
                    <a:moveTo>
                      <a:pt x="2" y="22"/>
                    </a:moveTo>
                    <a:cubicBezTo>
                      <a:pt x="1" y="22"/>
                      <a:pt x="0" y="21"/>
                      <a:pt x="0" y="20"/>
                    </a:cubicBezTo>
                    <a:cubicBezTo>
                      <a:pt x="0" y="2"/>
                      <a:pt x="0" y="2"/>
                      <a:pt x="0" y="2"/>
                    </a:cubicBezTo>
                    <a:cubicBezTo>
                      <a:pt x="0" y="1"/>
                      <a:pt x="1" y="0"/>
                      <a:pt x="2" y="0"/>
                    </a:cubicBezTo>
                    <a:cubicBezTo>
                      <a:pt x="3" y="0"/>
                      <a:pt x="4" y="1"/>
                      <a:pt x="4" y="2"/>
                    </a:cubicBezTo>
                    <a:cubicBezTo>
                      <a:pt x="4" y="20"/>
                      <a:pt x="4" y="20"/>
                      <a:pt x="4" y="20"/>
                    </a:cubicBezTo>
                    <a:cubicBezTo>
                      <a:pt x="4" y="21"/>
                      <a:pt x="3" y="22"/>
                      <a:pt x="2" y="22"/>
                    </a:cubicBezTo>
                    <a:close/>
                  </a:path>
                </a:pathLst>
              </a:custGeom>
              <a:grpFill/>
              <a:ln w="6350">
                <a:solidFill>
                  <a:srgbClr val="000000"/>
                </a:solidFill>
                <a:round/>
                <a:headEnd/>
                <a:tailEnd/>
              </a:ln>
            </p:spPr>
            <p:txBody>
              <a:bodyPr/>
              <a:lstStyle/>
              <a:p>
                <a:endParaRPr lang="zh-CN" altLang="en-US"/>
              </a:p>
            </p:txBody>
          </p:sp>
          <p:sp>
            <p:nvSpPr>
              <p:cNvPr id="91" name="Freeform 307"/>
              <p:cNvSpPr>
                <a:spLocks/>
              </p:cNvSpPr>
              <p:nvPr/>
            </p:nvSpPr>
            <p:spPr bwMode="auto">
              <a:xfrm>
                <a:off x="7586664" y="4327526"/>
                <a:ext cx="34925" cy="6350"/>
              </a:xfrm>
              <a:custGeom>
                <a:avLst/>
                <a:gdLst>
                  <a:gd name="T0" fmla="*/ 2147483646 w 22"/>
                  <a:gd name="T1" fmla="*/ 2147483646 h 4"/>
                  <a:gd name="T2" fmla="*/ 2147483646 w 22"/>
                  <a:gd name="T3" fmla="*/ 2147483646 h 4"/>
                  <a:gd name="T4" fmla="*/ 0 w 22"/>
                  <a:gd name="T5" fmla="*/ 2147483646 h 4"/>
                  <a:gd name="T6" fmla="*/ 2147483646 w 22"/>
                  <a:gd name="T7" fmla="*/ 0 h 4"/>
                  <a:gd name="T8" fmla="*/ 2147483646 w 22"/>
                  <a:gd name="T9" fmla="*/ 0 h 4"/>
                  <a:gd name="T10" fmla="*/ 2147483646 w 22"/>
                  <a:gd name="T11" fmla="*/ 2147483646 h 4"/>
                  <a:gd name="T12" fmla="*/ 2147483646 w 22"/>
                  <a:gd name="T13" fmla="*/ 2147483646 h 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2" h="4">
                    <a:moveTo>
                      <a:pt x="20" y="4"/>
                    </a:moveTo>
                    <a:cubicBezTo>
                      <a:pt x="2" y="4"/>
                      <a:pt x="2" y="4"/>
                      <a:pt x="2" y="4"/>
                    </a:cubicBezTo>
                    <a:cubicBezTo>
                      <a:pt x="1" y="4"/>
                      <a:pt x="0" y="3"/>
                      <a:pt x="0" y="2"/>
                    </a:cubicBezTo>
                    <a:cubicBezTo>
                      <a:pt x="0" y="0"/>
                      <a:pt x="1" y="0"/>
                      <a:pt x="2" y="0"/>
                    </a:cubicBezTo>
                    <a:cubicBezTo>
                      <a:pt x="20" y="0"/>
                      <a:pt x="20" y="0"/>
                      <a:pt x="20" y="0"/>
                    </a:cubicBezTo>
                    <a:cubicBezTo>
                      <a:pt x="21" y="0"/>
                      <a:pt x="22" y="0"/>
                      <a:pt x="22" y="2"/>
                    </a:cubicBezTo>
                    <a:cubicBezTo>
                      <a:pt x="22" y="3"/>
                      <a:pt x="21" y="4"/>
                      <a:pt x="20" y="4"/>
                    </a:cubicBezTo>
                    <a:close/>
                  </a:path>
                </a:pathLst>
              </a:custGeom>
              <a:grpFill/>
              <a:ln w="6350">
                <a:solidFill>
                  <a:srgbClr val="000000"/>
                </a:solidFill>
                <a:round/>
                <a:headEnd/>
                <a:tailEnd/>
              </a:ln>
            </p:spPr>
            <p:txBody>
              <a:bodyPr/>
              <a:lstStyle/>
              <a:p>
                <a:endParaRPr lang="zh-CN" altLang="en-US"/>
              </a:p>
            </p:txBody>
          </p:sp>
          <p:sp>
            <p:nvSpPr>
              <p:cNvPr id="92" name="Freeform 308"/>
              <p:cNvSpPr>
                <a:spLocks/>
              </p:cNvSpPr>
              <p:nvPr/>
            </p:nvSpPr>
            <p:spPr bwMode="auto">
              <a:xfrm>
                <a:off x="7586664" y="4367214"/>
                <a:ext cx="34925" cy="6350"/>
              </a:xfrm>
              <a:custGeom>
                <a:avLst/>
                <a:gdLst>
                  <a:gd name="T0" fmla="*/ 2147483646 w 22"/>
                  <a:gd name="T1" fmla="*/ 2147483646 h 4"/>
                  <a:gd name="T2" fmla="*/ 2147483646 w 22"/>
                  <a:gd name="T3" fmla="*/ 2147483646 h 4"/>
                  <a:gd name="T4" fmla="*/ 0 w 22"/>
                  <a:gd name="T5" fmla="*/ 2147483646 h 4"/>
                  <a:gd name="T6" fmla="*/ 2147483646 w 22"/>
                  <a:gd name="T7" fmla="*/ 0 h 4"/>
                  <a:gd name="T8" fmla="*/ 2147483646 w 22"/>
                  <a:gd name="T9" fmla="*/ 0 h 4"/>
                  <a:gd name="T10" fmla="*/ 2147483646 w 22"/>
                  <a:gd name="T11" fmla="*/ 2147483646 h 4"/>
                  <a:gd name="T12" fmla="*/ 2147483646 w 22"/>
                  <a:gd name="T13" fmla="*/ 2147483646 h 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2" h="4">
                    <a:moveTo>
                      <a:pt x="20" y="4"/>
                    </a:moveTo>
                    <a:cubicBezTo>
                      <a:pt x="2" y="4"/>
                      <a:pt x="2" y="4"/>
                      <a:pt x="2" y="4"/>
                    </a:cubicBezTo>
                    <a:cubicBezTo>
                      <a:pt x="1" y="4"/>
                      <a:pt x="0" y="3"/>
                      <a:pt x="0" y="2"/>
                    </a:cubicBezTo>
                    <a:cubicBezTo>
                      <a:pt x="0" y="1"/>
                      <a:pt x="1" y="0"/>
                      <a:pt x="2" y="0"/>
                    </a:cubicBezTo>
                    <a:cubicBezTo>
                      <a:pt x="20" y="0"/>
                      <a:pt x="20" y="0"/>
                      <a:pt x="20" y="0"/>
                    </a:cubicBezTo>
                    <a:cubicBezTo>
                      <a:pt x="21" y="0"/>
                      <a:pt x="22" y="1"/>
                      <a:pt x="22" y="2"/>
                    </a:cubicBezTo>
                    <a:cubicBezTo>
                      <a:pt x="22" y="3"/>
                      <a:pt x="21" y="4"/>
                      <a:pt x="20" y="4"/>
                    </a:cubicBezTo>
                    <a:close/>
                  </a:path>
                </a:pathLst>
              </a:custGeom>
              <a:grpFill/>
              <a:ln w="6350">
                <a:solidFill>
                  <a:srgbClr val="000000"/>
                </a:solidFill>
                <a:round/>
                <a:headEnd/>
                <a:tailEnd/>
              </a:ln>
            </p:spPr>
            <p:txBody>
              <a:bodyPr/>
              <a:lstStyle/>
              <a:p>
                <a:endParaRPr lang="zh-CN" altLang="en-US"/>
              </a:p>
            </p:txBody>
          </p:sp>
          <p:sp>
            <p:nvSpPr>
              <p:cNvPr id="93" name="Freeform 309"/>
              <p:cNvSpPr>
                <a:spLocks/>
              </p:cNvSpPr>
              <p:nvPr/>
            </p:nvSpPr>
            <p:spPr bwMode="auto">
              <a:xfrm>
                <a:off x="7586664" y="4408489"/>
                <a:ext cx="34925" cy="6350"/>
              </a:xfrm>
              <a:custGeom>
                <a:avLst/>
                <a:gdLst>
                  <a:gd name="T0" fmla="*/ 2147483646 w 22"/>
                  <a:gd name="T1" fmla="*/ 2147483646 h 4"/>
                  <a:gd name="T2" fmla="*/ 2147483646 w 22"/>
                  <a:gd name="T3" fmla="*/ 2147483646 h 4"/>
                  <a:gd name="T4" fmla="*/ 0 w 22"/>
                  <a:gd name="T5" fmla="*/ 2147483646 h 4"/>
                  <a:gd name="T6" fmla="*/ 2147483646 w 22"/>
                  <a:gd name="T7" fmla="*/ 0 h 4"/>
                  <a:gd name="T8" fmla="*/ 2147483646 w 22"/>
                  <a:gd name="T9" fmla="*/ 0 h 4"/>
                  <a:gd name="T10" fmla="*/ 2147483646 w 22"/>
                  <a:gd name="T11" fmla="*/ 2147483646 h 4"/>
                  <a:gd name="T12" fmla="*/ 2147483646 w 22"/>
                  <a:gd name="T13" fmla="*/ 2147483646 h 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2" h="4">
                    <a:moveTo>
                      <a:pt x="20" y="4"/>
                    </a:moveTo>
                    <a:cubicBezTo>
                      <a:pt x="2" y="4"/>
                      <a:pt x="2" y="4"/>
                      <a:pt x="2" y="4"/>
                    </a:cubicBezTo>
                    <a:cubicBezTo>
                      <a:pt x="1" y="4"/>
                      <a:pt x="0" y="4"/>
                      <a:pt x="0" y="2"/>
                    </a:cubicBezTo>
                    <a:cubicBezTo>
                      <a:pt x="0" y="1"/>
                      <a:pt x="1" y="0"/>
                      <a:pt x="2" y="0"/>
                    </a:cubicBezTo>
                    <a:cubicBezTo>
                      <a:pt x="20" y="0"/>
                      <a:pt x="20" y="0"/>
                      <a:pt x="20" y="0"/>
                    </a:cubicBezTo>
                    <a:cubicBezTo>
                      <a:pt x="21" y="0"/>
                      <a:pt x="22" y="1"/>
                      <a:pt x="22" y="2"/>
                    </a:cubicBezTo>
                    <a:cubicBezTo>
                      <a:pt x="22" y="4"/>
                      <a:pt x="21" y="4"/>
                      <a:pt x="20" y="4"/>
                    </a:cubicBezTo>
                    <a:close/>
                  </a:path>
                </a:pathLst>
              </a:custGeom>
              <a:grpFill/>
              <a:ln w="6350">
                <a:solidFill>
                  <a:srgbClr val="000000"/>
                </a:solidFill>
                <a:round/>
                <a:headEnd/>
                <a:tailEnd/>
              </a:ln>
            </p:spPr>
            <p:txBody>
              <a:bodyPr/>
              <a:lstStyle/>
              <a:p>
                <a:endParaRPr lang="zh-CN" altLang="en-US"/>
              </a:p>
            </p:txBody>
          </p:sp>
          <p:sp>
            <p:nvSpPr>
              <p:cNvPr id="94" name="Freeform 310"/>
              <p:cNvSpPr>
                <a:spLocks/>
              </p:cNvSpPr>
              <p:nvPr/>
            </p:nvSpPr>
            <p:spPr bwMode="auto">
              <a:xfrm>
                <a:off x="7583489" y="4373564"/>
                <a:ext cx="6350" cy="34925"/>
              </a:xfrm>
              <a:custGeom>
                <a:avLst/>
                <a:gdLst>
                  <a:gd name="T0" fmla="*/ 2147483646 w 4"/>
                  <a:gd name="T1" fmla="*/ 2147483646 h 22"/>
                  <a:gd name="T2" fmla="*/ 0 w 4"/>
                  <a:gd name="T3" fmla="*/ 2147483646 h 22"/>
                  <a:gd name="T4" fmla="*/ 0 w 4"/>
                  <a:gd name="T5" fmla="*/ 2147483646 h 22"/>
                  <a:gd name="T6" fmla="*/ 2147483646 w 4"/>
                  <a:gd name="T7" fmla="*/ 0 h 22"/>
                  <a:gd name="T8" fmla="*/ 2147483646 w 4"/>
                  <a:gd name="T9" fmla="*/ 2147483646 h 22"/>
                  <a:gd name="T10" fmla="*/ 2147483646 w 4"/>
                  <a:gd name="T11" fmla="*/ 2147483646 h 22"/>
                  <a:gd name="T12" fmla="*/ 2147483646 w 4"/>
                  <a:gd name="T13" fmla="*/ 2147483646 h 2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 h="22">
                    <a:moveTo>
                      <a:pt x="2" y="22"/>
                    </a:moveTo>
                    <a:cubicBezTo>
                      <a:pt x="1" y="22"/>
                      <a:pt x="0" y="21"/>
                      <a:pt x="0" y="20"/>
                    </a:cubicBezTo>
                    <a:cubicBezTo>
                      <a:pt x="0" y="2"/>
                      <a:pt x="0" y="2"/>
                      <a:pt x="0" y="2"/>
                    </a:cubicBezTo>
                    <a:cubicBezTo>
                      <a:pt x="0" y="1"/>
                      <a:pt x="1" y="0"/>
                      <a:pt x="2" y="0"/>
                    </a:cubicBezTo>
                    <a:cubicBezTo>
                      <a:pt x="3" y="0"/>
                      <a:pt x="4" y="1"/>
                      <a:pt x="4" y="2"/>
                    </a:cubicBezTo>
                    <a:cubicBezTo>
                      <a:pt x="4" y="20"/>
                      <a:pt x="4" y="20"/>
                      <a:pt x="4" y="20"/>
                    </a:cubicBezTo>
                    <a:cubicBezTo>
                      <a:pt x="4" y="21"/>
                      <a:pt x="3" y="22"/>
                      <a:pt x="2" y="22"/>
                    </a:cubicBezTo>
                    <a:close/>
                  </a:path>
                </a:pathLst>
              </a:custGeom>
              <a:grpFill/>
              <a:ln w="6350">
                <a:solidFill>
                  <a:srgbClr val="000000"/>
                </a:solidFill>
                <a:round/>
                <a:headEnd/>
                <a:tailEnd/>
              </a:ln>
            </p:spPr>
            <p:txBody>
              <a:bodyPr/>
              <a:lstStyle/>
              <a:p>
                <a:endParaRPr lang="zh-CN" altLang="en-US"/>
              </a:p>
            </p:txBody>
          </p:sp>
          <p:sp>
            <p:nvSpPr>
              <p:cNvPr id="95" name="Freeform 311"/>
              <p:cNvSpPr>
                <a:spLocks/>
              </p:cNvSpPr>
              <p:nvPr/>
            </p:nvSpPr>
            <p:spPr bwMode="auto">
              <a:xfrm>
                <a:off x="7583489" y="4333876"/>
                <a:ext cx="6350" cy="33338"/>
              </a:xfrm>
              <a:custGeom>
                <a:avLst/>
                <a:gdLst>
                  <a:gd name="T0" fmla="*/ 2147483646 w 4"/>
                  <a:gd name="T1" fmla="*/ 2147483646 h 22"/>
                  <a:gd name="T2" fmla="*/ 0 w 4"/>
                  <a:gd name="T3" fmla="*/ 2147483646 h 22"/>
                  <a:gd name="T4" fmla="*/ 0 w 4"/>
                  <a:gd name="T5" fmla="*/ 2147483646 h 22"/>
                  <a:gd name="T6" fmla="*/ 2147483646 w 4"/>
                  <a:gd name="T7" fmla="*/ 0 h 22"/>
                  <a:gd name="T8" fmla="*/ 2147483646 w 4"/>
                  <a:gd name="T9" fmla="*/ 2147483646 h 22"/>
                  <a:gd name="T10" fmla="*/ 2147483646 w 4"/>
                  <a:gd name="T11" fmla="*/ 2147483646 h 22"/>
                  <a:gd name="T12" fmla="*/ 2147483646 w 4"/>
                  <a:gd name="T13" fmla="*/ 2147483646 h 2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 h="22">
                    <a:moveTo>
                      <a:pt x="2" y="22"/>
                    </a:moveTo>
                    <a:cubicBezTo>
                      <a:pt x="1" y="22"/>
                      <a:pt x="0" y="21"/>
                      <a:pt x="0" y="20"/>
                    </a:cubicBezTo>
                    <a:cubicBezTo>
                      <a:pt x="0" y="2"/>
                      <a:pt x="0" y="2"/>
                      <a:pt x="0" y="2"/>
                    </a:cubicBezTo>
                    <a:cubicBezTo>
                      <a:pt x="0" y="1"/>
                      <a:pt x="1" y="0"/>
                      <a:pt x="2" y="0"/>
                    </a:cubicBezTo>
                    <a:cubicBezTo>
                      <a:pt x="3" y="0"/>
                      <a:pt x="4" y="1"/>
                      <a:pt x="4" y="2"/>
                    </a:cubicBezTo>
                    <a:cubicBezTo>
                      <a:pt x="4" y="20"/>
                      <a:pt x="4" y="20"/>
                      <a:pt x="4" y="20"/>
                    </a:cubicBezTo>
                    <a:cubicBezTo>
                      <a:pt x="4" y="21"/>
                      <a:pt x="3" y="22"/>
                      <a:pt x="2" y="22"/>
                    </a:cubicBezTo>
                    <a:close/>
                  </a:path>
                </a:pathLst>
              </a:custGeom>
              <a:grpFill/>
              <a:ln w="6350">
                <a:solidFill>
                  <a:srgbClr val="000000"/>
                </a:solidFill>
                <a:round/>
                <a:headEnd/>
                <a:tailEnd/>
              </a:ln>
            </p:spPr>
            <p:txBody>
              <a:bodyPr/>
              <a:lstStyle/>
              <a:p>
                <a:endParaRPr lang="zh-CN" altLang="en-US"/>
              </a:p>
            </p:txBody>
          </p:sp>
          <p:sp>
            <p:nvSpPr>
              <p:cNvPr id="96" name="Freeform 312"/>
              <p:cNvSpPr>
                <a:spLocks/>
              </p:cNvSpPr>
              <p:nvPr/>
            </p:nvSpPr>
            <p:spPr bwMode="auto">
              <a:xfrm>
                <a:off x="7618414" y="4373564"/>
                <a:ext cx="6350" cy="34925"/>
              </a:xfrm>
              <a:custGeom>
                <a:avLst/>
                <a:gdLst>
                  <a:gd name="T0" fmla="*/ 2147483646 w 4"/>
                  <a:gd name="T1" fmla="*/ 2147483646 h 22"/>
                  <a:gd name="T2" fmla="*/ 0 w 4"/>
                  <a:gd name="T3" fmla="*/ 2147483646 h 22"/>
                  <a:gd name="T4" fmla="*/ 0 w 4"/>
                  <a:gd name="T5" fmla="*/ 2147483646 h 22"/>
                  <a:gd name="T6" fmla="*/ 2147483646 w 4"/>
                  <a:gd name="T7" fmla="*/ 0 h 22"/>
                  <a:gd name="T8" fmla="*/ 2147483646 w 4"/>
                  <a:gd name="T9" fmla="*/ 2147483646 h 22"/>
                  <a:gd name="T10" fmla="*/ 2147483646 w 4"/>
                  <a:gd name="T11" fmla="*/ 2147483646 h 22"/>
                  <a:gd name="T12" fmla="*/ 2147483646 w 4"/>
                  <a:gd name="T13" fmla="*/ 2147483646 h 2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 h="22">
                    <a:moveTo>
                      <a:pt x="2" y="22"/>
                    </a:moveTo>
                    <a:cubicBezTo>
                      <a:pt x="0" y="22"/>
                      <a:pt x="0" y="21"/>
                      <a:pt x="0" y="20"/>
                    </a:cubicBezTo>
                    <a:cubicBezTo>
                      <a:pt x="0" y="2"/>
                      <a:pt x="0" y="2"/>
                      <a:pt x="0" y="2"/>
                    </a:cubicBezTo>
                    <a:cubicBezTo>
                      <a:pt x="0" y="1"/>
                      <a:pt x="0" y="0"/>
                      <a:pt x="2" y="0"/>
                    </a:cubicBezTo>
                    <a:cubicBezTo>
                      <a:pt x="3" y="0"/>
                      <a:pt x="4" y="1"/>
                      <a:pt x="4" y="2"/>
                    </a:cubicBezTo>
                    <a:cubicBezTo>
                      <a:pt x="4" y="20"/>
                      <a:pt x="4" y="20"/>
                      <a:pt x="4" y="20"/>
                    </a:cubicBezTo>
                    <a:cubicBezTo>
                      <a:pt x="4" y="21"/>
                      <a:pt x="3" y="22"/>
                      <a:pt x="2" y="22"/>
                    </a:cubicBezTo>
                    <a:close/>
                  </a:path>
                </a:pathLst>
              </a:custGeom>
              <a:grpFill/>
              <a:ln w="6350">
                <a:solidFill>
                  <a:srgbClr val="000000"/>
                </a:solidFill>
                <a:round/>
                <a:headEnd/>
                <a:tailEnd/>
              </a:ln>
            </p:spPr>
            <p:txBody>
              <a:bodyPr/>
              <a:lstStyle/>
              <a:p>
                <a:endParaRPr lang="zh-CN" altLang="en-US"/>
              </a:p>
            </p:txBody>
          </p:sp>
          <p:sp>
            <p:nvSpPr>
              <p:cNvPr id="97" name="Freeform 313"/>
              <p:cNvSpPr>
                <a:spLocks/>
              </p:cNvSpPr>
              <p:nvPr/>
            </p:nvSpPr>
            <p:spPr bwMode="auto">
              <a:xfrm>
                <a:off x="7648576" y="4327526"/>
                <a:ext cx="33338" cy="6350"/>
              </a:xfrm>
              <a:custGeom>
                <a:avLst/>
                <a:gdLst>
                  <a:gd name="T0" fmla="*/ 2147483646 w 21"/>
                  <a:gd name="T1" fmla="*/ 2147483646 h 4"/>
                  <a:gd name="T2" fmla="*/ 2147483646 w 21"/>
                  <a:gd name="T3" fmla="*/ 2147483646 h 4"/>
                  <a:gd name="T4" fmla="*/ 0 w 21"/>
                  <a:gd name="T5" fmla="*/ 2147483646 h 4"/>
                  <a:gd name="T6" fmla="*/ 2147483646 w 21"/>
                  <a:gd name="T7" fmla="*/ 0 h 4"/>
                  <a:gd name="T8" fmla="*/ 2147483646 w 21"/>
                  <a:gd name="T9" fmla="*/ 0 h 4"/>
                  <a:gd name="T10" fmla="*/ 2147483646 w 21"/>
                  <a:gd name="T11" fmla="*/ 2147483646 h 4"/>
                  <a:gd name="T12" fmla="*/ 2147483646 w 21"/>
                  <a:gd name="T13" fmla="*/ 2147483646 h 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 h="4">
                    <a:moveTo>
                      <a:pt x="19" y="4"/>
                    </a:moveTo>
                    <a:cubicBezTo>
                      <a:pt x="2" y="4"/>
                      <a:pt x="2" y="4"/>
                      <a:pt x="2" y="4"/>
                    </a:cubicBezTo>
                    <a:cubicBezTo>
                      <a:pt x="1" y="4"/>
                      <a:pt x="0" y="3"/>
                      <a:pt x="0" y="2"/>
                    </a:cubicBezTo>
                    <a:cubicBezTo>
                      <a:pt x="0" y="0"/>
                      <a:pt x="1" y="0"/>
                      <a:pt x="2" y="0"/>
                    </a:cubicBezTo>
                    <a:cubicBezTo>
                      <a:pt x="19" y="0"/>
                      <a:pt x="19" y="0"/>
                      <a:pt x="19" y="0"/>
                    </a:cubicBezTo>
                    <a:cubicBezTo>
                      <a:pt x="20" y="0"/>
                      <a:pt x="21" y="0"/>
                      <a:pt x="21" y="2"/>
                    </a:cubicBezTo>
                    <a:cubicBezTo>
                      <a:pt x="21" y="3"/>
                      <a:pt x="20" y="4"/>
                      <a:pt x="19" y="4"/>
                    </a:cubicBezTo>
                    <a:close/>
                  </a:path>
                </a:pathLst>
              </a:custGeom>
              <a:grpFill/>
              <a:ln w="6350">
                <a:solidFill>
                  <a:srgbClr val="000000"/>
                </a:solidFill>
                <a:round/>
                <a:headEnd/>
                <a:tailEnd/>
              </a:ln>
            </p:spPr>
            <p:txBody>
              <a:bodyPr/>
              <a:lstStyle/>
              <a:p>
                <a:endParaRPr lang="zh-CN" altLang="en-US"/>
              </a:p>
            </p:txBody>
          </p:sp>
          <p:sp>
            <p:nvSpPr>
              <p:cNvPr id="98" name="Freeform 314"/>
              <p:cNvSpPr>
                <a:spLocks/>
              </p:cNvSpPr>
              <p:nvPr/>
            </p:nvSpPr>
            <p:spPr bwMode="auto">
              <a:xfrm>
                <a:off x="7648576" y="4367214"/>
                <a:ext cx="33338" cy="6350"/>
              </a:xfrm>
              <a:custGeom>
                <a:avLst/>
                <a:gdLst>
                  <a:gd name="T0" fmla="*/ 2147483646 w 21"/>
                  <a:gd name="T1" fmla="*/ 2147483646 h 4"/>
                  <a:gd name="T2" fmla="*/ 2147483646 w 21"/>
                  <a:gd name="T3" fmla="*/ 2147483646 h 4"/>
                  <a:gd name="T4" fmla="*/ 0 w 21"/>
                  <a:gd name="T5" fmla="*/ 2147483646 h 4"/>
                  <a:gd name="T6" fmla="*/ 2147483646 w 21"/>
                  <a:gd name="T7" fmla="*/ 0 h 4"/>
                  <a:gd name="T8" fmla="*/ 2147483646 w 21"/>
                  <a:gd name="T9" fmla="*/ 0 h 4"/>
                  <a:gd name="T10" fmla="*/ 2147483646 w 21"/>
                  <a:gd name="T11" fmla="*/ 2147483646 h 4"/>
                  <a:gd name="T12" fmla="*/ 2147483646 w 21"/>
                  <a:gd name="T13" fmla="*/ 2147483646 h 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 h="4">
                    <a:moveTo>
                      <a:pt x="19" y="4"/>
                    </a:moveTo>
                    <a:cubicBezTo>
                      <a:pt x="2" y="4"/>
                      <a:pt x="2" y="4"/>
                      <a:pt x="2" y="4"/>
                    </a:cubicBezTo>
                    <a:cubicBezTo>
                      <a:pt x="1" y="4"/>
                      <a:pt x="0" y="3"/>
                      <a:pt x="0" y="2"/>
                    </a:cubicBezTo>
                    <a:cubicBezTo>
                      <a:pt x="0" y="1"/>
                      <a:pt x="1" y="0"/>
                      <a:pt x="2" y="0"/>
                    </a:cubicBezTo>
                    <a:cubicBezTo>
                      <a:pt x="19" y="0"/>
                      <a:pt x="19" y="0"/>
                      <a:pt x="19" y="0"/>
                    </a:cubicBezTo>
                    <a:cubicBezTo>
                      <a:pt x="20" y="0"/>
                      <a:pt x="21" y="1"/>
                      <a:pt x="21" y="2"/>
                    </a:cubicBezTo>
                    <a:cubicBezTo>
                      <a:pt x="21" y="3"/>
                      <a:pt x="20" y="4"/>
                      <a:pt x="19" y="4"/>
                    </a:cubicBezTo>
                    <a:close/>
                  </a:path>
                </a:pathLst>
              </a:custGeom>
              <a:grpFill/>
              <a:ln w="6350">
                <a:solidFill>
                  <a:srgbClr val="000000"/>
                </a:solidFill>
                <a:round/>
                <a:headEnd/>
                <a:tailEnd/>
              </a:ln>
            </p:spPr>
            <p:txBody>
              <a:bodyPr/>
              <a:lstStyle/>
              <a:p>
                <a:endParaRPr lang="zh-CN" altLang="en-US"/>
              </a:p>
            </p:txBody>
          </p:sp>
          <p:sp>
            <p:nvSpPr>
              <p:cNvPr id="99" name="Freeform 315"/>
              <p:cNvSpPr>
                <a:spLocks/>
              </p:cNvSpPr>
              <p:nvPr/>
            </p:nvSpPr>
            <p:spPr bwMode="auto">
              <a:xfrm>
                <a:off x="7648576" y="4408489"/>
                <a:ext cx="33338" cy="6350"/>
              </a:xfrm>
              <a:custGeom>
                <a:avLst/>
                <a:gdLst>
                  <a:gd name="T0" fmla="*/ 2147483646 w 21"/>
                  <a:gd name="T1" fmla="*/ 2147483646 h 4"/>
                  <a:gd name="T2" fmla="*/ 2147483646 w 21"/>
                  <a:gd name="T3" fmla="*/ 2147483646 h 4"/>
                  <a:gd name="T4" fmla="*/ 0 w 21"/>
                  <a:gd name="T5" fmla="*/ 2147483646 h 4"/>
                  <a:gd name="T6" fmla="*/ 2147483646 w 21"/>
                  <a:gd name="T7" fmla="*/ 0 h 4"/>
                  <a:gd name="T8" fmla="*/ 2147483646 w 21"/>
                  <a:gd name="T9" fmla="*/ 0 h 4"/>
                  <a:gd name="T10" fmla="*/ 2147483646 w 21"/>
                  <a:gd name="T11" fmla="*/ 2147483646 h 4"/>
                  <a:gd name="T12" fmla="*/ 2147483646 w 21"/>
                  <a:gd name="T13" fmla="*/ 2147483646 h 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 h="4">
                    <a:moveTo>
                      <a:pt x="19" y="4"/>
                    </a:moveTo>
                    <a:cubicBezTo>
                      <a:pt x="2" y="4"/>
                      <a:pt x="2" y="4"/>
                      <a:pt x="2" y="4"/>
                    </a:cubicBezTo>
                    <a:cubicBezTo>
                      <a:pt x="1" y="4"/>
                      <a:pt x="0" y="4"/>
                      <a:pt x="0" y="2"/>
                    </a:cubicBezTo>
                    <a:cubicBezTo>
                      <a:pt x="0" y="1"/>
                      <a:pt x="1" y="0"/>
                      <a:pt x="2" y="0"/>
                    </a:cubicBezTo>
                    <a:cubicBezTo>
                      <a:pt x="19" y="0"/>
                      <a:pt x="19" y="0"/>
                      <a:pt x="19" y="0"/>
                    </a:cubicBezTo>
                    <a:cubicBezTo>
                      <a:pt x="20" y="0"/>
                      <a:pt x="21" y="1"/>
                      <a:pt x="21" y="2"/>
                    </a:cubicBezTo>
                    <a:cubicBezTo>
                      <a:pt x="21" y="4"/>
                      <a:pt x="20" y="4"/>
                      <a:pt x="19" y="4"/>
                    </a:cubicBezTo>
                    <a:close/>
                  </a:path>
                </a:pathLst>
              </a:custGeom>
              <a:grpFill/>
              <a:ln w="6350">
                <a:solidFill>
                  <a:srgbClr val="000000"/>
                </a:solidFill>
                <a:round/>
                <a:headEnd/>
                <a:tailEnd/>
              </a:ln>
            </p:spPr>
            <p:txBody>
              <a:bodyPr/>
              <a:lstStyle/>
              <a:p>
                <a:endParaRPr lang="zh-CN" altLang="en-US"/>
              </a:p>
            </p:txBody>
          </p:sp>
          <p:sp>
            <p:nvSpPr>
              <p:cNvPr id="100" name="Freeform 316"/>
              <p:cNvSpPr>
                <a:spLocks/>
              </p:cNvSpPr>
              <p:nvPr/>
            </p:nvSpPr>
            <p:spPr bwMode="auto">
              <a:xfrm>
                <a:off x="7645401" y="4373564"/>
                <a:ext cx="6350" cy="34925"/>
              </a:xfrm>
              <a:custGeom>
                <a:avLst/>
                <a:gdLst>
                  <a:gd name="T0" fmla="*/ 2147483646 w 4"/>
                  <a:gd name="T1" fmla="*/ 2147483646 h 22"/>
                  <a:gd name="T2" fmla="*/ 0 w 4"/>
                  <a:gd name="T3" fmla="*/ 2147483646 h 22"/>
                  <a:gd name="T4" fmla="*/ 0 w 4"/>
                  <a:gd name="T5" fmla="*/ 2147483646 h 22"/>
                  <a:gd name="T6" fmla="*/ 2147483646 w 4"/>
                  <a:gd name="T7" fmla="*/ 0 h 22"/>
                  <a:gd name="T8" fmla="*/ 2147483646 w 4"/>
                  <a:gd name="T9" fmla="*/ 2147483646 h 22"/>
                  <a:gd name="T10" fmla="*/ 2147483646 w 4"/>
                  <a:gd name="T11" fmla="*/ 2147483646 h 22"/>
                  <a:gd name="T12" fmla="*/ 2147483646 w 4"/>
                  <a:gd name="T13" fmla="*/ 2147483646 h 2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 h="22">
                    <a:moveTo>
                      <a:pt x="2" y="22"/>
                    </a:moveTo>
                    <a:cubicBezTo>
                      <a:pt x="1" y="22"/>
                      <a:pt x="0" y="21"/>
                      <a:pt x="0" y="20"/>
                    </a:cubicBezTo>
                    <a:cubicBezTo>
                      <a:pt x="0" y="2"/>
                      <a:pt x="0" y="2"/>
                      <a:pt x="0" y="2"/>
                    </a:cubicBezTo>
                    <a:cubicBezTo>
                      <a:pt x="0" y="1"/>
                      <a:pt x="1" y="0"/>
                      <a:pt x="2" y="0"/>
                    </a:cubicBezTo>
                    <a:cubicBezTo>
                      <a:pt x="3" y="0"/>
                      <a:pt x="4" y="1"/>
                      <a:pt x="4" y="2"/>
                    </a:cubicBezTo>
                    <a:cubicBezTo>
                      <a:pt x="4" y="20"/>
                      <a:pt x="4" y="20"/>
                      <a:pt x="4" y="20"/>
                    </a:cubicBezTo>
                    <a:cubicBezTo>
                      <a:pt x="4" y="21"/>
                      <a:pt x="3" y="22"/>
                      <a:pt x="2" y="22"/>
                    </a:cubicBezTo>
                    <a:close/>
                  </a:path>
                </a:pathLst>
              </a:custGeom>
              <a:grpFill/>
              <a:ln w="6350">
                <a:solidFill>
                  <a:srgbClr val="000000"/>
                </a:solidFill>
                <a:round/>
                <a:headEnd/>
                <a:tailEnd/>
              </a:ln>
            </p:spPr>
            <p:txBody>
              <a:bodyPr/>
              <a:lstStyle/>
              <a:p>
                <a:endParaRPr lang="zh-CN" altLang="en-US"/>
              </a:p>
            </p:txBody>
          </p:sp>
          <p:sp>
            <p:nvSpPr>
              <p:cNvPr id="101" name="Freeform 317"/>
              <p:cNvSpPr>
                <a:spLocks/>
              </p:cNvSpPr>
              <p:nvPr/>
            </p:nvSpPr>
            <p:spPr bwMode="auto">
              <a:xfrm>
                <a:off x="7645401" y="4333876"/>
                <a:ext cx="6350" cy="33338"/>
              </a:xfrm>
              <a:custGeom>
                <a:avLst/>
                <a:gdLst>
                  <a:gd name="T0" fmla="*/ 2147483646 w 4"/>
                  <a:gd name="T1" fmla="*/ 2147483646 h 22"/>
                  <a:gd name="T2" fmla="*/ 0 w 4"/>
                  <a:gd name="T3" fmla="*/ 2147483646 h 22"/>
                  <a:gd name="T4" fmla="*/ 0 w 4"/>
                  <a:gd name="T5" fmla="*/ 2147483646 h 22"/>
                  <a:gd name="T6" fmla="*/ 2147483646 w 4"/>
                  <a:gd name="T7" fmla="*/ 0 h 22"/>
                  <a:gd name="T8" fmla="*/ 2147483646 w 4"/>
                  <a:gd name="T9" fmla="*/ 2147483646 h 22"/>
                  <a:gd name="T10" fmla="*/ 2147483646 w 4"/>
                  <a:gd name="T11" fmla="*/ 2147483646 h 22"/>
                  <a:gd name="T12" fmla="*/ 2147483646 w 4"/>
                  <a:gd name="T13" fmla="*/ 2147483646 h 2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 h="22">
                    <a:moveTo>
                      <a:pt x="2" y="22"/>
                    </a:moveTo>
                    <a:cubicBezTo>
                      <a:pt x="1" y="22"/>
                      <a:pt x="0" y="21"/>
                      <a:pt x="0" y="20"/>
                    </a:cubicBezTo>
                    <a:cubicBezTo>
                      <a:pt x="0" y="2"/>
                      <a:pt x="0" y="2"/>
                      <a:pt x="0" y="2"/>
                    </a:cubicBezTo>
                    <a:cubicBezTo>
                      <a:pt x="0" y="1"/>
                      <a:pt x="1" y="0"/>
                      <a:pt x="2" y="0"/>
                    </a:cubicBezTo>
                    <a:cubicBezTo>
                      <a:pt x="3" y="0"/>
                      <a:pt x="4" y="1"/>
                      <a:pt x="4" y="2"/>
                    </a:cubicBezTo>
                    <a:cubicBezTo>
                      <a:pt x="4" y="20"/>
                      <a:pt x="4" y="20"/>
                      <a:pt x="4" y="20"/>
                    </a:cubicBezTo>
                    <a:cubicBezTo>
                      <a:pt x="4" y="21"/>
                      <a:pt x="3" y="22"/>
                      <a:pt x="2" y="22"/>
                    </a:cubicBezTo>
                    <a:close/>
                  </a:path>
                </a:pathLst>
              </a:custGeom>
              <a:grpFill/>
              <a:ln w="6350">
                <a:solidFill>
                  <a:srgbClr val="000000"/>
                </a:solidFill>
                <a:round/>
                <a:headEnd/>
                <a:tailEnd/>
              </a:ln>
            </p:spPr>
            <p:txBody>
              <a:bodyPr/>
              <a:lstStyle/>
              <a:p>
                <a:endParaRPr lang="zh-CN" altLang="en-US"/>
              </a:p>
            </p:txBody>
          </p:sp>
          <p:sp>
            <p:nvSpPr>
              <p:cNvPr id="102" name="Freeform 318"/>
              <p:cNvSpPr>
                <a:spLocks/>
              </p:cNvSpPr>
              <p:nvPr/>
            </p:nvSpPr>
            <p:spPr bwMode="auto">
              <a:xfrm>
                <a:off x="7678739" y="4333876"/>
                <a:ext cx="6350" cy="33338"/>
              </a:xfrm>
              <a:custGeom>
                <a:avLst/>
                <a:gdLst>
                  <a:gd name="T0" fmla="*/ 2147483646 w 4"/>
                  <a:gd name="T1" fmla="*/ 2147483646 h 22"/>
                  <a:gd name="T2" fmla="*/ 0 w 4"/>
                  <a:gd name="T3" fmla="*/ 2147483646 h 22"/>
                  <a:gd name="T4" fmla="*/ 0 w 4"/>
                  <a:gd name="T5" fmla="*/ 2147483646 h 22"/>
                  <a:gd name="T6" fmla="*/ 2147483646 w 4"/>
                  <a:gd name="T7" fmla="*/ 0 h 22"/>
                  <a:gd name="T8" fmla="*/ 2147483646 w 4"/>
                  <a:gd name="T9" fmla="*/ 2147483646 h 22"/>
                  <a:gd name="T10" fmla="*/ 2147483646 w 4"/>
                  <a:gd name="T11" fmla="*/ 2147483646 h 22"/>
                  <a:gd name="T12" fmla="*/ 2147483646 w 4"/>
                  <a:gd name="T13" fmla="*/ 2147483646 h 2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 h="22">
                    <a:moveTo>
                      <a:pt x="2" y="22"/>
                    </a:moveTo>
                    <a:cubicBezTo>
                      <a:pt x="1" y="22"/>
                      <a:pt x="0" y="21"/>
                      <a:pt x="0" y="20"/>
                    </a:cubicBezTo>
                    <a:cubicBezTo>
                      <a:pt x="0" y="2"/>
                      <a:pt x="0" y="2"/>
                      <a:pt x="0" y="2"/>
                    </a:cubicBezTo>
                    <a:cubicBezTo>
                      <a:pt x="0" y="1"/>
                      <a:pt x="1" y="0"/>
                      <a:pt x="2" y="0"/>
                    </a:cubicBezTo>
                    <a:cubicBezTo>
                      <a:pt x="3" y="0"/>
                      <a:pt x="4" y="1"/>
                      <a:pt x="4" y="2"/>
                    </a:cubicBezTo>
                    <a:cubicBezTo>
                      <a:pt x="4" y="20"/>
                      <a:pt x="4" y="20"/>
                      <a:pt x="4" y="20"/>
                    </a:cubicBezTo>
                    <a:cubicBezTo>
                      <a:pt x="4" y="21"/>
                      <a:pt x="3" y="22"/>
                      <a:pt x="2" y="22"/>
                    </a:cubicBezTo>
                    <a:close/>
                  </a:path>
                </a:pathLst>
              </a:custGeom>
              <a:grpFill/>
              <a:ln w="6350">
                <a:solidFill>
                  <a:srgbClr val="000000"/>
                </a:solidFill>
                <a:round/>
                <a:headEnd/>
                <a:tailEnd/>
              </a:ln>
            </p:spPr>
            <p:txBody>
              <a:bodyPr/>
              <a:lstStyle/>
              <a:p>
                <a:endParaRPr lang="zh-CN" altLang="en-US"/>
              </a:p>
            </p:txBody>
          </p:sp>
          <p:sp>
            <p:nvSpPr>
              <p:cNvPr id="103" name="Freeform 319"/>
              <p:cNvSpPr>
                <a:spLocks/>
              </p:cNvSpPr>
              <p:nvPr/>
            </p:nvSpPr>
            <p:spPr bwMode="auto">
              <a:xfrm>
                <a:off x="7678739" y="4373564"/>
                <a:ext cx="6350" cy="34925"/>
              </a:xfrm>
              <a:custGeom>
                <a:avLst/>
                <a:gdLst>
                  <a:gd name="T0" fmla="*/ 2147483646 w 4"/>
                  <a:gd name="T1" fmla="*/ 2147483646 h 22"/>
                  <a:gd name="T2" fmla="*/ 0 w 4"/>
                  <a:gd name="T3" fmla="*/ 2147483646 h 22"/>
                  <a:gd name="T4" fmla="*/ 0 w 4"/>
                  <a:gd name="T5" fmla="*/ 2147483646 h 22"/>
                  <a:gd name="T6" fmla="*/ 2147483646 w 4"/>
                  <a:gd name="T7" fmla="*/ 0 h 22"/>
                  <a:gd name="T8" fmla="*/ 2147483646 w 4"/>
                  <a:gd name="T9" fmla="*/ 2147483646 h 22"/>
                  <a:gd name="T10" fmla="*/ 2147483646 w 4"/>
                  <a:gd name="T11" fmla="*/ 2147483646 h 22"/>
                  <a:gd name="T12" fmla="*/ 2147483646 w 4"/>
                  <a:gd name="T13" fmla="*/ 2147483646 h 2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 h="22">
                    <a:moveTo>
                      <a:pt x="2" y="22"/>
                    </a:moveTo>
                    <a:cubicBezTo>
                      <a:pt x="1" y="22"/>
                      <a:pt x="0" y="21"/>
                      <a:pt x="0" y="20"/>
                    </a:cubicBezTo>
                    <a:cubicBezTo>
                      <a:pt x="0" y="2"/>
                      <a:pt x="0" y="2"/>
                      <a:pt x="0" y="2"/>
                    </a:cubicBezTo>
                    <a:cubicBezTo>
                      <a:pt x="0" y="1"/>
                      <a:pt x="1" y="0"/>
                      <a:pt x="2" y="0"/>
                    </a:cubicBezTo>
                    <a:cubicBezTo>
                      <a:pt x="3" y="0"/>
                      <a:pt x="4" y="1"/>
                      <a:pt x="4" y="2"/>
                    </a:cubicBezTo>
                    <a:cubicBezTo>
                      <a:pt x="4" y="20"/>
                      <a:pt x="4" y="20"/>
                      <a:pt x="4" y="20"/>
                    </a:cubicBezTo>
                    <a:cubicBezTo>
                      <a:pt x="4" y="21"/>
                      <a:pt x="3" y="22"/>
                      <a:pt x="2" y="22"/>
                    </a:cubicBezTo>
                    <a:close/>
                  </a:path>
                </a:pathLst>
              </a:custGeom>
              <a:grpFill/>
              <a:ln w="6350">
                <a:solidFill>
                  <a:srgbClr val="000000"/>
                </a:solidFill>
                <a:round/>
                <a:headEnd/>
                <a:tailEnd/>
              </a:ln>
            </p:spPr>
            <p:txBody>
              <a:bodyPr/>
              <a:lstStyle/>
              <a:p>
                <a:endParaRPr lang="zh-CN" altLang="en-US"/>
              </a:p>
            </p:txBody>
          </p:sp>
          <p:sp>
            <p:nvSpPr>
              <p:cNvPr id="104" name="Freeform 320"/>
              <p:cNvSpPr>
                <a:spLocks/>
              </p:cNvSpPr>
              <p:nvPr/>
            </p:nvSpPr>
            <p:spPr bwMode="auto">
              <a:xfrm>
                <a:off x="7715251" y="4371976"/>
                <a:ext cx="17463" cy="3175"/>
              </a:xfrm>
              <a:custGeom>
                <a:avLst/>
                <a:gdLst>
                  <a:gd name="T0" fmla="*/ 2147483646 w 11"/>
                  <a:gd name="T1" fmla="*/ 2147483646 h 2"/>
                  <a:gd name="T2" fmla="*/ 2147483646 w 11"/>
                  <a:gd name="T3" fmla="*/ 2147483646 h 2"/>
                  <a:gd name="T4" fmla="*/ 0 w 11"/>
                  <a:gd name="T5" fmla="*/ 2147483646 h 2"/>
                  <a:gd name="T6" fmla="*/ 2147483646 w 11"/>
                  <a:gd name="T7" fmla="*/ 0 h 2"/>
                  <a:gd name="T8" fmla="*/ 2147483646 w 11"/>
                  <a:gd name="T9" fmla="*/ 0 h 2"/>
                  <a:gd name="T10" fmla="*/ 2147483646 w 11"/>
                  <a:gd name="T11" fmla="*/ 2147483646 h 2"/>
                  <a:gd name="T12" fmla="*/ 2147483646 w 11"/>
                  <a:gd name="T13" fmla="*/ 2147483646 h 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 h="2">
                    <a:moveTo>
                      <a:pt x="10" y="2"/>
                    </a:moveTo>
                    <a:cubicBezTo>
                      <a:pt x="1" y="2"/>
                      <a:pt x="1" y="2"/>
                      <a:pt x="1" y="2"/>
                    </a:cubicBezTo>
                    <a:cubicBezTo>
                      <a:pt x="1" y="2"/>
                      <a:pt x="0" y="2"/>
                      <a:pt x="0" y="1"/>
                    </a:cubicBezTo>
                    <a:cubicBezTo>
                      <a:pt x="0" y="1"/>
                      <a:pt x="1" y="0"/>
                      <a:pt x="1" y="0"/>
                    </a:cubicBezTo>
                    <a:cubicBezTo>
                      <a:pt x="10" y="0"/>
                      <a:pt x="10" y="0"/>
                      <a:pt x="10" y="0"/>
                    </a:cubicBezTo>
                    <a:cubicBezTo>
                      <a:pt x="10" y="0"/>
                      <a:pt x="11" y="1"/>
                      <a:pt x="11" y="1"/>
                    </a:cubicBezTo>
                    <a:cubicBezTo>
                      <a:pt x="11" y="2"/>
                      <a:pt x="10" y="2"/>
                      <a:pt x="10" y="2"/>
                    </a:cubicBezTo>
                    <a:close/>
                  </a:path>
                </a:pathLst>
              </a:custGeom>
              <a:grpFill/>
              <a:ln w="6350">
                <a:solidFill>
                  <a:srgbClr val="000000"/>
                </a:solidFill>
                <a:round/>
                <a:headEnd/>
                <a:tailEnd/>
              </a:ln>
            </p:spPr>
            <p:txBody>
              <a:bodyPr/>
              <a:lstStyle/>
              <a:p>
                <a:endParaRPr lang="zh-CN" altLang="en-US"/>
              </a:p>
            </p:txBody>
          </p:sp>
          <p:sp>
            <p:nvSpPr>
              <p:cNvPr id="105" name="Freeform 321"/>
              <p:cNvSpPr>
                <a:spLocks/>
              </p:cNvSpPr>
              <p:nvPr/>
            </p:nvSpPr>
            <p:spPr bwMode="auto">
              <a:xfrm>
                <a:off x="7715251" y="4392614"/>
                <a:ext cx="17463" cy="3175"/>
              </a:xfrm>
              <a:custGeom>
                <a:avLst/>
                <a:gdLst>
                  <a:gd name="T0" fmla="*/ 2147483646 w 11"/>
                  <a:gd name="T1" fmla="*/ 2147483646 h 2"/>
                  <a:gd name="T2" fmla="*/ 2147483646 w 11"/>
                  <a:gd name="T3" fmla="*/ 2147483646 h 2"/>
                  <a:gd name="T4" fmla="*/ 0 w 11"/>
                  <a:gd name="T5" fmla="*/ 2147483646 h 2"/>
                  <a:gd name="T6" fmla="*/ 2147483646 w 11"/>
                  <a:gd name="T7" fmla="*/ 0 h 2"/>
                  <a:gd name="T8" fmla="*/ 2147483646 w 11"/>
                  <a:gd name="T9" fmla="*/ 0 h 2"/>
                  <a:gd name="T10" fmla="*/ 2147483646 w 11"/>
                  <a:gd name="T11" fmla="*/ 2147483646 h 2"/>
                  <a:gd name="T12" fmla="*/ 2147483646 w 11"/>
                  <a:gd name="T13" fmla="*/ 2147483646 h 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 h="2">
                    <a:moveTo>
                      <a:pt x="10" y="2"/>
                    </a:moveTo>
                    <a:cubicBezTo>
                      <a:pt x="1" y="2"/>
                      <a:pt x="1" y="2"/>
                      <a:pt x="1" y="2"/>
                    </a:cubicBezTo>
                    <a:cubicBezTo>
                      <a:pt x="1" y="2"/>
                      <a:pt x="0" y="2"/>
                      <a:pt x="0" y="1"/>
                    </a:cubicBezTo>
                    <a:cubicBezTo>
                      <a:pt x="0" y="0"/>
                      <a:pt x="1" y="0"/>
                      <a:pt x="1" y="0"/>
                    </a:cubicBezTo>
                    <a:cubicBezTo>
                      <a:pt x="10" y="0"/>
                      <a:pt x="10" y="0"/>
                      <a:pt x="10" y="0"/>
                    </a:cubicBezTo>
                    <a:cubicBezTo>
                      <a:pt x="10" y="0"/>
                      <a:pt x="11" y="0"/>
                      <a:pt x="11" y="1"/>
                    </a:cubicBezTo>
                    <a:cubicBezTo>
                      <a:pt x="11" y="2"/>
                      <a:pt x="10" y="2"/>
                      <a:pt x="10" y="2"/>
                    </a:cubicBezTo>
                    <a:close/>
                  </a:path>
                </a:pathLst>
              </a:custGeom>
              <a:grpFill/>
              <a:ln w="6350">
                <a:solidFill>
                  <a:srgbClr val="000000"/>
                </a:solidFill>
                <a:round/>
                <a:headEnd/>
                <a:tailEnd/>
              </a:ln>
            </p:spPr>
            <p:txBody>
              <a:bodyPr/>
              <a:lstStyle/>
              <a:p>
                <a:endParaRPr lang="zh-CN" altLang="en-US"/>
              </a:p>
            </p:txBody>
          </p:sp>
          <p:sp>
            <p:nvSpPr>
              <p:cNvPr id="106" name="Freeform 322"/>
              <p:cNvSpPr>
                <a:spLocks/>
              </p:cNvSpPr>
              <p:nvPr/>
            </p:nvSpPr>
            <p:spPr bwMode="auto">
              <a:xfrm>
                <a:off x="7715251" y="4413251"/>
                <a:ext cx="17463" cy="3175"/>
              </a:xfrm>
              <a:custGeom>
                <a:avLst/>
                <a:gdLst>
                  <a:gd name="T0" fmla="*/ 2147483646 w 11"/>
                  <a:gd name="T1" fmla="*/ 2147483646 h 2"/>
                  <a:gd name="T2" fmla="*/ 2147483646 w 11"/>
                  <a:gd name="T3" fmla="*/ 2147483646 h 2"/>
                  <a:gd name="T4" fmla="*/ 0 w 11"/>
                  <a:gd name="T5" fmla="*/ 2147483646 h 2"/>
                  <a:gd name="T6" fmla="*/ 2147483646 w 11"/>
                  <a:gd name="T7" fmla="*/ 0 h 2"/>
                  <a:gd name="T8" fmla="*/ 2147483646 w 11"/>
                  <a:gd name="T9" fmla="*/ 0 h 2"/>
                  <a:gd name="T10" fmla="*/ 2147483646 w 11"/>
                  <a:gd name="T11" fmla="*/ 2147483646 h 2"/>
                  <a:gd name="T12" fmla="*/ 2147483646 w 11"/>
                  <a:gd name="T13" fmla="*/ 2147483646 h 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 h="2">
                    <a:moveTo>
                      <a:pt x="10" y="2"/>
                    </a:moveTo>
                    <a:cubicBezTo>
                      <a:pt x="1" y="2"/>
                      <a:pt x="1" y="2"/>
                      <a:pt x="1" y="2"/>
                    </a:cubicBezTo>
                    <a:cubicBezTo>
                      <a:pt x="1" y="2"/>
                      <a:pt x="0" y="1"/>
                      <a:pt x="0" y="1"/>
                    </a:cubicBezTo>
                    <a:cubicBezTo>
                      <a:pt x="0" y="0"/>
                      <a:pt x="1" y="0"/>
                      <a:pt x="1" y="0"/>
                    </a:cubicBezTo>
                    <a:cubicBezTo>
                      <a:pt x="10" y="0"/>
                      <a:pt x="10" y="0"/>
                      <a:pt x="10" y="0"/>
                    </a:cubicBezTo>
                    <a:cubicBezTo>
                      <a:pt x="10" y="0"/>
                      <a:pt x="11" y="0"/>
                      <a:pt x="11" y="1"/>
                    </a:cubicBezTo>
                    <a:cubicBezTo>
                      <a:pt x="11" y="1"/>
                      <a:pt x="10" y="2"/>
                      <a:pt x="10" y="2"/>
                    </a:cubicBezTo>
                    <a:close/>
                  </a:path>
                </a:pathLst>
              </a:custGeom>
              <a:grpFill/>
              <a:ln w="6350">
                <a:solidFill>
                  <a:srgbClr val="000000"/>
                </a:solidFill>
                <a:round/>
                <a:headEnd/>
                <a:tailEnd/>
              </a:ln>
            </p:spPr>
            <p:txBody>
              <a:bodyPr/>
              <a:lstStyle/>
              <a:p>
                <a:endParaRPr lang="zh-CN" altLang="en-US"/>
              </a:p>
            </p:txBody>
          </p:sp>
          <p:sp>
            <p:nvSpPr>
              <p:cNvPr id="107" name="Freeform 323"/>
              <p:cNvSpPr>
                <a:spLocks/>
              </p:cNvSpPr>
              <p:nvPr/>
            </p:nvSpPr>
            <p:spPr bwMode="auto">
              <a:xfrm>
                <a:off x="7713664" y="4395789"/>
                <a:ext cx="3175" cy="17463"/>
              </a:xfrm>
              <a:custGeom>
                <a:avLst/>
                <a:gdLst>
                  <a:gd name="T0" fmla="*/ 2147483646 w 2"/>
                  <a:gd name="T1" fmla="*/ 2147483646 h 11"/>
                  <a:gd name="T2" fmla="*/ 0 w 2"/>
                  <a:gd name="T3" fmla="*/ 2147483646 h 11"/>
                  <a:gd name="T4" fmla="*/ 0 w 2"/>
                  <a:gd name="T5" fmla="*/ 2147483646 h 11"/>
                  <a:gd name="T6" fmla="*/ 2147483646 w 2"/>
                  <a:gd name="T7" fmla="*/ 0 h 11"/>
                  <a:gd name="T8" fmla="*/ 2147483646 w 2"/>
                  <a:gd name="T9" fmla="*/ 2147483646 h 11"/>
                  <a:gd name="T10" fmla="*/ 2147483646 w 2"/>
                  <a:gd name="T11" fmla="*/ 2147483646 h 11"/>
                  <a:gd name="T12" fmla="*/ 2147483646 w 2"/>
                  <a:gd name="T13" fmla="*/ 2147483646 h 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 h="11">
                    <a:moveTo>
                      <a:pt x="1" y="11"/>
                    </a:moveTo>
                    <a:cubicBezTo>
                      <a:pt x="1" y="11"/>
                      <a:pt x="0" y="10"/>
                      <a:pt x="0" y="10"/>
                    </a:cubicBezTo>
                    <a:cubicBezTo>
                      <a:pt x="0" y="1"/>
                      <a:pt x="0" y="1"/>
                      <a:pt x="0" y="1"/>
                    </a:cubicBezTo>
                    <a:cubicBezTo>
                      <a:pt x="0" y="1"/>
                      <a:pt x="1" y="0"/>
                      <a:pt x="1" y="0"/>
                    </a:cubicBezTo>
                    <a:cubicBezTo>
                      <a:pt x="2" y="0"/>
                      <a:pt x="2" y="1"/>
                      <a:pt x="2" y="1"/>
                    </a:cubicBezTo>
                    <a:cubicBezTo>
                      <a:pt x="2" y="10"/>
                      <a:pt x="2" y="10"/>
                      <a:pt x="2" y="10"/>
                    </a:cubicBezTo>
                    <a:cubicBezTo>
                      <a:pt x="2" y="10"/>
                      <a:pt x="2" y="11"/>
                      <a:pt x="1" y="11"/>
                    </a:cubicBezTo>
                    <a:close/>
                  </a:path>
                </a:pathLst>
              </a:custGeom>
              <a:grpFill/>
              <a:ln w="6350">
                <a:solidFill>
                  <a:srgbClr val="000000"/>
                </a:solidFill>
                <a:round/>
                <a:headEnd/>
                <a:tailEnd/>
              </a:ln>
            </p:spPr>
            <p:txBody>
              <a:bodyPr/>
              <a:lstStyle/>
              <a:p>
                <a:endParaRPr lang="zh-CN" altLang="en-US"/>
              </a:p>
            </p:txBody>
          </p:sp>
          <p:sp>
            <p:nvSpPr>
              <p:cNvPr id="108" name="Freeform 324"/>
              <p:cNvSpPr>
                <a:spLocks/>
              </p:cNvSpPr>
              <p:nvPr/>
            </p:nvSpPr>
            <p:spPr bwMode="auto">
              <a:xfrm>
                <a:off x="7713664" y="4375151"/>
                <a:ext cx="3175" cy="17463"/>
              </a:xfrm>
              <a:custGeom>
                <a:avLst/>
                <a:gdLst>
                  <a:gd name="T0" fmla="*/ 2147483646 w 2"/>
                  <a:gd name="T1" fmla="*/ 2147483646 h 11"/>
                  <a:gd name="T2" fmla="*/ 0 w 2"/>
                  <a:gd name="T3" fmla="*/ 2147483646 h 11"/>
                  <a:gd name="T4" fmla="*/ 0 w 2"/>
                  <a:gd name="T5" fmla="*/ 2147483646 h 11"/>
                  <a:gd name="T6" fmla="*/ 2147483646 w 2"/>
                  <a:gd name="T7" fmla="*/ 0 h 11"/>
                  <a:gd name="T8" fmla="*/ 2147483646 w 2"/>
                  <a:gd name="T9" fmla="*/ 2147483646 h 11"/>
                  <a:gd name="T10" fmla="*/ 2147483646 w 2"/>
                  <a:gd name="T11" fmla="*/ 2147483646 h 11"/>
                  <a:gd name="T12" fmla="*/ 2147483646 w 2"/>
                  <a:gd name="T13" fmla="*/ 2147483646 h 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 h="11">
                    <a:moveTo>
                      <a:pt x="1" y="11"/>
                    </a:moveTo>
                    <a:cubicBezTo>
                      <a:pt x="1" y="11"/>
                      <a:pt x="0" y="10"/>
                      <a:pt x="0" y="10"/>
                    </a:cubicBezTo>
                    <a:cubicBezTo>
                      <a:pt x="0" y="1"/>
                      <a:pt x="0" y="1"/>
                      <a:pt x="0" y="1"/>
                    </a:cubicBezTo>
                    <a:cubicBezTo>
                      <a:pt x="0" y="1"/>
                      <a:pt x="1" y="0"/>
                      <a:pt x="1" y="0"/>
                    </a:cubicBezTo>
                    <a:cubicBezTo>
                      <a:pt x="2" y="0"/>
                      <a:pt x="2" y="1"/>
                      <a:pt x="2" y="1"/>
                    </a:cubicBezTo>
                    <a:cubicBezTo>
                      <a:pt x="2" y="10"/>
                      <a:pt x="2" y="10"/>
                      <a:pt x="2" y="10"/>
                    </a:cubicBezTo>
                    <a:cubicBezTo>
                      <a:pt x="2" y="10"/>
                      <a:pt x="2" y="11"/>
                      <a:pt x="1" y="11"/>
                    </a:cubicBezTo>
                    <a:close/>
                  </a:path>
                </a:pathLst>
              </a:custGeom>
              <a:grpFill/>
              <a:ln w="6350">
                <a:solidFill>
                  <a:srgbClr val="000000"/>
                </a:solidFill>
                <a:round/>
                <a:headEnd/>
                <a:tailEnd/>
              </a:ln>
            </p:spPr>
            <p:txBody>
              <a:bodyPr/>
              <a:lstStyle/>
              <a:p>
                <a:endParaRPr lang="zh-CN" altLang="en-US"/>
              </a:p>
            </p:txBody>
          </p:sp>
          <p:sp>
            <p:nvSpPr>
              <p:cNvPr id="109" name="Freeform 325"/>
              <p:cNvSpPr>
                <a:spLocks/>
              </p:cNvSpPr>
              <p:nvPr/>
            </p:nvSpPr>
            <p:spPr bwMode="auto">
              <a:xfrm>
                <a:off x="7731126" y="4375151"/>
                <a:ext cx="3175" cy="17463"/>
              </a:xfrm>
              <a:custGeom>
                <a:avLst/>
                <a:gdLst>
                  <a:gd name="T0" fmla="*/ 2147483646 w 2"/>
                  <a:gd name="T1" fmla="*/ 2147483646 h 11"/>
                  <a:gd name="T2" fmla="*/ 0 w 2"/>
                  <a:gd name="T3" fmla="*/ 2147483646 h 11"/>
                  <a:gd name="T4" fmla="*/ 0 w 2"/>
                  <a:gd name="T5" fmla="*/ 2147483646 h 11"/>
                  <a:gd name="T6" fmla="*/ 2147483646 w 2"/>
                  <a:gd name="T7" fmla="*/ 0 h 11"/>
                  <a:gd name="T8" fmla="*/ 2147483646 w 2"/>
                  <a:gd name="T9" fmla="*/ 2147483646 h 11"/>
                  <a:gd name="T10" fmla="*/ 2147483646 w 2"/>
                  <a:gd name="T11" fmla="*/ 2147483646 h 11"/>
                  <a:gd name="T12" fmla="*/ 2147483646 w 2"/>
                  <a:gd name="T13" fmla="*/ 2147483646 h 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 h="11">
                    <a:moveTo>
                      <a:pt x="1" y="11"/>
                    </a:moveTo>
                    <a:cubicBezTo>
                      <a:pt x="0" y="11"/>
                      <a:pt x="0" y="10"/>
                      <a:pt x="0" y="10"/>
                    </a:cubicBezTo>
                    <a:cubicBezTo>
                      <a:pt x="0" y="1"/>
                      <a:pt x="0" y="1"/>
                      <a:pt x="0" y="1"/>
                    </a:cubicBezTo>
                    <a:cubicBezTo>
                      <a:pt x="0" y="1"/>
                      <a:pt x="0" y="0"/>
                      <a:pt x="1" y="0"/>
                    </a:cubicBezTo>
                    <a:cubicBezTo>
                      <a:pt x="1" y="0"/>
                      <a:pt x="2" y="1"/>
                      <a:pt x="2" y="1"/>
                    </a:cubicBezTo>
                    <a:cubicBezTo>
                      <a:pt x="2" y="10"/>
                      <a:pt x="2" y="10"/>
                      <a:pt x="2" y="10"/>
                    </a:cubicBezTo>
                    <a:cubicBezTo>
                      <a:pt x="2" y="10"/>
                      <a:pt x="1" y="11"/>
                      <a:pt x="1" y="11"/>
                    </a:cubicBezTo>
                    <a:close/>
                  </a:path>
                </a:pathLst>
              </a:custGeom>
              <a:grpFill/>
              <a:ln w="6350">
                <a:solidFill>
                  <a:srgbClr val="000000"/>
                </a:solidFill>
                <a:round/>
                <a:headEnd/>
                <a:tailEnd/>
              </a:ln>
            </p:spPr>
            <p:txBody>
              <a:bodyPr/>
              <a:lstStyle/>
              <a:p>
                <a:endParaRPr lang="zh-CN" altLang="en-US"/>
              </a:p>
            </p:txBody>
          </p:sp>
          <p:sp>
            <p:nvSpPr>
              <p:cNvPr id="110" name="Freeform 326"/>
              <p:cNvSpPr>
                <a:spLocks/>
              </p:cNvSpPr>
              <p:nvPr/>
            </p:nvSpPr>
            <p:spPr bwMode="auto">
              <a:xfrm>
                <a:off x="7731126" y="4395789"/>
                <a:ext cx="3175" cy="17463"/>
              </a:xfrm>
              <a:custGeom>
                <a:avLst/>
                <a:gdLst>
                  <a:gd name="T0" fmla="*/ 2147483646 w 2"/>
                  <a:gd name="T1" fmla="*/ 2147483646 h 11"/>
                  <a:gd name="T2" fmla="*/ 0 w 2"/>
                  <a:gd name="T3" fmla="*/ 2147483646 h 11"/>
                  <a:gd name="T4" fmla="*/ 0 w 2"/>
                  <a:gd name="T5" fmla="*/ 2147483646 h 11"/>
                  <a:gd name="T6" fmla="*/ 2147483646 w 2"/>
                  <a:gd name="T7" fmla="*/ 0 h 11"/>
                  <a:gd name="T8" fmla="*/ 2147483646 w 2"/>
                  <a:gd name="T9" fmla="*/ 2147483646 h 11"/>
                  <a:gd name="T10" fmla="*/ 2147483646 w 2"/>
                  <a:gd name="T11" fmla="*/ 2147483646 h 11"/>
                  <a:gd name="T12" fmla="*/ 2147483646 w 2"/>
                  <a:gd name="T13" fmla="*/ 2147483646 h 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 h="11">
                    <a:moveTo>
                      <a:pt x="1" y="11"/>
                    </a:moveTo>
                    <a:cubicBezTo>
                      <a:pt x="0" y="11"/>
                      <a:pt x="0" y="10"/>
                      <a:pt x="0" y="10"/>
                    </a:cubicBezTo>
                    <a:cubicBezTo>
                      <a:pt x="0" y="1"/>
                      <a:pt x="0" y="1"/>
                      <a:pt x="0" y="1"/>
                    </a:cubicBezTo>
                    <a:cubicBezTo>
                      <a:pt x="0" y="1"/>
                      <a:pt x="0" y="0"/>
                      <a:pt x="1" y="0"/>
                    </a:cubicBezTo>
                    <a:cubicBezTo>
                      <a:pt x="1" y="0"/>
                      <a:pt x="2" y="1"/>
                      <a:pt x="2" y="1"/>
                    </a:cubicBezTo>
                    <a:cubicBezTo>
                      <a:pt x="2" y="10"/>
                      <a:pt x="2" y="10"/>
                      <a:pt x="2" y="10"/>
                    </a:cubicBezTo>
                    <a:cubicBezTo>
                      <a:pt x="2" y="10"/>
                      <a:pt x="1" y="11"/>
                      <a:pt x="1" y="11"/>
                    </a:cubicBezTo>
                    <a:close/>
                  </a:path>
                </a:pathLst>
              </a:custGeom>
              <a:grpFill/>
              <a:ln w="6350">
                <a:solidFill>
                  <a:srgbClr val="000000"/>
                </a:solidFill>
                <a:round/>
                <a:headEnd/>
                <a:tailEnd/>
              </a:ln>
            </p:spPr>
            <p:txBody>
              <a:bodyPr/>
              <a:lstStyle/>
              <a:p>
                <a:endParaRPr lang="zh-CN" altLang="en-US"/>
              </a:p>
            </p:txBody>
          </p:sp>
          <p:sp>
            <p:nvSpPr>
              <p:cNvPr id="111" name="Freeform 327"/>
              <p:cNvSpPr>
                <a:spLocks/>
              </p:cNvSpPr>
              <p:nvPr/>
            </p:nvSpPr>
            <p:spPr bwMode="auto">
              <a:xfrm>
                <a:off x="7626351" y="4249739"/>
                <a:ext cx="33338" cy="6350"/>
              </a:xfrm>
              <a:custGeom>
                <a:avLst/>
                <a:gdLst>
                  <a:gd name="T0" fmla="*/ 2147483646 w 22"/>
                  <a:gd name="T1" fmla="*/ 2147483646 h 4"/>
                  <a:gd name="T2" fmla="*/ 2147483646 w 22"/>
                  <a:gd name="T3" fmla="*/ 2147483646 h 4"/>
                  <a:gd name="T4" fmla="*/ 0 w 22"/>
                  <a:gd name="T5" fmla="*/ 2147483646 h 4"/>
                  <a:gd name="T6" fmla="*/ 2147483646 w 22"/>
                  <a:gd name="T7" fmla="*/ 0 h 4"/>
                  <a:gd name="T8" fmla="*/ 2147483646 w 22"/>
                  <a:gd name="T9" fmla="*/ 0 h 4"/>
                  <a:gd name="T10" fmla="*/ 2147483646 w 22"/>
                  <a:gd name="T11" fmla="*/ 2147483646 h 4"/>
                  <a:gd name="T12" fmla="*/ 2147483646 w 22"/>
                  <a:gd name="T13" fmla="*/ 2147483646 h 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2" h="4">
                    <a:moveTo>
                      <a:pt x="20" y="4"/>
                    </a:moveTo>
                    <a:cubicBezTo>
                      <a:pt x="2" y="4"/>
                      <a:pt x="2" y="4"/>
                      <a:pt x="2" y="4"/>
                    </a:cubicBezTo>
                    <a:cubicBezTo>
                      <a:pt x="1" y="4"/>
                      <a:pt x="0" y="3"/>
                      <a:pt x="0" y="2"/>
                    </a:cubicBezTo>
                    <a:cubicBezTo>
                      <a:pt x="0" y="1"/>
                      <a:pt x="1" y="0"/>
                      <a:pt x="2" y="0"/>
                    </a:cubicBezTo>
                    <a:cubicBezTo>
                      <a:pt x="20" y="0"/>
                      <a:pt x="20" y="0"/>
                      <a:pt x="20" y="0"/>
                    </a:cubicBezTo>
                    <a:cubicBezTo>
                      <a:pt x="21" y="0"/>
                      <a:pt x="22" y="1"/>
                      <a:pt x="22" y="2"/>
                    </a:cubicBezTo>
                    <a:cubicBezTo>
                      <a:pt x="22" y="3"/>
                      <a:pt x="21" y="4"/>
                      <a:pt x="20" y="4"/>
                    </a:cubicBezTo>
                    <a:close/>
                  </a:path>
                </a:pathLst>
              </a:custGeom>
              <a:grpFill/>
              <a:ln w="6350">
                <a:solidFill>
                  <a:srgbClr val="000000"/>
                </a:solidFill>
                <a:round/>
                <a:headEnd/>
                <a:tailEnd/>
              </a:ln>
            </p:spPr>
            <p:txBody>
              <a:bodyPr/>
              <a:lstStyle/>
              <a:p>
                <a:endParaRPr lang="zh-CN" altLang="en-US"/>
              </a:p>
            </p:txBody>
          </p:sp>
          <p:sp>
            <p:nvSpPr>
              <p:cNvPr id="112" name="Freeform 328"/>
              <p:cNvSpPr>
                <a:spLocks/>
              </p:cNvSpPr>
              <p:nvPr/>
            </p:nvSpPr>
            <p:spPr bwMode="auto">
              <a:xfrm>
                <a:off x="7626351" y="4291014"/>
                <a:ext cx="33338" cy="6350"/>
              </a:xfrm>
              <a:custGeom>
                <a:avLst/>
                <a:gdLst>
                  <a:gd name="T0" fmla="*/ 2147483646 w 22"/>
                  <a:gd name="T1" fmla="*/ 2147483646 h 4"/>
                  <a:gd name="T2" fmla="*/ 2147483646 w 22"/>
                  <a:gd name="T3" fmla="*/ 2147483646 h 4"/>
                  <a:gd name="T4" fmla="*/ 0 w 22"/>
                  <a:gd name="T5" fmla="*/ 2147483646 h 4"/>
                  <a:gd name="T6" fmla="*/ 2147483646 w 22"/>
                  <a:gd name="T7" fmla="*/ 0 h 4"/>
                  <a:gd name="T8" fmla="*/ 2147483646 w 22"/>
                  <a:gd name="T9" fmla="*/ 0 h 4"/>
                  <a:gd name="T10" fmla="*/ 2147483646 w 22"/>
                  <a:gd name="T11" fmla="*/ 2147483646 h 4"/>
                  <a:gd name="T12" fmla="*/ 2147483646 w 22"/>
                  <a:gd name="T13" fmla="*/ 2147483646 h 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2" h="4">
                    <a:moveTo>
                      <a:pt x="20" y="4"/>
                    </a:moveTo>
                    <a:cubicBezTo>
                      <a:pt x="2" y="4"/>
                      <a:pt x="2" y="4"/>
                      <a:pt x="2" y="4"/>
                    </a:cubicBezTo>
                    <a:cubicBezTo>
                      <a:pt x="1" y="4"/>
                      <a:pt x="0" y="3"/>
                      <a:pt x="0" y="2"/>
                    </a:cubicBezTo>
                    <a:cubicBezTo>
                      <a:pt x="0" y="0"/>
                      <a:pt x="1" y="0"/>
                      <a:pt x="2" y="0"/>
                    </a:cubicBezTo>
                    <a:cubicBezTo>
                      <a:pt x="20" y="0"/>
                      <a:pt x="20" y="0"/>
                      <a:pt x="20" y="0"/>
                    </a:cubicBezTo>
                    <a:cubicBezTo>
                      <a:pt x="21" y="0"/>
                      <a:pt x="22" y="0"/>
                      <a:pt x="22" y="2"/>
                    </a:cubicBezTo>
                    <a:cubicBezTo>
                      <a:pt x="22" y="3"/>
                      <a:pt x="21" y="4"/>
                      <a:pt x="20" y="4"/>
                    </a:cubicBezTo>
                    <a:close/>
                  </a:path>
                </a:pathLst>
              </a:custGeom>
              <a:grpFill/>
              <a:ln w="6350">
                <a:solidFill>
                  <a:srgbClr val="000000"/>
                </a:solidFill>
                <a:round/>
                <a:headEnd/>
                <a:tailEnd/>
              </a:ln>
            </p:spPr>
            <p:txBody>
              <a:bodyPr/>
              <a:lstStyle/>
              <a:p>
                <a:endParaRPr lang="zh-CN" altLang="en-US"/>
              </a:p>
            </p:txBody>
          </p:sp>
          <p:sp>
            <p:nvSpPr>
              <p:cNvPr id="113" name="Freeform 329"/>
              <p:cNvSpPr>
                <a:spLocks/>
              </p:cNvSpPr>
              <p:nvPr/>
            </p:nvSpPr>
            <p:spPr bwMode="auto">
              <a:xfrm>
                <a:off x="7693026" y="4252914"/>
                <a:ext cx="14288" cy="3175"/>
              </a:xfrm>
              <a:custGeom>
                <a:avLst/>
                <a:gdLst>
                  <a:gd name="T0" fmla="*/ 2147483646 w 10"/>
                  <a:gd name="T1" fmla="*/ 2147483646 h 2"/>
                  <a:gd name="T2" fmla="*/ 2147483646 w 10"/>
                  <a:gd name="T3" fmla="*/ 2147483646 h 2"/>
                  <a:gd name="T4" fmla="*/ 0 w 10"/>
                  <a:gd name="T5" fmla="*/ 2147483646 h 2"/>
                  <a:gd name="T6" fmla="*/ 2147483646 w 10"/>
                  <a:gd name="T7" fmla="*/ 0 h 2"/>
                  <a:gd name="T8" fmla="*/ 2147483646 w 10"/>
                  <a:gd name="T9" fmla="*/ 0 h 2"/>
                  <a:gd name="T10" fmla="*/ 2147483646 w 10"/>
                  <a:gd name="T11" fmla="*/ 2147483646 h 2"/>
                  <a:gd name="T12" fmla="*/ 2147483646 w 10"/>
                  <a:gd name="T13" fmla="*/ 2147483646 h 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 h="2">
                    <a:moveTo>
                      <a:pt x="9" y="2"/>
                    </a:moveTo>
                    <a:cubicBezTo>
                      <a:pt x="1" y="2"/>
                      <a:pt x="1" y="2"/>
                      <a:pt x="1" y="2"/>
                    </a:cubicBezTo>
                    <a:cubicBezTo>
                      <a:pt x="0" y="2"/>
                      <a:pt x="0" y="2"/>
                      <a:pt x="0" y="1"/>
                    </a:cubicBezTo>
                    <a:cubicBezTo>
                      <a:pt x="0" y="1"/>
                      <a:pt x="0" y="0"/>
                      <a:pt x="1" y="0"/>
                    </a:cubicBezTo>
                    <a:cubicBezTo>
                      <a:pt x="9" y="0"/>
                      <a:pt x="9" y="0"/>
                      <a:pt x="9" y="0"/>
                    </a:cubicBezTo>
                    <a:cubicBezTo>
                      <a:pt x="10" y="0"/>
                      <a:pt x="10" y="1"/>
                      <a:pt x="10" y="1"/>
                    </a:cubicBezTo>
                    <a:cubicBezTo>
                      <a:pt x="10" y="2"/>
                      <a:pt x="10" y="2"/>
                      <a:pt x="9" y="2"/>
                    </a:cubicBezTo>
                    <a:close/>
                  </a:path>
                </a:pathLst>
              </a:custGeom>
              <a:grpFill/>
              <a:ln w="6350">
                <a:solidFill>
                  <a:srgbClr val="000000"/>
                </a:solidFill>
                <a:round/>
                <a:headEnd/>
                <a:tailEnd/>
              </a:ln>
            </p:spPr>
            <p:txBody>
              <a:bodyPr/>
              <a:lstStyle/>
              <a:p>
                <a:endParaRPr lang="zh-CN" altLang="en-US"/>
              </a:p>
            </p:txBody>
          </p:sp>
          <p:sp>
            <p:nvSpPr>
              <p:cNvPr id="114" name="Freeform 330"/>
              <p:cNvSpPr>
                <a:spLocks/>
              </p:cNvSpPr>
              <p:nvPr/>
            </p:nvSpPr>
            <p:spPr bwMode="auto">
              <a:xfrm>
                <a:off x="7691439" y="4256089"/>
                <a:ext cx="3175" cy="17463"/>
              </a:xfrm>
              <a:custGeom>
                <a:avLst/>
                <a:gdLst>
                  <a:gd name="T0" fmla="*/ 2147483646 w 2"/>
                  <a:gd name="T1" fmla="*/ 2147483646 h 11"/>
                  <a:gd name="T2" fmla="*/ 0 w 2"/>
                  <a:gd name="T3" fmla="*/ 2147483646 h 11"/>
                  <a:gd name="T4" fmla="*/ 0 w 2"/>
                  <a:gd name="T5" fmla="*/ 2147483646 h 11"/>
                  <a:gd name="T6" fmla="*/ 2147483646 w 2"/>
                  <a:gd name="T7" fmla="*/ 0 h 11"/>
                  <a:gd name="T8" fmla="*/ 2147483646 w 2"/>
                  <a:gd name="T9" fmla="*/ 2147483646 h 11"/>
                  <a:gd name="T10" fmla="*/ 2147483646 w 2"/>
                  <a:gd name="T11" fmla="*/ 2147483646 h 11"/>
                  <a:gd name="T12" fmla="*/ 2147483646 w 2"/>
                  <a:gd name="T13" fmla="*/ 2147483646 h 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 h="11">
                    <a:moveTo>
                      <a:pt x="1" y="11"/>
                    </a:moveTo>
                    <a:cubicBezTo>
                      <a:pt x="1" y="11"/>
                      <a:pt x="0" y="10"/>
                      <a:pt x="0" y="10"/>
                    </a:cubicBezTo>
                    <a:cubicBezTo>
                      <a:pt x="0" y="1"/>
                      <a:pt x="0" y="1"/>
                      <a:pt x="0" y="1"/>
                    </a:cubicBezTo>
                    <a:cubicBezTo>
                      <a:pt x="0" y="1"/>
                      <a:pt x="1" y="0"/>
                      <a:pt x="1" y="0"/>
                    </a:cubicBezTo>
                    <a:cubicBezTo>
                      <a:pt x="2" y="0"/>
                      <a:pt x="2" y="1"/>
                      <a:pt x="2" y="1"/>
                    </a:cubicBezTo>
                    <a:cubicBezTo>
                      <a:pt x="2" y="10"/>
                      <a:pt x="2" y="10"/>
                      <a:pt x="2" y="10"/>
                    </a:cubicBezTo>
                    <a:cubicBezTo>
                      <a:pt x="2" y="10"/>
                      <a:pt x="2" y="11"/>
                      <a:pt x="1" y="11"/>
                    </a:cubicBezTo>
                    <a:close/>
                  </a:path>
                </a:pathLst>
              </a:custGeom>
              <a:grpFill/>
              <a:ln w="6350">
                <a:solidFill>
                  <a:srgbClr val="000000"/>
                </a:solidFill>
                <a:round/>
                <a:headEnd/>
                <a:tailEnd/>
              </a:ln>
            </p:spPr>
            <p:txBody>
              <a:bodyPr/>
              <a:lstStyle/>
              <a:p>
                <a:endParaRPr lang="zh-CN" altLang="en-US"/>
              </a:p>
            </p:txBody>
          </p:sp>
          <p:sp>
            <p:nvSpPr>
              <p:cNvPr id="115" name="Freeform 331"/>
              <p:cNvSpPr>
                <a:spLocks/>
              </p:cNvSpPr>
              <p:nvPr/>
            </p:nvSpPr>
            <p:spPr bwMode="auto">
              <a:xfrm>
                <a:off x="7705726" y="4276726"/>
                <a:ext cx="3175" cy="14288"/>
              </a:xfrm>
              <a:custGeom>
                <a:avLst/>
                <a:gdLst>
                  <a:gd name="T0" fmla="*/ 2147483646 w 2"/>
                  <a:gd name="T1" fmla="*/ 2147483646 h 10"/>
                  <a:gd name="T2" fmla="*/ 0 w 2"/>
                  <a:gd name="T3" fmla="*/ 2147483646 h 10"/>
                  <a:gd name="T4" fmla="*/ 0 w 2"/>
                  <a:gd name="T5" fmla="*/ 2147483646 h 10"/>
                  <a:gd name="T6" fmla="*/ 2147483646 w 2"/>
                  <a:gd name="T7" fmla="*/ 0 h 10"/>
                  <a:gd name="T8" fmla="*/ 2147483646 w 2"/>
                  <a:gd name="T9" fmla="*/ 2147483646 h 10"/>
                  <a:gd name="T10" fmla="*/ 2147483646 w 2"/>
                  <a:gd name="T11" fmla="*/ 2147483646 h 10"/>
                  <a:gd name="T12" fmla="*/ 2147483646 w 2"/>
                  <a:gd name="T13" fmla="*/ 2147483646 h 1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 h="10">
                    <a:moveTo>
                      <a:pt x="1" y="10"/>
                    </a:moveTo>
                    <a:cubicBezTo>
                      <a:pt x="1" y="10"/>
                      <a:pt x="0" y="10"/>
                      <a:pt x="0" y="9"/>
                    </a:cubicBezTo>
                    <a:cubicBezTo>
                      <a:pt x="0" y="1"/>
                      <a:pt x="0" y="1"/>
                      <a:pt x="0" y="1"/>
                    </a:cubicBezTo>
                    <a:cubicBezTo>
                      <a:pt x="0" y="0"/>
                      <a:pt x="1" y="0"/>
                      <a:pt x="1" y="0"/>
                    </a:cubicBezTo>
                    <a:cubicBezTo>
                      <a:pt x="2" y="0"/>
                      <a:pt x="2" y="0"/>
                      <a:pt x="2" y="1"/>
                    </a:cubicBezTo>
                    <a:cubicBezTo>
                      <a:pt x="2" y="9"/>
                      <a:pt x="2" y="9"/>
                      <a:pt x="2" y="9"/>
                    </a:cubicBezTo>
                    <a:cubicBezTo>
                      <a:pt x="2" y="10"/>
                      <a:pt x="2" y="10"/>
                      <a:pt x="1" y="10"/>
                    </a:cubicBezTo>
                    <a:close/>
                  </a:path>
                </a:pathLst>
              </a:custGeom>
              <a:grpFill/>
              <a:ln w="6350">
                <a:solidFill>
                  <a:srgbClr val="000000"/>
                </a:solidFill>
                <a:round/>
                <a:headEnd/>
                <a:tailEnd/>
              </a:ln>
            </p:spPr>
            <p:txBody>
              <a:bodyPr/>
              <a:lstStyle/>
              <a:p>
                <a:endParaRPr lang="zh-CN" altLang="en-US"/>
              </a:p>
            </p:txBody>
          </p:sp>
          <p:sp>
            <p:nvSpPr>
              <p:cNvPr id="116" name="Freeform 332"/>
              <p:cNvSpPr>
                <a:spLocks/>
              </p:cNvSpPr>
              <p:nvPr/>
            </p:nvSpPr>
            <p:spPr bwMode="auto">
              <a:xfrm>
                <a:off x="7691439" y="4276726"/>
                <a:ext cx="3175" cy="14288"/>
              </a:xfrm>
              <a:custGeom>
                <a:avLst/>
                <a:gdLst>
                  <a:gd name="T0" fmla="*/ 2147483646 w 2"/>
                  <a:gd name="T1" fmla="*/ 2147483646 h 10"/>
                  <a:gd name="T2" fmla="*/ 0 w 2"/>
                  <a:gd name="T3" fmla="*/ 2147483646 h 10"/>
                  <a:gd name="T4" fmla="*/ 0 w 2"/>
                  <a:gd name="T5" fmla="*/ 2147483646 h 10"/>
                  <a:gd name="T6" fmla="*/ 2147483646 w 2"/>
                  <a:gd name="T7" fmla="*/ 0 h 10"/>
                  <a:gd name="T8" fmla="*/ 2147483646 w 2"/>
                  <a:gd name="T9" fmla="*/ 2147483646 h 10"/>
                  <a:gd name="T10" fmla="*/ 2147483646 w 2"/>
                  <a:gd name="T11" fmla="*/ 2147483646 h 10"/>
                  <a:gd name="T12" fmla="*/ 2147483646 w 2"/>
                  <a:gd name="T13" fmla="*/ 2147483646 h 1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 h="10">
                    <a:moveTo>
                      <a:pt x="1" y="10"/>
                    </a:moveTo>
                    <a:cubicBezTo>
                      <a:pt x="1" y="10"/>
                      <a:pt x="0" y="10"/>
                      <a:pt x="0" y="9"/>
                    </a:cubicBezTo>
                    <a:cubicBezTo>
                      <a:pt x="0" y="1"/>
                      <a:pt x="0" y="1"/>
                      <a:pt x="0" y="1"/>
                    </a:cubicBezTo>
                    <a:cubicBezTo>
                      <a:pt x="0" y="0"/>
                      <a:pt x="1" y="0"/>
                      <a:pt x="1" y="0"/>
                    </a:cubicBezTo>
                    <a:cubicBezTo>
                      <a:pt x="2" y="0"/>
                      <a:pt x="2" y="0"/>
                      <a:pt x="2" y="1"/>
                    </a:cubicBezTo>
                    <a:cubicBezTo>
                      <a:pt x="2" y="9"/>
                      <a:pt x="2" y="9"/>
                      <a:pt x="2" y="9"/>
                    </a:cubicBezTo>
                    <a:cubicBezTo>
                      <a:pt x="2" y="10"/>
                      <a:pt x="2" y="10"/>
                      <a:pt x="1" y="10"/>
                    </a:cubicBezTo>
                    <a:close/>
                  </a:path>
                </a:pathLst>
              </a:custGeom>
              <a:grpFill/>
              <a:ln w="6350">
                <a:solidFill>
                  <a:srgbClr val="000000"/>
                </a:solidFill>
                <a:round/>
                <a:headEnd/>
                <a:tailEnd/>
              </a:ln>
            </p:spPr>
            <p:txBody>
              <a:bodyPr/>
              <a:lstStyle/>
              <a:p>
                <a:endParaRPr lang="zh-CN" altLang="en-US"/>
              </a:p>
            </p:txBody>
          </p:sp>
          <p:sp>
            <p:nvSpPr>
              <p:cNvPr id="117" name="Freeform 333"/>
              <p:cNvSpPr>
                <a:spLocks/>
              </p:cNvSpPr>
              <p:nvPr/>
            </p:nvSpPr>
            <p:spPr bwMode="auto">
              <a:xfrm>
                <a:off x="7693026" y="4273551"/>
                <a:ext cx="14288" cy="3175"/>
              </a:xfrm>
              <a:custGeom>
                <a:avLst/>
                <a:gdLst>
                  <a:gd name="T0" fmla="*/ 2147483646 w 10"/>
                  <a:gd name="T1" fmla="*/ 2147483646 h 2"/>
                  <a:gd name="T2" fmla="*/ 2147483646 w 10"/>
                  <a:gd name="T3" fmla="*/ 2147483646 h 2"/>
                  <a:gd name="T4" fmla="*/ 0 w 10"/>
                  <a:gd name="T5" fmla="*/ 2147483646 h 2"/>
                  <a:gd name="T6" fmla="*/ 2147483646 w 10"/>
                  <a:gd name="T7" fmla="*/ 0 h 2"/>
                  <a:gd name="T8" fmla="*/ 2147483646 w 10"/>
                  <a:gd name="T9" fmla="*/ 0 h 2"/>
                  <a:gd name="T10" fmla="*/ 2147483646 w 10"/>
                  <a:gd name="T11" fmla="*/ 2147483646 h 2"/>
                  <a:gd name="T12" fmla="*/ 2147483646 w 10"/>
                  <a:gd name="T13" fmla="*/ 2147483646 h 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 h="2">
                    <a:moveTo>
                      <a:pt x="9" y="2"/>
                    </a:moveTo>
                    <a:cubicBezTo>
                      <a:pt x="1" y="2"/>
                      <a:pt x="1" y="2"/>
                      <a:pt x="1" y="2"/>
                    </a:cubicBezTo>
                    <a:cubicBezTo>
                      <a:pt x="0" y="2"/>
                      <a:pt x="0" y="1"/>
                      <a:pt x="0" y="1"/>
                    </a:cubicBezTo>
                    <a:cubicBezTo>
                      <a:pt x="0" y="0"/>
                      <a:pt x="0" y="0"/>
                      <a:pt x="1" y="0"/>
                    </a:cubicBezTo>
                    <a:cubicBezTo>
                      <a:pt x="9" y="0"/>
                      <a:pt x="9" y="0"/>
                      <a:pt x="9" y="0"/>
                    </a:cubicBezTo>
                    <a:cubicBezTo>
                      <a:pt x="10" y="0"/>
                      <a:pt x="10" y="0"/>
                      <a:pt x="10" y="1"/>
                    </a:cubicBezTo>
                    <a:cubicBezTo>
                      <a:pt x="10" y="1"/>
                      <a:pt x="10" y="2"/>
                      <a:pt x="9" y="2"/>
                    </a:cubicBezTo>
                    <a:close/>
                  </a:path>
                </a:pathLst>
              </a:custGeom>
              <a:grpFill/>
              <a:ln w="6350">
                <a:solidFill>
                  <a:srgbClr val="000000"/>
                </a:solidFill>
                <a:round/>
                <a:headEnd/>
                <a:tailEnd/>
              </a:ln>
            </p:spPr>
            <p:txBody>
              <a:bodyPr/>
              <a:lstStyle/>
              <a:p>
                <a:endParaRPr lang="zh-CN" altLang="en-US"/>
              </a:p>
            </p:txBody>
          </p:sp>
          <p:sp>
            <p:nvSpPr>
              <p:cNvPr id="118" name="Freeform 334"/>
              <p:cNvSpPr>
                <a:spLocks/>
              </p:cNvSpPr>
              <p:nvPr/>
            </p:nvSpPr>
            <p:spPr bwMode="auto">
              <a:xfrm>
                <a:off x="7693026" y="4292601"/>
                <a:ext cx="14288" cy="3175"/>
              </a:xfrm>
              <a:custGeom>
                <a:avLst/>
                <a:gdLst>
                  <a:gd name="T0" fmla="*/ 2147483646 w 10"/>
                  <a:gd name="T1" fmla="*/ 2147483646 h 2"/>
                  <a:gd name="T2" fmla="*/ 2147483646 w 10"/>
                  <a:gd name="T3" fmla="*/ 2147483646 h 2"/>
                  <a:gd name="T4" fmla="*/ 0 w 10"/>
                  <a:gd name="T5" fmla="*/ 2147483646 h 2"/>
                  <a:gd name="T6" fmla="*/ 2147483646 w 10"/>
                  <a:gd name="T7" fmla="*/ 0 h 2"/>
                  <a:gd name="T8" fmla="*/ 2147483646 w 10"/>
                  <a:gd name="T9" fmla="*/ 0 h 2"/>
                  <a:gd name="T10" fmla="*/ 2147483646 w 10"/>
                  <a:gd name="T11" fmla="*/ 2147483646 h 2"/>
                  <a:gd name="T12" fmla="*/ 2147483646 w 10"/>
                  <a:gd name="T13" fmla="*/ 2147483646 h 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 h="2">
                    <a:moveTo>
                      <a:pt x="9" y="2"/>
                    </a:moveTo>
                    <a:cubicBezTo>
                      <a:pt x="1" y="2"/>
                      <a:pt x="1" y="2"/>
                      <a:pt x="1" y="2"/>
                    </a:cubicBezTo>
                    <a:cubicBezTo>
                      <a:pt x="0" y="2"/>
                      <a:pt x="0" y="1"/>
                      <a:pt x="0" y="1"/>
                    </a:cubicBezTo>
                    <a:cubicBezTo>
                      <a:pt x="0" y="0"/>
                      <a:pt x="0" y="0"/>
                      <a:pt x="1" y="0"/>
                    </a:cubicBezTo>
                    <a:cubicBezTo>
                      <a:pt x="9" y="0"/>
                      <a:pt x="9" y="0"/>
                      <a:pt x="9" y="0"/>
                    </a:cubicBezTo>
                    <a:cubicBezTo>
                      <a:pt x="10" y="0"/>
                      <a:pt x="10" y="0"/>
                      <a:pt x="10" y="1"/>
                    </a:cubicBezTo>
                    <a:cubicBezTo>
                      <a:pt x="10" y="1"/>
                      <a:pt x="10" y="2"/>
                      <a:pt x="9" y="2"/>
                    </a:cubicBezTo>
                    <a:close/>
                  </a:path>
                </a:pathLst>
              </a:custGeom>
              <a:grpFill/>
              <a:ln w="6350">
                <a:solidFill>
                  <a:srgbClr val="000000"/>
                </a:solidFill>
                <a:round/>
                <a:headEnd/>
                <a:tailEnd/>
              </a:ln>
            </p:spPr>
            <p:txBody>
              <a:bodyPr/>
              <a:lstStyle/>
              <a:p>
                <a:endParaRPr lang="zh-CN" altLang="en-US"/>
              </a:p>
            </p:txBody>
          </p:sp>
          <p:sp>
            <p:nvSpPr>
              <p:cNvPr id="119" name="Rectangle 335"/>
              <p:cNvSpPr>
                <a:spLocks noChangeArrowheads="1"/>
              </p:cNvSpPr>
              <p:nvPr/>
            </p:nvSpPr>
            <p:spPr bwMode="auto">
              <a:xfrm>
                <a:off x="7540626" y="4308476"/>
                <a:ext cx="239713" cy="6350"/>
              </a:xfrm>
              <a:prstGeom prst="rect">
                <a:avLst/>
              </a:prstGeom>
              <a:grpFill/>
              <a:ln w="6350">
                <a:solidFill>
                  <a:srgbClr val="000000"/>
                </a:solidFill>
                <a:miter lim="800000"/>
                <a:headEnd/>
                <a:tailEnd/>
              </a:ln>
            </p:spPr>
            <p:txBody>
              <a:bodyPr/>
              <a:lstStyle/>
              <a:p>
                <a:endParaRPr lang="zh-CN" altLang="en-US">
                  <a:solidFill>
                    <a:srgbClr val="000000"/>
                  </a:solidFill>
                </a:endParaRPr>
              </a:p>
            </p:txBody>
          </p:sp>
          <p:sp>
            <p:nvSpPr>
              <p:cNvPr id="120" name="Oval 336"/>
              <p:cNvSpPr>
                <a:spLocks noChangeArrowheads="1"/>
              </p:cNvSpPr>
              <p:nvPr/>
            </p:nvSpPr>
            <p:spPr bwMode="auto">
              <a:xfrm>
                <a:off x="7672389" y="4284664"/>
                <a:ext cx="7938" cy="7938"/>
              </a:xfrm>
              <a:prstGeom prst="ellipse">
                <a:avLst/>
              </a:prstGeom>
              <a:grpFill/>
              <a:ln w="6350">
                <a:solidFill>
                  <a:srgbClr val="000000"/>
                </a:solidFill>
                <a:round/>
                <a:headEnd/>
                <a:tailEnd/>
              </a:ln>
            </p:spPr>
            <p:txBody>
              <a:bodyPr/>
              <a:lstStyle/>
              <a:p>
                <a:endParaRPr lang="zh-CN" altLang="en-US">
                  <a:solidFill>
                    <a:srgbClr val="000000"/>
                  </a:solidFill>
                </a:endParaRPr>
              </a:p>
            </p:txBody>
          </p:sp>
          <p:sp>
            <p:nvSpPr>
              <p:cNvPr id="121" name="Oval 337"/>
              <p:cNvSpPr>
                <a:spLocks noChangeArrowheads="1"/>
              </p:cNvSpPr>
              <p:nvPr/>
            </p:nvSpPr>
            <p:spPr bwMode="auto">
              <a:xfrm>
                <a:off x="7696201" y="4405314"/>
                <a:ext cx="7938" cy="6350"/>
              </a:xfrm>
              <a:prstGeom prst="ellipse">
                <a:avLst/>
              </a:prstGeom>
              <a:grpFill/>
              <a:ln w="6350">
                <a:solidFill>
                  <a:srgbClr val="000000"/>
                </a:solidFill>
                <a:round/>
                <a:headEnd/>
                <a:tailEnd/>
              </a:ln>
            </p:spPr>
            <p:txBody>
              <a:bodyPr/>
              <a:lstStyle/>
              <a:p>
                <a:endParaRPr lang="zh-CN" altLang="en-US">
                  <a:solidFill>
                    <a:srgbClr val="000000"/>
                  </a:solidFill>
                </a:endParaRPr>
              </a:p>
            </p:txBody>
          </p:sp>
          <p:sp>
            <p:nvSpPr>
              <p:cNvPr id="122" name="Freeform 338"/>
              <p:cNvSpPr>
                <a:spLocks/>
              </p:cNvSpPr>
              <p:nvPr/>
            </p:nvSpPr>
            <p:spPr bwMode="auto">
              <a:xfrm>
                <a:off x="7712076" y="4332289"/>
                <a:ext cx="23813" cy="28575"/>
              </a:xfrm>
              <a:custGeom>
                <a:avLst/>
                <a:gdLst>
                  <a:gd name="T0" fmla="*/ 2147483646 w 15"/>
                  <a:gd name="T1" fmla="*/ 2147483646 h 18"/>
                  <a:gd name="T2" fmla="*/ 0 w 15"/>
                  <a:gd name="T3" fmla="*/ 2147483646 h 18"/>
                  <a:gd name="T4" fmla="*/ 2147483646 w 15"/>
                  <a:gd name="T5" fmla="*/ 0 h 18"/>
                  <a:gd name="T6" fmla="*/ 2147483646 w 15"/>
                  <a:gd name="T7" fmla="*/ 2147483646 h 18"/>
                  <a:gd name="T8" fmla="*/ 2147483646 w 15"/>
                  <a:gd name="T9" fmla="*/ 2147483646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18">
                    <a:moveTo>
                      <a:pt x="2" y="18"/>
                    </a:moveTo>
                    <a:lnTo>
                      <a:pt x="0" y="16"/>
                    </a:lnTo>
                    <a:lnTo>
                      <a:pt x="13" y="0"/>
                    </a:lnTo>
                    <a:lnTo>
                      <a:pt x="15" y="2"/>
                    </a:lnTo>
                    <a:lnTo>
                      <a:pt x="2" y="18"/>
                    </a:lnTo>
                    <a:close/>
                  </a:path>
                </a:pathLst>
              </a:custGeom>
              <a:grpFill/>
              <a:ln w="6350">
                <a:solidFill>
                  <a:srgbClr val="000000"/>
                </a:solidFill>
                <a:round/>
                <a:headEnd/>
                <a:tailEnd/>
              </a:ln>
            </p:spPr>
            <p:txBody>
              <a:bodyPr/>
              <a:lstStyle/>
              <a:p>
                <a:endParaRPr lang="zh-CN" altLang="en-US"/>
              </a:p>
            </p:txBody>
          </p:sp>
          <p:sp>
            <p:nvSpPr>
              <p:cNvPr id="123" name="Freeform 339"/>
              <p:cNvSpPr>
                <a:spLocks noEditPoints="1"/>
              </p:cNvSpPr>
              <p:nvPr/>
            </p:nvSpPr>
            <p:spPr bwMode="auto">
              <a:xfrm>
                <a:off x="7707314" y="4330701"/>
                <a:ext cx="14288" cy="19050"/>
              </a:xfrm>
              <a:custGeom>
                <a:avLst/>
                <a:gdLst>
                  <a:gd name="T0" fmla="*/ 2147483646 w 9"/>
                  <a:gd name="T1" fmla="*/ 2147483646 h 12"/>
                  <a:gd name="T2" fmla="*/ 0 w 9"/>
                  <a:gd name="T3" fmla="*/ 2147483646 h 12"/>
                  <a:gd name="T4" fmla="*/ 0 w 9"/>
                  <a:gd name="T5" fmla="*/ 2147483646 h 12"/>
                  <a:gd name="T6" fmla="*/ 2147483646 w 9"/>
                  <a:gd name="T7" fmla="*/ 0 h 12"/>
                  <a:gd name="T8" fmla="*/ 2147483646 w 9"/>
                  <a:gd name="T9" fmla="*/ 2147483646 h 12"/>
                  <a:gd name="T10" fmla="*/ 2147483646 w 9"/>
                  <a:gd name="T11" fmla="*/ 2147483646 h 12"/>
                  <a:gd name="T12" fmla="*/ 2147483646 w 9"/>
                  <a:gd name="T13" fmla="*/ 2147483646 h 12"/>
                  <a:gd name="T14" fmla="*/ 2147483646 w 9"/>
                  <a:gd name="T15" fmla="*/ 2147483646 h 12"/>
                  <a:gd name="T16" fmla="*/ 2147483646 w 9"/>
                  <a:gd name="T17" fmla="*/ 2147483646 h 12"/>
                  <a:gd name="T18" fmla="*/ 2147483646 w 9"/>
                  <a:gd name="T19" fmla="*/ 2147483646 h 12"/>
                  <a:gd name="T20" fmla="*/ 2147483646 w 9"/>
                  <a:gd name="T21" fmla="*/ 2147483646 h 12"/>
                  <a:gd name="T22" fmla="*/ 2147483646 w 9"/>
                  <a:gd name="T23" fmla="*/ 2147483646 h 12"/>
                  <a:gd name="T24" fmla="*/ 2147483646 w 9"/>
                  <a:gd name="T25" fmla="*/ 2147483646 h 12"/>
                  <a:gd name="T26" fmla="*/ 2147483646 w 9"/>
                  <a:gd name="T27" fmla="*/ 2147483646 h 1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9" h="12">
                    <a:moveTo>
                      <a:pt x="4" y="12"/>
                    </a:moveTo>
                    <a:cubicBezTo>
                      <a:pt x="2" y="12"/>
                      <a:pt x="0" y="10"/>
                      <a:pt x="0" y="8"/>
                    </a:cubicBezTo>
                    <a:cubicBezTo>
                      <a:pt x="0" y="5"/>
                      <a:pt x="0" y="5"/>
                      <a:pt x="0" y="5"/>
                    </a:cubicBezTo>
                    <a:cubicBezTo>
                      <a:pt x="0" y="2"/>
                      <a:pt x="2" y="0"/>
                      <a:pt x="4" y="0"/>
                    </a:cubicBezTo>
                    <a:cubicBezTo>
                      <a:pt x="7" y="0"/>
                      <a:pt x="9" y="2"/>
                      <a:pt x="9" y="5"/>
                    </a:cubicBezTo>
                    <a:cubicBezTo>
                      <a:pt x="9" y="8"/>
                      <a:pt x="9" y="8"/>
                      <a:pt x="9" y="8"/>
                    </a:cubicBezTo>
                    <a:cubicBezTo>
                      <a:pt x="9" y="10"/>
                      <a:pt x="7" y="12"/>
                      <a:pt x="4" y="12"/>
                    </a:cubicBezTo>
                    <a:close/>
                    <a:moveTo>
                      <a:pt x="4" y="3"/>
                    </a:moveTo>
                    <a:cubicBezTo>
                      <a:pt x="4" y="3"/>
                      <a:pt x="3" y="4"/>
                      <a:pt x="3" y="5"/>
                    </a:cubicBezTo>
                    <a:cubicBezTo>
                      <a:pt x="3" y="8"/>
                      <a:pt x="3" y="8"/>
                      <a:pt x="3" y="8"/>
                    </a:cubicBezTo>
                    <a:cubicBezTo>
                      <a:pt x="3" y="9"/>
                      <a:pt x="4" y="9"/>
                      <a:pt x="4" y="9"/>
                    </a:cubicBezTo>
                    <a:cubicBezTo>
                      <a:pt x="5" y="9"/>
                      <a:pt x="6" y="9"/>
                      <a:pt x="6" y="8"/>
                    </a:cubicBezTo>
                    <a:cubicBezTo>
                      <a:pt x="6" y="5"/>
                      <a:pt x="6" y="5"/>
                      <a:pt x="6" y="5"/>
                    </a:cubicBezTo>
                    <a:cubicBezTo>
                      <a:pt x="6" y="4"/>
                      <a:pt x="5" y="3"/>
                      <a:pt x="4" y="3"/>
                    </a:cubicBezTo>
                    <a:close/>
                  </a:path>
                </a:pathLst>
              </a:custGeom>
              <a:grpFill/>
              <a:ln w="6350">
                <a:solidFill>
                  <a:srgbClr val="000000"/>
                </a:solidFill>
                <a:round/>
                <a:headEnd/>
                <a:tailEnd/>
              </a:ln>
            </p:spPr>
            <p:txBody>
              <a:bodyPr/>
              <a:lstStyle/>
              <a:p>
                <a:endParaRPr lang="zh-CN" altLang="en-US"/>
              </a:p>
            </p:txBody>
          </p:sp>
          <p:sp>
            <p:nvSpPr>
              <p:cNvPr id="124" name="Freeform 340"/>
              <p:cNvSpPr>
                <a:spLocks noEditPoints="1"/>
              </p:cNvSpPr>
              <p:nvPr/>
            </p:nvSpPr>
            <p:spPr bwMode="auto">
              <a:xfrm>
                <a:off x="7726364" y="4344989"/>
                <a:ext cx="14288" cy="15875"/>
              </a:xfrm>
              <a:custGeom>
                <a:avLst/>
                <a:gdLst>
                  <a:gd name="T0" fmla="*/ 2147483646 w 9"/>
                  <a:gd name="T1" fmla="*/ 2147483646 h 11"/>
                  <a:gd name="T2" fmla="*/ 0 w 9"/>
                  <a:gd name="T3" fmla="*/ 2147483646 h 11"/>
                  <a:gd name="T4" fmla="*/ 0 w 9"/>
                  <a:gd name="T5" fmla="*/ 2147483646 h 11"/>
                  <a:gd name="T6" fmla="*/ 2147483646 w 9"/>
                  <a:gd name="T7" fmla="*/ 0 h 11"/>
                  <a:gd name="T8" fmla="*/ 2147483646 w 9"/>
                  <a:gd name="T9" fmla="*/ 2147483646 h 11"/>
                  <a:gd name="T10" fmla="*/ 2147483646 w 9"/>
                  <a:gd name="T11" fmla="*/ 2147483646 h 11"/>
                  <a:gd name="T12" fmla="*/ 2147483646 w 9"/>
                  <a:gd name="T13" fmla="*/ 2147483646 h 11"/>
                  <a:gd name="T14" fmla="*/ 2147483646 w 9"/>
                  <a:gd name="T15" fmla="*/ 2147483646 h 11"/>
                  <a:gd name="T16" fmla="*/ 2147483646 w 9"/>
                  <a:gd name="T17" fmla="*/ 2147483646 h 11"/>
                  <a:gd name="T18" fmla="*/ 2147483646 w 9"/>
                  <a:gd name="T19" fmla="*/ 2147483646 h 11"/>
                  <a:gd name="T20" fmla="*/ 2147483646 w 9"/>
                  <a:gd name="T21" fmla="*/ 2147483646 h 11"/>
                  <a:gd name="T22" fmla="*/ 2147483646 w 9"/>
                  <a:gd name="T23" fmla="*/ 2147483646 h 11"/>
                  <a:gd name="T24" fmla="*/ 2147483646 w 9"/>
                  <a:gd name="T25" fmla="*/ 2147483646 h 11"/>
                  <a:gd name="T26" fmla="*/ 2147483646 w 9"/>
                  <a:gd name="T27" fmla="*/ 2147483646 h 1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9" h="11">
                    <a:moveTo>
                      <a:pt x="5" y="11"/>
                    </a:moveTo>
                    <a:cubicBezTo>
                      <a:pt x="2" y="11"/>
                      <a:pt x="0" y="9"/>
                      <a:pt x="0" y="7"/>
                    </a:cubicBezTo>
                    <a:cubicBezTo>
                      <a:pt x="0" y="4"/>
                      <a:pt x="0" y="4"/>
                      <a:pt x="0" y="4"/>
                    </a:cubicBezTo>
                    <a:cubicBezTo>
                      <a:pt x="0" y="2"/>
                      <a:pt x="2" y="0"/>
                      <a:pt x="5" y="0"/>
                    </a:cubicBezTo>
                    <a:cubicBezTo>
                      <a:pt x="7" y="0"/>
                      <a:pt x="9" y="2"/>
                      <a:pt x="9" y="4"/>
                    </a:cubicBezTo>
                    <a:cubicBezTo>
                      <a:pt x="9" y="7"/>
                      <a:pt x="9" y="7"/>
                      <a:pt x="9" y="7"/>
                    </a:cubicBezTo>
                    <a:cubicBezTo>
                      <a:pt x="9" y="9"/>
                      <a:pt x="7" y="11"/>
                      <a:pt x="5" y="11"/>
                    </a:cubicBezTo>
                    <a:close/>
                    <a:moveTo>
                      <a:pt x="5" y="3"/>
                    </a:moveTo>
                    <a:cubicBezTo>
                      <a:pt x="4" y="3"/>
                      <a:pt x="3" y="3"/>
                      <a:pt x="3" y="4"/>
                    </a:cubicBezTo>
                    <a:cubicBezTo>
                      <a:pt x="3" y="7"/>
                      <a:pt x="3" y="7"/>
                      <a:pt x="3" y="7"/>
                    </a:cubicBezTo>
                    <a:cubicBezTo>
                      <a:pt x="3" y="8"/>
                      <a:pt x="4" y="8"/>
                      <a:pt x="5" y="8"/>
                    </a:cubicBezTo>
                    <a:cubicBezTo>
                      <a:pt x="6" y="8"/>
                      <a:pt x="6" y="8"/>
                      <a:pt x="6" y="7"/>
                    </a:cubicBezTo>
                    <a:cubicBezTo>
                      <a:pt x="6" y="4"/>
                      <a:pt x="6" y="4"/>
                      <a:pt x="6" y="4"/>
                    </a:cubicBezTo>
                    <a:cubicBezTo>
                      <a:pt x="6" y="3"/>
                      <a:pt x="6" y="3"/>
                      <a:pt x="5" y="3"/>
                    </a:cubicBezTo>
                    <a:close/>
                  </a:path>
                </a:pathLst>
              </a:custGeom>
              <a:grpFill/>
              <a:ln w="6350">
                <a:solidFill>
                  <a:srgbClr val="000000"/>
                </a:solidFill>
                <a:round/>
                <a:headEnd/>
                <a:tailEnd/>
              </a:ln>
            </p:spPr>
            <p:txBody>
              <a:bodyPr/>
              <a:lstStyle/>
              <a:p>
                <a:endParaRPr lang="zh-CN" altLang="en-US"/>
              </a:p>
            </p:txBody>
          </p:sp>
          <p:sp>
            <p:nvSpPr>
              <p:cNvPr id="125" name="Freeform 341"/>
              <p:cNvSpPr>
                <a:spLocks noEditPoints="1"/>
              </p:cNvSpPr>
              <p:nvPr/>
            </p:nvSpPr>
            <p:spPr bwMode="auto">
              <a:xfrm>
                <a:off x="7700964" y="4206876"/>
                <a:ext cx="15875" cy="14288"/>
              </a:xfrm>
              <a:custGeom>
                <a:avLst/>
                <a:gdLst>
                  <a:gd name="T0" fmla="*/ 2147483646 w 11"/>
                  <a:gd name="T1" fmla="*/ 2147483646 h 10"/>
                  <a:gd name="T2" fmla="*/ 0 w 11"/>
                  <a:gd name="T3" fmla="*/ 2147483646 h 10"/>
                  <a:gd name="T4" fmla="*/ 2147483646 w 11"/>
                  <a:gd name="T5" fmla="*/ 0 h 10"/>
                  <a:gd name="T6" fmla="*/ 2147483646 w 11"/>
                  <a:gd name="T7" fmla="*/ 2147483646 h 10"/>
                  <a:gd name="T8" fmla="*/ 2147483646 w 11"/>
                  <a:gd name="T9" fmla="*/ 2147483646 h 10"/>
                  <a:gd name="T10" fmla="*/ 2147483646 w 11"/>
                  <a:gd name="T11" fmla="*/ 2147483646 h 10"/>
                  <a:gd name="T12" fmla="*/ 2147483646 w 11"/>
                  <a:gd name="T13" fmla="*/ 2147483646 h 10"/>
                  <a:gd name="T14" fmla="*/ 2147483646 w 11"/>
                  <a:gd name="T15" fmla="*/ 2147483646 h 10"/>
                  <a:gd name="T16" fmla="*/ 2147483646 w 11"/>
                  <a:gd name="T17" fmla="*/ 2147483646 h 10"/>
                  <a:gd name="T18" fmla="*/ 2147483646 w 11"/>
                  <a:gd name="T19" fmla="*/ 2147483646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 h="10">
                    <a:moveTo>
                      <a:pt x="6" y="10"/>
                    </a:moveTo>
                    <a:cubicBezTo>
                      <a:pt x="3" y="10"/>
                      <a:pt x="0" y="8"/>
                      <a:pt x="0" y="5"/>
                    </a:cubicBezTo>
                    <a:cubicBezTo>
                      <a:pt x="0" y="2"/>
                      <a:pt x="3" y="0"/>
                      <a:pt x="6" y="0"/>
                    </a:cubicBezTo>
                    <a:cubicBezTo>
                      <a:pt x="8" y="0"/>
                      <a:pt x="11" y="2"/>
                      <a:pt x="11" y="5"/>
                    </a:cubicBezTo>
                    <a:cubicBezTo>
                      <a:pt x="11" y="8"/>
                      <a:pt x="8" y="10"/>
                      <a:pt x="6" y="10"/>
                    </a:cubicBezTo>
                    <a:close/>
                    <a:moveTo>
                      <a:pt x="6" y="3"/>
                    </a:moveTo>
                    <a:cubicBezTo>
                      <a:pt x="4" y="3"/>
                      <a:pt x="3" y="4"/>
                      <a:pt x="3" y="5"/>
                    </a:cubicBezTo>
                    <a:cubicBezTo>
                      <a:pt x="3" y="6"/>
                      <a:pt x="4" y="7"/>
                      <a:pt x="6" y="7"/>
                    </a:cubicBezTo>
                    <a:cubicBezTo>
                      <a:pt x="7" y="7"/>
                      <a:pt x="8" y="6"/>
                      <a:pt x="8" y="5"/>
                    </a:cubicBezTo>
                    <a:cubicBezTo>
                      <a:pt x="8" y="4"/>
                      <a:pt x="7" y="3"/>
                      <a:pt x="6" y="3"/>
                    </a:cubicBezTo>
                    <a:close/>
                  </a:path>
                </a:pathLst>
              </a:custGeom>
              <a:grpFill/>
              <a:ln w="6350">
                <a:solidFill>
                  <a:srgbClr val="000000"/>
                </a:solidFill>
                <a:round/>
                <a:headEnd/>
                <a:tailEnd/>
              </a:ln>
            </p:spPr>
            <p:txBody>
              <a:bodyPr/>
              <a:lstStyle/>
              <a:p>
                <a:endParaRPr lang="zh-CN" altLang="en-US"/>
              </a:p>
            </p:txBody>
          </p:sp>
          <p:sp>
            <p:nvSpPr>
              <p:cNvPr id="126" name="Freeform 342"/>
              <p:cNvSpPr>
                <a:spLocks/>
              </p:cNvSpPr>
              <p:nvPr/>
            </p:nvSpPr>
            <p:spPr bwMode="auto">
              <a:xfrm>
                <a:off x="7667626" y="4164014"/>
                <a:ext cx="34925" cy="17463"/>
              </a:xfrm>
              <a:custGeom>
                <a:avLst/>
                <a:gdLst>
                  <a:gd name="T0" fmla="*/ 2147483646 w 22"/>
                  <a:gd name="T1" fmla="*/ 2147483646 h 11"/>
                  <a:gd name="T2" fmla="*/ 0 w 22"/>
                  <a:gd name="T3" fmla="*/ 2147483646 h 11"/>
                  <a:gd name="T4" fmla="*/ 0 w 22"/>
                  <a:gd name="T5" fmla="*/ 2147483646 h 11"/>
                  <a:gd name="T6" fmla="*/ 2147483646 w 22"/>
                  <a:gd name="T7" fmla="*/ 2147483646 h 11"/>
                  <a:gd name="T8" fmla="*/ 2147483646 w 22"/>
                  <a:gd name="T9" fmla="*/ 2147483646 h 11"/>
                  <a:gd name="T10" fmla="*/ 2147483646 w 22"/>
                  <a:gd name="T11" fmla="*/ 2147483646 h 11"/>
                  <a:gd name="T12" fmla="*/ 2147483646 w 22"/>
                  <a:gd name="T13" fmla="*/ 2147483646 h 11"/>
                  <a:gd name="T14" fmla="*/ 2147483646 w 22"/>
                  <a:gd name="T15" fmla="*/ 2147483646 h 11"/>
                  <a:gd name="T16" fmla="*/ 2147483646 w 22"/>
                  <a:gd name="T17" fmla="*/ 2147483646 h 11"/>
                  <a:gd name="T18" fmla="*/ 2147483646 w 22"/>
                  <a:gd name="T19" fmla="*/ 2147483646 h 11"/>
                  <a:gd name="T20" fmla="*/ 2147483646 w 22"/>
                  <a:gd name="T21" fmla="*/ 2147483646 h 11"/>
                  <a:gd name="T22" fmla="*/ 2147483646 w 22"/>
                  <a:gd name="T23" fmla="*/ 2147483646 h 11"/>
                  <a:gd name="T24" fmla="*/ 2147483646 w 22"/>
                  <a:gd name="T25" fmla="*/ 2147483646 h 11"/>
                  <a:gd name="T26" fmla="*/ 0 w 22"/>
                  <a:gd name="T27" fmla="*/ 2147483646 h 11"/>
                  <a:gd name="T28" fmla="*/ 0 w 22"/>
                  <a:gd name="T29" fmla="*/ 0 h 11"/>
                  <a:gd name="T30" fmla="*/ 2147483646 w 22"/>
                  <a:gd name="T31" fmla="*/ 0 h 11"/>
                  <a:gd name="T32" fmla="*/ 2147483646 w 22"/>
                  <a:gd name="T33" fmla="*/ 2147483646 h 11"/>
                  <a:gd name="T34" fmla="*/ 2147483646 w 22"/>
                  <a:gd name="T35" fmla="*/ 2147483646 h 11"/>
                  <a:gd name="T36" fmla="*/ 2147483646 w 22"/>
                  <a:gd name="T37" fmla="*/ 2147483646 h 11"/>
                  <a:gd name="T38" fmla="*/ 2147483646 w 22"/>
                  <a:gd name="T39" fmla="*/ 2147483646 h 11"/>
                  <a:gd name="T40" fmla="*/ 2147483646 w 22"/>
                  <a:gd name="T41" fmla="*/ 2147483646 h 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2" h="11">
                    <a:moveTo>
                      <a:pt x="20" y="11"/>
                    </a:moveTo>
                    <a:lnTo>
                      <a:pt x="0" y="11"/>
                    </a:lnTo>
                    <a:lnTo>
                      <a:pt x="0" y="9"/>
                    </a:lnTo>
                    <a:lnTo>
                      <a:pt x="1" y="9"/>
                    </a:lnTo>
                    <a:lnTo>
                      <a:pt x="1" y="10"/>
                    </a:lnTo>
                    <a:lnTo>
                      <a:pt x="19" y="10"/>
                    </a:lnTo>
                    <a:lnTo>
                      <a:pt x="19" y="7"/>
                    </a:lnTo>
                    <a:lnTo>
                      <a:pt x="21" y="7"/>
                    </a:lnTo>
                    <a:lnTo>
                      <a:pt x="21" y="3"/>
                    </a:lnTo>
                    <a:lnTo>
                      <a:pt x="19" y="3"/>
                    </a:lnTo>
                    <a:lnTo>
                      <a:pt x="19" y="1"/>
                    </a:lnTo>
                    <a:lnTo>
                      <a:pt x="1" y="1"/>
                    </a:lnTo>
                    <a:lnTo>
                      <a:pt x="1" y="2"/>
                    </a:lnTo>
                    <a:lnTo>
                      <a:pt x="0" y="2"/>
                    </a:lnTo>
                    <a:lnTo>
                      <a:pt x="0" y="0"/>
                    </a:lnTo>
                    <a:lnTo>
                      <a:pt x="20" y="0"/>
                    </a:lnTo>
                    <a:lnTo>
                      <a:pt x="20" y="2"/>
                    </a:lnTo>
                    <a:lnTo>
                      <a:pt x="22" y="2"/>
                    </a:lnTo>
                    <a:lnTo>
                      <a:pt x="22" y="8"/>
                    </a:lnTo>
                    <a:lnTo>
                      <a:pt x="20" y="8"/>
                    </a:lnTo>
                    <a:lnTo>
                      <a:pt x="20" y="11"/>
                    </a:lnTo>
                    <a:close/>
                  </a:path>
                </a:pathLst>
              </a:custGeom>
              <a:grpFill/>
              <a:ln w="6350">
                <a:solidFill>
                  <a:srgbClr val="000000"/>
                </a:solidFill>
                <a:round/>
                <a:headEnd/>
                <a:tailEnd/>
              </a:ln>
            </p:spPr>
            <p:txBody>
              <a:bodyPr/>
              <a:lstStyle/>
              <a:p>
                <a:endParaRPr lang="zh-CN" altLang="en-US"/>
              </a:p>
            </p:txBody>
          </p:sp>
          <p:sp>
            <p:nvSpPr>
              <p:cNvPr id="127" name="Rectangle 343"/>
              <p:cNvSpPr>
                <a:spLocks noChangeArrowheads="1"/>
              </p:cNvSpPr>
              <p:nvPr/>
            </p:nvSpPr>
            <p:spPr bwMode="auto">
              <a:xfrm>
                <a:off x="7670801" y="4167189"/>
                <a:ext cx="1588" cy="11113"/>
              </a:xfrm>
              <a:prstGeom prst="rect">
                <a:avLst/>
              </a:prstGeom>
              <a:grpFill/>
              <a:ln w="6350">
                <a:solidFill>
                  <a:srgbClr val="000000"/>
                </a:solidFill>
                <a:miter lim="800000"/>
                <a:headEnd/>
                <a:tailEnd/>
              </a:ln>
            </p:spPr>
            <p:txBody>
              <a:bodyPr/>
              <a:lstStyle/>
              <a:p>
                <a:endParaRPr lang="zh-CN" altLang="en-US">
                  <a:solidFill>
                    <a:srgbClr val="000000"/>
                  </a:solidFill>
                </a:endParaRPr>
              </a:p>
            </p:txBody>
          </p:sp>
          <p:sp>
            <p:nvSpPr>
              <p:cNvPr id="128" name="Rectangle 344"/>
              <p:cNvSpPr>
                <a:spLocks noChangeArrowheads="1"/>
              </p:cNvSpPr>
              <p:nvPr/>
            </p:nvSpPr>
            <p:spPr bwMode="auto">
              <a:xfrm>
                <a:off x="7675564" y="4167189"/>
                <a:ext cx="3175" cy="11113"/>
              </a:xfrm>
              <a:prstGeom prst="rect">
                <a:avLst/>
              </a:prstGeom>
              <a:grpFill/>
              <a:ln w="6350">
                <a:solidFill>
                  <a:srgbClr val="000000"/>
                </a:solidFill>
                <a:miter lim="800000"/>
                <a:headEnd/>
                <a:tailEnd/>
              </a:ln>
            </p:spPr>
            <p:txBody>
              <a:bodyPr/>
              <a:lstStyle/>
              <a:p>
                <a:endParaRPr lang="zh-CN" altLang="en-US">
                  <a:solidFill>
                    <a:srgbClr val="000000"/>
                  </a:solidFill>
                </a:endParaRPr>
              </a:p>
            </p:txBody>
          </p:sp>
          <p:sp>
            <p:nvSpPr>
              <p:cNvPr id="129" name="Rectangle 345"/>
              <p:cNvSpPr>
                <a:spLocks noChangeArrowheads="1"/>
              </p:cNvSpPr>
              <p:nvPr/>
            </p:nvSpPr>
            <p:spPr bwMode="auto">
              <a:xfrm>
                <a:off x="7681914" y="4167189"/>
                <a:ext cx="1588" cy="11113"/>
              </a:xfrm>
              <a:prstGeom prst="rect">
                <a:avLst/>
              </a:prstGeom>
              <a:grpFill/>
              <a:ln w="6350">
                <a:solidFill>
                  <a:srgbClr val="000000"/>
                </a:solidFill>
                <a:miter lim="800000"/>
                <a:headEnd/>
                <a:tailEnd/>
              </a:ln>
            </p:spPr>
            <p:txBody>
              <a:bodyPr/>
              <a:lstStyle/>
              <a:p>
                <a:endParaRPr lang="zh-CN" altLang="en-US">
                  <a:solidFill>
                    <a:srgbClr val="000000"/>
                  </a:solidFill>
                </a:endParaRPr>
              </a:p>
            </p:txBody>
          </p:sp>
          <p:sp>
            <p:nvSpPr>
              <p:cNvPr id="130" name="Rectangle 346"/>
              <p:cNvSpPr>
                <a:spLocks noChangeArrowheads="1"/>
              </p:cNvSpPr>
              <p:nvPr/>
            </p:nvSpPr>
            <p:spPr bwMode="auto">
              <a:xfrm>
                <a:off x="7686676" y="4167189"/>
                <a:ext cx="3175" cy="11113"/>
              </a:xfrm>
              <a:prstGeom prst="rect">
                <a:avLst/>
              </a:prstGeom>
              <a:grpFill/>
              <a:ln w="6350">
                <a:solidFill>
                  <a:srgbClr val="000000"/>
                </a:solidFill>
                <a:miter lim="800000"/>
                <a:headEnd/>
                <a:tailEnd/>
              </a:ln>
            </p:spPr>
            <p:txBody>
              <a:bodyPr/>
              <a:lstStyle/>
              <a:p>
                <a:endParaRPr lang="zh-CN" altLang="en-US">
                  <a:solidFill>
                    <a:srgbClr val="000000"/>
                  </a:solidFill>
                </a:endParaRPr>
              </a:p>
            </p:txBody>
          </p:sp>
          <p:sp>
            <p:nvSpPr>
              <p:cNvPr id="131" name="Rectangle 347"/>
              <p:cNvSpPr>
                <a:spLocks noChangeArrowheads="1"/>
              </p:cNvSpPr>
              <p:nvPr/>
            </p:nvSpPr>
            <p:spPr bwMode="auto">
              <a:xfrm>
                <a:off x="7693026" y="4167189"/>
                <a:ext cx="3175" cy="11113"/>
              </a:xfrm>
              <a:prstGeom prst="rect">
                <a:avLst/>
              </a:prstGeom>
              <a:grpFill/>
              <a:ln w="6350">
                <a:solidFill>
                  <a:srgbClr val="000000"/>
                </a:solidFill>
                <a:miter lim="800000"/>
                <a:headEnd/>
                <a:tailEnd/>
              </a:ln>
            </p:spPr>
            <p:txBody>
              <a:bodyPr/>
              <a:lstStyle/>
              <a:p>
                <a:endParaRPr lang="zh-CN" altLang="en-US">
                  <a:solidFill>
                    <a:srgbClr val="000000"/>
                  </a:solidFill>
                </a:endParaRPr>
              </a:p>
            </p:txBody>
          </p:sp>
          <p:sp>
            <p:nvSpPr>
              <p:cNvPr id="132" name="Freeform 348"/>
              <p:cNvSpPr>
                <a:spLocks/>
              </p:cNvSpPr>
              <p:nvPr/>
            </p:nvSpPr>
            <p:spPr bwMode="auto">
              <a:xfrm>
                <a:off x="7626351" y="4171951"/>
                <a:ext cx="9525" cy="4763"/>
              </a:xfrm>
              <a:custGeom>
                <a:avLst/>
                <a:gdLst>
                  <a:gd name="T0" fmla="*/ 2147483646 w 7"/>
                  <a:gd name="T1" fmla="*/ 2147483646 h 3"/>
                  <a:gd name="T2" fmla="*/ 2147483646 w 7"/>
                  <a:gd name="T3" fmla="*/ 2147483646 h 3"/>
                  <a:gd name="T4" fmla="*/ 0 w 7"/>
                  <a:gd name="T5" fmla="*/ 2147483646 h 3"/>
                  <a:gd name="T6" fmla="*/ 2147483646 w 7"/>
                  <a:gd name="T7" fmla="*/ 2147483646 h 3"/>
                  <a:gd name="T8" fmla="*/ 2147483646 w 7"/>
                  <a:gd name="T9" fmla="*/ 2147483646 h 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 h="3">
                    <a:moveTo>
                      <a:pt x="6" y="3"/>
                    </a:moveTo>
                    <a:cubicBezTo>
                      <a:pt x="5" y="1"/>
                      <a:pt x="2" y="1"/>
                      <a:pt x="1" y="3"/>
                    </a:cubicBezTo>
                    <a:cubicBezTo>
                      <a:pt x="0" y="2"/>
                      <a:pt x="0" y="2"/>
                      <a:pt x="0" y="2"/>
                    </a:cubicBezTo>
                    <a:cubicBezTo>
                      <a:pt x="2" y="0"/>
                      <a:pt x="5" y="0"/>
                      <a:pt x="7" y="2"/>
                    </a:cubicBezTo>
                    <a:lnTo>
                      <a:pt x="6" y="3"/>
                    </a:lnTo>
                    <a:close/>
                  </a:path>
                </a:pathLst>
              </a:custGeom>
              <a:grpFill/>
              <a:ln w="6350">
                <a:solidFill>
                  <a:srgbClr val="000000"/>
                </a:solidFill>
                <a:round/>
                <a:headEnd/>
                <a:tailEnd/>
              </a:ln>
            </p:spPr>
            <p:txBody>
              <a:bodyPr/>
              <a:lstStyle/>
              <a:p>
                <a:endParaRPr lang="zh-CN" altLang="en-US"/>
              </a:p>
            </p:txBody>
          </p:sp>
          <p:sp>
            <p:nvSpPr>
              <p:cNvPr id="133" name="Freeform 349"/>
              <p:cNvSpPr>
                <a:spLocks/>
              </p:cNvSpPr>
              <p:nvPr/>
            </p:nvSpPr>
            <p:spPr bwMode="auto">
              <a:xfrm>
                <a:off x="7623176" y="4165601"/>
                <a:ext cx="15875" cy="6350"/>
              </a:xfrm>
              <a:custGeom>
                <a:avLst/>
                <a:gdLst>
                  <a:gd name="T0" fmla="*/ 2147483646 w 11"/>
                  <a:gd name="T1" fmla="*/ 2147483646 h 4"/>
                  <a:gd name="T2" fmla="*/ 0 w 11"/>
                  <a:gd name="T3" fmla="*/ 2147483646 h 4"/>
                  <a:gd name="T4" fmla="*/ 0 w 11"/>
                  <a:gd name="T5" fmla="*/ 2147483646 h 4"/>
                  <a:gd name="T6" fmla="*/ 2147483646 w 11"/>
                  <a:gd name="T7" fmla="*/ 2147483646 h 4"/>
                  <a:gd name="T8" fmla="*/ 2147483646 w 11"/>
                  <a:gd name="T9" fmla="*/ 2147483646 h 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 h="4">
                    <a:moveTo>
                      <a:pt x="10" y="4"/>
                    </a:moveTo>
                    <a:cubicBezTo>
                      <a:pt x="8" y="2"/>
                      <a:pt x="3" y="2"/>
                      <a:pt x="0" y="4"/>
                    </a:cubicBezTo>
                    <a:cubicBezTo>
                      <a:pt x="0" y="4"/>
                      <a:pt x="0" y="4"/>
                      <a:pt x="0" y="4"/>
                    </a:cubicBezTo>
                    <a:cubicBezTo>
                      <a:pt x="3" y="0"/>
                      <a:pt x="8" y="0"/>
                      <a:pt x="11" y="4"/>
                    </a:cubicBezTo>
                    <a:lnTo>
                      <a:pt x="10" y="4"/>
                    </a:lnTo>
                    <a:close/>
                  </a:path>
                </a:pathLst>
              </a:custGeom>
              <a:grpFill/>
              <a:ln w="6350">
                <a:solidFill>
                  <a:srgbClr val="000000"/>
                </a:solidFill>
                <a:round/>
                <a:headEnd/>
                <a:tailEnd/>
              </a:ln>
            </p:spPr>
            <p:txBody>
              <a:bodyPr/>
              <a:lstStyle/>
              <a:p>
                <a:endParaRPr lang="zh-CN" altLang="en-US"/>
              </a:p>
            </p:txBody>
          </p:sp>
          <p:sp>
            <p:nvSpPr>
              <p:cNvPr id="134" name="Freeform 350"/>
              <p:cNvSpPr>
                <a:spLocks/>
              </p:cNvSpPr>
              <p:nvPr/>
            </p:nvSpPr>
            <p:spPr bwMode="auto">
              <a:xfrm>
                <a:off x="7618414" y="4162426"/>
                <a:ext cx="23813" cy="6350"/>
              </a:xfrm>
              <a:custGeom>
                <a:avLst/>
                <a:gdLst>
                  <a:gd name="T0" fmla="*/ 2147483646 w 16"/>
                  <a:gd name="T1" fmla="*/ 2147483646 h 4"/>
                  <a:gd name="T2" fmla="*/ 2147483646 w 16"/>
                  <a:gd name="T3" fmla="*/ 2147483646 h 4"/>
                  <a:gd name="T4" fmla="*/ 2147483646 w 16"/>
                  <a:gd name="T5" fmla="*/ 2147483646 h 4"/>
                  <a:gd name="T6" fmla="*/ 0 w 16"/>
                  <a:gd name="T7" fmla="*/ 2147483646 h 4"/>
                  <a:gd name="T8" fmla="*/ 2147483646 w 16"/>
                  <a:gd name="T9" fmla="*/ 0 h 4"/>
                  <a:gd name="T10" fmla="*/ 2147483646 w 16"/>
                  <a:gd name="T11" fmla="*/ 2147483646 h 4"/>
                  <a:gd name="T12" fmla="*/ 2147483646 w 16"/>
                  <a:gd name="T13" fmla="*/ 2147483646 h 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 h="4">
                    <a:moveTo>
                      <a:pt x="16" y="4"/>
                    </a:moveTo>
                    <a:cubicBezTo>
                      <a:pt x="14" y="2"/>
                      <a:pt x="11" y="1"/>
                      <a:pt x="8" y="1"/>
                    </a:cubicBezTo>
                    <a:cubicBezTo>
                      <a:pt x="6" y="1"/>
                      <a:pt x="3" y="2"/>
                      <a:pt x="1" y="4"/>
                    </a:cubicBezTo>
                    <a:cubicBezTo>
                      <a:pt x="0" y="3"/>
                      <a:pt x="0" y="3"/>
                      <a:pt x="0" y="3"/>
                    </a:cubicBezTo>
                    <a:cubicBezTo>
                      <a:pt x="2" y="1"/>
                      <a:pt x="5" y="0"/>
                      <a:pt x="8" y="0"/>
                    </a:cubicBezTo>
                    <a:cubicBezTo>
                      <a:pt x="11" y="0"/>
                      <a:pt x="14" y="1"/>
                      <a:pt x="16" y="3"/>
                    </a:cubicBezTo>
                    <a:lnTo>
                      <a:pt x="16" y="4"/>
                    </a:lnTo>
                    <a:close/>
                  </a:path>
                </a:pathLst>
              </a:custGeom>
              <a:grpFill/>
              <a:ln w="6350">
                <a:solidFill>
                  <a:srgbClr val="000000"/>
                </a:solidFill>
                <a:round/>
                <a:headEnd/>
                <a:tailEnd/>
              </a:ln>
            </p:spPr>
            <p:txBody>
              <a:bodyPr/>
              <a:lstStyle/>
              <a:p>
                <a:endParaRPr lang="zh-CN" altLang="en-US"/>
              </a:p>
            </p:txBody>
          </p:sp>
          <p:sp>
            <p:nvSpPr>
              <p:cNvPr id="135" name="Freeform 351"/>
              <p:cNvSpPr>
                <a:spLocks/>
              </p:cNvSpPr>
              <p:nvPr/>
            </p:nvSpPr>
            <p:spPr bwMode="auto">
              <a:xfrm>
                <a:off x="7629526" y="4178301"/>
                <a:ext cx="3175" cy="4763"/>
              </a:xfrm>
              <a:custGeom>
                <a:avLst/>
                <a:gdLst>
                  <a:gd name="T0" fmla="*/ 2147483646 w 2"/>
                  <a:gd name="T1" fmla="*/ 2147483646 h 3"/>
                  <a:gd name="T2" fmla="*/ 2147483646 w 2"/>
                  <a:gd name="T3" fmla="*/ 2147483646 h 3"/>
                  <a:gd name="T4" fmla="*/ 2147483646 w 2"/>
                  <a:gd name="T5" fmla="*/ 2147483646 h 3"/>
                  <a:gd name="T6" fmla="*/ 2147483646 w 2"/>
                  <a:gd name="T7" fmla="*/ 2147483646 h 3"/>
                  <a:gd name="T8" fmla="*/ 2147483646 w 2"/>
                  <a:gd name="T9" fmla="*/ 2147483646 h 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3">
                    <a:moveTo>
                      <a:pt x="2" y="2"/>
                    </a:moveTo>
                    <a:cubicBezTo>
                      <a:pt x="2" y="3"/>
                      <a:pt x="1" y="3"/>
                      <a:pt x="1" y="2"/>
                    </a:cubicBezTo>
                    <a:cubicBezTo>
                      <a:pt x="0" y="2"/>
                      <a:pt x="0" y="1"/>
                      <a:pt x="1" y="1"/>
                    </a:cubicBezTo>
                    <a:cubicBezTo>
                      <a:pt x="1" y="0"/>
                      <a:pt x="2" y="0"/>
                      <a:pt x="2" y="1"/>
                    </a:cubicBezTo>
                    <a:cubicBezTo>
                      <a:pt x="2" y="1"/>
                      <a:pt x="2" y="2"/>
                      <a:pt x="2" y="2"/>
                    </a:cubicBezTo>
                    <a:close/>
                  </a:path>
                </a:pathLst>
              </a:custGeom>
              <a:grpFill/>
              <a:ln w="6350">
                <a:solidFill>
                  <a:srgbClr val="000000"/>
                </a:solidFill>
                <a:round/>
                <a:headEnd/>
                <a:tailEnd/>
              </a:ln>
            </p:spPr>
            <p:txBody>
              <a:bodyPr/>
              <a:lstStyle/>
              <a:p>
                <a:endParaRPr lang="zh-CN" altLang="en-US"/>
              </a:p>
            </p:txBody>
          </p:sp>
          <p:sp>
            <p:nvSpPr>
              <p:cNvPr id="136" name="Oval 352"/>
              <p:cNvSpPr>
                <a:spLocks noChangeArrowheads="1"/>
              </p:cNvSpPr>
              <p:nvPr/>
            </p:nvSpPr>
            <p:spPr bwMode="auto">
              <a:xfrm>
                <a:off x="7604126" y="4468814"/>
                <a:ext cx="42863" cy="42863"/>
              </a:xfrm>
              <a:prstGeom prst="ellipse">
                <a:avLst/>
              </a:prstGeom>
              <a:grpFill/>
              <a:ln w="6350">
                <a:solidFill>
                  <a:srgbClr val="000000"/>
                </a:solidFill>
                <a:round/>
                <a:headEnd/>
                <a:tailEnd/>
              </a:ln>
            </p:spPr>
            <p:txBody>
              <a:bodyPr/>
              <a:lstStyle/>
              <a:p>
                <a:endParaRPr lang="zh-CN" altLang="en-US">
                  <a:solidFill>
                    <a:srgbClr val="000000"/>
                  </a:solidFill>
                </a:endParaRPr>
              </a:p>
            </p:txBody>
          </p:sp>
          <p:sp>
            <p:nvSpPr>
              <p:cNvPr id="137" name="Oval 353"/>
              <p:cNvSpPr>
                <a:spLocks noChangeArrowheads="1"/>
              </p:cNvSpPr>
              <p:nvPr/>
            </p:nvSpPr>
            <p:spPr bwMode="auto">
              <a:xfrm>
                <a:off x="7677151" y="4468814"/>
                <a:ext cx="42863" cy="42863"/>
              </a:xfrm>
              <a:prstGeom prst="ellipse">
                <a:avLst/>
              </a:prstGeom>
              <a:grpFill/>
              <a:ln w="6350">
                <a:solidFill>
                  <a:srgbClr val="000000"/>
                </a:solidFill>
                <a:round/>
                <a:headEnd/>
                <a:tailEnd/>
              </a:ln>
            </p:spPr>
            <p:txBody>
              <a:bodyPr/>
              <a:lstStyle/>
              <a:p>
                <a:endParaRPr lang="zh-CN" altLang="en-US">
                  <a:solidFill>
                    <a:srgbClr val="000000"/>
                  </a:solidFill>
                </a:endParaRPr>
              </a:p>
            </p:txBody>
          </p:sp>
        </p:grpSp>
        <p:sp>
          <p:nvSpPr>
            <p:cNvPr id="27" name="矩形 26"/>
            <p:cNvSpPr/>
            <p:nvPr/>
          </p:nvSpPr>
          <p:spPr bwMode="auto">
            <a:xfrm>
              <a:off x="2676040" y="6084980"/>
              <a:ext cx="944709" cy="222769"/>
            </a:xfrm>
            <a:prstGeom prst="rect">
              <a:avLst/>
            </a:prstGeom>
            <a:solidFill>
              <a:srgbClr val="AAD8E4"/>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zh-CN" altLang="en-US" sz="1200" b="1" i="0" u="none" strike="noStrike" cap="none" normalizeH="0" baseline="0" smtClean="0">
                  <a:ln>
                    <a:noFill/>
                  </a:ln>
                  <a:effectLst/>
                  <a:latin typeface="方正兰亭黑简体" panose="02000000000000000000" pitchFamily="2" charset="-122"/>
                  <a:ea typeface="方正兰亭黑简体" panose="02000000000000000000" pitchFamily="2" charset="-122"/>
                </a:rPr>
                <a:t>设备</a:t>
              </a:r>
            </a:p>
          </p:txBody>
        </p:sp>
        <p:grpSp>
          <p:nvGrpSpPr>
            <p:cNvPr id="171" name="组合 275"/>
            <p:cNvGrpSpPr>
              <a:grpSpLocks/>
            </p:cNvGrpSpPr>
            <p:nvPr/>
          </p:nvGrpSpPr>
          <p:grpSpPr bwMode="auto">
            <a:xfrm>
              <a:off x="2738413" y="5049180"/>
              <a:ext cx="549275" cy="1008535"/>
              <a:chOff x="6640513" y="788988"/>
              <a:chExt cx="490538" cy="954088"/>
            </a:xfrm>
            <a:solidFill>
              <a:schemeClr val="tx1"/>
            </a:solidFill>
          </p:grpSpPr>
          <p:sp>
            <p:nvSpPr>
              <p:cNvPr id="172" name="Freeform 114"/>
              <p:cNvSpPr>
                <a:spLocks noEditPoints="1" noChangeArrowheads="1"/>
              </p:cNvSpPr>
              <p:nvPr/>
            </p:nvSpPr>
            <p:spPr bwMode="auto">
              <a:xfrm>
                <a:off x="6640513" y="860426"/>
                <a:ext cx="312738" cy="207963"/>
              </a:xfrm>
              <a:custGeom>
                <a:avLst/>
                <a:gdLst>
                  <a:gd name="T0" fmla="*/ 2147483646 w 747"/>
                  <a:gd name="T1" fmla="*/ 2147483646 h 496"/>
                  <a:gd name="T2" fmla="*/ 2147483646 w 747"/>
                  <a:gd name="T3" fmla="*/ 2147483646 h 496"/>
                  <a:gd name="T4" fmla="*/ 2147483646 w 747"/>
                  <a:gd name="T5" fmla="*/ 2147483646 h 496"/>
                  <a:gd name="T6" fmla="*/ 2147483646 w 747"/>
                  <a:gd name="T7" fmla="*/ 2147483646 h 496"/>
                  <a:gd name="T8" fmla="*/ 2147483646 w 747"/>
                  <a:gd name="T9" fmla="*/ 2147483646 h 496"/>
                  <a:gd name="T10" fmla="*/ 2147483646 w 747"/>
                  <a:gd name="T11" fmla="*/ 2147483646 h 496"/>
                  <a:gd name="T12" fmla="*/ 2147483646 w 747"/>
                  <a:gd name="T13" fmla="*/ 2147483646 h 496"/>
                  <a:gd name="T14" fmla="*/ 2147483646 w 747"/>
                  <a:gd name="T15" fmla="*/ 2147483646 h 496"/>
                  <a:gd name="T16" fmla="*/ 2147483646 w 747"/>
                  <a:gd name="T17" fmla="*/ 2147483646 h 496"/>
                  <a:gd name="T18" fmla="*/ 2147483646 w 747"/>
                  <a:gd name="T19" fmla="*/ 2147483646 h 496"/>
                  <a:gd name="T20" fmla="*/ 2147483646 w 747"/>
                  <a:gd name="T21" fmla="*/ 2147483646 h 496"/>
                  <a:gd name="T22" fmla="*/ 2147483646 w 747"/>
                  <a:gd name="T23" fmla="*/ 2147483646 h 496"/>
                  <a:gd name="T24" fmla="*/ 2147483646 w 747"/>
                  <a:gd name="T25" fmla="*/ 2147483646 h 496"/>
                  <a:gd name="T26" fmla="*/ 2147483646 w 747"/>
                  <a:gd name="T27" fmla="*/ 2147483646 h 496"/>
                  <a:gd name="T28" fmla="*/ 2147483646 w 747"/>
                  <a:gd name="T29" fmla="*/ 2147483646 h 496"/>
                  <a:gd name="T30" fmla="*/ 2147483646 w 747"/>
                  <a:gd name="T31" fmla="*/ 2147483646 h 496"/>
                  <a:gd name="T32" fmla="*/ 2147483646 w 747"/>
                  <a:gd name="T33" fmla="*/ 2147483646 h 496"/>
                  <a:gd name="T34" fmla="*/ 2147483646 w 747"/>
                  <a:gd name="T35" fmla="*/ 2147483646 h 496"/>
                  <a:gd name="T36" fmla="*/ 2147483646 w 747"/>
                  <a:gd name="T37" fmla="*/ 2147483646 h 496"/>
                  <a:gd name="T38" fmla="*/ 2147483646 w 747"/>
                  <a:gd name="T39" fmla="*/ 2147483646 h 496"/>
                  <a:gd name="T40" fmla="*/ 2147483646 w 747"/>
                  <a:gd name="T41" fmla="*/ 2147483646 h 496"/>
                  <a:gd name="T42" fmla="*/ 2147483646 w 747"/>
                  <a:gd name="T43" fmla="*/ 2147483646 h 496"/>
                  <a:gd name="T44" fmla="*/ 2147483646 w 747"/>
                  <a:gd name="T45" fmla="*/ 2147483646 h 496"/>
                  <a:gd name="T46" fmla="*/ 2147483646 w 747"/>
                  <a:gd name="T47" fmla="*/ 2147483646 h 496"/>
                  <a:gd name="T48" fmla="*/ 2147483646 w 747"/>
                  <a:gd name="T49" fmla="*/ 2147483646 h 496"/>
                  <a:gd name="T50" fmla="*/ 2147483646 w 747"/>
                  <a:gd name="T51" fmla="*/ 2147483646 h 496"/>
                  <a:gd name="T52" fmla="*/ 2147483646 w 747"/>
                  <a:gd name="T53" fmla="*/ 0 h 496"/>
                  <a:gd name="T54" fmla="*/ 2147483646 w 747"/>
                  <a:gd name="T55" fmla="*/ 2147483646 h 496"/>
                  <a:gd name="T56" fmla="*/ 2147483646 w 747"/>
                  <a:gd name="T57" fmla="*/ 2147483646 h 496"/>
                  <a:gd name="T58" fmla="*/ 2147483646 w 747"/>
                  <a:gd name="T59" fmla="*/ 2147483646 h 496"/>
                  <a:gd name="T60" fmla="*/ 2147483646 w 747"/>
                  <a:gd name="T61" fmla="*/ 2147483646 h 496"/>
                  <a:gd name="T62" fmla="*/ 2147483646 w 747"/>
                  <a:gd name="T63" fmla="*/ 2147483646 h 496"/>
                  <a:gd name="T64" fmla="*/ 2147483646 w 747"/>
                  <a:gd name="T65" fmla="*/ 2147483646 h 496"/>
                  <a:gd name="T66" fmla="*/ 2147483646 w 747"/>
                  <a:gd name="T67" fmla="*/ 2147483646 h 496"/>
                  <a:gd name="T68" fmla="*/ 2147483646 w 747"/>
                  <a:gd name="T69" fmla="*/ 2147483646 h 49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747" h="496">
                    <a:moveTo>
                      <a:pt x="89" y="171"/>
                    </a:moveTo>
                    <a:lnTo>
                      <a:pt x="89" y="171"/>
                    </a:lnTo>
                    <a:cubicBezTo>
                      <a:pt x="89" y="173"/>
                      <a:pt x="88" y="174"/>
                      <a:pt x="88" y="175"/>
                    </a:cubicBezTo>
                    <a:cubicBezTo>
                      <a:pt x="71" y="217"/>
                      <a:pt x="81" y="222"/>
                      <a:pt x="91" y="227"/>
                    </a:cubicBezTo>
                    <a:cubicBezTo>
                      <a:pt x="131" y="247"/>
                      <a:pt x="493" y="404"/>
                      <a:pt x="529" y="418"/>
                    </a:cubicBezTo>
                    <a:lnTo>
                      <a:pt x="532" y="419"/>
                    </a:lnTo>
                    <a:cubicBezTo>
                      <a:pt x="546" y="425"/>
                      <a:pt x="557" y="429"/>
                      <a:pt x="566" y="429"/>
                    </a:cubicBezTo>
                    <a:cubicBezTo>
                      <a:pt x="570" y="429"/>
                      <a:pt x="580" y="429"/>
                      <a:pt x="600" y="409"/>
                    </a:cubicBezTo>
                    <a:cubicBezTo>
                      <a:pt x="608" y="401"/>
                      <a:pt x="616" y="393"/>
                      <a:pt x="624" y="386"/>
                    </a:cubicBezTo>
                    <a:cubicBezTo>
                      <a:pt x="636" y="375"/>
                      <a:pt x="655" y="357"/>
                      <a:pt x="657" y="350"/>
                    </a:cubicBezTo>
                    <a:cubicBezTo>
                      <a:pt x="658" y="348"/>
                      <a:pt x="658" y="347"/>
                      <a:pt x="658" y="346"/>
                    </a:cubicBezTo>
                    <a:cubicBezTo>
                      <a:pt x="660" y="337"/>
                      <a:pt x="662" y="330"/>
                      <a:pt x="664" y="323"/>
                    </a:cubicBezTo>
                    <a:cubicBezTo>
                      <a:pt x="665" y="318"/>
                      <a:pt x="667" y="312"/>
                      <a:pt x="668" y="308"/>
                    </a:cubicBezTo>
                    <a:cubicBezTo>
                      <a:pt x="666" y="307"/>
                      <a:pt x="664" y="306"/>
                      <a:pt x="661" y="304"/>
                    </a:cubicBezTo>
                    <a:cubicBezTo>
                      <a:pt x="649" y="298"/>
                      <a:pt x="599" y="276"/>
                      <a:pt x="537" y="247"/>
                    </a:cubicBezTo>
                    <a:cubicBezTo>
                      <a:pt x="404" y="185"/>
                      <a:pt x="221" y="101"/>
                      <a:pt x="183" y="81"/>
                    </a:cubicBezTo>
                    <a:cubicBezTo>
                      <a:pt x="160" y="69"/>
                      <a:pt x="148" y="67"/>
                      <a:pt x="142" y="67"/>
                    </a:cubicBezTo>
                    <a:cubicBezTo>
                      <a:pt x="139" y="67"/>
                      <a:pt x="136" y="67"/>
                      <a:pt x="127" y="76"/>
                    </a:cubicBezTo>
                    <a:cubicBezTo>
                      <a:pt x="119" y="84"/>
                      <a:pt x="102" y="129"/>
                      <a:pt x="89" y="171"/>
                    </a:cubicBezTo>
                    <a:close/>
                    <a:moveTo>
                      <a:pt x="566" y="496"/>
                    </a:moveTo>
                    <a:lnTo>
                      <a:pt x="566" y="496"/>
                    </a:lnTo>
                    <a:cubicBezTo>
                      <a:pt x="545" y="496"/>
                      <a:pt x="526" y="488"/>
                      <a:pt x="508" y="481"/>
                    </a:cubicBezTo>
                    <a:lnTo>
                      <a:pt x="505" y="480"/>
                    </a:lnTo>
                    <a:cubicBezTo>
                      <a:pt x="466" y="465"/>
                      <a:pt x="103" y="308"/>
                      <a:pt x="61" y="287"/>
                    </a:cubicBezTo>
                    <a:cubicBezTo>
                      <a:pt x="12" y="262"/>
                      <a:pt x="0" y="217"/>
                      <a:pt x="25" y="152"/>
                    </a:cubicBezTo>
                    <a:cubicBezTo>
                      <a:pt x="36" y="114"/>
                      <a:pt x="59" y="48"/>
                      <a:pt x="81" y="27"/>
                    </a:cubicBezTo>
                    <a:cubicBezTo>
                      <a:pt x="96" y="13"/>
                      <a:pt x="114" y="0"/>
                      <a:pt x="142" y="0"/>
                    </a:cubicBezTo>
                    <a:cubicBezTo>
                      <a:pt x="162" y="0"/>
                      <a:pt x="185" y="7"/>
                      <a:pt x="214" y="22"/>
                    </a:cubicBezTo>
                    <a:cubicBezTo>
                      <a:pt x="251" y="42"/>
                      <a:pt x="440" y="129"/>
                      <a:pt x="565" y="186"/>
                    </a:cubicBezTo>
                    <a:cubicBezTo>
                      <a:pt x="627" y="215"/>
                      <a:pt x="677" y="238"/>
                      <a:pt x="690" y="244"/>
                    </a:cubicBezTo>
                    <a:cubicBezTo>
                      <a:pt x="747" y="272"/>
                      <a:pt x="736" y="313"/>
                      <a:pt x="728" y="341"/>
                    </a:cubicBezTo>
                    <a:cubicBezTo>
                      <a:pt x="727" y="346"/>
                      <a:pt x="725" y="352"/>
                      <a:pt x="724" y="358"/>
                    </a:cubicBezTo>
                    <a:cubicBezTo>
                      <a:pt x="720" y="388"/>
                      <a:pt x="694" y="412"/>
                      <a:pt x="669" y="435"/>
                    </a:cubicBezTo>
                    <a:cubicBezTo>
                      <a:pt x="662" y="442"/>
                      <a:pt x="654" y="449"/>
                      <a:pt x="648" y="455"/>
                    </a:cubicBezTo>
                    <a:cubicBezTo>
                      <a:pt x="621" y="483"/>
                      <a:pt x="595" y="496"/>
                      <a:pt x="566" y="496"/>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173" name="Freeform 115"/>
              <p:cNvSpPr>
                <a:spLocks noChangeArrowheads="1"/>
              </p:cNvSpPr>
              <p:nvPr/>
            </p:nvSpPr>
            <p:spPr bwMode="auto">
              <a:xfrm>
                <a:off x="6910388" y="1008063"/>
                <a:ext cx="125413" cy="438150"/>
              </a:xfrm>
              <a:custGeom>
                <a:avLst/>
                <a:gdLst>
                  <a:gd name="T0" fmla="*/ 2147483646 w 300"/>
                  <a:gd name="T1" fmla="*/ 2147483646 h 1043"/>
                  <a:gd name="T2" fmla="*/ 2147483646 w 300"/>
                  <a:gd name="T3" fmla="*/ 2147483646 h 1043"/>
                  <a:gd name="T4" fmla="*/ 2147483646 w 300"/>
                  <a:gd name="T5" fmla="*/ 2147483646 h 1043"/>
                  <a:gd name="T6" fmla="*/ 2147483646 w 300"/>
                  <a:gd name="T7" fmla="*/ 2147483646 h 1043"/>
                  <a:gd name="T8" fmla="*/ 2147483646 w 300"/>
                  <a:gd name="T9" fmla="*/ 2147483646 h 1043"/>
                  <a:gd name="T10" fmla="*/ 2147483646 w 300"/>
                  <a:gd name="T11" fmla="*/ 2147483646 h 1043"/>
                  <a:gd name="T12" fmla="*/ 2147483646 w 300"/>
                  <a:gd name="T13" fmla="*/ 2147483646 h 1043"/>
                  <a:gd name="T14" fmla="*/ 2147483646 w 300"/>
                  <a:gd name="T15" fmla="*/ 2147483646 h 1043"/>
                  <a:gd name="T16" fmla="*/ 2147483646 w 300"/>
                  <a:gd name="T17" fmla="*/ 2147483646 h 1043"/>
                  <a:gd name="T18" fmla="*/ 2147483646 w 300"/>
                  <a:gd name="T19" fmla="*/ 2147483646 h 104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0" h="1043">
                    <a:moveTo>
                      <a:pt x="267" y="1043"/>
                    </a:moveTo>
                    <a:lnTo>
                      <a:pt x="267" y="1043"/>
                    </a:lnTo>
                    <a:cubicBezTo>
                      <a:pt x="248" y="1043"/>
                      <a:pt x="234" y="1028"/>
                      <a:pt x="234" y="1010"/>
                    </a:cubicBezTo>
                    <a:lnTo>
                      <a:pt x="234" y="205"/>
                    </a:lnTo>
                    <a:cubicBezTo>
                      <a:pt x="221" y="182"/>
                      <a:pt x="126" y="119"/>
                      <a:pt x="24" y="68"/>
                    </a:cubicBezTo>
                    <a:cubicBezTo>
                      <a:pt x="7" y="59"/>
                      <a:pt x="0" y="39"/>
                      <a:pt x="9" y="23"/>
                    </a:cubicBezTo>
                    <a:cubicBezTo>
                      <a:pt x="17" y="6"/>
                      <a:pt x="37" y="0"/>
                      <a:pt x="54" y="8"/>
                    </a:cubicBezTo>
                    <a:cubicBezTo>
                      <a:pt x="217" y="91"/>
                      <a:pt x="300" y="156"/>
                      <a:pt x="300" y="202"/>
                    </a:cubicBezTo>
                    <a:lnTo>
                      <a:pt x="300" y="1010"/>
                    </a:lnTo>
                    <a:cubicBezTo>
                      <a:pt x="300" y="1028"/>
                      <a:pt x="285" y="1043"/>
                      <a:pt x="267" y="1043"/>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174" name="Freeform 116"/>
              <p:cNvSpPr>
                <a:spLocks noChangeArrowheads="1"/>
              </p:cNvSpPr>
              <p:nvPr/>
            </p:nvSpPr>
            <p:spPr bwMode="auto">
              <a:xfrm>
                <a:off x="6659563" y="890588"/>
                <a:ext cx="280988" cy="168275"/>
              </a:xfrm>
              <a:custGeom>
                <a:avLst/>
                <a:gdLst>
                  <a:gd name="T0" fmla="*/ 2147483646 w 670"/>
                  <a:gd name="T1" fmla="*/ 2147483646 h 400"/>
                  <a:gd name="T2" fmla="*/ 2147483646 w 670"/>
                  <a:gd name="T3" fmla="*/ 2147483646 h 400"/>
                  <a:gd name="T4" fmla="*/ 2147483646 w 670"/>
                  <a:gd name="T5" fmla="*/ 2147483646 h 400"/>
                  <a:gd name="T6" fmla="*/ 2147483646 w 670"/>
                  <a:gd name="T7" fmla="*/ 2147483646 h 400"/>
                  <a:gd name="T8" fmla="*/ 2147483646 w 670"/>
                  <a:gd name="T9" fmla="*/ 2147483646 h 400"/>
                  <a:gd name="T10" fmla="*/ 2147483646 w 670"/>
                  <a:gd name="T11" fmla="*/ 2147483646 h 400"/>
                  <a:gd name="T12" fmla="*/ 2147483646 w 670"/>
                  <a:gd name="T13" fmla="*/ 2147483646 h 400"/>
                  <a:gd name="T14" fmla="*/ 2147483646 w 670"/>
                  <a:gd name="T15" fmla="*/ 2147483646 h 400"/>
                  <a:gd name="T16" fmla="*/ 2147483646 w 670"/>
                  <a:gd name="T17" fmla="*/ 2147483646 h 400"/>
                  <a:gd name="T18" fmla="*/ 2147483646 w 670"/>
                  <a:gd name="T19" fmla="*/ 2147483646 h 400"/>
                  <a:gd name="T20" fmla="*/ 2147483646 w 670"/>
                  <a:gd name="T21" fmla="*/ 2147483646 h 400"/>
                  <a:gd name="T22" fmla="*/ 2147483646 w 670"/>
                  <a:gd name="T23" fmla="*/ 2147483646 h 400"/>
                  <a:gd name="T24" fmla="*/ 2147483646 w 670"/>
                  <a:gd name="T25" fmla="*/ 2147483646 h 400"/>
                  <a:gd name="T26" fmla="*/ 2147483646 w 670"/>
                  <a:gd name="T27" fmla="*/ 2147483646 h 400"/>
                  <a:gd name="T28" fmla="*/ 2147483646 w 670"/>
                  <a:gd name="T29" fmla="*/ 2147483646 h 400"/>
                  <a:gd name="T30" fmla="*/ 2147483646 w 670"/>
                  <a:gd name="T31" fmla="*/ 2147483646 h 400"/>
                  <a:gd name="T32" fmla="*/ 2147483646 w 670"/>
                  <a:gd name="T33" fmla="*/ 2147483646 h 40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70" h="400">
                    <a:moveTo>
                      <a:pt x="579" y="400"/>
                    </a:moveTo>
                    <a:lnTo>
                      <a:pt x="579" y="400"/>
                    </a:lnTo>
                    <a:cubicBezTo>
                      <a:pt x="574" y="400"/>
                      <a:pt x="569" y="398"/>
                      <a:pt x="565" y="394"/>
                    </a:cubicBezTo>
                    <a:cubicBezTo>
                      <a:pt x="557" y="387"/>
                      <a:pt x="557" y="374"/>
                      <a:pt x="564" y="366"/>
                    </a:cubicBezTo>
                    <a:cubicBezTo>
                      <a:pt x="572" y="358"/>
                      <a:pt x="580" y="350"/>
                      <a:pt x="588" y="343"/>
                    </a:cubicBezTo>
                    <a:cubicBezTo>
                      <a:pt x="604" y="329"/>
                      <a:pt x="627" y="307"/>
                      <a:pt x="626" y="298"/>
                    </a:cubicBezTo>
                    <a:cubicBezTo>
                      <a:pt x="626" y="297"/>
                      <a:pt x="624" y="289"/>
                      <a:pt x="600" y="279"/>
                    </a:cubicBezTo>
                    <a:cubicBezTo>
                      <a:pt x="566" y="264"/>
                      <a:pt x="156" y="78"/>
                      <a:pt x="118" y="61"/>
                    </a:cubicBezTo>
                    <a:cubicBezTo>
                      <a:pt x="92" y="49"/>
                      <a:pt x="65" y="46"/>
                      <a:pt x="40" y="95"/>
                    </a:cubicBezTo>
                    <a:cubicBezTo>
                      <a:pt x="36" y="105"/>
                      <a:pt x="24" y="109"/>
                      <a:pt x="14" y="104"/>
                    </a:cubicBezTo>
                    <a:cubicBezTo>
                      <a:pt x="4" y="99"/>
                      <a:pt x="0" y="88"/>
                      <a:pt x="5" y="78"/>
                    </a:cubicBezTo>
                    <a:cubicBezTo>
                      <a:pt x="34" y="18"/>
                      <a:pt x="79" y="0"/>
                      <a:pt x="135" y="25"/>
                    </a:cubicBezTo>
                    <a:cubicBezTo>
                      <a:pt x="173" y="41"/>
                      <a:pt x="583" y="227"/>
                      <a:pt x="616" y="242"/>
                    </a:cubicBezTo>
                    <a:cubicBezTo>
                      <a:pt x="646" y="256"/>
                      <a:pt x="662" y="272"/>
                      <a:pt x="665" y="292"/>
                    </a:cubicBezTo>
                    <a:cubicBezTo>
                      <a:pt x="670" y="322"/>
                      <a:pt x="642" y="348"/>
                      <a:pt x="615" y="372"/>
                    </a:cubicBezTo>
                    <a:cubicBezTo>
                      <a:pt x="608" y="379"/>
                      <a:pt x="600" y="387"/>
                      <a:pt x="593" y="394"/>
                    </a:cubicBezTo>
                    <a:cubicBezTo>
                      <a:pt x="589" y="398"/>
                      <a:pt x="584" y="400"/>
                      <a:pt x="579" y="400"/>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175" name="Freeform 117"/>
              <p:cNvSpPr>
                <a:spLocks noChangeArrowheads="1"/>
              </p:cNvSpPr>
              <p:nvPr/>
            </p:nvSpPr>
            <p:spPr bwMode="auto">
              <a:xfrm>
                <a:off x="6981825" y="1422401"/>
                <a:ext cx="82550" cy="263525"/>
              </a:xfrm>
              <a:custGeom>
                <a:avLst/>
                <a:gdLst>
                  <a:gd name="T0" fmla="*/ 2147483646 w 197"/>
                  <a:gd name="T1" fmla="*/ 2147483646 h 629"/>
                  <a:gd name="T2" fmla="*/ 2147483646 w 197"/>
                  <a:gd name="T3" fmla="*/ 2147483646 h 629"/>
                  <a:gd name="T4" fmla="*/ 0 w 197"/>
                  <a:gd name="T5" fmla="*/ 2147483646 h 629"/>
                  <a:gd name="T6" fmla="*/ 0 w 197"/>
                  <a:gd name="T7" fmla="*/ 2147483646 h 629"/>
                  <a:gd name="T8" fmla="*/ 2147483646 w 197"/>
                  <a:gd name="T9" fmla="*/ 0 h 629"/>
                  <a:gd name="T10" fmla="*/ 2147483646 w 197"/>
                  <a:gd name="T11" fmla="*/ 2147483646 h 629"/>
                  <a:gd name="T12" fmla="*/ 2147483646 w 197"/>
                  <a:gd name="T13" fmla="*/ 2147483646 h 629"/>
                  <a:gd name="T14" fmla="*/ 2147483646 w 197"/>
                  <a:gd name="T15" fmla="*/ 2147483646 h 629"/>
                  <a:gd name="T16" fmla="*/ 2147483646 w 197"/>
                  <a:gd name="T17" fmla="*/ 2147483646 h 629"/>
                  <a:gd name="T18" fmla="*/ 2147483646 w 197"/>
                  <a:gd name="T19" fmla="*/ 2147483646 h 629"/>
                  <a:gd name="T20" fmla="*/ 2147483646 w 197"/>
                  <a:gd name="T21" fmla="*/ 2147483646 h 629"/>
                  <a:gd name="T22" fmla="*/ 2147483646 w 197"/>
                  <a:gd name="T23" fmla="*/ 2147483646 h 629"/>
                  <a:gd name="T24" fmla="*/ 2147483646 w 197"/>
                  <a:gd name="T25" fmla="*/ 2147483646 h 629"/>
                  <a:gd name="T26" fmla="*/ 2147483646 w 197"/>
                  <a:gd name="T27" fmla="*/ 2147483646 h 629"/>
                  <a:gd name="T28" fmla="*/ 2147483646 w 197"/>
                  <a:gd name="T29" fmla="*/ 2147483646 h 629"/>
                  <a:gd name="T30" fmla="*/ 2147483646 w 197"/>
                  <a:gd name="T31" fmla="*/ 2147483646 h 629"/>
                  <a:gd name="T32" fmla="*/ 2147483646 w 197"/>
                  <a:gd name="T33" fmla="*/ 2147483646 h 629"/>
                  <a:gd name="T34" fmla="*/ 2147483646 w 197"/>
                  <a:gd name="T35" fmla="*/ 2147483646 h 629"/>
                  <a:gd name="T36" fmla="*/ 2147483646 w 197"/>
                  <a:gd name="T37" fmla="*/ 2147483646 h 629"/>
                  <a:gd name="T38" fmla="*/ 2147483646 w 197"/>
                  <a:gd name="T39" fmla="*/ 2147483646 h 6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97" h="629">
                    <a:moveTo>
                      <a:pt x="99" y="629"/>
                    </a:moveTo>
                    <a:lnTo>
                      <a:pt x="99" y="629"/>
                    </a:lnTo>
                    <a:cubicBezTo>
                      <a:pt x="45" y="629"/>
                      <a:pt x="0" y="585"/>
                      <a:pt x="0" y="530"/>
                    </a:cubicBezTo>
                    <a:lnTo>
                      <a:pt x="0" y="98"/>
                    </a:lnTo>
                    <a:cubicBezTo>
                      <a:pt x="0" y="44"/>
                      <a:pt x="45" y="0"/>
                      <a:pt x="99" y="0"/>
                    </a:cubicBezTo>
                    <a:cubicBezTo>
                      <a:pt x="153" y="0"/>
                      <a:pt x="197" y="44"/>
                      <a:pt x="197" y="98"/>
                    </a:cubicBezTo>
                    <a:lnTo>
                      <a:pt x="197" y="227"/>
                    </a:lnTo>
                    <a:cubicBezTo>
                      <a:pt x="197" y="246"/>
                      <a:pt x="182" y="261"/>
                      <a:pt x="164" y="261"/>
                    </a:cubicBezTo>
                    <a:cubicBezTo>
                      <a:pt x="146" y="261"/>
                      <a:pt x="131" y="246"/>
                      <a:pt x="131" y="227"/>
                    </a:cubicBezTo>
                    <a:lnTo>
                      <a:pt x="131" y="98"/>
                    </a:lnTo>
                    <a:cubicBezTo>
                      <a:pt x="131" y="81"/>
                      <a:pt x="116" y="67"/>
                      <a:pt x="99" y="67"/>
                    </a:cubicBezTo>
                    <a:cubicBezTo>
                      <a:pt x="81" y="67"/>
                      <a:pt x="67" y="81"/>
                      <a:pt x="67" y="98"/>
                    </a:cubicBezTo>
                    <a:lnTo>
                      <a:pt x="67" y="530"/>
                    </a:lnTo>
                    <a:cubicBezTo>
                      <a:pt x="67" y="548"/>
                      <a:pt x="81" y="562"/>
                      <a:pt x="99" y="562"/>
                    </a:cubicBezTo>
                    <a:cubicBezTo>
                      <a:pt x="116" y="562"/>
                      <a:pt x="131" y="548"/>
                      <a:pt x="131" y="530"/>
                    </a:cubicBezTo>
                    <a:lnTo>
                      <a:pt x="131" y="429"/>
                    </a:lnTo>
                    <a:cubicBezTo>
                      <a:pt x="131" y="411"/>
                      <a:pt x="146" y="396"/>
                      <a:pt x="164" y="396"/>
                    </a:cubicBezTo>
                    <a:cubicBezTo>
                      <a:pt x="182" y="396"/>
                      <a:pt x="197" y="411"/>
                      <a:pt x="197" y="429"/>
                    </a:cubicBezTo>
                    <a:lnTo>
                      <a:pt x="197" y="530"/>
                    </a:lnTo>
                    <a:cubicBezTo>
                      <a:pt x="197" y="585"/>
                      <a:pt x="153" y="629"/>
                      <a:pt x="99" y="629"/>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176" name="Freeform 118"/>
              <p:cNvSpPr>
                <a:spLocks noChangeArrowheads="1"/>
              </p:cNvSpPr>
              <p:nvPr/>
            </p:nvSpPr>
            <p:spPr bwMode="auto">
              <a:xfrm>
                <a:off x="6904038" y="1604963"/>
                <a:ext cx="227013" cy="138113"/>
              </a:xfrm>
              <a:custGeom>
                <a:avLst/>
                <a:gdLst>
                  <a:gd name="T0" fmla="*/ 2147483646 w 540"/>
                  <a:gd name="T1" fmla="*/ 2147483646 h 330"/>
                  <a:gd name="T2" fmla="*/ 2147483646 w 540"/>
                  <a:gd name="T3" fmla="*/ 2147483646 h 330"/>
                  <a:gd name="T4" fmla="*/ 2147483646 w 540"/>
                  <a:gd name="T5" fmla="*/ 2147483646 h 330"/>
                  <a:gd name="T6" fmla="*/ 2147483646 w 540"/>
                  <a:gd name="T7" fmla="*/ 2147483646 h 330"/>
                  <a:gd name="T8" fmla="*/ 0 w 540"/>
                  <a:gd name="T9" fmla="*/ 2147483646 h 330"/>
                  <a:gd name="T10" fmla="*/ 2147483646 w 540"/>
                  <a:gd name="T11" fmla="*/ 2147483646 h 330"/>
                  <a:gd name="T12" fmla="*/ 2147483646 w 540"/>
                  <a:gd name="T13" fmla="*/ 2147483646 h 330"/>
                  <a:gd name="T14" fmla="*/ 2147483646 w 540"/>
                  <a:gd name="T15" fmla="*/ 2147483646 h 330"/>
                  <a:gd name="T16" fmla="*/ 2147483646 w 540"/>
                  <a:gd name="T17" fmla="*/ 2147483646 h 330"/>
                  <a:gd name="T18" fmla="*/ 2147483646 w 540"/>
                  <a:gd name="T19" fmla="*/ 2147483646 h 330"/>
                  <a:gd name="T20" fmla="*/ 2147483646 w 540"/>
                  <a:gd name="T21" fmla="*/ 2147483646 h 330"/>
                  <a:gd name="T22" fmla="*/ 2147483646 w 540"/>
                  <a:gd name="T23" fmla="*/ 2147483646 h 330"/>
                  <a:gd name="T24" fmla="*/ 2147483646 w 540"/>
                  <a:gd name="T25" fmla="*/ 2147483646 h 330"/>
                  <a:gd name="T26" fmla="*/ 2147483646 w 540"/>
                  <a:gd name="T27" fmla="*/ 2147483646 h 330"/>
                  <a:gd name="T28" fmla="*/ 2147483646 w 540"/>
                  <a:gd name="T29" fmla="*/ 2147483646 h 330"/>
                  <a:gd name="T30" fmla="*/ 2147483646 w 540"/>
                  <a:gd name="T31" fmla="*/ 2147483646 h 330"/>
                  <a:gd name="T32" fmla="*/ 2147483646 w 540"/>
                  <a:gd name="T33" fmla="*/ 2147483646 h 330"/>
                  <a:gd name="T34" fmla="*/ 2147483646 w 540"/>
                  <a:gd name="T35" fmla="*/ 2147483646 h 330"/>
                  <a:gd name="T36" fmla="*/ 2147483646 w 540"/>
                  <a:gd name="T37" fmla="*/ 2147483646 h 330"/>
                  <a:gd name="T38" fmla="*/ 2147483646 w 540"/>
                  <a:gd name="T39" fmla="*/ 2147483646 h 33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40" h="330">
                    <a:moveTo>
                      <a:pt x="287" y="330"/>
                    </a:moveTo>
                    <a:lnTo>
                      <a:pt x="287" y="330"/>
                    </a:lnTo>
                    <a:cubicBezTo>
                      <a:pt x="281" y="330"/>
                      <a:pt x="275" y="329"/>
                      <a:pt x="270" y="325"/>
                    </a:cubicBezTo>
                    <a:lnTo>
                      <a:pt x="16" y="168"/>
                    </a:lnTo>
                    <a:cubicBezTo>
                      <a:pt x="6" y="162"/>
                      <a:pt x="0" y="151"/>
                      <a:pt x="0" y="139"/>
                    </a:cubicBezTo>
                    <a:cubicBezTo>
                      <a:pt x="1" y="127"/>
                      <a:pt x="7" y="116"/>
                      <a:pt x="17" y="110"/>
                    </a:cubicBezTo>
                    <a:lnTo>
                      <a:pt x="201" y="9"/>
                    </a:lnTo>
                    <a:cubicBezTo>
                      <a:pt x="217" y="0"/>
                      <a:pt x="237" y="6"/>
                      <a:pt x="246" y="22"/>
                    </a:cubicBezTo>
                    <a:cubicBezTo>
                      <a:pt x="255" y="38"/>
                      <a:pt x="249" y="58"/>
                      <a:pt x="233" y="67"/>
                    </a:cubicBezTo>
                    <a:lnTo>
                      <a:pt x="99" y="141"/>
                    </a:lnTo>
                    <a:lnTo>
                      <a:pt x="288" y="258"/>
                    </a:lnTo>
                    <a:lnTo>
                      <a:pt x="440" y="166"/>
                    </a:lnTo>
                    <a:lnTo>
                      <a:pt x="331" y="104"/>
                    </a:lnTo>
                    <a:cubicBezTo>
                      <a:pt x="315" y="95"/>
                      <a:pt x="309" y="75"/>
                      <a:pt x="318" y="59"/>
                    </a:cubicBezTo>
                    <a:cubicBezTo>
                      <a:pt x="327" y="43"/>
                      <a:pt x="347" y="37"/>
                      <a:pt x="363" y="46"/>
                    </a:cubicBezTo>
                    <a:lnTo>
                      <a:pt x="523" y="136"/>
                    </a:lnTo>
                    <a:cubicBezTo>
                      <a:pt x="533" y="141"/>
                      <a:pt x="540" y="152"/>
                      <a:pt x="540" y="164"/>
                    </a:cubicBezTo>
                    <a:cubicBezTo>
                      <a:pt x="540" y="176"/>
                      <a:pt x="534" y="187"/>
                      <a:pt x="524" y="193"/>
                    </a:cubicBezTo>
                    <a:lnTo>
                      <a:pt x="305" y="326"/>
                    </a:lnTo>
                    <a:cubicBezTo>
                      <a:pt x="299" y="329"/>
                      <a:pt x="293" y="330"/>
                      <a:pt x="287" y="330"/>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177" name="Freeform 119"/>
              <p:cNvSpPr>
                <a:spLocks noChangeArrowheads="1"/>
              </p:cNvSpPr>
              <p:nvPr/>
            </p:nvSpPr>
            <p:spPr bwMode="auto">
              <a:xfrm>
                <a:off x="7021513" y="1479551"/>
                <a:ext cx="57150" cy="58738"/>
              </a:xfrm>
              <a:custGeom>
                <a:avLst/>
                <a:gdLst>
                  <a:gd name="T0" fmla="*/ 0 w 138"/>
                  <a:gd name="T1" fmla="*/ 2147483646 h 138"/>
                  <a:gd name="T2" fmla="*/ 0 w 138"/>
                  <a:gd name="T3" fmla="*/ 2147483646 h 138"/>
                  <a:gd name="T4" fmla="*/ 2147483646 w 138"/>
                  <a:gd name="T5" fmla="*/ 0 h 138"/>
                  <a:gd name="T6" fmla="*/ 2147483646 w 138"/>
                  <a:gd name="T7" fmla="*/ 2147483646 h 138"/>
                  <a:gd name="T8" fmla="*/ 2147483646 w 138"/>
                  <a:gd name="T9" fmla="*/ 2147483646 h 138"/>
                  <a:gd name="T10" fmla="*/ 0 w 138"/>
                  <a:gd name="T11" fmla="*/ 2147483646 h 13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8" h="138">
                    <a:moveTo>
                      <a:pt x="0" y="69"/>
                    </a:moveTo>
                    <a:lnTo>
                      <a:pt x="0" y="69"/>
                    </a:lnTo>
                    <a:cubicBezTo>
                      <a:pt x="0" y="30"/>
                      <a:pt x="31" y="0"/>
                      <a:pt x="69" y="0"/>
                    </a:cubicBezTo>
                    <a:cubicBezTo>
                      <a:pt x="107" y="0"/>
                      <a:pt x="138" y="30"/>
                      <a:pt x="138" y="69"/>
                    </a:cubicBezTo>
                    <a:cubicBezTo>
                      <a:pt x="138" y="107"/>
                      <a:pt x="107" y="138"/>
                      <a:pt x="69" y="138"/>
                    </a:cubicBezTo>
                    <a:cubicBezTo>
                      <a:pt x="31" y="138"/>
                      <a:pt x="0" y="107"/>
                      <a:pt x="0" y="69"/>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178" name="Freeform 120"/>
              <p:cNvSpPr>
                <a:spLocks noChangeArrowheads="1"/>
              </p:cNvSpPr>
              <p:nvPr/>
            </p:nvSpPr>
            <p:spPr bwMode="auto">
              <a:xfrm>
                <a:off x="7021513" y="1570038"/>
                <a:ext cx="57150" cy="57150"/>
              </a:xfrm>
              <a:custGeom>
                <a:avLst/>
                <a:gdLst>
                  <a:gd name="T0" fmla="*/ 0 w 138"/>
                  <a:gd name="T1" fmla="*/ 2147483646 h 138"/>
                  <a:gd name="T2" fmla="*/ 0 w 138"/>
                  <a:gd name="T3" fmla="*/ 2147483646 h 138"/>
                  <a:gd name="T4" fmla="*/ 2147483646 w 138"/>
                  <a:gd name="T5" fmla="*/ 0 h 138"/>
                  <a:gd name="T6" fmla="*/ 2147483646 w 138"/>
                  <a:gd name="T7" fmla="*/ 2147483646 h 138"/>
                  <a:gd name="T8" fmla="*/ 2147483646 w 138"/>
                  <a:gd name="T9" fmla="*/ 2147483646 h 138"/>
                  <a:gd name="T10" fmla="*/ 0 w 138"/>
                  <a:gd name="T11" fmla="*/ 2147483646 h 13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8" h="138">
                    <a:moveTo>
                      <a:pt x="0" y="69"/>
                    </a:moveTo>
                    <a:lnTo>
                      <a:pt x="0" y="69"/>
                    </a:lnTo>
                    <a:cubicBezTo>
                      <a:pt x="0" y="30"/>
                      <a:pt x="31" y="0"/>
                      <a:pt x="69" y="0"/>
                    </a:cubicBezTo>
                    <a:cubicBezTo>
                      <a:pt x="107" y="0"/>
                      <a:pt x="138" y="30"/>
                      <a:pt x="138" y="69"/>
                    </a:cubicBezTo>
                    <a:cubicBezTo>
                      <a:pt x="138" y="107"/>
                      <a:pt x="107" y="138"/>
                      <a:pt x="69" y="138"/>
                    </a:cubicBezTo>
                    <a:cubicBezTo>
                      <a:pt x="31" y="138"/>
                      <a:pt x="0" y="107"/>
                      <a:pt x="0" y="69"/>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179" name="Freeform 121"/>
              <p:cNvSpPr>
                <a:spLocks noChangeArrowheads="1"/>
              </p:cNvSpPr>
              <p:nvPr/>
            </p:nvSpPr>
            <p:spPr bwMode="auto">
              <a:xfrm>
                <a:off x="6762750" y="788988"/>
                <a:ext cx="193675" cy="114300"/>
              </a:xfrm>
              <a:custGeom>
                <a:avLst/>
                <a:gdLst>
                  <a:gd name="T0" fmla="*/ 2147483646 w 462"/>
                  <a:gd name="T1" fmla="*/ 2147483646 h 272"/>
                  <a:gd name="T2" fmla="*/ 2147483646 w 462"/>
                  <a:gd name="T3" fmla="*/ 2147483646 h 272"/>
                  <a:gd name="T4" fmla="*/ 2147483646 w 462"/>
                  <a:gd name="T5" fmla="*/ 2147483646 h 272"/>
                  <a:gd name="T6" fmla="*/ 2147483646 w 462"/>
                  <a:gd name="T7" fmla="*/ 2147483646 h 272"/>
                  <a:gd name="T8" fmla="*/ 2147483646 w 462"/>
                  <a:gd name="T9" fmla="*/ 2147483646 h 272"/>
                  <a:gd name="T10" fmla="*/ 2147483646 w 462"/>
                  <a:gd name="T11" fmla="*/ 2147483646 h 272"/>
                  <a:gd name="T12" fmla="*/ 2147483646 w 462"/>
                  <a:gd name="T13" fmla="*/ 2147483646 h 272"/>
                  <a:gd name="T14" fmla="*/ 2147483646 w 462"/>
                  <a:gd name="T15" fmla="*/ 2147483646 h 272"/>
                  <a:gd name="T16" fmla="*/ 2147483646 w 462"/>
                  <a:gd name="T17" fmla="*/ 2147483646 h 272"/>
                  <a:gd name="T18" fmla="*/ 2147483646 w 462"/>
                  <a:gd name="T19" fmla="*/ 2147483646 h 272"/>
                  <a:gd name="T20" fmla="*/ 2147483646 w 462"/>
                  <a:gd name="T21" fmla="*/ 2147483646 h 27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62" h="272">
                    <a:moveTo>
                      <a:pt x="424" y="272"/>
                    </a:moveTo>
                    <a:lnTo>
                      <a:pt x="424" y="272"/>
                    </a:lnTo>
                    <a:cubicBezTo>
                      <a:pt x="411" y="272"/>
                      <a:pt x="398" y="263"/>
                      <a:pt x="393" y="250"/>
                    </a:cubicBezTo>
                    <a:cubicBezTo>
                      <a:pt x="368" y="183"/>
                      <a:pt x="318" y="130"/>
                      <a:pt x="254" y="100"/>
                    </a:cubicBezTo>
                    <a:cubicBezTo>
                      <a:pt x="189" y="71"/>
                      <a:pt x="116" y="68"/>
                      <a:pt x="49" y="93"/>
                    </a:cubicBezTo>
                    <a:cubicBezTo>
                      <a:pt x="32" y="100"/>
                      <a:pt x="13" y="91"/>
                      <a:pt x="6" y="74"/>
                    </a:cubicBezTo>
                    <a:cubicBezTo>
                      <a:pt x="0" y="56"/>
                      <a:pt x="9" y="37"/>
                      <a:pt x="26" y="31"/>
                    </a:cubicBezTo>
                    <a:cubicBezTo>
                      <a:pt x="109" y="0"/>
                      <a:pt x="200" y="3"/>
                      <a:pt x="281" y="40"/>
                    </a:cubicBezTo>
                    <a:cubicBezTo>
                      <a:pt x="362" y="77"/>
                      <a:pt x="424" y="143"/>
                      <a:pt x="455" y="227"/>
                    </a:cubicBezTo>
                    <a:cubicBezTo>
                      <a:pt x="462" y="244"/>
                      <a:pt x="453" y="263"/>
                      <a:pt x="436" y="270"/>
                    </a:cubicBezTo>
                    <a:cubicBezTo>
                      <a:pt x="432" y="271"/>
                      <a:pt x="428" y="272"/>
                      <a:pt x="424" y="272"/>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180" name="Freeform 122"/>
              <p:cNvSpPr>
                <a:spLocks noChangeArrowheads="1"/>
              </p:cNvSpPr>
              <p:nvPr/>
            </p:nvSpPr>
            <p:spPr bwMode="auto">
              <a:xfrm>
                <a:off x="6797675" y="847726"/>
                <a:ext cx="96838" cy="63500"/>
              </a:xfrm>
              <a:custGeom>
                <a:avLst/>
                <a:gdLst>
                  <a:gd name="T0" fmla="*/ 2147483646 w 228"/>
                  <a:gd name="T1" fmla="*/ 2147483646 h 148"/>
                  <a:gd name="T2" fmla="*/ 2147483646 w 228"/>
                  <a:gd name="T3" fmla="*/ 2147483646 h 148"/>
                  <a:gd name="T4" fmla="*/ 2147483646 w 228"/>
                  <a:gd name="T5" fmla="*/ 2147483646 h 148"/>
                  <a:gd name="T6" fmla="*/ 2147483646 w 228"/>
                  <a:gd name="T7" fmla="*/ 2147483646 h 148"/>
                  <a:gd name="T8" fmla="*/ 2147483646 w 228"/>
                  <a:gd name="T9" fmla="*/ 2147483646 h 148"/>
                  <a:gd name="T10" fmla="*/ 2147483646 w 228"/>
                  <a:gd name="T11" fmla="*/ 2147483646 h 148"/>
                  <a:gd name="T12" fmla="*/ 2147483646 w 228"/>
                  <a:gd name="T13" fmla="*/ 2147483646 h 148"/>
                  <a:gd name="T14" fmla="*/ 2147483646 w 228"/>
                  <a:gd name="T15" fmla="*/ 2147483646 h 148"/>
                  <a:gd name="T16" fmla="*/ 2147483646 w 228"/>
                  <a:gd name="T17" fmla="*/ 2147483646 h 148"/>
                  <a:gd name="T18" fmla="*/ 2147483646 w 228"/>
                  <a:gd name="T19" fmla="*/ 2147483646 h 148"/>
                  <a:gd name="T20" fmla="*/ 2147483646 w 228"/>
                  <a:gd name="T21" fmla="*/ 2147483646 h 1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28" h="148">
                    <a:moveTo>
                      <a:pt x="190" y="148"/>
                    </a:moveTo>
                    <a:lnTo>
                      <a:pt x="190" y="148"/>
                    </a:lnTo>
                    <a:cubicBezTo>
                      <a:pt x="177" y="148"/>
                      <a:pt x="164" y="140"/>
                      <a:pt x="159" y="126"/>
                    </a:cubicBezTo>
                    <a:cubicBezTo>
                      <a:pt x="151" y="105"/>
                      <a:pt x="135" y="88"/>
                      <a:pt x="115" y="79"/>
                    </a:cubicBezTo>
                    <a:cubicBezTo>
                      <a:pt x="94" y="69"/>
                      <a:pt x="71" y="68"/>
                      <a:pt x="49" y="76"/>
                    </a:cubicBezTo>
                    <a:cubicBezTo>
                      <a:pt x="32" y="83"/>
                      <a:pt x="13" y="74"/>
                      <a:pt x="6" y="57"/>
                    </a:cubicBezTo>
                    <a:cubicBezTo>
                      <a:pt x="0" y="39"/>
                      <a:pt x="9" y="20"/>
                      <a:pt x="26" y="14"/>
                    </a:cubicBezTo>
                    <a:cubicBezTo>
                      <a:pt x="64" y="0"/>
                      <a:pt x="105" y="1"/>
                      <a:pt x="142" y="18"/>
                    </a:cubicBezTo>
                    <a:cubicBezTo>
                      <a:pt x="179" y="35"/>
                      <a:pt x="207" y="65"/>
                      <a:pt x="222" y="103"/>
                    </a:cubicBezTo>
                    <a:cubicBezTo>
                      <a:pt x="228" y="120"/>
                      <a:pt x="219" y="139"/>
                      <a:pt x="202" y="146"/>
                    </a:cubicBezTo>
                    <a:cubicBezTo>
                      <a:pt x="198" y="147"/>
                      <a:pt x="194" y="148"/>
                      <a:pt x="190" y="148"/>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val="34022390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设备注册</a:t>
            </a:r>
            <a:r>
              <a:rPr lang="en-US" altLang="zh-CN" dirty="0" smtClean="0"/>
              <a:t>&amp;</a:t>
            </a:r>
            <a:r>
              <a:rPr lang="zh-CN" altLang="en-US" dirty="0" smtClean="0"/>
              <a:t>设备</a:t>
            </a:r>
            <a:r>
              <a:rPr lang="zh-CN" altLang="en-US" dirty="0"/>
              <a:t>接入鉴权</a:t>
            </a:r>
          </a:p>
        </p:txBody>
      </p:sp>
      <p:sp>
        <p:nvSpPr>
          <p:cNvPr id="3" name="文本框 2"/>
          <p:cNvSpPr txBox="1"/>
          <p:nvPr/>
        </p:nvSpPr>
        <p:spPr bwMode="auto">
          <a:xfrm>
            <a:off x="6276020" y="1843119"/>
            <a:ext cx="4644516" cy="3062045"/>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defPPr>
              <a:defRPr lang="zh-CN"/>
            </a:defPPr>
            <a:lvl1pPr marL="0" indent="0" algn="just" defTabSz="801688" eaLnBrk="1" fontAlgn="base" hangingPunct="1">
              <a:lnSpc>
                <a:spcPct val="140000"/>
              </a:lnSpc>
              <a:spcBef>
                <a:spcPct val="30000"/>
              </a:spcBef>
              <a:buClr>
                <a:schemeClr val="bg1">
                  <a:lumMod val="50000"/>
                </a:schemeClr>
              </a:buClr>
              <a:buSzPct val="60000"/>
              <a:buFont typeface="Wingdings" pitchFamily="2" charset="2"/>
              <a:buNone/>
              <a:defRPr sz="2200" kern="0">
                <a:latin typeface="+mn-ea"/>
                <a:ea typeface="+mn-ea"/>
                <a:cs typeface="Arial" panose="020B0604020202020204" pitchFamily="34" charset="0"/>
              </a:defRPr>
            </a:lvl1pPr>
            <a:lvl2pPr marL="654050" indent="-252413" defTabSz="801688" eaLnBrk="1" fontAlgn="base" hangingPunct="1">
              <a:lnSpc>
                <a:spcPct val="140000"/>
              </a:lnSpc>
              <a:spcBef>
                <a:spcPct val="30000"/>
              </a:spcBef>
              <a:buClr>
                <a:schemeClr val="tx1"/>
              </a:buClr>
              <a:buSzPct val="50000"/>
              <a:buFont typeface="Wingdings" pitchFamily="2" charset="2"/>
              <a:buChar char="p"/>
              <a:defRPr sz="2000">
                <a:latin typeface="+mn-lt"/>
                <a:ea typeface="+mn-ea"/>
              </a:defRPr>
            </a:lvl2pPr>
            <a:lvl3pPr marL="1003300" indent="-201613" defTabSz="801688" eaLnBrk="1" fontAlgn="base" hangingPunct="1">
              <a:lnSpc>
                <a:spcPct val="140000"/>
              </a:lnSpc>
              <a:spcBef>
                <a:spcPct val="30000"/>
              </a:spcBef>
              <a:buSzPct val="50000"/>
              <a:buFont typeface="Wingdings" pitchFamily="2" charset="2"/>
              <a:buChar char="n"/>
              <a:defRPr>
                <a:latin typeface="FrutigerNext LT Light" pitchFamily="34" charset="0"/>
                <a:ea typeface="+mn-ea"/>
              </a:defRPr>
            </a:lvl3pPr>
            <a:lvl4pPr marL="1400175" indent="-198438" defTabSz="801688" eaLnBrk="1" fontAlgn="base" hangingPunct="1">
              <a:lnSpc>
                <a:spcPct val="140000"/>
              </a:lnSpc>
              <a:spcBef>
                <a:spcPct val="30000"/>
              </a:spcBef>
              <a:buChar char="–"/>
              <a:defRPr sz="1600">
                <a:latin typeface="+mj-lt"/>
                <a:ea typeface="+mn-ea"/>
              </a:defRPr>
            </a:lvl4pPr>
            <a:lvl5pPr marL="1801813" indent="-201613" defTabSz="801688" eaLnBrk="1" fontAlgn="base" hangingPunct="1">
              <a:lnSpc>
                <a:spcPct val="140000"/>
              </a:lnSpc>
              <a:spcBef>
                <a:spcPct val="30000"/>
              </a:spcBef>
              <a:buFont typeface="FrutigerNext LT Medium" pitchFamily="34" charset="0"/>
              <a:buChar char="~"/>
              <a:defRPr sz="1600">
                <a:latin typeface="+mj-lt"/>
                <a:ea typeface="+mn-ea"/>
              </a:defRPr>
            </a:lvl5pPr>
            <a:lvl6pPr marL="2259013" indent="-201613" defTabSz="801688" fontAlgn="base">
              <a:lnSpc>
                <a:spcPct val="140000"/>
              </a:lnSpc>
              <a:spcBef>
                <a:spcPct val="30000"/>
              </a:spcBef>
              <a:spcAft>
                <a:spcPct val="0"/>
              </a:spcAft>
              <a:buFont typeface="FrutigerNext LT Medium" pitchFamily="34" charset="0"/>
              <a:buChar char="~"/>
              <a:defRPr sz="1600">
                <a:latin typeface="+mj-lt"/>
                <a:ea typeface="+mn-ea"/>
              </a:defRPr>
            </a:lvl6pPr>
            <a:lvl7pPr marL="2716213" indent="-201613" defTabSz="801688" fontAlgn="base">
              <a:lnSpc>
                <a:spcPct val="140000"/>
              </a:lnSpc>
              <a:spcBef>
                <a:spcPct val="30000"/>
              </a:spcBef>
              <a:spcAft>
                <a:spcPct val="0"/>
              </a:spcAft>
              <a:buFont typeface="FrutigerNext LT Medium" pitchFamily="34" charset="0"/>
              <a:buChar char="~"/>
              <a:defRPr sz="1600">
                <a:latin typeface="+mj-lt"/>
                <a:ea typeface="+mn-ea"/>
              </a:defRPr>
            </a:lvl7pPr>
            <a:lvl8pPr marL="3173413" indent="-201613" defTabSz="801688" fontAlgn="base">
              <a:lnSpc>
                <a:spcPct val="140000"/>
              </a:lnSpc>
              <a:spcBef>
                <a:spcPct val="30000"/>
              </a:spcBef>
              <a:spcAft>
                <a:spcPct val="0"/>
              </a:spcAft>
              <a:buFont typeface="FrutigerNext LT Medium" pitchFamily="34" charset="0"/>
              <a:buChar char="~"/>
              <a:defRPr sz="1600">
                <a:latin typeface="+mj-lt"/>
                <a:ea typeface="+mn-ea"/>
              </a:defRPr>
            </a:lvl8pPr>
            <a:lvl9pPr marL="3630613" indent="-201613" defTabSz="801688" fontAlgn="base">
              <a:lnSpc>
                <a:spcPct val="140000"/>
              </a:lnSpc>
              <a:spcBef>
                <a:spcPct val="30000"/>
              </a:spcBef>
              <a:spcAft>
                <a:spcPct val="0"/>
              </a:spcAft>
              <a:buFont typeface="FrutigerNext LT Medium" pitchFamily="34" charset="0"/>
              <a:buChar char="~"/>
              <a:defRPr sz="1600">
                <a:latin typeface="+mj-lt"/>
                <a:ea typeface="+mn-ea"/>
              </a:defRPr>
            </a:lvl9pPr>
          </a:lstStyle>
          <a:p>
            <a:r>
              <a:rPr lang="zh-CN" altLang="en-US" sz="1800" b="1" dirty="0" smtClean="0">
                <a:solidFill>
                  <a:srgbClr val="C7000B"/>
                </a:solidFill>
                <a:latin typeface="+mn-lt"/>
              </a:rPr>
              <a:t>设备注册</a:t>
            </a:r>
            <a:r>
              <a:rPr lang="zh-CN" altLang="en-US" sz="1800" dirty="0" smtClean="0">
                <a:latin typeface="+mn-lt"/>
              </a:rPr>
              <a:t>，指用户通过控制台或调用注册设备</a:t>
            </a:r>
            <a:r>
              <a:rPr lang="en-US" altLang="zh-CN" sz="1800" dirty="0" smtClean="0">
                <a:latin typeface="+mn-lt"/>
              </a:rPr>
              <a:t>API</a:t>
            </a:r>
            <a:r>
              <a:rPr lang="zh-CN" altLang="en-US" sz="1800" dirty="0" smtClean="0">
                <a:latin typeface="+mn-lt"/>
              </a:rPr>
              <a:t>在</a:t>
            </a:r>
            <a:r>
              <a:rPr lang="en-US" altLang="zh-CN" sz="1800" dirty="0" smtClean="0">
                <a:latin typeface="+mn-lt"/>
              </a:rPr>
              <a:t>IoT</a:t>
            </a:r>
            <a:r>
              <a:rPr lang="zh-CN" altLang="en-US" sz="1800" dirty="0" smtClean="0">
                <a:latin typeface="+mn-lt"/>
              </a:rPr>
              <a:t>平台</a:t>
            </a:r>
            <a:r>
              <a:rPr lang="zh-CN" altLang="en-US" sz="1800" dirty="0">
                <a:latin typeface="+mn-lt"/>
              </a:rPr>
              <a:t>中注册设备</a:t>
            </a:r>
            <a:r>
              <a:rPr lang="zh-CN" altLang="en-US" sz="1800" dirty="0" smtClean="0">
                <a:latin typeface="+mn-lt"/>
              </a:rPr>
              <a:t>信息，</a:t>
            </a:r>
            <a:r>
              <a:rPr lang="zh-CN" altLang="en-US" sz="1800" dirty="0">
                <a:latin typeface="+mn-lt"/>
              </a:rPr>
              <a:t>平台中存在设备信息后，再接入真实的实体设备，这样平台与终端实体设备可以实现连接和通信</a:t>
            </a:r>
            <a:r>
              <a:rPr lang="zh-CN" altLang="en-US" sz="1800" dirty="0" smtClean="0">
                <a:latin typeface="+mn-lt"/>
              </a:rPr>
              <a:t>。</a:t>
            </a:r>
            <a:endParaRPr lang="en-US" altLang="zh-CN" sz="1800" dirty="0" smtClean="0">
              <a:latin typeface="+mn-lt"/>
            </a:endParaRPr>
          </a:p>
          <a:p>
            <a:pPr>
              <a:lnSpc>
                <a:spcPct val="100000"/>
              </a:lnSpc>
            </a:pPr>
            <a:endParaRPr lang="en-US" altLang="zh-CN" sz="1800" dirty="0" smtClean="0">
              <a:latin typeface="+mn-lt"/>
            </a:endParaRPr>
          </a:p>
          <a:p>
            <a:r>
              <a:rPr lang="zh-CN" altLang="en-US" sz="1800" b="1" dirty="0">
                <a:solidFill>
                  <a:srgbClr val="C7000B"/>
                </a:solidFill>
                <a:latin typeface="+mn-lt"/>
              </a:rPr>
              <a:t>设备接入鉴</a:t>
            </a:r>
            <a:r>
              <a:rPr lang="zh-CN" altLang="en-US" sz="1800" b="1" dirty="0" smtClean="0">
                <a:solidFill>
                  <a:srgbClr val="C7000B"/>
                </a:solidFill>
                <a:latin typeface="+mn-lt"/>
              </a:rPr>
              <a:t>权</a:t>
            </a:r>
            <a:r>
              <a:rPr lang="zh-CN" altLang="en-US" sz="1800" dirty="0" smtClean="0">
                <a:latin typeface="+mn-lt"/>
              </a:rPr>
              <a:t>，是指</a:t>
            </a:r>
            <a:r>
              <a:rPr lang="en-US" altLang="zh-CN" sz="1800" dirty="0" smtClean="0">
                <a:latin typeface="+mn-lt"/>
              </a:rPr>
              <a:t>IoT</a:t>
            </a:r>
            <a:r>
              <a:rPr lang="zh-CN" altLang="en-US" sz="1800" dirty="0" smtClean="0">
                <a:latin typeface="+mn-lt"/>
              </a:rPr>
              <a:t>平台</a:t>
            </a:r>
            <a:r>
              <a:rPr lang="zh-CN" altLang="en-US" sz="1800" dirty="0">
                <a:latin typeface="+mn-lt"/>
              </a:rPr>
              <a:t>对接入平台</a:t>
            </a:r>
            <a:r>
              <a:rPr lang="zh-CN" altLang="en-US" sz="1800" dirty="0" smtClean="0">
                <a:latin typeface="+mn-lt"/>
              </a:rPr>
              <a:t>的设备</a:t>
            </a:r>
            <a:r>
              <a:rPr lang="zh-CN" altLang="en-US" sz="1800" dirty="0">
                <a:latin typeface="+mn-lt"/>
              </a:rPr>
              <a:t>进行鉴权认证</a:t>
            </a:r>
            <a:r>
              <a:rPr lang="zh-CN" altLang="en-US" sz="1800" dirty="0" smtClean="0">
                <a:latin typeface="+mn-lt"/>
              </a:rPr>
              <a:t>，用于保障设备接入信息的完整性</a:t>
            </a:r>
            <a:r>
              <a:rPr lang="zh-CN" altLang="en-US" sz="1800" dirty="0">
                <a:latin typeface="+mn-lt"/>
              </a:rPr>
              <a:t>和安全性、设备与平台消息传输完整性和安全性。</a:t>
            </a:r>
            <a:endParaRPr lang="en-US" altLang="zh-CN" sz="1800" dirty="0">
              <a:latin typeface="+mn-lt"/>
            </a:endParaRPr>
          </a:p>
        </p:txBody>
      </p:sp>
      <p:grpSp>
        <p:nvGrpSpPr>
          <p:cNvPr id="8" name="组合 7"/>
          <p:cNvGrpSpPr/>
          <p:nvPr/>
        </p:nvGrpSpPr>
        <p:grpSpPr>
          <a:xfrm>
            <a:off x="1379538" y="1156844"/>
            <a:ext cx="3708400" cy="4784725"/>
            <a:chOff x="1379538" y="1520825"/>
            <a:chExt cx="3708400" cy="4784725"/>
          </a:xfrm>
        </p:grpSpPr>
        <p:grpSp>
          <p:nvGrpSpPr>
            <p:cNvPr id="4" name="Group 4"/>
            <p:cNvGrpSpPr>
              <a:grpSpLocks noChangeAspect="1"/>
            </p:cNvGrpSpPr>
            <p:nvPr/>
          </p:nvGrpSpPr>
          <p:grpSpPr bwMode="auto">
            <a:xfrm>
              <a:off x="1379538" y="1520825"/>
              <a:ext cx="3708400" cy="4784725"/>
              <a:chOff x="869" y="958"/>
              <a:chExt cx="2336" cy="3014"/>
            </a:xfrm>
          </p:grpSpPr>
          <p:sp>
            <p:nvSpPr>
              <p:cNvPr id="6" name="AutoShape 3"/>
              <p:cNvSpPr>
                <a:spLocks noChangeAspect="1" noChangeArrowheads="1" noTextEdit="1"/>
              </p:cNvSpPr>
              <p:nvPr/>
            </p:nvSpPr>
            <p:spPr bwMode="auto">
              <a:xfrm>
                <a:off x="869" y="958"/>
                <a:ext cx="2336" cy="3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Rectangle 11"/>
              <p:cNvSpPr>
                <a:spLocks noChangeArrowheads="1"/>
              </p:cNvSpPr>
              <p:nvPr/>
            </p:nvSpPr>
            <p:spPr bwMode="auto">
              <a:xfrm>
                <a:off x="1276" y="1540"/>
                <a:ext cx="544"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defRPr>
                    <a:solidFill>
                      <a:schemeClr val="tx1"/>
                    </a:solidFill>
                    <a:latin typeface="Arial" panose="020B0604020202020204" pitchFamily="34" charset="0"/>
                  </a:defRPr>
                </a:lvl1pPr>
                <a:lvl2pPr eaLnBrk="0" fontAlgn="base" hangingPunct="0">
                  <a:defRPr>
                    <a:solidFill>
                      <a:schemeClr val="tx1"/>
                    </a:solidFill>
                    <a:latin typeface="Arial" panose="020B0604020202020204" pitchFamily="34" charset="0"/>
                  </a:defRPr>
                </a:lvl2pPr>
                <a:lvl3pPr eaLnBrk="0" fontAlgn="base" hangingPunct="0">
                  <a:defRPr>
                    <a:solidFill>
                      <a:schemeClr val="tx1"/>
                    </a:solidFill>
                    <a:latin typeface="Arial" panose="020B0604020202020204" pitchFamily="34" charset="0"/>
                  </a:defRPr>
                </a:lvl3pPr>
                <a:lvl4pPr eaLnBrk="0" fontAlgn="base" hangingPunct="0">
                  <a:defRPr>
                    <a:solidFill>
                      <a:schemeClr val="tx1"/>
                    </a:solidFill>
                    <a:latin typeface="Arial" panose="020B0604020202020204" pitchFamily="34" charset="0"/>
                  </a:defRPr>
                </a:lvl4pPr>
                <a:lvl5pPr eaLnBrk="0" fontAlgn="base"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zh-CN" sz="1400" smtClean="0">
                    <a:solidFill>
                      <a:srgbClr val="C7000B"/>
                    </a:solidFill>
                    <a:latin typeface="+mn-lt"/>
                  </a:rPr>
                  <a:t>1.</a:t>
                </a:r>
                <a:r>
                  <a:rPr lang="zh-CN" altLang="en-US" sz="1400" smtClean="0">
                    <a:solidFill>
                      <a:srgbClr val="C7000B"/>
                    </a:solidFill>
                    <a:latin typeface="+mn-lt"/>
                  </a:rPr>
                  <a:t>注册设备</a:t>
                </a:r>
                <a:endParaRPr kumimoji="0" lang="zh-CN" altLang="zh-CN" sz="1600" b="0" i="0" u="none" strike="noStrike" cap="none" normalizeH="0" baseline="0" smtClean="0">
                  <a:ln>
                    <a:noFill/>
                  </a:ln>
                  <a:solidFill>
                    <a:srgbClr val="C7000B"/>
                  </a:solidFill>
                  <a:effectLst/>
                  <a:latin typeface="+mn-lt"/>
                </a:endParaRPr>
              </a:p>
            </p:txBody>
          </p:sp>
          <p:sp>
            <p:nvSpPr>
              <p:cNvPr id="14" name="Freeform 16"/>
              <p:cNvSpPr>
                <a:spLocks noEditPoints="1"/>
              </p:cNvSpPr>
              <p:nvPr/>
            </p:nvSpPr>
            <p:spPr bwMode="auto">
              <a:xfrm>
                <a:off x="2019" y="2321"/>
                <a:ext cx="15" cy="480"/>
              </a:xfrm>
              <a:custGeom>
                <a:avLst/>
                <a:gdLst>
                  <a:gd name="T0" fmla="*/ 0 w 26"/>
                  <a:gd name="T1" fmla="*/ 799 h 812"/>
                  <a:gd name="T2" fmla="*/ 0 w 26"/>
                  <a:gd name="T3" fmla="*/ 722 h 812"/>
                  <a:gd name="T4" fmla="*/ 13 w 26"/>
                  <a:gd name="T5" fmla="*/ 709 h 812"/>
                  <a:gd name="T6" fmla="*/ 26 w 26"/>
                  <a:gd name="T7" fmla="*/ 722 h 812"/>
                  <a:gd name="T8" fmla="*/ 26 w 26"/>
                  <a:gd name="T9" fmla="*/ 799 h 812"/>
                  <a:gd name="T10" fmla="*/ 13 w 26"/>
                  <a:gd name="T11" fmla="*/ 812 h 812"/>
                  <a:gd name="T12" fmla="*/ 0 w 26"/>
                  <a:gd name="T13" fmla="*/ 799 h 812"/>
                  <a:gd name="T14" fmla="*/ 0 w 26"/>
                  <a:gd name="T15" fmla="*/ 645 h 812"/>
                  <a:gd name="T16" fmla="*/ 0 w 26"/>
                  <a:gd name="T17" fmla="*/ 569 h 812"/>
                  <a:gd name="T18" fmla="*/ 13 w 26"/>
                  <a:gd name="T19" fmla="*/ 556 h 812"/>
                  <a:gd name="T20" fmla="*/ 26 w 26"/>
                  <a:gd name="T21" fmla="*/ 569 h 812"/>
                  <a:gd name="T22" fmla="*/ 26 w 26"/>
                  <a:gd name="T23" fmla="*/ 645 h 812"/>
                  <a:gd name="T24" fmla="*/ 13 w 26"/>
                  <a:gd name="T25" fmla="*/ 658 h 812"/>
                  <a:gd name="T26" fmla="*/ 0 w 26"/>
                  <a:gd name="T27" fmla="*/ 645 h 812"/>
                  <a:gd name="T28" fmla="*/ 0 w 26"/>
                  <a:gd name="T29" fmla="*/ 492 h 812"/>
                  <a:gd name="T30" fmla="*/ 0 w 26"/>
                  <a:gd name="T31" fmla="*/ 415 h 812"/>
                  <a:gd name="T32" fmla="*/ 13 w 26"/>
                  <a:gd name="T33" fmla="*/ 402 h 812"/>
                  <a:gd name="T34" fmla="*/ 26 w 26"/>
                  <a:gd name="T35" fmla="*/ 415 h 812"/>
                  <a:gd name="T36" fmla="*/ 26 w 26"/>
                  <a:gd name="T37" fmla="*/ 492 h 812"/>
                  <a:gd name="T38" fmla="*/ 13 w 26"/>
                  <a:gd name="T39" fmla="*/ 505 h 812"/>
                  <a:gd name="T40" fmla="*/ 0 w 26"/>
                  <a:gd name="T41" fmla="*/ 492 h 812"/>
                  <a:gd name="T42" fmla="*/ 0 w 26"/>
                  <a:gd name="T43" fmla="*/ 338 h 812"/>
                  <a:gd name="T44" fmla="*/ 0 w 26"/>
                  <a:gd name="T45" fmla="*/ 261 h 812"/>
                  <a:gd name="T46" fmla="*/ 13 w 26"/>
                  <a:gd name="T47" fmla="*/ 249 h 812"/>
                  <a:gd name="T48" fmla="*/ 26 w 26"/>
                  <a:gd name="T49" fmla="*/ 261 h 812"/>
                  <a:gd name="T50" fmla="*/ 26 w 26"/>
                  <a:gd name="T51" fmla="*/ 338 h 812"/>
                  <a:gd name="T52" fmla="*/ 13 w 26"/>
                  <a:gd name="T53" fmla="*/ 351 h 812"/>
                  <a:gd name="T54" fmla="*/ 0 w 26"/>
                  <a:gd name="T55" fmla="*/ 338 h 812"/>
                  <a:gd name="T56" fmla="*/ 0 w 26"/>
                  <a:gd name="T57" fmla="*/ 185 h 812"/>
                  <a:gd name="T58" fmla="*/ 0 w 26"/>
                  <a:gd name="T59" fmla="*/ 108 h 812"/>
                  <a:gd name="T60" fmla="*/ 13 w 26"/>
                  <a:gd name="T61" fmla="*/ 95 h 812"/>
                  <a:gd name="T62" fmla="*/ 26 w 26"/>
                  <a:gd name="T63" fmla="*/ 108 h 812"/>
                  <a:gd name="T64" fmla="*/ 26 w 26"/>
                  <a:gd name="T65" fmla="*/ 185 h 812"/>
                  <a:gd name="T66" fmla="*/ 13 w 26"/>
                  <a:gd name="T67" fmla="*/ 197 h 812"/>
                  <a:gd name="T68" fmla="*/ 0 w 26"/>
                  <a:gd name="T69" fmla="*/ 185 h 812"/>
                  <a:gd name="T70" fmla="*/ 0 w 26"/>
                  <a:gd name="T71" fmla="*/ 31 h 812"/>
                  <a:gd name="T72" fmla="*/ 0 w 26"/>
                  <a:gd name="T73" fmla="*/ 13 h 812"/>
                  <a:gd name="T74" fmla="*/ 13 w 26"/>
                  <a:gd name="T75" fmla="*/ 0 h 812"/>
                  <a:gd name="T76" fmla="*/ 26 w 26"/>
                  <a:gd name="T77" fmla="*/ 13 h 812"/>
                  <a:gd name="T78" fmla="*/ 26 w 26"/>
                  <a:gd name="T79" fmla="*/ 31 h 812"/>
                  <a:gd name="T80" fmla="*/ 13 w 26"/>
                  <a:gd name="T81" fmla="*/ 44 h 812"/>
                  <a:gd name="T82" fmla="*/ 0 w 26"/>
                  <a:gd name="T83" fmla="*/ 31 h 8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 h="812">
                    <a:moveTo>
                      <a:pt x="0" y="799"/>
                    </a:moveTo>
                    <a:lnTo>
                      <a:pt x="0" y="722"/>
                    </a:lnTo>
                    <a:cubicBezTo>
                      <a:pt x="0" y="715"/>
                      <a:pt x="6" y="709"/>
                      <a:pt x="13" y="709"/>
                    </a:cubicBezTo>
                    <a:cubicBezTo>
                      <a:pt x="20" y="709"/>
                      <a:pt x="26" y="715"/>
                      <a:pt x="26" y="722"/>
                    </a:cubicBezTo>
                    <a:lnTo>
                      <a:pt x="26" y="799"/>
                    </a:lnTo>
                    <a:cubicBezTo>
                      <a:pt x="26" y="806"/>
                      <a:pt x="20" y="812"/>
                      <a:pt x="13" y="812"/>
                    </a:cubicBezTo>
                    <a:cubicBezTo>
                      <a:pt x="6" y="812"/>
                      <a:pt x="0" y="806"/>
                      <a:pt x="0" y="799"/>
                    </a:cubicBezTo>
                    <a:close/>
                    <a:moveTo>
                      <a:pt x="0" y="645"/>
                    </a:moveTo>
                    <a:lnTo>
                      <a:pt x="0" y="569"/>
                    </a:lnTo>
                    <a:cubicBezTo>
                      <a:pt x="0" y="561"/>
                      <a:pt x="6" y="556"/>
                      <a:pt x="13" y="556"/>
                    </a:cubicBezTo>
                    <a:cubicBezTo>
                      <a:pt x="20" y="556"/>
                      <a:pt x="26" y="561"/>
                      <a:pt x="26" y="569"/>
                    </a:cubicBezTo>
                    <a:lnTo>
                      <a:pt x="26" y="645"/>
                    </a:lnTo>
                    <a:cubicBezTo>
                      <a:pt x="26" y="652"/>
                      <a:pt x="20" y="658"/>
                      <a:pt x="13" y="658"/>
                    </a:cubicBezTo>
                    <a:cubicBezTo>
                      <a:pt x="6" y="658"/>
                      <a:pt x="0" y="652"/>
                      <a:pt x="0" y="645"/>
                    </a:cubicBezTo>
                    <a:close/>
                    <a:moveTo>
                      <a:pt x="0" y="492"/>
                    </a:moveTo>
                    <a:lnTo>
                      <a:pt x="0" y="415"/>
                    </a:lnTo>
                    <a:cubicBezTo>
                      <a:pt x="0" y="408"/>
                      <a:pt x="6" y="402"/>
                      <a:pt x="13" y="402"/>
                    </a:cubicBezTo>
                    <a:cubicBezTo>
                      <a:pt x="20" y="402"/>
                      <a:pt x="26" y="408"/>
                      <a:pt x="26" y="415"/>
                    </a:cubicBezTo>
                    <a:lnTo>
                      <a:pt x="26" y="492"/>
                    </a:lnTo>
                    <a:cubicBezTo>
                      <a:pt x="26" y="499"/>
                      <a:pt x="20" y="505"/>
                      <a:pt x="13" y="505"/>
                    </a:cubicBezTo>
                    <a:cubicBezTo>
                      <a:pt x="6" y="505"/>
                      <a:pt x="0" y="499"/>
                      <a:pt x="0" y="492"/>
                    </a:cubicBezTo>
                    <a:close/>
                    <a:moveTo>
                      <a:pt x="0" y="338"/>
                    </a:moveTo>
                    <a:lnTo>
                      <a:pt x="0" y="261"/>
                    </a:lnTo>
                    <a:cubicBezTo>
                      <a:pt x="0" y="254"/>
                      <a:pt x="6" y="249"/>
                      <a:pt x="13" y="249"/>
                    </a:cubicBezTo>
                    <a:cubicBezTo>
                      <a:pt x="20" y="249"/>
                      <a:pt x="26" y="254"/>
                      <a:pt x="26" y="261"/>
                    </a:cubicBezTo>
                    <a:lnTo>
                      <a:pt x="26" y="338"/>
                    </a:lnTo>
                    <a:cubicBezTo>
                      <a:pt x="26" y="345"/>
                      <a:pt x="20" y="351"/>
                      <a:pt x="13" y="351"/>
                    </a:cubicBezTo>
                    <a:cubicBezTo>
                      <a:pt x="6" y="351"/>
                      <a:pt x="0" y="345"/>
                      <a:pt x="0" y="338"/>
                    </a:cubicBezTo>
                    <a:close/>
                    <a:moveTo>
                      <a:pt x="0" y="185"/>
                    </a:moveTo>
                    <a:lnTo>
                      <a:pt x="0" y="108"/>
                    </a:lnTo>
                    <a:cubicBezTo>
                      <a:pt x="0" y="101"/>
                      <a:pt x="6" y="95"/>
                      <a:pt x="13" y="95"/>
                    </a:cubicBezTo>
                    <a:cubicBezTo>
                      <a:pt x="20" y="95"/>
                      <a:pt x="26" y="101"/>
                      <a:pt x="26" y="108"/>
                    </a:cubicBezTo>
                    <a:lnTo>
                      <a:pt x="26" y="185"/>
                    </a:lnTo>
                    <a:cubicBezTo>
                      <a:pt x="26" y="192"/>
                      <a:pt x="20" y="197"/>
                      <a:pt x="13" y="197"/>
                    </a:cubicBezTo>
                    <a:cubicBezTo>
                      <a:pt x="6" y="197"/>
                      <a:pt x="0" y="192"/>
                      <a:pt x="0" y="185"/>
                    </a:cubicBezTo>
                    <a:close/>
                    <a:moveTo>
                      <a:pt x="0" y="31"/>
                    </a:moveTo>
                    <a:lnTo>
                      <a:pt x="0" y="13"/>
                    </a:lnTo>
                    <a:cubicBezTo>
                      <a:pt x="0" y="6"/>
                      <a:pt x="6" y="0"/>
                      <a:pt x="13" y="0"/>
                    </a:cubicBezTo>
                    <a:cubicBezTo>
                      <a:pt x="20" y="0"/>
                      <a:pt x="26" y="6"/>
                      <a:pt x="26" y="13"/>
                    </a:cubicBezTo>
                    <a:lnTo>
                      <a:pt x="26" y="31"/>
                    </a:lnTo>
                    <a:cubicBezTo>
                      <a:pt x="26" y="38"/>
                      <a:pt x="20" y="44"/>
                      <a:pt x="13" y="44"/>
                    </a:cubicBezTo>
                    <a:cubicBezTo>
                      <a:pt x="6" y="44"/>
                      <a:pt x="0" y="38"/>
                      <a:pt x="0" y="31"/>
                    </a:cubicBezTo>
                    <a:close/>
                  </a:path>
                </a:pathLst>
              </a:custGeom>
              <a:solidFill>
                <a:srgbClr val="17355D"/>
              </a:solidFill>
              <a:ln w="1588" cap="flat">
                <a:solidFill>
                  <a:srgbClr val="17355D"/>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 name="Freeform 17"/>
              <p:cNvSpPr>
                <a:spLocks/>
              </p:cNvSpPr>
              <p:nvPr/>
            </p:nvSpPr>
            <p:spPr bwMode="auto">
              <a:xfrm>
                <a:off x="1980" y="2200"/>
                <a:ext cx="93" cy="140"/>
              </a:xfrm>
              <a:custGeom>
                <a:avLst/>
                <a:gdLst>
                  <a:gd name="T0" fmla="*/ 0 w 93"/>
                  <a:gd name="T1" fmla="*/ 140 h 140"/>
                  <a:gd name="T2" fmla="*/ 46 w 93"/>
                  <a:gd name="T3" fmla="*/ 0 h 140"/>
                  <a:gd name="T4" fmla="*/ 93 w 93"/>
                  <a:gd name="T5" fmla="*/ 140 h 140"/>
                  <a:gd name="T6" fmla="*/ 0 w 93"/>
                  <a:gd name="T7" fmla="*/ 140 h 140"/>
                </a:gdLst>
                <a:ahLst/>
                <a:cxnLst>
                  <a:cxn ang="0">
                    <a:pos x="T0" y="T1"/>
                  </a:cxn>
                  <a:cxn ang="0">
                    <a:pos x="T2" y="T3"/>
                  </a:cxn>
                  <a:cxn ang="0">
                    <a:pos x="T4" y="T5"/>
                  </a:cxn>
                  <a:cxn ang="0">
                    <a:pos x="T6" y="T7"/>
                  </a:cxn>
                </a:cxnLst>
                <a:rect l="0" t="0" r="r" b="b"/>
                <a:pathLst>
                  <a:path w="93" h="140">
                    <a:moveTo>
                      <a:pt x="0" y="140"/>
                    </a:moveTo>
                    <a:lnTo>
                      <a:pt x="46" y="0"/>
                    </a:lnTo>
                    <a:lnTo>
                      <a:pt x="93" y="140"/>
                    </a:lnTo>
                    <a:lnTo>
                      <a:pt x="0" y="140"/>
                    </a:lnTo>
                    <a:close/>
                  </a:path>
                </a:pathLst>
              </a:custGeom>
              <a:solidFill>
                <a:srgbClr val="1735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18"/>
              <p:cNvSpPr>
                <a:spLocks noChangeArrowheads="1"/>
              </p:cNvSpPr>
              <p:nvPr/>
            </p:nvSpPr>
            <p:spPr bwMode="auto">
              <a:xfrm>
                <a:off x="1276" y="2296"/>
                <a:ext cx="558"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defRPr>
                    <a:solidFill>
                      <a:schemeClr val="tx1"/>
                    </a:solidFill>
                    <a:latin typeface="Arial" panose="020B0604020202020204" pitchFamily="34" charset="0"/>
                  </a:defRPr>
                </a:lvl1pPr>
                <a:lvl2pPr eaLnBrk="0" fontAlgn="base" hangingPunct="0">
                  <a:defRPr>
                    <a:solidFill>
                      <a:schemeClr val="tx1"/>
                    </a:solidFill>
                    <a:latin typeface="Arial" panose="020B0604020202020204" pitchFamily="34" charset="0"/>
                  </a:defRPr>
                </a:lvl2pPr>
                <a:lvl3pPr eaLnBrk="0" fontAlgn="base" hangingPunct="0">
                  <a:defRPr>
                    <a:solidFill>
                      <a:schemeClr val="tx1"/>
                    </a:solidFill>
                    <a:latin typeface="Arial" panose="020B0604020202020204" pitchFamily="34" charset="0"/>
                  </a:defRPr>
                </a:lvl3pPr>
                <a:lvl4pPr eaLnBrk="0" fontAlgn="base" hangingPunct="0">
                  <a:defRPr>
                    <a:solidFill>
                      <a:schemeClr val="tx1"/>
                    </a:solidFill>
                    <a:latin typeface="Arial" panose="020B0604020202020204" pitchFamily="34" charset="0"/>
                  </a:defRPr>
                </a:lvl4pPr>
                <a:lvl5pPr eaLnBrk="0" fontAlgn="base"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zh-CN" sz="1400" smtClean="0">
                    <a:solidFill>
                      <a:srgbClr val="C7000B"/>
                    </a:solidFill>
                    <a:latin typeface="+mn-lt"/>
                  </a:rPr>
                  <a:t>2.</a:t>
                </a:r>
                <a:r>
                  <a:rPr lang="zh-CN" altLang="en-US" sz="1400" smtClean="0">
                    <a:solidFill>
                      <a:srgbClr val="C7000B"/>
                    </a:solidFill>
                    <a:latin typeface="+mn-lt"/>
                  </a:rPr>
                  <a:t>设备激活</a:t>
                </a:r>
                <a:endParaRPr kumimoji="0" lang="zh-CN" altLang="zh-CN" sz="1600" b="0" i="0" u="none" strike="noStrike" cap="none" normalizeH="0" baseline="0" smtClean="0">
                  <a:ln>
                    <a:noFill/>
                  </a:ln>
                  <a:solidFill>
                    <a:srgbClr val="C7000B"/>
                  </a:solidFill>
                  <a:effectLst/>
                  <a:latin typeface="+mn-lt"/>
                </a:endParaRPr>
              </a:p>
            </p:txBody>
          </p:sp>
          <p:sp>
            <p:nvSpPr>
              <p:cNvPr id="19" name="Freeform 21"/>
              <p:cNvSpPr>
                <a:spLocks noEditPoints="1"/>
              </p:cNvSpPr>
              <p:nvPr/>
            </p:nvSpPr>
            <p:spPr bwMode="auto">
              <a:xfrm>
                <a:off x="2012" y="1452"/>
                <a:ext cx="15" cy="242"/>
              </a:xfrm>
              <a:custGeom>
                <a:avLst/>
                <a:gdLst>
                  <a:gd name="T0" fmla="*/ 0 w 26"/>
                  <a:gd name="T1" fmla="*/ 13 h 410"/>
                  <a:gd name="T2" fmla="*/ 0 w 26"/>
                  <a:gd name="T3" fmla="*/ 90 h 410"/>
                  <a:gd name="T4" fmla="*/ 13 w 26"/>
                  <a:gd name="T5" fmla="*/ 102 h 410"/>
                  <a:gd name="T6" fmla="*/ 26 w 26"/>
                  <a:gd name="T7" fmla="*/ 90 h 410"/>
                  <a:gd name="T8" fmla="*/ 26 w 26"/>
                  <a:gd name="T9" fmla="*/ 13 h 410"/>
                  <a:gd name="T10" fmla="*/ 13 w 26"/>
                  <a:gd name="T11" fmla="*/ 0 h 410"/>
                  <a:gd name="T12" fmla="*/ 0 w 26"/>
                  <a:gd name="T13" fmla="*/ 13 h 410"/>
                  <a:gd name="T14" fmla="*/ 0 w 26"/>
                  <a:gd name="T15" fmla="*/ 166 h 410"/>
                  <a:gd name="T16" fmla="*/ 0 w 26"/>
                  <a:gd name="T17" fmla="*/ 243 h 410"/>
                  <a:gd name="T18" fmla="*/ 13 w 26"/>
                  <a:gd name="T19" fmla="*/ 256 h 410"/>
                  <a:gd name="T20" fmla="*/ 26 w 26"/>
                  <a:gd name="T21" fmla="*/ 243 h 410"/>
                  <a:gd name="T22" fmla="*/ 26 w 26"/>
                  <a:gd name="T23" fmla="*/ 166 h 410"/>
                  <a:gd name="T24" fmla="*/ 13 w 26"/>
                  <a:gd name="T25" fmla="*/ 154 h 410"/>
                  <a:gd name="T26" fmla="*/ 0 w 26"/>
                  <a:gd name="T27" fmla="*/ 166 h 410"/>
                  <a:gd name="T28" fmla="*/ 0 w 26"/>
                  <a:gd name="T29" fmla="*/ 320 h 410"/>
                  <a:gd name="T30" fmla="*/ 0 w 26"/>
                  <a:gd name="T31" fmla="*/ 397 h 410"/>
                  <a:gd name="T32" fmla="*/ 13 w 26"/>
                  <a:gd name="T33" fmla="*/ 410 h 410"/>
                  <a:gd name="T34" fmla="*/ 26 w 26"/>
                  <a:gd name="T35" fmla="*/ 397 h 410"/>
                  <a:gd name="T36" fmla="*/ 26 w 26"/>
                  <a:gd name="T37" fmla="*/ 320 h 410"/>
                  <a:gd name="T38" fmla="*/ 13 w 26"/>
                  <a:gd name="T39" fmla="*/ 307 h 410"/>
                  <a:gd name="T40" fmla="*/ 0 w 26"/>
                  <a:gd name="T41" fmla="*/ 320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410">
                    <a:moveTo>
                      <a:pt x="0" y="13"/>
                    </a:moveTo>
                    <a:lnTo>
                      <a:pt x="0" y="90"/>
                    </a:lnTo>
                    <a:cubicBezTo>
                      <a:pt x="0" y="97"/>
                      <a:pt x="6" y="102"/>
                      <a:pt x="13" y="102"/>
                    </a:cubicBezTo>
                    <a:cubicBezTo>
                      <a:pt x="20" y="102"/>
                      <a:pt x="26" y="97"/>
                      <a:pt x="26" y="90"/>
                    </a:cubicBezTo>
                    <a:lnTo>
                      <a:pt x="26" y="13"/>
                    </a:lnTo>
                    <a:cubicBezTo>
                      <a:pt x="26" y="6"/>
                      <a:pt x="20" y="0"/>
                      <a:pt x="13" y="0"/>
                    </a:cubicBezTo>
                    <a:cubicBezTo>
                      <a:pt x="6" y="0"/>
                      <a:pt x="0" y="6"/>
                      <a:pt x="0" y="13"/>
                    </a:cubicBezTo>
                    <a:close/>
                    <a:moveTo>
                      <a:pt x="0" y="166"/>
                    </a:moveTo>
                    <a:lnTo>
                      <a:pt x="0" y="243"/>
                    </a:lnTo>
                    <a:cubicBezTo>
                      <a:pt x="0" y="250"/>
                      <a:pt x="6" y="256"/>
                      <a:pt x="13" y="256"/>
                    </a:cubicBezTo>
                    <a:cubicBezTo>
                      <a:pt x="20" y="256"/>
                      <a:pt x="26" y="250"/>
                      <a:pt x="26" y="243"/>
                    </a:cubicBezTo>
                    <a:lnTo>
                      <a:pt x="26" y="166"/>
                    </a:lnTo>
                    <a:cubicBezTo>
                      <a:pt x="26" y="159"/>
                      <a:pt x="20" y="154"/>
                      <a:pt x="13" y="154"/>
                    </a:cubicBezTo>
                    <a:cubicBezTo>
                      <a:pt x="6" y="154"/>
                      <a:pt x="0" y="159"/>
                      <a:pt x="0" y="166"/>
                    </a:cubicBezTo>
                    <a:close/>
                    <a:moveTo>
                      <a:pt x="0" y="320"/>
                    </a:moveTo>
                    <a:lnTo>
                      <a:pt x="0" y="397"/>
                    </a:lnTo>
                    <a:cubicBezTo>
                      <a:pt x="0" y="404"/>
                      <a:pt x="6" y="410"/>
                      <a:pt x="13" y="410"/>
                    </a:cubicBezTo>
                    <a:cubicBezTo>
                      <a:pt x="20" y="410"/>
                      <a:pt x="26" y="404"/>
                      <a:pt x="26" y="397"/>
                    </a:cubicBezTo>
                    <a:lnTo>
                      <a:pt x="26" y="320"/>
                    </a:lnTo>
                    <a:cubicBezTo>
                      <a:pt x="26" y="313"/>
                      <a:pt x="20" y="307"/>
                      <a:pt x="13" y="307"/>
                    </a:cubicBezTo>
                    <a:cubicBezTo>
                      <a:pt x="6" y="307"/>
                      <a:pt x="0" y="313"/>
                      <a:pt x="0" y="320"/>
                    </a:cubicBezTo>
                    <a:close/>
                  </a:path>
                </a:pathLst>
              </a:custGeom>
              <a:solidFill>
                <a:srgbClr val="17355D"/>
              </a:solidFill>
              <a:ln w="1588" cap="flat">
                <a:solidFill>
                  <a:srgbClr val="17355D"/>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 name="Freeform 22"/>
              <p:cNvSpPr>
                <a:spLocks/>
              </p:cNvSpPr>
              <p:nvPr/>
            </p:nvSpPr>
            <p:spPr bwMode="auto">
              <a:xfrm>
                <a:off x="1973" y="1676"/>
                <a:ext cx="93" cy="140"/>
              </a:xfrm>
              <a:custGeom>
                <a:avLst/>
                <a:gdLst>
                  <a:gd name="T0" fmla="*/ 0 w 93"/>
                  <a:gd name="T1" fmla="*/ 0 h 140"/>
                  <a:gd name="T2" fmla="*/ 46 w 93"/>
                  <a:gd name="T3" fmla="*/ 140 h 140"/>
                  <a:gd name="T4" fmla="*/ 93 w 93"/>
                  <a:gd name="T5" fmla="*/ 0 h 140"/>
                  <a:gd name="T6" fmla="*/ 0 w 93"/>
                  <a:gd name="T7" fmla="*/ 0 h 140"/>
                </a:gdLst>
                <a:ahLst/>
                <a:cxnLst>
                  <a:cxn ang="0">
                    <a:pos x="T0" y="T1"/>
                  </a:cxn>
                  <a:cxn ang="0">
                    <a:pos x="T2" y="T3"/>
                  </a:cxn>
                  <a:cxn ang="0">
                    <a:pos x="T4" y="T5"/>
                  </a:cxn>
                  <a:cxn ang="0">
                    <a:pos x="T6" y="T7"/>
                  </a:cxn>
                </a:cxnLst>
                <a:rect l="0" t="0" r="r" b="b"/>
                <a:pathLst>
                  <a:path w="93" h="140">
                    <a:moveTo>
                      <a:pt x="0" y="0"/>
                    </a:moveTo>
                    <a:lnTo>
                      <a:pt x="46" y="140"/>
                    </a:lnTo>
                    <a:lnTo>
                      <a:pt x="93" y="0"/>
                    </a:lnTo>
                    <a:lnTo>
                      <a:pt x="0" y="0"/>
                    </a:lnTo>
                    <a:close/>
                  </a:path>
                </a:pathLst>
              </a:custGeom>
              <a:solidFill>
                <a:srgbClr val="1735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23"/>
              <p:cNvSpPr>
                <a:spLocks noChangeArrowheads="1"/>
              </p:cNvSpPr>
              <p:nvPr/>
            </p:nvSpPr>
            <p:spPr bwMode="auto">
              <a:xfrm>
                <a:off x="1144" y="1093"/>
                <a:ext cx="1792" cy="321"/>
              </a:xfrm>
              <a:prstGeom prst="rect">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24"/>
              <p:cNvSpPr>
                <a:spLocks noChangeArrowheads="1"/>
              </p:cNvSpPr>
              <p:nvPr/>
            </p:nvSpPr>
            <p:spPr bwMode="auto">
              <a:xfrm>
                <a:off x="1781" y="1166"/>
                <a:ext cx="549"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defRPr>
                    <a:solidFill>
                      <a:schemeClr val="tx1"/>
                    </a:solidFill>
                    <a:latin typeface="Arial" panose="020B0604020202020204" pitchFamily="34" charset="0"/>
                  </a:defRPr>
                </a:lvl1pPr>
                <a:lvl2pPr eaLnBrk="0" fontAlgn="base" hangingPunct="0">
                  <a:defRPr>
                    <a:solidFill>
                      <a:schemeClr val="tx1"/>
                    </a:solidFill>
                    <a:latin typeface="Arial" panose="020B0604020202020204" pitchFamily="34" charset="0"/>
                  </a:defRPr>
                </a:lvl2pPr>
                <a:lvl3pPr eaLnBrk="0" fontAlgn="base" hangingPunct="0">
                  <a:defRPr>
                    <a:solidFill>
                      <a:schemeClr val="tx1"/>
                    </a:solidFill>
                    <a:latin typeface="Arial" panose="020B0604020202020204" pitchFamily="34" charset="0"/>
                  </a:defRPr>
                </a:lvl3pPr>
                <a:lvl4pPr eaLnBrk="0" fontAlgn="base" hangingPunct="0">
                  <a:defRPr>
                    <a:solidFill>
                      <a:schemeClr val="tx1"/>
                    </a:solidFill>
                    <a:latin typeface="Arial" panose="020B0604020202020204" pitchFamily="34" charset="0"/>
                  </a:defRPr>
                </a:lvl4pPr>
                <a:lvl5pPr eaLnBrk="0" fontAlgn="base"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b="0" i="0" u="none" strike="noStrike" cap="none" normalizeH="0" baseline="0" smtClean="0">
                    <a:ln>
                      <a:noFill/>
                    </a:ln>
                    <a:solidFill>
                      <a:schemeClr val="bg1"/>
                    </a:solidFill>
                    <a:effectLst/>
                    <a:latin typeface="+mn-lt"/>
                  </a:rPr>
                  <a:t>行业应用</a:t>
                </a:r>
                <a:endParaRPr kumimoji="0" lang="zh-CN" altLang="zh-CN" sz="1800" b="0" i="0" u="none" strike="noStrike" cap="none" normalizeH="0" baseline="0" smtClean="0">
                  <a:ln>
                    <a:noFill/>
                  </a:ln>
                  <a:solidFill>
                    <a:schemeClr val="bg1"/>
                  </a:solidFill>
                  <a:effectLst/>
                  <a:latin typeface="+mn-lt"/>
                </a:endParaRPr>
              </a:p>
            </p:txBody>
          </p:sp>
          <p:sp>
            <p:nvSpPr>
              <p:cNvPr id="23" name="Rectangle 25"/>
              <p:cNvSpPr>
                <a:spLocks noChangeArrowheads="1"/>
              </p:cNvSpPr>
              <p:nvPr/>
            </p:nvSpPr>
            <p:spPr bwMode="auto">
              <a:xfrm>
                <a:off x="1144" y="1879"/>
                <a:ext cx="1792" cy="321"/>
              </a:xfrm>
              <a:prstGeom prst="rect">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26"/>
              <p:cNvSpPr>
                <a:spLocks noChangeArrowheads="1"/>
              </p:cNvSpPr>
              <p:nvPr/>
            </p:nvSpPr>
            <p:spPr bwMode="auto">
              <a:xfrm>
                <a:off x="1685" y="1961"/>
                <a:ext cx="64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defRPr>
                    <a:solidFill>
                      <a:schemeClr val="tx1"/>
                    </a:solidFill>
                    <a:latin typeface="Arial" panose="020B0604020202020204" pitchFamily="34" charset="0"/>
                  </a:defRPr>
                </a:lvl1pPr>
                <a:lvl2pPr eaLnBrk="0" fontAlgn="base" hangingPunct="0">
                  <a:defRPr>
                    <a:solidFill>
                      <a:schemeClr val="tx1"/>
                    </a:solidFill>
                    <a:latin typeface="Arial" panose="020B0604020202020204" pitchFamily="34" charset="0"/>
                  </a:defRPr>
                </a:lvl2pPr>
                <a:lvl3pPr eaLnBrk="0" fontAlgn="base" hangingPunct="0">
                  <a:defRPr>
                    <a:solidFill>
                      <a:schemeClr val="tx1"/>
                    </a:solidFill>
                    <a:latin typeface="Arial" panose="020B0604020202020204" pitchFamily="34" charset="0"/>
                  </a:defRPr>
                </a:lvl3pPr>
                <a:lvl4pPr eaLnBrk="0" fontAlgn="base" hangingPunct="0">
                  <a:defRPr>
                    <a:solidFill>
                      <a:schemeClr val="tx1"/>
                    </a:solidFill>
                    <a:latin typeface="Arial" panose="020B0604020202020204" pitchFamily="34" charset="0"/>
                  </a:defRPr>
                </a:lvl4pPr>
                <a:lvl5pPr eaLnBrk="0" fontAlgn="base"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en-US" sz="1600">
                    <a:solidFill>
                      <a:srgbClr val="FFFFFF"/>
                    </a:solidFill>
                    <a:latin typeface="+mn-lt"/>
                  </a:rPr>
                  <a:t>物</a:t>
                </a:r>
                <a:r>
                  <a:rPr lang="zh-CN" altLang="en-US" sz="1600" smtClean="0">
                    <a:solidFill>
                      <a:srgbClr val="FFFFFF"/>
                    </a:solidFill>
                    <a:latin typeface="+mn-lt"/>
                  </a:rPr>
                  <a:t>联网平台</a:t>
                </a:r>
                <a:endParaRPr kumimoji="0" lang="zh-CN" altLang="zh-CN" sz="1600" b="0" i="0" u="none" strike="noStrike" cap="none" normalizeH="0" baseline="0" smtClean="0">
                  <a:ln>
                    <a:noFill/>
                  </a:ln>
                  <a:solidFill>
                    <a:schemeClr val="tx1"/>
                  </a:solidFill>
                  <a:effectLst/>
                  <a:latin typeface="+mn-lt"/>
                </a:endParaRPr>
              </a:p>
            </p:txBody>
          </p:sp>
          <p:sp>
            <p:nvSpPr>
              <p:cNvPr id="25" name="Rectangle 27"/>
              <p:cNvSpPr>
                <a:spLocks noChangeArrowheads="1"/>
              </p:cNvSpPr>
              <p:nvPr/>
            </p:nvSpPr>
            <p:spPr bwMode="auto">
              <a:xfrm>
                <a:off x="2009" y="1952"/>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defRPr>
                    <a:solidFill>
                      <a:schemeClr val="tx1"/>
                    </a:solidFill>
                    <a:latin typeface="Arial" panose="020B0604020202020204" pitchFamily="34" charset="0"/>
                  </a:defRPr>
                </a:lvl1pPr>
                <a:lvl2pPr eaLnBrk="0" fontAlgn="base" hangingPunct="0">
                  <a:defRPr>
                    <a:solidFill>
                      <a:schemeClr val="tx1"/>
                    </a:solidFill>
                    <a:latin typeface="Arial" panose="020B0604020202020204" pitchFamily="34" charset="0"/>
                  </a:defRPr>
                </a:lvl2pPr>
                <a:lvl3pPr eaLnBrk="0" fontAlgn="base" hangingPunct="0">
                  <a:defRPr>
                    <a:solidFill>
                      <a:schemeClr val="tx1"/>
                    </a:solidFill>
                    <a:latin typeface="Arial" panose="020B0604020202020204" pitchFamily="34" charset="0"/>
                  </a:defRPr>
                </a:lvl3pPr>
                <a:lvl4pPr eaLnBrk="0" fontAlgn="base" hangingPunct="0">
                  <a:defRPr>
                    <a:solidFill>
                      <a:schemeClr val="tx1"/>
                    </a:solidFill>
                    <a:latin typeface="Arial" panose="020B0604020202020204" pitchFamily="34" charset="0"/>
                  </a:defRPr>
                </a:lvl4pPr>
                <a:lvl5pPr eaLnBrk="0" fontAlgn="base"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mn-lt"/>
                </a:endParaRPr>
              </a:p>
            </p:txBody>
          </p:sp>
          <p:sp>
            <p:nvSpPr>
              <p:cNvPr id="26" name="Rectangle 30"/>
              <p:cNvSpPr>
                <a:spLocks noChangeArrowheads="1"/>
              </p:cNvSpPr>
              <p:nvPr/>
            </p:nvSpPr>
            <p:spPr bwMode="auto">
              <a:xfrm>
                <a:off x="2185" y="1559"/>
                <a:ext cx="769"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defRPr>
                    <a:solidFill>
                      <a:schemeClr val="tx1"/>
                    </a:solidFill>
                    <a:latin typeface="Arial" panose="020B0604020202020204" pitchFamily="34" charset="0"/>
                  </a:defRPr>
                </a:lvl1pPr>
                <a:lvl2pPr eaLnBrk="0" fontAlgn="base" hangingPunct="0">
                  <a:defRPr>
                    <a:solidFill>
                      <a:schemeClr val="tx1"/>
                    </a:solidFill>
                    <a:latin typeface="Arial" panose="020B0604020202020204" pitchFamily="34" charset="0"/>
                  </a:defRPr>
                </a:lvl2pPr>
                <a:lvl3pPr eaLnBrk="0" fontAlgn="base" hangingPunct="0">
                  <a:defRPr>
                    <a:solidFill>
                      <a:schemeClr val="tx1"/>
                    </a:solidFill>
                    <a:latin typeface="Arial" panose="020B0604020202020204" pitchFamily="34" charset="0"/>
                  </a:defRPr>
                </a:lvl3pPr>
                <a:lvl4pPr eaLnBrk="0" fontAlgn="base" hangingPunct="0">
                  <a:defRPr>
                    <a:solidFill>
                      <a:schemeClr val="tx1"/>
                    </a:solidFill>
                    <a:latin typeface="Arial" panose="020B0604020202020204" pitchFamily="34" charset="0"/>
                  </a:defRPr>
                </a:lvl4pPr>
                <a:lvl5pPr eaLnBrk="0" fontAlgn="base"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smtClean="0">
                    <a:ln>
                      <a:noFill/>
                    </a:ln>
                    <a:solidFill>
                      <a:srgbClr val="C7000B"/>
                    </a:solidFill>
                    <a:effectLst/>
                    <a:latin typeface="+mn-lt"/>
                  </a:rPr>
                  <a:t>录入设备信息</a:t>
                </a:r>
                <a:endParaRPr kumimoji="0" lang="zh-CN" altLang="zh-CN" sz="1600" b="0" i="0" u="none" strike="noStrike" cap="none" normalizeH="0" baseline="0" smtClean="0">
                  <a:ln>
                    <a:noFill/>
                  </a:ln>
                  <a:solidFill>
                    <a:srgbClr val="C7000B"/>
                  </a:solidFill>
                  <a:effectLst/>
                  <a:latin typeface="+mn-lt"/>
                </a:endParaRPr>
              </a:p>
            </p:txBody>
          </p:sp>
          <p:sp>
            <p:nvSpPr>
              <p:cNvPr id="27" name="Rectangle 31"/>
              <p:cNvSpPr>
                <a:spLocks noChangeArrowheads="1"/>
              </p:cNvSpPr>
              <p:nvPr/>
            </p:nvSpPr>
            <p:spPr bwMode="auto">
              <a:xfrm>
                <a:off x="2185" y="2289"/>
                <a:ext cx="839"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defRPr>
                    <a:solidFill>
                      <a:schemeClr val="tx1"/>
                    </a:solidFill>
                    <a:latin typeface="Arial" panose="020B0604020202020204" pitchFamily="34" charset="0"/>
                  </a:defRPr>
                </a:lvl1pPr>
                <a:lvl2pPr eaLnBrk="0" fontAlgn="base" hangingPunct="0">
                  <a:defRPr>
                    <a:solidFill>
                      <a:schemeClr val="tx1"/>
                    </a:solidFill>
                    <a:latin typeface="Arial" panose="020B0604020202020204" pitchFamily="34" charset="0"/>
                  </a:defRPr>
                </a:lvl2pPr>
                <a:lvl3pPr eaLnBrk="0" fontAlgn="base" hangingPunct="0">
                  <a:defRPr>
                    <a:solidFill>
                      <a:schemeClr val="tx1"/>
                    </a:solidFill>
                    <a:latin typeface="Arial" panose="020B0604020202020204" pitchFamily="34" charset="0"/>
                  </a:defRPr>
                </a:lvl3pPr>
                <a:lvl4pPr eaLnBrk="0" fontAlgn="base" hangingPunct="0">
                  <a:defRPr>
                    <a:solidFill>
                      <a:schemeClr val="tx1"/>
                    </a:solidFill>
                    <a:latin typeface="Arial" panose="020B0604020202020204" pitchFamily="34" charset="0"/>
                  </a:defRPr>
                </a:lvl4pPr>
                <a:lvl5pPr eaLnBrk="0" fontAlgn="base"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smtClean="0">
                    <a:ln>
                      <a:noFill/>
                    </a:ln>
                    <a:solidFill>
                      <a:srgbClr val="C7000B"/>
                    </a:solidFill>
                    <a:effectLst/>
                    <a:latin typeface="+mn-lt"/>
                  </a:rPr>
                  <a:t>携带鉴权信息</a:t>
                </a:r>
                <a:endParaRPr kumimoji="0" lang="zh-CN" altLang="zh-CN" sz="1600" b="0" i="0" u="none" strike="noStrike" cap="none" normalizeH="0" baseline="0" smtClean="0">
                  <a:ln>
                    <a:noFill/>
                  </a:ln>
                  <a:solidFill>
                    <a:srgbClr val="C7000B"/>
                  </a:solidFill>
                  <a:effectLst/>
                  <a:latin typeface="+mn-lt"/>
                </a:endParaRPr>
              </a:p>
            </p:txBody>
          </p:sp>
          <p:sp>
            <p:nvSpPr>
              <p:cNvPr id="28" name="Rectangle 32"/>
              <p:cNvSpPr>
                <a:spLocks noChangeArrowheads="1"/>
              </p:cNvSpPr>
              <p:nvPr/>
            </p:nvSpPr>
            <p:spPr bwMode="auto">
              <a:xfrm>
                <a:off x="1310" y="2514"/>
                <a:ext cx="1328"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defRPr>
                    <a:solidFill>
                      <a:schemeClr val="tx1"/>
                    </a:solidFill>
                    <a:latin typeface="Arial" panose="020B0604020202020204" pitchFamily="34" charset="0"/>
                  </a:defRPr>
                </a:lvl1pPr>
                <a:lvl2pPr eaLnBrk="0" fontAlgn="base" hangingPunct="0">
                  <a:defRPr>
                    <a:solidFill>
                      <a:schemeClr val="tx1"/>
                    </a:solidFill>
                    <a:latin typeface="Arial" panose="020B0604020202020204" pitchFamily="34" charset="0"/>
                  </a:defRPr>
                </a:lvl2pPr>
                <a:lvl3pPr eaLnBrk="0" fontAlgn="base" hangingPunct="0">
                  <a:defRPr>
                    <a:solidFill>
                      <a:schemeClr val="tx1"/>
                    </a:solidFill>
                    <a:latin typeface="Arial" panose="020B0604020202020204" pitchFamily="34" charset="0"/>
                  </a:defRPr>
                </a:lvl3pPr>
                <a:lvl4pPr eaLnBrk="0" fontAlgn="base" hangingPunct="0">
                  <a:defRPr>
                    <a:solidFill>
                      <a:schemeClr val="tx1"/>
                    </a:solidFill>
                    <a:latin typeface="Arial" panose="020B0604020202020204" pitchFamily="34" charset="0"/>
                  </a:defRPr>
                </a:lvl4pPr>
                <a:lvl5pPr eaLnBrk="0" fontAlgn="base"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smtClean="0">
                    <a:ln>
                      <a:noFill/>
                    </a:ln>
                    <a:solidFill>
                      <a:srgbClr val="548BD4"/>
                    </a:solidFill>
                    <a:effectLst/>
                    <a:latin typeface="+mn-lt"/>
                  </a:rPr>
                  <a:t>HTTPS</a:t>
                </a:r>
                <a:endParaRPr kumimoji="0" lang="zh-CN" altLang="zh-CN" sz="1800" b="0" i="0" u="none" strike="noStrike" cap="none" normalizeH="0" baseline="0" smtClean="0">
                  <a:ln>
                    <a:noFill/>
                  </a:ln>
                  <a:solidFill>
                    <a:schemeClr val="tx1"/>
                  </a:solidFill>
                  <a:effectLst/>
                  <a:latin typeface="+mn-lt"/>
                </a:endParaRPr>
              </a:p>
            </p:txBody>
          </p:sp>
          <p:sp>
            <p:nvSpPr>
              <p:cNvPr id="29" name="Rectangle 33"/>
              <p:cNvSpPr>
                <a:spLocks noChangeArrowheads="1"/>
              </p:cNvSpPr>
              <p:nvPr/>
            </p:nvSpPr>
            <p:spPr bwMode="auto">
              <a:xfrm>
                <a:off x="1714" y="2521"/>
                <a:ext cx="46"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defRPr>
                    <a:solidFill>
                      <a:schemeClr val="tx1"/>
                    </a:solidFill>
                    <a:latin typeface="Arial" panose="020B0604020202020204" pitchFamily="34" charset="0"/>
                  </a:defRPr>
                </a:lvl1pPr>
                <a:lvl2pPr eaLnBrk="0" fontAlgn="base" hangingPunct="0">
                  <a:defRPr>
                    <a:solidFill>
                      <a:schemeClr val="tx1"/>
                    </a:solidFill>
                    <a:latin typeface="Arial" panose="020B0604020202020204" pitchFamily="34" charset="0"/>
                  </a:defRPr>
                </a:lvl2pPr>
                <a:lvl3pPr eaLnBrk="0" fontAlgn="base" hangingPunct="0">
                  <a:defRPr>
                    <a:solidFill>
                      <a:schemeClr val="tx1"/>
                    </a:solidFill>
                    <a:latin typeface="Arial" panose="020B0604020202020204" pitchFamily="34" charset="0"/>
                  </a:defRPr>
                </a:lvl3pPr>
                <a:lvl4pPr eaLnBrk="0" fontAlgn="base" hangingPunct="0">
                  <a:defRPr>
                    <a:solidFill>
                      <a:schemeClr val="tx1"/>
                    </a:solidFill>
                    <a:latin typeface="Arial" panose="020B0604020202020204" pitchFamily="34" charset="0"/>
                  </a:defRPr>
                </a:lvl4pPr>
                <a:lvl5pPr eaLnBrk="0" fontAlgn="base"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smtClean="0">
                    <a:ln>
                      <a:noFill/>
                    </a:ln>
                    <a:solidFill>
                      <a:srgbClr val="548BD4"/>
                    </a:solidFill>
                    <a:effectLst/>
                    <a:latin typeface="+mn-lt"/>
                  </a:rPr>
                  <a:t>/</a:t>
                </a:r>
                <a:endParaRPr kumimoji="0" lang="zh-CN" altLang="zh-CN" sz="1800" b="0" i="0" u="none" strike="noStrike" cap="none" normalizeH="0" baseline="0" smtClean="0">
                  <a:ln>
                    <a:noFill/>
                  </a:ln>
                  <a:solidFill>
                    <a:schemeClr val="tx1"/>
                  </a:solidFill>
                  <a:effectLst/>
                  <a:latin typeface="+mn-lt"/>
                </a:endParaRPr>
              </a:p>
            </p:txBody>
          </p:sp>
          <p:sp>
            <p:nvSpPr>
              <p:cNvPr id="30" name="Rectangle 34"/>
              <p:cNvSpPr>
                <a:spLocks noChangeArrowheads="1"/>
              </p:cNvSpPr>
              <p:nvPr/>
            </p:nvSpPr>
            <p:spPr bwMode="auto">
              <a:xfrm>
                <a:off x="1749" y="2521"/>
                <a:ext cx="409"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defRPr>
                    <a:solidFill>
                      <a:schemeClr val="tx1"/>
                    </a:solidFill>
                    <a:latin typeface="Arial" panose="020B0604020202020204" pitchFamily="34" charset="0"/>
                  </a:defRPr>
                </a:lvl1pPr>
                <a:lvl2pPr eaLnBrk="0" fontAlgn="base" hangingPunct="0">
                  <a:defRPr>
                    <a:solidFill>
                      <a:schemeClr val="tx1"/>
                    </a:solidFill>
                    <a:latin typeface="Arial" panose="020B0604020202020204" pitchFamily="34" charset="0"/>
                  </a:defRPr>
                </a:lvl2pPr>
                <a:lvl3pPr eaLnBrk="0" fontAlgn="base" hangingPunct="0">
                  <a:defRPr>
                    <a:solidFill>
                      <a:schemeClr val="tx1"/>
                    </a:solidFill>
                    <a:latin typeface="Arial" panose="020B0604020202020204" pitchFamily="34" charset="0"/>
                  </a:defRPr>
                </a:lvl3pPr>
                <a:lvl4pPr eaLnBrk="0" fontAlgn="base" hangingPunct="0">
                  <a:defRPr>
                    <a:solidFill>
                      <a:schemeClr val="tx1"/>
                    </a:solidFill>
                    <a:latin typeface="Arial" panose="020B0604020202020204" pitchFamily="34" charset="0"/>
                  </a:defRPr>
                </a:lvl4pPr>
                <a:lvl5pPr eaLnBrk="0" fontAlgn="base"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smtClean="0">
                    <a:ln>
                      <a:noFill/>
                    </a:ln>
                    <a:solidFill>
                      <a:srgbClr val="548BD4"/>
                    </a:solidFill>
                    <a:effectLst/>
                    <a:latin typeface="+mn-lt"/>
                  </a:rPr>
                  <a:t>MQTTS</a:t>
                </a:r>
                <a:endParaRPr kumimoji="0" lang="zh-CN" altLang="zh-CN" sz="1800" b="0" i="0" u="none" strike="noStrike" cap="none" normalizeH="0" baseline="0" smtClean="0">
                  <a:ln>
                    <a:noFill/>
                  </a:ln>
                  <a:solidFill>
                    <a:schemeClr val="tx1"/>
                  </a:solidFill>
                  <a:effectLst/>
                  <a:latin typeface="+mn-lt"/>
                </a:endParaRPr>
              </a:p>
            </p:txBody>
          </p:sp>
          <p:sp>
            <p:nvSpPr>
              <p:cNvPr id="31" name="Rectangle 35"/>
              <p:cNvSpPr>
                <a:spLocks noChangeArrowheads="1"/>
              </p:cNvSpPr>
              <p:nvPr/>
            </p:nvSpPr>
            <p:spPr bwMode="auto">
              <a:xfrm>
                <a:off x="2190" y="2521"/>
                <a:ext cx="46"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defRPr>
                    <a:solidFill>
                      <a:schemeClr val="tx1"/>
                    </a:solidFill>
                    <a:latin typeface="Arial" panose="020B0604020202020204" pitchFamily="34" charset="0"/>
                  </a:defRPr>
                </a:lvl1pPr>
                <a:lvl2pPr eaLnBrk="0" fontAlgn="base" hangingPunct="0">
                  <a:defRPr>
                    <a:solidFill>
                      <a:schemeClr val="tx1"/>
                    </a:solidFill>
                    <a:latin typeface="Arial" panose="020B0604020202020204" pitchFamily="34" charset="0"/>
                  </a:defRPr>
                </a:lvl2pPr>
                <a:lvl3pPr eaLnBrk="0" fontAlgn="base" hangingPunct="0">
                  <a:defRPr>
                    <a:solidFill>
                      <a:schemeClr val="tx1"/>
                    </a:solidFill>
                    <a:latin typeface="Arial" panose="020B0604020202020204" pitchFamily="34" charset="0"/>
                  </a:defRPr>
                </a:lvl3pPr>
                <a:lvl4pPr eaLnBrk="0" fontAlgn="base" hangingPunct="0">
                  <a:defRPr>
                    <a:solidFill>
                      <a:schemeClr val="tx1"/>
                    </a:solidFill>
                    <a:latin typeface="Arial" panose="020B0604020202020204" pitchFamily="34" charset="0"/>
                  </a:defRPr>
                </a:lvl4pPr>
                <a:lvl5pPr eaLnBrk="0" fontAlgn="base"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smtClean="0">
                    <a:ln>
                      <a:noFill/>
                    </a:ln>
                    <a:solidFill>
                      <a:srgbClr val="548BD4"/>
                    </a:solidFill>
                    <a:effectLst/>
                    <a:latin typeface="+mn-lt"/>
                  </a:rPr>
                  <a:t>/</a:t>
                </a:r>
                <a:endParaRPr kumimoji="0" lang="zh-CN" altLang="zh-CN" sz="1800" b="0" i="0" u="none" strike="noStrike" cap="none" normalizeH="0" baseline="0" smtClean="0">
                  <a:ln>
                    <a:noFill/>
                  </a:ln>
                  <a:solidFill>
                    <a:schemeClr val="tx1"/>
                  </a:solidFill>
                  <a:effectLst/>
                  <a:latin typeface="+mn-lt"/>
                </a:endParaRPr>
              </a:p>
            </p:txBody>
          </p:sp>
          <p:sp>
            <p:nvSpPr>
              <p:cNvPr id="32" name="Rectangle 36"/>
              <p:cNvSpPr>
                <a:spLocks noChangeArrowheads="1"/>
              </p:cNvSpPr>
              <p:nvPr/>
            </p:nvSpPr>
            <p:spPr bwMode="auto">
              <a:xfrm>
                <a:off x="2225" y="2521"/>
                <a:ext cx="283"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defRPr>
                    <a:solidFill>
                      <a:schemeClr val="tx1"/>
                    </a:solidFill>
                    <a:latin typeface="Arial" panose="020B0604020202020204" pitchFamily="34" charset="0"/>
                  </a:defRPr>
                </a:lvl1pPr>
                <a:lvl2pPr eaLnBrk="0" fontAlgn="base" hangingPunct="0">
                  <a:defRPr>
                    <a:solidFill>
                      <a:schemeClr val="tx1"/>
                    </a:solidFill>
                    <a:latin typeface="Arial" panose="020B0604020202020204" pitchFamily="34" charset="0"/>
                  </a:defRPr>
                </a:lvl2pPr>
                <a:lvl3pPr eaLnBrk="0" fontAlgn="base" hangingPunct="0">
                  <a:defRPr>
                    <a:solidFill>
                      <a:schemeClr val="tx1"/>
                    </a:solidFill>
                    <a:latin typeface="Arial" panose="020B0604020202020204" pitchFamily="34" charset="0"/>
                  </a:defRPr>
                </a:lvl3pPr>
                <a:lvl4pPr eaLnBrk="0" fontAlgn="base" hangingPunct="0">
                  <a:defRPr>
                    <a:solidFill>
                      <a:schemeClr val="tx1"/>
                    </a:solidFill>
                    <a:latin typeface="Arial" panose="020B0604020202020204" pitchFamily="34" charset="0"/>
                  </a:defRPr>
                </a:lvl4pPr>
                <a:lvl5pPr eaLnBrk="0" fontAlgn="base"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smtClean="0">
                    <a:ln>
                      <a:noFill/>
                    </a:ln>
                    <a:solidFill>
                      <a:srgbClr val="548BD4"/>
                    </a:solidFill>
                    <a:effectLst/>
                    <a:latin typeface="+mn-lt"/>
                  </a:rPr>
                  <a:t>DTLS</a:t>
                </a:r>
                <a:endParaRPr kumimoji="0" lang="zh-CN" altLang="zh-CN" sz="1800" b="0" i="0" u="none" strike="noStrike" cap="none" normalizeH="0" baseline="0" smtClean="0">
                  <a:ln>
                    <a:noFill/>
                  </a:ln>
                  <a:solidFill>
                    <a:schemeClr val="tx1"/>
                  </a:solidFill>
                  <a:effectLst/>
                  <a:latin typeface="+mn-lt"/>
                </a:endParaRPr>
              </a:p>
            </p:txBody>
          </p:sp>
          <p:sp>
            <p:nvSpPr>
              <p:cNvPr id="33" name="Rectangle 37"/>
              <p:cNvSpPr>
                <a:spLocks noChangeArrowheads="1"/>
              </p:cNvSpPr>
              <p:nvPr/>
            </p:nvSpPr>
            <p:spPr bwMode="auto">
              <a:xfrm>
                <a:off x="2548" y="2521"/>
                <a:ext cx="70"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defRPr>
                    <a:solidFill>
                      <a:schemeClr val="tx1"/>
                    </a:solidFill>
                    <a:latin typeface="Arial" panose="020B0604020202020204" pitchFamily="34" charset="0"/>
                  </a:defRPr>
                </a:lvl1pPr>
                <a:lvl2pPr eaLnBrk="0" fontAlgn="base" hangingPunct="0">
                  <a:defRPr>
                    <a:solidFill>
                      <a:schemeClr val="tx1"/>
                    </a:solidFill>
                    <a:latin typeface="Arial" panose="020B0604020202020204" pitchFamily="34" charset="0"/>
                  </a:defRPr>
                </a:lvl2pPr>
                <a:lvl3pPr eaLnBrk="0" fontAlgn="base" hangingPunct="0">
                  <a:defRPr>
                    <a:solidFill>
                      <a:schemeClr val="tx1"/>
                    </a:solidFill>
                    <a:latin typeface="Arial" panose="020B0604020202020204" pitchFamily="34" charset="0"/>
                  </a:defRPr>
                </a:lvl3pPr>
                <a:lvl4pPr eaLnBrk="0" fontAlgn="base" hangingPunct="0">
                  <a:defRPr>
                    <a:solidFill>
                      <a:schemeClr val="tx1"/>
                    </a:solidFill>
                    <a:latin typeface="Arial" panose="020B0604020202020204" pitchFamily="34" charset="0"/>
                  </a:defRPr>
                </a:lvl4pPr>
                <a:lvl5pPr eaLnBrk="0" fontAlgn="base"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smtClean="0">
                    <a:ln>
                      <a:noFill/>
                    </a:ln>
                    <a:solidFill>
                      <a:srgbClr val="548BD4"/>
                    </a:solidFill>
                    <a:effectLst/>
                    <a:latin typeface="+mn-lt"/>
                  </a:rPr>
                  <a:t>+</a:t>
                </a:r>
                <a:endParaRPr kumimoji="0" lang="zh-CN" altLang="zh-CN" sz="1800" b="0" i="0" u="none" strike="noStrike" cap="none" normalizeH="0" baseline="0" smtClean="0">
                  <a:ln>
                    <a:noFill/>
                  </a:ln>
                  <a:solidFill>
                    <a:schemeClr val="tx1"/>
                  </a:solidFill>
                  <a:effectLst/>
                  <a:latin typeface="+mn-lt"/>
                </a:endParaRPr>
              </a:p>
            </p:txBody>
          </p:sp>
        </p:grpSp>
        <p:sp>
          <p:nvSpPr>
            <p:cNvPr id="41" name="Rectangle 39"/>
            <p:cNvSpPr>
              <a:spLocks noChangeArrowheads="1"/>
            </p:cNvSpPr>
            <p:nvPr/>
          </p:nvSpPr>
          <p:spPr bwMode="auto">
            <a:xfrm>
              <a:off x="1816101" y="4477433"/>
              <a:ext cx="2844800" cy="1814947"/>
            </a:xfrm>
            <a:prstGeom prst="rect">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42" name="组合 515"/>
            <p:cNvGrpSpPr>
              <a:grpSpLocks/>
            </p:cNvGrpSpPr>
            <p:nvPr/>
          </p:nvGrpSpPr>
          <p:grpSpPr bwMode="auto">
            <a:xfrm>
              <a:off x="2175986" y="4803068"/>
              <a:ext cx="249443" cy="955675"/>
              <a:chOff x="7426326" y="677863"/>
              <a:chExt cx="207963" cy="955674"/>
            </a:xfrm>
            <a:solidFill>
              <a:srgbClr val="00B0F0"/>
            </a:solidFill>
          </p:grpSpPr>
          <p:sp>
            <p:nvSpPr>
              <p:cNvPr id="152" name="Freeform 643"/>
              <p:cNvSpPr>
                <a:spLocks/>
              </p:cNvSpPr>
              <p:nvPr/>
            </p:nvSpPr>
            <p:spPr bwMode="auto">
              <a:xfrm>
                <a:off x="7426326" y="677863"/>
                <a:ext cx="207963" cy="939800"/>
              </a:xfrm>
              <a:custGeom>
                <a:avLst/>
                <a:gdLst>
                  <a:gd name="T0" fmla="*/ 2147483646 w 134"/>
                  <a:gd name="T1" fmla="*/ 2147483646 h 605"/>
                  <a:gd name="T2" fmla="*/ 2147483646 w 134"/>
                  <a:gd name="T3" fmla="*/ 2147483646 h 605"/>
                  <a:gd name="T4" fmla="*/ 2147483646 w 134"/>
                  <a:gd name="T5" fmla="*/ 2147483646 h 605"/>
                  <a:gd name="T6" fmla="*/ 2147483646 w 134"/>
                  <a:gd name="T7" fmla="*/ 2147483646 h 605"/>
                  <a:gd name="T8" fmla="*/ 2147483646 w 134"/>
                  <a:gd name="T9" fmla="*/ 2147483646 h 605"/>
                  <a:gd name="T10" fmla="*/ 2147483646 w 134"/>
                  <a:gd name="T11" fmla="*/ 2147483646 h 605"/>
                  <a:gd name="T12" fmla="*/ 2147483646 w 134"/>
                  <a:gd name="T13" fmla="*/ 2147483646 h 605"/>
                  <a:gd name="T14" fmla="*/ 2147483646 w 134"/>
                  <a:gd name="T15" fmla="*/ 2147483646 h 605"/>
                  <a:gd name="T16" fmla="*/ 2147483646 w 134"/>
                  <a:gd name="T17" fmla="*/ 2147483646 h 605"/>
                  <a:gd name="T18" fmla="*/ 2147483646 w 134"/>
                  <a:gd name="T19" fmla="*/ 2147483646 h 605"/>
                  <a:gd name="T20" fmla="*/ 2147483646 w 134"/>
                  <a:gd name="T21" fmla="*/ 2147483646 h 605"/>
                  <a:gd name="T22" fmla="*/ 2147483646 w 134"/>
                  <a:gd name="T23" fmla="*/ 2147483646 h 605"/>
                  <a:gd name="T24" fmla="*/ 2147483646 w 134"/>
                  <a:gd name="T25" fmla="*/ 2147483646 h 605"/>
                  <a:gd name="T26" fmla="*/ 2147483646 w 134"/>
                  <a:gd name="T27" fmla="*/ 2147483646 h 605"/>
                  <a:gd name="T28" fmla="*/ 0 w 134"/>
                  <a:gd name="T29" fmla="*/ 2147483646 h 605"/>
                  <a:gd name="T30" fmla="*/ 0 w 134"/>
                  <a:gd name="T31" fmla="*/ 2147483646 h 605"/>
                  <a:gd name="T32" fmla="*/ 2147483646 w 134"/>
                  <a:gd name="T33" fmla="*/ 0 h 605"/>
                  <a:gd name="T34" fmla="*/ 2147483646 w 134"/>
                  <a:gd name="T35" fmla="*/ 0 h 605"/>
                  <a:gd name="T36" fmla="*/ 2147483646 w 134"/>
                  <a:gd name="T37" fmla="*/ 2147483646 h 605"/>
                  <a:gd name="T38" fmla="*/ 2147483646 w 134"/>
                  <a:gd name="T39" fmla="*/ 2147483646 h 605"/>
                  <a:gd name="T40" fmla="*/ 2147483646 w 134"/>
                  <a:gd name="T41" fmla="*/ 2147483646 h 60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34" h="605">
                    <a:moveTo>
                      <a:pt x="113" y="605"/>
                    </a:moveTo>
                    <a:cubicBezTo>
                      <a:pt x="93" y="605"/>
                      <a:pt x="93" y="605"/>
                      <a:pt x="93" y="605"/>
                    </a:cubicBezTo>
                    <a:cubicBezTo>
                      <a:pt x="93" y="597"/>
                      <a:pt x="93" y="597"/>
                      <a:pt x="93" y="597"/>
                    </a:cubicBezTo>
                    <a:cubicBezTo>
                      <a:pt x="113" y="597"/>
                      <a:pt x="113" y="597"/>
                      <a:pt x="113" y="597"/>
                    </a:cubicBezTo>
                    <a:cubicBezTo>
                      <a:pt x="120" y="597"/>
                      <a:pt x="126" y="591"/>
                      <a:pt x="126" y="584"/>
                    </a:cubicBezTo>
                    <a:cubicBezTo>
                      <a:pt x="126" y="21"/>
                      <a:pt x="126" y="21"/>
                      <a:pt x="126" y="21"/>
                    </a:cubicBezTo>
                    <a:cubicBezTo>
                      <a:pt x="126" y="14"/>
                      <a:pt x="120" y="8"/>
                      <a:pt x="113" y="8"/>
                    </a:cubicBezTo>
                    <a:cubicBezTo>
                      <a:pt x="20" y="8"/>
                      <a:pt x="20" y="8"/>
                      <a:pt x="20" y="8"/>
                    </a:cubicBezTo>
                    <a:cubicBezTo>
                      <a:pt x="13" y="8"/>
                      <a:pt x="8" y="14"/>
                      <a:pt x="8" y="21"/>
                    </a:cubicBezTo>
                    <a:cubicBezTo>
                      <a:pt x="8" y="584"/>
                      <a:pt x="8" y="584"/>
                      <a:pt x="8" y="584"/>
                    </a:cubicBezTo>
                    <a:cubicBezTo>
                      <a:pt x="8" y="591"/>
                      <a:pt x="13" y="597"/>
                      <a:pt x="20" y="597"/>
                    </a:cubicBezTo>
                    <a:cubicBezTo>
                      <a:pt x="43" y="597"/>
                      <a:pt x="43" y="597"/>
                      <a:pt x="43" y="597"/>
                    </a:cubicBezTo>
                    <a:cubicBezTo>
                      <a:pt x="43" y="605"/>
                      <a:pt x="43" y="605"/>
                      <a:pt x="43" y="605"/>
                    </a:cubicBezTo>
                    <a:cubicBezTo>
                      <a:pt x="20" y="605"/>
                      <a:pt x="20" y="605"/>
                      <a:pt x="20" y="605"/>
                    </a:cubicBezTo>
                    <a:cubicBezTo>
                      <a:pt x="9" y="605"/>
                      <a:pt x="0" y="595"/>
                      <a:pt x="0" y="584"/>
                    </a:cubicBezTo>
                    <a:cubicBezTo>
                      <a:pt x="0" y="21"/>
                      <a:pt x="0" y="21"/>
                      <a:pt x="0" y="21"/>
                    </a:cubicBezTo>
                    <a:cubicBezTo>
                      <a:pt x="0" y="9"/>
                      <a:pt x="9" y="0"/>
                      <a:pt x="20" y="0"/>
                    </a:cubicBezTo>
                    <a:cubicBezTo>
                      <a:pt x="113" y="0"/>
                      <a:pt x="113" y="0"/>
                      <a:pt x="113" y="0"/>
                    </a:cubicBezTo>
                    <a:cubicBezTo>
                      <a:pt x="125" y="0"/>
                      <a:pt x="134" y="9"/>
                      <a:pt x="134" y="21"/>
                    </a:cubicBezTo>
                    <a:cubicBezTo>
                      <a:pt x="134" y="584"/>
                      <a:pt x="134" y="584"/>
                      <a:pt x="134" y="584"/>
                    </a:cubicBezTo>
                    <a:cubicBezTo>
                      <a:pt x="134" y="595"/>
                      <a:pt x="125" y="605"/>
                      <a:pt x="113" y="605"/>
                    </a:cubicBezTo>
                    <a:close/>
                  </a:path>
                </a:pathLst>
              </a:custGeom>
              <a:grpFill/>
              <a:ln w="6350">
                <a:solidFill>
                  <a:srgbClr val="000000"/>
                </a:solidFill>
                <a:round/>
                <a:headEnd/>
                <a:tailEnd/>
              </a:ln>
            </p:spPr>
            <p:txBody>
              <a:bodyPr/>
              <a:lstStyle/>
              <a:p>
                <a:endParaRPr lang="zh-CN" altLang="en-US"/>
              </a:p>
            </p:txBody>
          </p:sp>
          <p:sp>
            <p:nvSpPr>
              <p:cNvPr id="153" name="Freeform 644"/>
              <p:cNvSpPr>
                <a:spLocks noEditPoints="1"/>
              </p:cNvSpPr>
              <p:nvPr/>
            </p:nvSpPr>
            <p:spPr bwMode="auto">
              <a:xfrm>
                <a:off x="7458076" y="946150"/>
                <a:ext cx="142875" cy="628650"/>
              </a:xfrm>
              <a:custGeom>
                <a:avLst/>
                <a:gdLst>
                  <a:gd name="T0" fmla="*/ 2147483646 w 92"/>
                  <a:gd name="T1" fmla="*/ 2147483646 h 405"/>
                  <a:gd name="T2" fmla="*/ 2147483646 w 92"/>
                  <a:gd name="T3" fmla="*/ 2147483646 h 405"/>
                  <a:gd name="T4" fmla="*/ 0 w 92"/>
                  <a:gd name="T5" fmla="*/ 2147483646 h 405"/>
                  <a:gd name="T6" fmla="*/ 0 w 92"/>
                  <a:gd name="T7" fmla="*/ 2147483646 h 405"/>
                  <a:gd name="T8" fmla="*/ 2147483646 w 92"/>
                  <a:gd name="T9" fmla="*/ 0 h 405"/>
                  <a:gd name="T10" fmla="*/ 2147483646 w 92"/>
                  <a:gd name="T11" fmla="*/ 0 h 405"/>
                  <a:gd name="T12" fmla="*/ 2147483646 w 92"/>
                  <a:gd name="T13" fmla="*/ 2147483646 h 405"/>
                  <a:gd name="T14" fmla="*/ 2147483646 w 92"/>
                  <a:gd name="T15" fmla="*/ 2147483646 h 405"/>
                  <a:gd name="T16" fmla="*/ 2147483646 w 92"/>
                  <a:gd name="T17" fmla="*/ 2147483646 h 405"/>
                  <a:gd name="T18" fmla="*/ 2147483646 w 92"/>
                  <a:gd name="T19" fmla="*/ 2147483646 h 405"/>
                  <a:gd name="T20" fmla="*/ 2147483646 w 92"/>
                  <a:gd name="T21" fmla="*/ 2147483646 h 405"/>
                  <a:gd name="T22" fmla="*/ 2147483646 w 92"/>
                  <a:gd name="T23" fmla="*/ 2147483646 h 405"/>
                  <a:gd name="T24" fmla="*/ 2147483646 w 92"/>
                  <a:gd name="T25" fmla="*/ 2147483646 h 405"/>
                  <a:gd name="T26" fmla="*/ 2147483646 w 92"/>
                  <a:gd name="T27" fmla="*/ 2147483646 h 405"/>
                  <a:gd name="T28" fmla="*/ 2147483646 w 92"/>
                  <a:gd name="T29" fmla="*/ 2147483646 h 405"/>
                  <a:gd name="T30" fmla="*/ 2147483646 w 92"/>
                  <a:gd name="T31" fmla="*/ 2147483646 h 405"/>
                  <a:gd name="T32" fmla="*/ 2147483646 w 92"/>
                  <a:gd name="T33" fmla="*/ 2147483646 h 405"/>
                  <a:gd name="T34" fmla="*/ 2147483646 w 92"/>
                  <a:gd name="T35" fmla="*/ 2147483646 h 40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92" h="405">
                    <a:moveTo>
                      <a:pt x="81" y="405"/>
                    </a:moveTo>
                    <a:cubicBezTo>
                      <a:pt x="10" y="405"/>
                      <a:pt x="10" y="405"/>
                      <a:pt x="10" y="405"/>
                    </a:cubicBezTo>
                    <a:cubicBezTo>
                      <a:pt x="5" y="405"/>
                      <a:pt x="0" y="401"/>
                      <a:pt x="0" y="395"/>
                    </a:cubicBezTo>
                    <a:cubicBezTo>
                      <a:pt x="0" y="10"/>
                      <a:pt x="0" y="10"/>
                      <a:pt x="0" y="10"/>
                    </a:cubicBezTo>
                    <a:cubicBezTo>
                      <a:pt x="0" y="5"/>
                      <a:pt x="5" y="0"/>
                      <a:pt x="10" y="0"/>
                    </a:cubicBezTo>
                    <a:cubicBezTo>
                      <a:pt x="81" y="0"/>
                      <a:pt x="81" y="0"/>
                      <a:pt x="81" y="0"/>
                    </a:cubicBezTo>
                    <a:cubicBezTo>
                      <a:pt x="87" y="0"/>
                      <a:pt x="92" y="5"/>
                      <a:pt x="92" y="10"/>
                    </a:cubicBezTo>
                    <a:cubicBezTo>
                      <a:pt x="92" y="395"/>
                      <a:pt x="92" y="395"/>
                      <a:pt x="92" y="395"/>
                    </a:cubicBezTo>
                    <a:cubicBezTo>
                      <a:pt x="92" y="401"/>
                      <a:pt x="87" y="405"/>
                      <a:pt x="81" y="405"/>
                    </a:cubicBezTo>
                    <a:close/>
                    <a:moveTo>
                      <a:pt x="10" y="4"/>
                    </a:moveTo>
                    <a:cubicBezTo>
                      <a:pt x="7" y="4"/>
                      <a:pt x="4" y="7"/>
                      <a:pt x="4" y="10"/>
                    </a:cubicBezTo>
                    <a:cubicBezTo>
                      <a:pt x="4" y="395"/>
                      <a:pt x="4" y="395"/>
                      <a:pt x="4" y="395"/>
                    </a:cubicBezTo>
                    <a:cubicBezTo>
                      <a:pt x="4" y="399"/>
                      <a:pt x="7" y="401"/>
                      <a:pt x="10" y="401"/>
                    </a:cubicBezTo>
                    <a:cubicBezTo>
                      <a:pt x="81" y="401"/>
                      <a:pt x="81" y="401"/>
                      <a:pt x="81" y="401"/>
                    </a:cubicBezTo>
                    <a:cubicBezTo>
                      <a:pt x="85" y="401"/>
                      <a:pt x="88" y="399"/>
                      <a:pt x="88" y="395"/>
                    </a:cubicBezTo>
                    <a:cubicBezTo>
                      <a:pt x="88" y="10"/>
                      <a:pt x="88" y="10"/>
                      <a:pt x="88" y="10"/>
                    </a:cubicBezTo>
                    <a:cubicBezTo>
                      <a:pt x="88" y="7"/>
                      <a:pt x="85" y="4"/>
                      <a:pt x="81" y="4"/>
                    </a:cubicBezTo>
                    <a:lnTo>
                      <a:pt x="10" y="4"/>
                    </a:lnTo>
                    <a:close/>
                  </a:path>
                </a:pathLst>
              </a:custGeom>
              <a:grpFill/>
              <a:ln w="6350">
                <a:solidFill>
                  <a:srgbClr val="000000"/>
                </a:solidFill>
                <a:round/>
                <a:headEnd/>
                <a:tailEnd/>
              </a:ln>
            </p:spPr>
            <p:txBody>
              <a:bodyPr/>
              <a:lstStyle/>
              <a:p>
                <a:endParaRPr lang="zh-CN" altLang="en-US"/>
              </a:p>
            </p:txBody>
          </p:sp>
          <p:sp>
            <p:nvSpPr>
              <p:cNvPr id="154" name="Rectangle 645"/>
              <p:cNvSpPr>
                <a:spLocks noChangeArrowheads="1"/>
              </p:cNvSpPr>
              <p:nvPr/>
            </p:nvSpPr>
            <p:spPr bwMode="auto">
              <a:xfrm>
                <a:off x="7512051" y="931863"/>
                <a:ext cx="36513" cy="6350"/>
              </a:xfrm>
              <a:prstGeom prst="rect">
                <a:avLst/>
              </a:prstGeom>
              <a:grpFill/>
              <a:ln w="6350">
                <a:solidFill>
                  <a:srgbClr val="000000"/>
                </a:solidFill>
                <a:miter lim="800000"/>
                <a:headEnd/>
                <a:tailEnd/>
              </a:ln>
            </p:spPr>
            <p:txBody>
              <a:bodyPr/>
              <a:lstStyle/>
              <a:p>
                <a:endParaRPr lang="zh-CN" altLang="en-US">
                  <a:solidFill>
                    <a:srgbClr val="000000"/>
                  </a:solidFill>
                </a:endParaRPr>
              </a:p>
            </p:txBody>
          </p:sp>
          <p:sp>
            <p:nvSpPr>
              <p:cNvPr id="155" name="Freeform 646"/>
              <p:cNvSpPr>
                <a:spLocks noEditPoints="1"/>
              </p:cNvSpPr>
              <p:nvPr/>
            </p:nvSpPr>
            <p:spPr bwMode="auto">
              <a:xfrm>
                <a:off x="7512051" y="955675"/>
                <a:ext cx="36513" cy="38100"/>
              </a:xfrm>
              <a:custGeom>
                <a:avLst/>
                <a:gdLst>
                  <a:gd name="T0" fmla="*/ 2147483646 w 24"/>
                  <a:gd name="T1" fmla="*/ 2147483646 h 24"/>
                  <a:gd name="T2" fmla="*/ 0 w 24"/>
                  <a:gd name="T3" fmla="*/ 2147483646 h 24"/>
                  <a:gd name="T4" fmla="*/ 2147483646 w 24"/>
                  <a:gd name="T5" fmla="*/ 0 h 24"/>
                  <a:gd name="T6" fmla="*/ 2147483646 w 24"/>
                  <a:gd name="T7" fmla="*/ 2147483646 h 24"/>
                  <a:gd name="T8" fmla="*/ 2147483646 w 24"/>
                  <a:gd name="T9" fmla="*/ 2147483646 h 24"/>
                  <a:gd name="T10" fmla="*/ 2147483646 w 24"/>
                  <a:gd name="T11" fmla="*/ 2147483646 h 24"/>
                  <a:gd name="T12" fmla="*/ 2147483646 w 24"/>
                  <a:gd name="T13" fmla="*/ 2147483646 h 24"/>
                  <a:gd name="T14" fmla="*/ 2147483646 w 24"/>
                  <a:gd name="T15" fmla="*/ 2147483646 h 24"/>
                  <a:gd name="T16" fmla="*/ 2147483646 w 24"/>
                  <a:gd name="T17" fmla="*/ 2147483646 h 24"/>
                  <a:gd name="T18" fmla="*/ 2147483646 w 24"/>
                  <a:gd name="T19" fmla="*/ 2147483646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 h="24">
                    <a:moveTo>
                      <a:pt x="12" y="24"/>
                    </a:moveTo>
                    <a:cubicBezTo>
                      <a:pt x="5" y="24"/>
                      <a:pt x="0" y="18"/>
                      <a:pt x="0" y="12"/>
                    </a:cubicBezTo>
                    <a:cubicBezTo>
                      <a:pt x="0" y="5"/>
                      <a:pt x="5" y="0"/>
                      <a:pt x="12" y="0"/>
                    </a:cubicBezTo>
                    <a:cubicBezTo>
                      <a:pt x="18" y="0"/>
                      <a:pt x="24" y="5"/>
                      <a:pt x="24" y="12"/>
                    </a:cubicBezTo>
                    <a:cubicBezTo>
                      <a:pt x="24" y="18"/>
                      <a:pt x="18" y="24"/>
                      <a:pt x="12" y="24"/>
                    </a:cubicBezTo>
                    <a:close/>
                    <a:moveTo>
                      <a:pt x="12" y="4"/>
                    </a:moveTo>
                    <a:cubicBezTo>
                      <a:pt x="7" y="4"/>
                      <a:pt x="4" y="7"/>
                      <a:pt x="4" y="12"/>
                    </a:cubicBezTo>
                    <a:cubicBezTo>
                      <a:pt x="4" y="16"/>
                      <a:pt x="7" y="20"/>
                      <a:pt x="12" y="20"/>
                    </a:cubicBezTo>
                    <a:cubicBezTo>
                      <a:pt x="16" y="20"/>
                      <a:pt x="20" y="16"/>
                      <a:pt x="20" y="12"/>
                    </a:cubicBezTo>
                    <a:cubicBezTo>
                      <a:pt x="20" y="7"/>
                      <a:pt x="16" y="4"/>
                      <a:pt x="12" y="4"/>
                    </a:cubicBezTo>
                    <a:close/>
                  </a:path>
                </a:pathLst>
              </a:custGeom>
              <a:grpFill/>
              <a:ln w="6350">
                <a:solidFill>
                  <a:srgbClr val="000000"/>
                </a:solidFill>
                <a:round/>
                <a:headEnd/>
                <a:tailEnd/>
              </a:ln>
            </p:spPr>
            <p:txBody>
              <a:bodyPr/>
              <a:lstStyle/>
              <a:p>
                <a:endParaRPr lang="zh-CN" altLang="en-US"/>
              </a:p>
            </p:txBody>
          </p:sp>
          <p:sp>
            <p:nvSpPr>
              <p:cNvPr id="156" name="Rectangle 647"/>
              <p:cNvSpPr>
                <a:spLocks noChangeArrowheads="1"/>
              </p:cNvSpPr>
              <p:nvPr/>
            </p:nvSpPr>
            <p:spPr bwMode="auto">
              <a:xfrm>
                <a:off x="7461251" y="1006475"/>
                <a:ext cx="136525" cy="6350"/>
              </a:xfrm>
              <a:prstGeom prst="rect">
                <a:avLst/>
              </a:prstGeom>
              <a:grpFill/>
              <a:ln w="6350">
                <a:solidFill>
                  <a:srgbClr val="000000"/>
                </a:solidFill>
                <a:miter lim="800000"/>
                <a:headEnd/>
                <a:tailEnd/>
              </a:ln>
            </p:spPr>
            <p:txBody>
              <a:bodyPr/>
              <a:lstStyle/>
              <a:p>
                <a:endParaRPr lang="zh-CN" altLang="en-US">
                  <a:solidFill>
                    <a:srgbClr val="000000"/>
                  </a:solidFill>
                </a:endParaRPr>
              </a:p>
            </p:txBody>
          </p:sp>
          <p:sp>
            <p:nvSpPr>
              <p:cNvPr id="157" name="Rectangle 648"/>
              <p:cNvSpPr>
                <a:spLocks noChangeArrowheads="1"/>
              </p:cNvSpPr>
              <p:nvPr/>
            </p:nvSpPr>
            <p:spPr bwMode="auto">
              <a:xfrm>
                <a:off x="7461251" y="1468438"/>
                <a:ext cx="136525" cy="4762"/>
              </a:xfrm>
              <a:prstGeom prst="rect">
                <a:avLst/>
              </a:prstGeom>
              <a:grpFill/>
              <a:ln w="6350">
                <a:solidFill>
                  <a:srgbClr val="000000"/>
                </a:solidFill>
                <a:miter lim="800000"/>
                <a:headEnd/>
                <a:tailEnd/>
              </a:ln>
            </p:spPr>
            <p:txBody>
              <a:bodyPr/>
              <a:lstStyle/>
              <a:p>
                <a:endParaRPr lang="zh-CN" altLang="en-US">
                  <a:solidFill>
                    <a:srgbClr val="000000"/>
                  </a:solidFill>
                </a:endParaRPr>
              </a:p>
            </p:txBody>
          </p:sp>
          <p:sp>
            <p:nvSpPr>
              <p:cNvPr id="158" name="Freeform 649"/>
              <p:cNvSpPr>
                <a:spLocks/>
              </p:cNvSpPr>
              <p:nvPr/>
            </p:nvSpPr>
            <p:spPr bwMode="auto">
              <a:xfrm>
                <a:off x="7477126" y="769938"/>
                <a:ext cx="3175" cy="12700"/>
              </a:xfrm>
              <a:custGeom>
                <a:avLst/>
                <a:gdLst>
                  <a:gd name="T0" fmla="*/ 2147483646 w 2"/>
                  <a:gd name="T1" fmla="*/ 2147483646 h 8"/>
                  <a:gd name="T2" fmla="*/ 0 w 2"/>
                  <a:gd name="T3" fmla="*/ 2147483646 h 8"/>
                  <a:gd name="T4" fmla="*/ 0 w 2"/>
                  <a:gd name="T5" fmla="*/ 2147483646 h 8"/>
                  <a:gd name="T6" fmla="*/ 2147483646 w 2"/>
                  <a:gd name="T7" fmla="*/ 0 h 8"/>
                  <a:gd name="T8" fmla="*/ 2147483646 w 2"/>
                  <a:gd name="T9" fmla="*/ 0 h 8"/>
                  <a:gd name="T10" fmla="*/ 2147483646 w 2"/>
                  <a:gd name="T11" fmla="*/ 2147483646 h 8"/>
                  <a:gd name="T12" fmla="*/ 2147483646 w 2"/>
                  <a:gd name="T13" fmla="*/ 2147483646 h 8"/>
                  <a:gd name="T14" fmla="*/ 2147483646 w 2"/>
                  <a:gd name="T15" fmla="*/ 2147483646 h 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 h="8">
                    <a:moveTo>
                      <a:pt x="1" y="1"/>
                    </a:moveTo>
                    <a:cubicBezTo>
                      <a:pt x="1" y="2"/>
                      <a:pt x="0" y="2"/>
                      <a:pt x="0" y="3"/>
                    </a:cubicBezTo>
                    <a:cubicBezTo>
                      <a:pt x="0" y="2"/>
                      <a:pt x="0" y="2"/>
                      <a:pt x="0" y="2"/>
                    </a:cubicBezTo>
                    <a:cubicBezTo>
                      <a:pt x="1" y="1"/>
                      <a:pt x="1" y="1"/>
                      <a:pt x="2" y="0"/>
                    </a:cubicBezTo>
                    <a:cubicBezTo>
                      <a:pt x="2" y="0"/>
                      <a:pt x="2" y="0"/>
                      <a:pt x="2" y="0"/>
                    </a:cubicBezTo>
                    <a:cubicBezTo>
                      <a:pt x="2" y="8"/>
                      <a:pt x="2" y="8"/>
                      <a:pt x="2" y="8"/>
                    </a:cubicBezTo>
                    <a:cubicBezTo>
                      <a:pt x="1" y="8"/>
                      <a:pt x="1" y="8"/>
                      <a:pt x="1" y="8"/>
                    </a:cubicBezTo>
                    <a:lnTo>
                      <a:pt x="1" y="1"/>
                    </a:lnTo>
                    <a:close/>
                  </a:path>
                </a:pathLst>
              </a:custGeom>
              <a:grpFill/>
              <a:ln w="6350">
                <a:solidFill>
                  <a:srgbClr val="000000"/>
                </a:solidFill>
                <a:round/>
                <a:headEnd/>
                <a:tailEnd/>
              </a:ln>
            </p:spPr>
            <p:txBody>
              <a:bodyPr/>
              <a:lstStyle/>
              <a:p>
                <a:endParaRPr lang="zh-CN" altLang="en-US"/>
              </a:p>
            </p:txBody>
          </p:sp>
          <p:sp>
            <p:nvSpPr>
              <p:cNvPr id="159" name="Freeform 650"/>
              <p:cNvSpPr>
                <a:spLocks/>
              </p:cNvSpPr>
              <p:nvPr/>
            </p:nvSpPr>
            <p:spPr bwMode="auto">
              <a:xfrm>
                <a:off x="7524751" y="769938"/>
                <a:ext cx="7938" cy="12700"/>
              </a:xfrm>
              <a:custGeom>
                <a:avLst/>
                <a:gdLst>
                  <a:gd name="T0" fmla="*/ 0 w 5"/>
                  <a:gd name="T1" fmla="*/ 2147483646 h 8"/>
                  <a:gd name="T2" fmla="*/ 2147483646 w 5"/>
                  <a:gd name="T3" fmla="*/ 2147483646 h 8"/>
                  <a:gd name="T4" fmla="*/ 2147483646 w 5"/>
                  <a:gd name="T5" fmla="*/ 2147483646 h 8"/>
                  <a:gd name="T6" fmla="*/ 2147483646 w 5"/>
                  <a:gd name="T7" fmla="*/ 2147483646 h 8"/>
                  <a:gd name="T8" fmla="*/ 2147483646 w 5"/>
                  <a:gd name="T9" fmla="*/ 2147483646 h 8"/>
                  <a:gd name="T10" fmla="*/ 2147483646 w 5"/>
                  <a:gd name="T11" fmla="*/ 2147483646 h 8"/>
                  <a:gd name="T12" fmla="*/ 2147483646 w 5"/>
                  <a:gd name="T13" fmla="*/ 2147483646 h 8"/>
                  <a:gd name="T14" fmla="*/ 2147483646 w 5"/>
                  <a:gd name="T15" fmla="*/ 2147483646 h 8"/>
                  <a:gd name="T16" fmla="*/ 2147483646 w 5"/>
                  <a:gd name="T17" fmla="*/ 2147483646 h 8"/>
                  <a:gd name="T18" fmla="*/ 0 w 5"/>
                  <a:gd name="T19" fmla="*/ 2147483646 h 8"/>
                  <a:gd name="T20" fmla="*/ 2147483646 w 5"/>
                  <a:gd name="T21" fmla="*/ 0 h 8"/>
                  <a:gd name="T22" fmla="*/ 2147483646 w 5"/>
                  <a:gd name="T23" fmla="*/ 0 h 8"/>
                  <a:gd name="T24" fmla="*/ 2147483646 w 5"/>
                  <a:gd name="T25" fmla="*/ 0 h 8"/>
                  <a:gd name="T26" fmla="*/ 2147483646 w 5"/>
                  <a:gd name="T27" fmla="*/ 0 h 8"/>
                  <a:gd name="T28" fmla="*/ 2147483646 w 5"/>
                  <a:gd name="T29" fmla="*/ 2147483646 h 8"/>
                  <a:gd name="T30" fmla="*/ 2147483646 w 5"/>
                  <a:gd name="T31" fmla="*/ 2147483646 h 8"/>
                  <a:gd name="T32" fmla="*/ 2147483646 w 5"/>
                  <a:gd name="T33" fmla="*/ 2147483646 h 8"/>
                  <a:gd name="T34" fmla="*/ 2147483646 w 5"/>
                  <a:gd name="T35" fmla="*/ 2147483646 h 8"/>
                  <a:gd name="T36" fmla="*/ 2147483646 w 5"/>
                  <a:gd name="T37" fmla="*/ 2147483646 h 8"/>
                  <a:gd name="T38" fmla="*/ 2147483646 w 5"/>
                  <a:gd name="T39" fmla="*/ 2147483646 h 8"/>
                  <a:gd name="T40" fmla="*/ 0 w 5"/>
                  <a:gd name="T41" fmla="*/ 2147483646 h 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 h="8">
                    <a:moveTo>
                      <a:pt x="0" y="8"/>
                    </a:moveTo>
                    <a:cubicBezTo>
                      <a:pt x="0" y="7"/>
                      <a:pt x="1" y="7"/>
                      <a:pt x="1" y="6"/>
                    </a:cubicBezTo>
                    <a:cubicBezTo>
                      <a:pt x="1" y="6"/>
                      <a:pt x="2" y="5"/>
                      <a:pt x="3" y="5"/>
                    </a:cubicBezTo>
                    <a:cubicBezTo>
                      <a:pt x="3" y="4"/>
                      <a:pt x="4" y="3"/>
                      <a:pt x="4" y="3"/>
                    </a:cubicBezTo>
                    <a:cubicBezTo>
                      <a:pt x="4" y="2"/>
                      <a:pt x="4" y="2"/>
                      <a:pt x="4" y="2"/>
                    </a:cubicBezTo>
                    <a:cubicBezTo>
                      <a:pt x="4" y="1"/>
                      <a:pt x="4" y="1"/>
                      <a:pt x="4" y="1"/>
                    </a:cubicBezTo>
                    <a:cubicBezTo>
                      <a:pt x="3" y="1"/>
                      <a:pt x="3" y="1"/>
                      <a:pt x="3" y="1"/>
                    </a:cubicBezTo>
                    <a:cubicBezTo>
                      <a:pt x="2" y="1"/>
                      <a:pt x="2" y="1"/>
                      <a:pt x="2" y="1"/>
                    </a:cubicBezTo>
                    <a:cubicBezTo>
                      <a:pt x="1" y="1"/>
                      <a:pt x="1" y="2"/>
                      <a:pt x="1" y="2"/>
                    </a:cubicBezTo>
                    <a:cubicBezTo>
                      <a:pt x="0" y="2"/>
                      <a:pt x="0" y="2"/>
                      <a:pt x="0" y="2"/>
                    </a:cubicBezTo>
                    <a:cubicBezTo>
                      <a:pt x="0" y="1"/>
                      <a:pt x="1" y="1"/>
                      <a:pt x="1" y="0"/>
                    </a:cubicBezTo>
                    <a:cubicBezTo>
                      <a:pt x="1" y="0"/>
                      <a:pt x="2" y="0"/>
                      <a:pt x="2" y="0"/>
                    </a:cubicBezTo>
                    <a:cubicBezTo>
                      <a:pt x="3" y="0"/>
                      <a:pt x="3" y="0"/>
                      <a:pt x="3" y="0"/>
                    </a:cubicBezTo>
                    <a:cubicBezTo>
                      <a:pt x="4" y="0"/>
                      <a:pt x="4" y="0"/>
                      <a:pt x="4" y="0"/>
                    </a:cubicBezTo>
                    <a:cubicBezTo>
                      <a:pt x="4" y="0"/>
                      <a:pt x="5" y="1"/>
                      <a:pt x="5" y="1"/>
                    </a:cubicBezTo>
                    <a:cubicBezTo>
                      <a:pt x="5" y="1"/>
                      <a:pt x="5" y="2"/>
                      <a:pt x="5" y="2"/>
                    </a:cubicBezTo>
                    <a:cubicBezTo>
                      <a:pt x="5" y="3"/>
                      <a:pt x="5" y="3"/>
                      <a:pt x="4" y="4"/>
                    </a:cubicBezTo>
                    <a:cubicBezTo>
                      <a:pt x="4" y="5"/>
                      <a:pt x="3" y="6"/>
                      <a:pt x="2" y="7"/>
                    </a:cubicBezTo>
                    <a:cubicBezTo>
                      <a:pt x="5" y="7"/>
                      <a:pt x="5" y="7"/>
                      <a:pt x="5" y="7"/>
                    </a:cubicBezTo>
                    <a:cubicBezTo>
                      <a:pt x="5" y="8"/>
                      <a:pt x="5" y="8"/>
                      <a:pt x="5" y="8"/>
                    </a:cubicBezTo>
                    <a:cubicBezTo>
                      <a:pt x="0" y="8"/>
                      <a:pt x="0" y="8"/>
                      <a:pt x="0" y="8"/>
                    </a:cubicBezTo>
                    <a:close/>
                  </a:path>
                </a:pathLst>
              </a:custGeom>
              <a:grpFill/>
              <a:ln w="6350">
                <a:solidFill>
                  <a:srgbClr val="000000"/>
                </a:solidFill>
                <a:round/>
                <a:headEnd/>
                <a:tailEnd/>
              </a:ln>
            </p:spPr>
            <p:txBody>
              <a:bodyPr/>
              <a:lstStyle/>
              <a:p>
                <a:endParaRPr lang="zh-CN" altLang="en-US"/>
              </a:p>
            </p:txBody>
          </p:sp>
          <p:sp>
            <p:nvSpPr>
              <p:cNvPr id="160" name="Freeform 651"/>
              <p:cNvSpPr>
                <a:spLocks/>
              </p:cNvSpPr>
              <p:nvPr/>
            </p:nvSpPr>
            <p:spPr bwMode="auto">
              <a:xfrm>
                <a:off x="7580313" y="769938"/>
                <a:ext cx="6350" cy="12700"/>
              </a:xfrm>
              <a:custGeom>
                <a:avLst/>
                <a:gdLst>
                  <a:gd name="T0" fmla="*/ 0 w 5"/>
                  <a:gd name="T1" fmla="*/ 2147483646 h 8"/>
                  <a:gd name="T2" fmla="*/ 2147483646 w 5"/>
                  <a:gd name="T3" fmla="*/ 2147483646 h 8"/>
                  <a:gd name="T4" fmla="*/ 2147483646 w 5"/>
                  <a:gd name="T5" fmla="*/ 2147483646 h 8"/>
                  <a:gd name="T6" fmla="*/ 2147483646 w 5"/>
                  <a:gd name="T7" fmla="*/ 2147483646 h 8"/>
                  <a:gd name="T8" fmla="*/ 2147483646 w 5"/>
                  <a:gd name="T9" fmla="*/ 2147483646 h 8"/>
                  <a:gd name="T10" fmla="*/ 2147483646 w 5"/>
                  <a:gd name="T11" fmla="*/ 2147483646 h 8"/>
                  <a:gd name="T12" fmla="*/ 2147483646 w 5"/>
                  <a:gd name="T13" fmla="*/ 2147483646 h 8"/>
                  <a:gd name="T14" fmla="*/ 2147483646 w 5"/>
                  <a:gd name="T15" fmla="*/ 2147483646 h 8"/>
                  <a:gd name="T16" fmla="*/ 2147483646 w 5"/>
                  <a:gd name="T17" fmla="*/ 2147483646 h 8"/>
                  <a:gd name="T18" fmla="*/ 2147483646 w 5"/>
                  <a:gd name="T19" fmla="*/ 2147483646 h 8"/>
                  <a:gd name="T20" fmla="*/ 2147483646 w 5"/>
                  <a:gd name="T21" fmla="*/ 2147483646 h 8"/>
                  <a:gd name="T22" fmla="*/ 2147483646 w 5"/>
                  <a:gd name="T23" fmla="*/ 2147483646 h 8"/>
                  <a:gd name="T24" fmla="*/ 2147483646 w 5"/>
                  <a:gd name="T25" fmla="*/ 2147483646 h 8"/>
                  <a:gd name="T26" fmla="*/ 2147483646 w 5"/>
                  <a:gd name="T27" fmla="*/ 2147483646 h 8"/>
                  <a:gd name="T28" fmla="*/ 0 w 5"/>
                  <a:gd name="T29" fmla="*/ 2147483646 h 8"/>
                  <a:gd name="T30" fmla="*/ 2147483646 w 5"/>
                  <a:gd name="T31" fmla="*/ 0 h 8"/>
                  <a:gd name="T32" fmla="*/ 2147483646 w 5"/>
                  <a:gd name="T33" fmla="*/ 0 h 8"/>
                  <a:gd name="T34" fmla="*/ 2147483646 w 5"/>
                  <a:gd name="T35" fmla="*/ 0 h 8"/>
                  <a:gd name="T36" fmla="*/ 2147483646 w 5"/>
                  <a:gd name="T37" fmla="*/ 2147483646 h 8"/>
                  <a:gd name="T38" fmla="*/ 2147483646 w 5"/>
                  <a:gd name="T39" fmla="*/ 2147483646 h 8"/>
                  <a:gd name="T40" fmla="*/ 2147483646 w 5"/>
                  <a:gd name="T41" fmla="*/ 2147483646 h 8"/>
                  <a:gd name="T42" fmla="*/ 2147483646 w 5"/>
                  <a:gd name="T43" fmla="*/ 2147483646 h 8"/>
                  <a:gd name="T44" fmla="*/ 2147483646 w 5"/>
                  <a:gd name="T45" fmla="*/ 2147483646 h 8"/>
                  <a:gd name="T46" fmla="*/ 2147483646 w 5"/>
                  <a:gd name="T47" fmla="*/ 2147483646 h 8"/>
                  <a:gd name="T48" fmla="*/ 2147483646 w 5"/>
                  <a:gd name="T49" fmla="*/ 2147483646 h 8"/>
                  <a:gd name="T50" fmla="*/ 2147483646 w 5"/>
                  <a:gd name="T51" fmla="*/ 2147483646 h 8"/>
                  <a:gd name="T52" fmla="*/ 0 w 5"/>
                  <a:gd name="T53" fmla="*/ 2147483646 h 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5" h="8">
                    <a:moveTo>
                      <a:pt x="0" y="6"/>
                    </a:moveTo>
                    <a:cubicBezTo>
                      <a:pt x="1" y="6"/>
                      <a:pt x="1" y="6"/>
                      <a:pt x="1" y="6"/>
                    </a:cubicBezTo>
                    <a:cubicBezTo>
                      <a:pt x="1" y="6"/>
                      <a:pt x="1" y="6"/>
                      <a:pt x="1" y="7"/>
                    </a:cubicBezTo>
                    <a:cubicBezTo>
                      <a:pt x="2" y="7"/>
                      <a:pt x="2" y="7"/>
                      <a:pt x="2" y="7"/>
                    </a:cubicBezTo>
                    <a:cubicBezTo>
                      <a:pt x="3" y="7"/>
                      <a:pt x="3" y="7"/>
                      <a:pt x="3" y="7"/>
                    </a:cubicBezTo>
                    <a:cubicBezTo>
                      <a:pt x="4" y="6"/>
                      <a:pt x="4" y="6"/>
                      <a:pt x="4" y="5"/>
                    </a:cubicBezTo>
                    <a:cubicBezTo>
                      <a:pt x="4" y="5"/>
                      <a:pt x="3" y="5"/>
                      <a:pt x="3" y="4"/>
                    </a:cubicBezTo>
                    <a:cubicBezTo>
                      <a:pt x="3" y="4"/>
                      <a:pt x="2" y="4"/>
                      <a:pt x="2" y="4"/>
                    </a:cubicBezTo>
                    <a:cubicBezTo>
                      <a:pt x="2" y="3"/>
                      <a:pt x="2" y="3"/>
                      <a:pt x="2" y="3"/>
                    </a:cubicBezTo>
                    <a:cubicBezTo>
                      <a:pt x="2" y="3"/>
                      <a:pt x="3" y="3"/>
                      <a:pt x="3" y="3"/>
                    </a:cubicBezTo>
                    <a:cubicBezTo>
                      <a:pt x="3" y="3"/>
                      <a:pt x="4" y="2"/>
                      <a:pt x="4" y="2"/>
                    </a:cubicBezTo>
                    <a:cubicBezTo>
                      <a:pt x="4" y="1"/>
                      <a:pt x="3" y="1"/>
                      <a:pt x="3" y="1"/>
                    </a:cubicBezTo>
                    <a:cubicBezTo>
                      <a:pt x="3" y="1"/>
                      <a:pt x="2" y="1"/>
                      <a:pt x="2" y="1"/>
                    </a:cubicBezTo>
                    <a:cubicBezTo>
                      <a:pt x="1" y="1"/>
                      <a:pt x="1" y="1"/>
                      <a:pt x="1" y="2"/>
                    </a:cubicBezTo>
                    <a:cubicBezTo>
                      <a:pt x="0" y="2"/>
                      <a:pt x="0" y="2"/>
                      <a:pt x="0" y="2"/>
                    </a:cubicBezTo>
                    <a:cubicBezTo>
                      <a:pt x="0" y="1"/>
                      <a:pt x="0" y="1"/>
                      <a:pt x="1" y="0"/>
                    </a:cubicBezTo>
                    <a:cubicBezTo>
                      <a:pt x="1" y="0"/>
                      <a:pt x="1" y="0"/>
                      <a:pt x="2" y="0"/>
                    </a:cubicBezTo>
                    <a:cubicBezTo>
                      <a:pt x="3" y="0"/>
                      <a:pt x="3" y="0"/>
                      <a:pt x="4" y="0"/>
                    </a:cubicBezTo>
                    <a:cubicBezTo>
                      <a:pt x="4" y="0"/>
                      <a:pt x="4" y="1"/>
                      <a:pt x="4" y="1"/>
                    </a:cubicBezTo>
                    <a:cubicBezTo>
                      <a:pt x="5" y="1"/>
                      <a:pt x="5" y="2"/>
                      <a:pt x="4" y="2"/>
                    </a:cubicBezTo>
                    <a:cubicBezTo>
                      <a:pt x="4" y="3"/>
                      <a:pt x="4" y="3"/>
                      <a:pt x="3" y="4"/>
                    </a:cubicBezTo>
                    <a:cubicBezTo>
                      <a:pt x="4" y="4"/>
                      <a:pt x="4" y="4"/>
                      <a:pt x="4" y="5"/>
                    </a:cubicBezTo>
                    <a:cubicBezTo>
                      <a:pt x="5" y="5"/>
                      <a:pt x="5" y="5"/>
                      <a:pt x="5" y="6"/>
                    </a:cubicBezTo>
                    <a:cubicBezTo>
                      <a:pt x="5" y="7"/>
                      <a:pt x="4" y="7"/>
                      <a:pt x="4" y="7"/>
                    </a:cubicBezTo>
                    <a:cubicBezTo>
                      <a:pt x="3" y="8"/>
                      <a:pt x="3" y="8"/>
                      <a:pt x="2" y="8"/>
                    </a:cubicBezTo>
                    <a:cubicBezTo>
                      <a:pt x="2" y="8"/>
                      <a:pt x="1" y="8"/>
                      <a:pt x="1" y="7"/>
                    </a:cubicBezTo>
                    <a:cubicBezTo>
                      <a:pt x="0" y="7"/>
                      <a:pt x="0" y="7"/>
                      <a:pt x="0" y="6"/>
                    </a:cubicBezTo>
                    <a:close/>
                  </a:path>
                </a:pathLst>
              </a:custGeom>
              <a:grpFill/>
              <a:ln w="6350">
                <a:solidFill>
                  <a:srgbClr val="000000"/>
                </a:solidFill>
                <a:round/>
                <a:headEnd/>
                <a:tailEnd/>
              </a:ln>
            </p:spPr>
            <p:txBody>
              <a:bodyPr/>
              <a:lstStyle/>
              <a:p>
                <a:endParaRPr lang="zh-CN" altLang="en-US"/>
              </a:p>
            </p:txBody>
          </p:sp>
          <p:sp>
            <p:nvSpPr>
              <p:cNvPr id="161" name="Freeform 652"/>
              <p:cNvSpPr>
                <a:spLocks noEditPoints="1"/>
              </p:cNvSpPr>
              <p:nvPr/>
            </p:nvSpPr>
            <p:spPr bwMode="auto">
              <a:xfrm>
                <a:off x="7473951" y="806450"/>
                <a:ext cx="9525" cy="12700"/>
              </a:xfrm>
              <a:custGeom>
                <a:avLst/>
                <a:gdLst>
                  <a:gd name="T0" fmla="*/ 2147483646 w 6"/>
                  <a:gd name="T1" fmla="*/ 2147483646 h 8"/>
                  <a:gd name="T2" fmla="*/ 0 w 6"/>
                  <a:gd name="T3" fmla="*/ 2147483646 h 8"/>
                  <a:gd name="T4" fmla="*/ 0 w 6"/>
                  <a:gd name="T5" fmla="*/ 2147483646 h 8"/>
                  <a:gd name="T6" fmla="*/ 2147483646 w 6"/>
                  <a:gd name="T7" fmla="*/ 0 h 8"/>
                  <a:gd name="T8" fmla="*/ 2147483646 w 6"/>
                  <a:gd name="T9" fmla="*/ 0 h 8"/>
                  <a:gd name="T10" fmla="*/ 2147483646 w 6"/>
                  <a:gd name="T11" fmla="*/ 2147483646 h 8"/>
                  <a:gd name="T12" fmla="*/ 2147483646 w 6"/>
                  <a:gd name="T13" fmla="*/ 2147483646 h 8"/>
                  <a:gd name="T14" fmla="*/ 2147483646 w 6"/>
                  <a:gd name="T15" fmla="*/ 2147483646 h 8"/>
                  <a:gd name="T16" fmla="*/ 2147483646 w 6"/>
                  <a:gd name="T17" fmla="*/ 2147483646 h 8"/>
                  <a:gd name="T18" fmla="*/ 2147483646 w 6"/>
                  <a:gd name="T19" fmla="*/ 2147483646 h 8"/>
                  <a:gd name="T20" fmla="*/ 2147483646 w 6"/>
                  <a:gd name="T21" fmla="*/ 2147483646 h 8"/>
                  <a:gd name="T22" fmla="*/ 2147483646 w 6"/>
                  <a:gd name="T23" fmla="*/ 2147483646 h 8"/>
                  <a:gd name="T24" fmla="*/ 2147483646 w 6"/>
                  <a:gd name="T25" fmla="*/ 2147483646 h 8"/>
                  <a:gd name="T26" fmla="*/ 2147483646 w 6"/>
                  <a:gd name="T27" fmla="*/ 2147483646 h 8"/>
                  <a:gd name="T28" fmla="*/ 2147483646 w 6"/>
                  <a:gd name="T29" fmla="*/ 2147483646 h 8"/>
                  <a:gd name="T30" fmla="*/ 2147483646 w 6"/>
                  <a:gd name="T31" fmla="*/ 2147483646 h 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6" h="8">
                    <a:moveTo>
                      <a:pt x="4" y="6"/>
                    </a:moveTo>
                    <a:lnTo>
                      <a:pt x="0" y="6"/>
                    </a:lnTo>
                    <a:lnTo>
                      <a:pt x="4" y="0"/>
                    </a:lnTo>
                    <a:lnTo>
                      <a:pt x="5" y="0"/>
                    </a:lnTo>
                    <a:lnTo>
                      <a:pt x="5" y="6"/>
                    </a:lnTo>
                    <a:lnTo>
                      <a:pt x="6" y="6"/>
                    </a:lnTo>
                    <a:lnTo>
                      <a:pt x="5" y="6"/>
                    </a:lnTo>
                    <a:lnTo>
                      <a:pt x="5" y="8"/>
                    </a:lnTo>
                    <a:lnTo>
                      <a:pt x="4" y="8"/>
                    </a:lnTo>
                    <a:lnTo>
                      <a:pt x="4" y="6"/>
                    </a:lnTo>
                    <a:close/>
                    <a:moveTo>
                      <a:pt x="4" y="6"/>
                    </a:moveTo>
                    <a:lnTo>
                      <a:pt x="4" y="2"/>
                    </a:lnTo>
                    <a:lnTo>
                      <a:pt x="1" y="6"/>
                    </a:lnTo>
                    <a:lnTo>
                      <a:pt x="4" y="6"/>
                    </a:lnTo>
                    <a:close/>
                  </a:path>
                </a:pathLst>
              </a:custGeom>
              <a:grpFill/>
              <a:ln w="6350">
                <a:solidFill>
                  <a:srgbClr val="000000"/>
                </a:solidFill>
                <a:round/>
                <a:headEnd/>
                <a:tailEnd/>
              </a:ln>
            </p:spPr>
            <p:txBody>
              <a:bodyPr/>
              <a:lstStyle/>
              <a:p>
                <a:endParaRPr lang="zh-CN" altLang="en-US"/>
              </a:p>
            </p:txBody>
          </p:sp>
          <p:sp>
            <p:nvSpPr>
              <p:cNvPr id="162" name="Freeform 653"/>
              <p:cNvSpPr>
                <a:spLocks/>
              </p:cNvSpPr>
              <p:nvPr/>
            </p:nvSpPr>
            <p:spPr bwMode="auto">
              <a:xfrm>
                <a:off x="7524751" y="806450"/>
                <a:ext cx="7938" cy="12700"/>
              </a:xfrm>
              <a:custGeom>
                <a:avLst/>
                <a:gdLst>
                  <a:gd name="T0" fmla="*/ 2147483646 w 5"/>
                  <a:gd name="T1" fmla="*/ 2147483646 h 8"/>
                  <a:gd name="T2" fmla="*/ 2147483646 w 5"/>
                  <a:gd name="T3" fmla="*/ 2147483646 h 8"/>
                  <a:gd name="T4" fmla="*/ 2147483646 w 5"/>
                  <a:gd name="T5" fmla="*/ 2147483646 h 8"/>
                  <a:gd name="T6" fmla="*/ 2147483646 w 5"/>
                  <a:gd name="T7" fmla="*/ 2147483646 h 8"/>
                  <a:gd name="T8" fmla="*/ 2147483646 w 5"/>
                  <a:gd name="T9" fmla="*/ 2147483646 h 8"/>
                  <a:gd name="T10" fmla="*/ 2147483646 w 5"/>
                  <a:gd name="T11" fmla="*/ 2147483646 h 8"/>
                  <a:gd name="T12" fmla="*/ 2147483646 w 5"/>
                  <a:gd name="T13" fmla="*/ 2147483646 h 8"/>
                  <a:gd name="T14" fmla="*/ 2147483646 w 5"/>
                  <a:gd name="T15" fmla="*/ 2147483646 h 8"/>
                  <a:gd name="T16" fmla="*/ 2147483646 w 5"/>
                  <a:gd name="T17" fmla="*/ 2147483646 h 8"/>
                  <a:gd name="T18" fmla="*/ 0 w 5"/>
                  <a:gd name="T19" fmla="*/ 2147483646 h 8"/>
                  <a:gd name="T20" fmla="*/ 2147483646 w 5"/>
                  <a:gd name="T21" fmla="*/ 0 h 8"/>
                  <a:gd name="T22" fmla="*/ 2147483646 w 5"/>
                  <a:gd name="T23" fmla="*/ 0 h 8"/>
                  <a:gd name="T24" fmla="*/ 2147483646 w 5"/>
                  <a:gd name="T25" fmla="*/ 2147483646 h 8"/>
                  <a:gd name="T26" fmla="*/ 2147483646 w 5"/>
                  <a:gd name="T27" fmla="*/ 2147483646 h 8"/>
                  <a:gd name="T28" fmla="*/ 2147483646 w 5"/>
                  <a:gd name="T29" fmla="*/ 2147483646 h 8"/>
                  <a:gd name="T30" fmla="*/ 2147483646 w 5"/>
                  <a:gd name="T31" fmla="*/ 2147483646 h 8"/>
                  <a:gd name="T32" fmla="*/ 2147483646 w 5"/>
                  <a:gd name="T33" fmla="*/ 2147483646 h 8"/>
                  <a:gd name="T34" fmla="*/ 2147483646 w 5"/>
                  <a:gd name="T35" fmla="*/ 2147483646 h 8"/>
                  <a:gd name="T36" fmla="*/ 2147483646 w 5"/>
                  <a:gd name="T37" fmla="*/ 2147483646 h 8"/>
                  <a:gd name="T38" fmla="*/ 2147483646 w 5"/>
                  <a:gd name="T39" fmla="*/ 2147483646 h 8"/>
                  <a:gd name="T40" fmla="*/ 2147483646 w 5"/>
                  <a:gd name="T41" fmla="*/ 2147483646 h 8"/>
                  <a:gd name="T42" fmla="*/ 2147483646 w 5"/>
                  <a:gd name="T43" fmla="*/ 2147483646 h 8"/>
                  <a:gd name="T44" fmla="*/ 2147483646 w 5"/>
                  <a:gd name="T45" fmla="*/ 2147483646 h 8"/>
                  <a:gd name="T46" fmla="*/ 2147483646 w 5"/>
                  <a:gd name="T47" fmla="*/ 2147483646 h 8"/>
                  <a:gd name="T48" fmla="*/ 2147483646 w 5"/>
                  <a:gd name="T49" fmla="*/ 2147483646 h 8"/>
                  <a:gd name="T50" fmla="*/ 0 w 5"/>
                  <a:gd name="T51" fmla="*/ 2147483646 h 8"/>
                  <a:gd name="T52" fmla="*/ 2147483646 w 5"/>
                  <a:gd name="T53" fmla="*/ 2147483646 h 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5" h="8">
                    <a:moveTo>
                      <a:pt x="1" y="6"/>
                    </a:moveTo>
                    <a:cubicBezTo>
                      <a:pt x="1" y="7"/>
                      <a:pt x="1" y="7"/>
                      <a:pt x="2" y="7"/>
                    </a:cubicBezTo>
                    <a:cubicBezTo>
                      <a:pt x="3" y="8"/>
                      <a:pt x="3" y="8"/>
                      <a:pt x="3" y="7"/>
                    </a:cubicBezTo>
                    <a:cubicBezTo>
                      <a:pt x="4" y="7"/>
                      <a:pt x="4" y="7"/>
                      <a:pt x="4" y="7"/>
                    </a:cubicBezTo>
                    <a:cubicBezTo>
                      <a:pt x="4" y="6"/>
                      <a:pt x="4" y="6"/>
                      <a:pt x="4" y="5"/>
                    </a:cubicBezTo>
                    <a:cubicBezTo>
                      <a:pt x="4" y="5"/>
                      <a:pt x="4" y="5"/>
                      <a:pt x="4" y="4"/>
                    </a:cubicBezTo>
                    <a:cubicBezTo>
                      <a:pt x="4" y="4"/>
                      <a:pt x="3" y="4"/>
                      <a:pt x="3" y="4"/>
                    </a:cubicBezTo>
                    <a:cubicBezTo>
                      <a:pt x="3" y="4"/>
                      <a:pt x="2" y="4"/>
                      <a:pt x="2" y="4"/>
                    </a:cubicBezTo>
                    <a:cubicBezTo>
                      <a:pt x="2" y="4"/>
                      <a:pt x="1" y="4"/>
                      <a:pt x="1" y="4"/>
                    </a:cubicBezTo>
                    <a:cubicBezTo>
                      <a:pt x="0" y="4"/>
                      <a:pt x="0" y="4"/>
                      <a:pt x="0" y="4"/>
                    </a:cubicBezTo>
                    <a:cubicBezTo>
                      <a:pt x="0" y="4"/>
                      <a:pt x="1" y="3"/>
                      <a:pt x="1" y="0"/>
                    </a:cubicBezTo>
                    <a:cubicBezTo>
                      <a:pt x="5" y="0"/>
                      <a:pt x="5" y="0"/>
                      <a:pt x="5" y="0"/>
                    </a:cubicBezTo>
                    <a:cubicBezTo>
                      <a:pt x="5" y="1"/>
                      <a:pt x="5" y="1"/>
                      <a:pt x="5" y="1"/>
                    </a:cubicBezTo>
                    <a:cubicBezTo>
                      <a:pt x="2" y="1"/>
                      <a:pt x="2" y="1"/>
                      <a:pt x="2" y="1"/>
                    </a:cubicBezTo>
                    <a:cubicBezTo>
                      <a:pt x="2" y="2"/>
                      <a:pt x="2" y="3"/>
                      <a:pt x="1" y="3"/>
                    </a:cubicBezTo>
                    <a:cubicBezTo>
                      <a:pt x="2" y="3"/>
                      <a:pt x="2" y="3"/>
                      <a:pt x="3" y="3"/>
                    </a:cubicBezTo>
                    <a:cubicBezTo>
                      <a:pt x="3" y="3"/>
                      <a:pt x="4" y="3"/>
                      <a:pt x="4" y="3"/>
                    </a:cubicBezTo>
                    <a:cubicBezTo>
                      <a:pt x="4" y="3"/>
                      <a:pt x="5" y="4"/>
                      <a:pt x="5" y="4"/>
                    </a:cubicBezTo>
                    <a:cubicBezTo>
                      <a:pt x="5" y="4"/>
                      <a:pt x="5" y="4"/>
                      <a:pt x="5" y="5"/>
                    </a:cubicBezTo>
                    <a:cubicBezTo>
                      <a:pt x="5" y="5"/>
                      <a:pt x="5" y="5"/>
                      <a:pt x="5" y="6"/>
                    </a:cubicBezTo>
                    <a:cubicBezTo>
                      <a:pt x="5" y="6"/>
                      <a:pt x="5" y="6"/>
                      <a:pt x="5" y="7"/>
                    </a:cubicBezTo>
                    <a:cubicBezTo>
                      <a:pt x="5" y="7"/>
                      <a:pt x="5" y="7"/>
                      <a:pt x="4" y="8"/>
                    </a:cubicBezTo>
                    <a:cubicBezTo>
                      <a:pt x="4" y="8"/>
                      <a:pt x="4" y="8"/>
                      <a:pt x="3" y="8"/>
                    </a:cubicBezTo>
                    <a:cubicBezTo>
                      <a:pt x="3" y="8"/>
                      <a:pt x="3" y="8"/>
                      <a:pt x="2" y="8"/>
                    </a:cubicBezTo>
                    <a:cubicBezTo>
                      <a:pt x="2" y="8"/>
                      <a:pt x="1" y="8"/>
                      <a:pt x="1" y="8"/>
                    </a:cubicBezTo>
                    <a:cubicBezTo>
                      <a:pt x="0" y="8"/>
                      <a:pt x="0" y="7"/>
                      <a:pt x="0" y="6"/>
                    </a:cubicBezTo>
                    <a:lnTo>
                      <a:pt x="1" y="6"/>
                    </a:lnTo>
                    <a:close/>
                  </a:path>
                </a:pathLst>
              </a:custGeom>
              <a:grpFill/>
              <a:ln w="6350">
                <a:solidFill>
                  <a:srgbClr val="000000"/>
                </a:solidFill>
                <a:round/>
                <a:headEnd/>
                <a:tailEnd/>
              </a:ln>
            </p:spPr>
            <p:txBody>
              <a:bodyPr/>
              <a:lstStyle/>
              <a:p>
                <a:endParaRPr lang="zh-CN" altLang="en-US"/>
              </a:p>
            </p:txBody>
          </p:sp>
          <p:sp>
            <p:nvSpPr>
              <p:cNvPr id="163" name="Freeform 654"/>
              <p:cNvSpPr>
                <a:spLocks noEditPoints="1"/>
              </p:cNvSpPr>
              <p:nvPr/>
            </p:nvSpPr>
            <p:spPr bwMode="auto">
              <a:xfrm>
                <a:off x="7580313" y="806450"/>
                <a:ext cx="6350" cy="12700"/>
              </a:xfrm>
              <a:custGeom>
                <a:avLst/>
                <a:gdLst>
                  <a:gd name="T0" fmla="*/ 0 w 5"/>
                  <a:gd name="T1" fmla="*/ 2147483646 h 8"/>
                  <a:gd name="T2" fmla="*/ 0 w 5"/>
                  <a:gd name="T3" fmla="*/ 2147483646 h 8"/>
                  <a:gd name="T4" fmla="*/ 2147483646 w 5"/>
                  <a:gd name="T5" fmla="*/ 2147483646 h 8"/>
                  <a:gd name="T6" fmla="*/ 2147483646 w 5"/>
                  <a:gd name="T7" fmla="*/ 0 h 8"/>
                  <a:gd name="T8" fmla="*/ 2147483646 w 5"/>
                  <a:gd name="T9" fmla="*/ 0 h 8"/>
                  <a:gd name="T10" fmla="*/ 2147483646 w 5"/>
                  <a:gd name="T11" fmla="*/ 2147483646 h 8"/>
                  <a:gd name="T12" fmla="*/ 2147483646 w 5"/>
                  <a:gd name="T13" fmla="*/ 2147483646 h 8"/>
                  <a:gd name="T14" fmla="*/ 2147483646 w 5"/>
                  <a:gd name="T15" fmla="*/ 2147483646 h 8"/>
                  <a:gd name="T16" fmla="*/ 2147483646 w 5"/>
                  <a:gd name="T17" fmla="*/ 2147483646 h 8"/>
                  <a:gd name="T18" fmla="*/ 2147483646 w 5"/>
                  <a:gd name="T19" fmla="*/ 2147483646 h 8"/>
                  <a:gd name="T20" fmla="*/ 2147483646 w 5"/>
                  <a:gd name="T21" fmla="*/ 2147483646 h 8"/>
                  <a:gd name="T22" fmla="*/ 2147483646 w 5"/>
                  <a:gd name="T23" fmla="*/ 2147483646 h 8"/>
                  <a:gd name="T24" fmla="*/ 2147483646 w 5"/>
                  <a:gd name="T25" fmla="*/ 2147483646 h 8"/>
                  <a:gd name="T26" fmla="*/ 0 w 5"/>
                  <a:gd name="T27" fmla="*/ 2147483646 h 8"/>
                  <a:gd name="T28" fmla="*/ 0 w 5"/>
                  <a:gd name="T29" fmla="*/ 2147483646 h 8"/>
                  <a:gd name="T30" fmla="*/ 2147483646 w 5"/>
                  <a:gd name="T31" fmla="*/ 2147483646 h 8"/>
                  <a:gd name="T32" fmla="*/ 2147483646 w 5"/>
                  <a:gd name="T33" fmla="*/ 2147483646 h 8"/>
                  <a:gd name="T34" fmla="*/ 2147483646 w 5"/>
                  <a:gd name="T35" fmla="*/ 2147483646 h 8"/>
                  <a:gd name="T36" fmla="*/ 2147483646 w 5"/>
                  <a:gd name="T37" fmla="*/ 2147483646 h 8"/>
                  <a:gd name="T38" fmla="*/ 2147483646 w 5"/>
                  <a:gd name="T39" fmla="*/ 2147483646 h 8"/>
                  <a:gd name="T40" fmla="*/ 2147483646 w 5"/>
                  <a:gd name="T41" fmla="*/ 2147483646 h 8"/>
                  <a:gd name="T42" fmla="*/ 2147483646 w 5"/>
                  <a:gd name="T43" fmla="*/ 2147483646 h 8"/>
                  <a:gd name="T44" fmla="*/ 2147483646 w 5"/>
                  <a:gd name="T45" fmla="*/ 2147483646 h 8"/>
                  <a:gd name="T46" fmla="*/ 2147483646 w 5"/>
                  <a:gd name="T47" fmla="*/ 2147483646 h 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5" h="8">
                    <a:moveTo>
                      <a:pt x="0" y="6"/>
                    </a:moveTo>
                    <a:cubicBezTo>
                      <a:pt x="0" y="5"/>
                      <a:pt x="0" y="5"/>
                      <a:pt x="0" y="4"/>
                    </a:cubicBezTo>
                    <a:cubicBezTo>
                      <a:pt x="0" y="4"/>
                      <a:pt x="0" y="4"/>
                      <a:pt x="1" y="3"/>
                    </a:cubicBezTo>
                    <a:cubicBezTo>
                      <a:pt x="2" y="0"/>
                      <a:pt x="2" y="0"/>
                      <a:pt x="2" y="0"/>
                    </a:cubicBezTo>
                    <a:cubicBezTo>
                      <a:pt x="4" y="0"/>
                      <a:pt x="4" y="0"/>
                      <a:pt x="4" y="0"/>
                    </a:cubicBezTo>
                    <a:cubicBezTo>
                      <a:pt x="2" y="3"/>
                      <a:pt x="2" y="3"/>
                      <a:pt x="2" y="3"/>
                    </a:cubicBezTo>
                    <a:cubicBezTo>
                      <a:pt x="2" y="3"/>
                      <a:pt x="3" y="3"/>
                      <a:pt x="4" y="3"/>
                    </a:cubicBezTo>
                    <a:cubicBezTo>
                      <a:pt x="4" y="4"/>
                      <a:pt x="4" y="4"/>
                      <a:pt x="5" y="4"/>
                    </a:cubicBezTo>
                    <a:cubicBezTo>
                      <a:pt x="5" y="5"/>
                      <a:pt x="5" y="5"/>
                      <a:pt x="5" y="6"/>
                    </a:cubicBezTo>
                    <a:cubicBezTo>
                      <a:pt x="5" y="6"/>
                      <a:pt x="5" y="6"/>
                      <a:pt x="5" y="7"/>
                    </a:cubicBezTo>
                    <a:cubicBezTo>
                      <a:pt x="5" y="7"/>
                      <a:pt x="4" y="8"/>
                      <a:pt x="4" y="8"/>
                    </a:cubicBezTo>
                    <a:cubicBezTo>
                      <a:pt x="4" y="8"/>
                      <a:pt x="3" y="8"/>
                      <a:pt x="2" y="8"/>
                    </a:cubicBezTo>
                    <a:cubicBezTo>
                      <a:pt x="2" y="8"/>
                      <a:pt x="1" y="8"/>
                      <a:pt x="1" y="8"/>
                    </a:cubicBezTo>
                    <a:cubicBezTo>
                      <a:pt x="0" y="8"/>
                      <a:pt x="0" y="7"/>
                      <a:pt x="0" y="7"/>
                    </a:cubicBezTo>
                    <a:cubicBezTo>
                      <a:pt x="0" y="6"/>
                      <a:pt x="0" y="6"/>
                      <a:pt x="0" y="6"/>
                    </a:cubicBezTo>
                    <a:close/>
                    <a:moveTo>
                      <a:pt x="1" y="7"/>
                    </a:moveTo>
                    <a:cubicBezTo>
                      <a:pt x="1" y="7"/>
                      <a:pt x="2" y="8"/>
                      <a:pt x="2" y="8"/>
                    </a:cubicBezTo>
                    <a:cubicBezTo>
                      <a:pt x="3" y="8"/>
                      <a:pt x="3" y="7"/>
                      <a:pt x="3" y="7"/>
                    </a:cubicBezTo>
                    <a:cubicBezTo>
                      <a:pt x="4" y="7"/>
                      <a:pt x="4" y="6"/>
                      <a:pt x="4" y="6"/>
                    </a:cubicBezTo>
                    <a:cubicBezTo>
                      <a:pt x="4" y="5"/>
                      <a:pt x="4" y="4"/>
                      <a:pt x="3" y="4"/>
                    </a:cubicBezTo>
                    <a:cubicBezTo>
                      <a:pt x="3" y="4"/>
                      <a:pt x="2" y="4"/>
                      <a:pt x="2" y="4"/>
                    </a:cubicBezTo>
                    <a:cubicBezTo>
                      <a:pt x="1" y="4"/>
                      <a:pt x="1" y="4"/>
                      <a:pt x="1" y="5"/>
                    </a:cubicBezTo>
                    <a:cubicBezTo>
                      <a:pt x="1" y="5"/>
                      <a:pt x="1" y="5"/>
                      <a:pt x="1" y="6"/>
                    </a:cubicBezTo>
                    <a:cubicBezTo>
                      <a:pt x="1" y="6"/>
                      <a:pt x="1" y="7"/>
                      <a:pt x="1" y="7"/>
                    </a:cubicBezTo>
                    <a:close/>
                  </a:path>
                </a:pathLst>
              </a:custGeom>
              <a:grpFill/>
              <a:ln w="6350">
                <a:solidFill>
                  <a:srgbClr val="000000"/>
                </a:solidFill>
                <a:round/>
                <a:headEnd/>
                <a:tailEnd/>
              </a:ln>
            </p:spPr>
            <p:txBody>
              <a:bodyPr/>
              <a:lstStyle/>
              <a:p>
                <a:endParaRPr lang="zh-CN" altLang="en-US"/>
              </a:p>
            </p:txBody>
          </p:sp>
          <p:sp>
            <p:nvSpPr>
              <p:cNvPr id="164" name="Freeform 655"/>
              <p:cNvSpPr>
                <a:spLocks/>
              </p:cNvSpPr>
              <p:nvPr/>
            </p:nvSpPr>
            <p:spPr bwMode="auto">
              <a:xfrm>
                <a:off x="7475538" y="846138"/>
                <a:ext cx="7938" cy="12700"/>
              </a:xfrm>
              <a:custGeom>
                <a:avLst/>
                <a:gdLst>
                  <a:gd name="T0" fmla="*/ 2147483646 w 5"/>
                  <a:gd name="T1" fmla="*/ 2147483646 h 8"/>
                  <a:gd name="T2" fmla="*/ 0 w 5"/>
                  <a:gd name="T3" fmla="*/ 2147483646 h 8"/>
                  <a:gd name="T4" fmla="*/ 0 w 5"/>
                  <a:gd name="T5" fmla="*/ 0 h 8"/>
                  <a:gd name="T6" fmla="*/ 2147483646 w 5"/>
                  <a:gd name="T7" fmla="*/ 0 h 8"/>
                  <a:gd name="T8" fmla="*/ 2147483646 w 5"/>
                  <a:gd name="T9" fmla="*/ 2147483646 h 8"/>
                  <a:gd name="T10" fmla="*/ 2147483646 w 5"/>
                  <a:gd name="T11" fmla="*/ 2147483646 h 8"/>
                  <a:gd name="T12" fmla="*/ 2147483646 w 5"/>
                  <a:gd name="T13" fmla="*/ 2147483646 h 8"/>
                  <a:gd name="T14" fmla="*/ 2147483646 w 5"/>
                  <a:gd name="T15" fmla="*/ 2147483646 h 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 h="8">
                    <a:moveTo>
                      <a:pt x="4" y="1"/>
                    </a:moveTo>
                    <a:cubicBezTo>
                      <a:pt x="0" y="1"/>
                      <a:pt x="0" y="1"/>
                      <a:pt x="0" y="1"/>
                    </a:cubicBezTo>
                    <a:cubicBezTo>
                      <a:pt x="0" y="0"/>
                      <a:pt x="0" y="0"/>
                      <a:pt x="0" y="0"/>
                    </a:cubicBezTo>
                    <a:cubicBezTo>
                      <a:pt x="5" y="0"/>
                      <a:pt x="5" y="0"/>
                      <a:pt x="5" y="0"/>
                    </a:cubicBezTo>
                    <a:cubicBezTo>
                      <a:pt x="5" y="1"/>
                      <a:pt x="5" y="1"/>
                      <a:pt x="5" y="1"/>
                    </a:cubicBezTo>
                    <a:cubicBezTo>
                      <a:pt x="3" y="3"/>
                      <a:pt x="2" y="6"/>
                      <a:pt x="2" y="8"/>
                    </a:cubicBezTo>
                    <a:cubicBezTo>
                      <a:pt x="1" y="8"/>
                      <a:pt x="1" y="8"/>
                      <a:pt x="1" y="8"/>
                    </a:cubicBezTo>
                    <a:cubicBezTo>
                      <a:pt x="1" y="6"/>
                      <a:pt x="2" y="3"/>
                      <a:pt x="4" y="1"/>
                    </a:cubicBezTo>
                    <a:close/>
                  </a:path>
                </a:pathLst>
              </a:custGeom>
              <a:grpFill/>
              <a:ln w="6350">
                <a:solidFill>
                  <a:srgbClr val="000000"/>
                </a:solidFill>
                <a:round/>
                <a:headEnd/>
                <a:tailEnd/>
              </a:ln>
            </p:spPr>
            <p:txBody>
              <a:bodyPr/>
              <a:lstStyle/>
              <a:p>
                <a:endParaRPr lang="zh-CN" altLang="en-US"/>
              </a:p>
            </p:txBody>
          </p:sp>
          <p:sp>
            <p:nvSpPr>
              <p:cNvPr id="165" name="Freeform 656"/>
              <p:cNvSpPr>
                <a:spLocks noEditPoints="1"/>
              </p:cNvSpPr>
              <p:nvPr/>
            </p:nvSpPr>
            <p:spPr bwMode="auto">
              <a:xfrm>
                <a:off x="7524751" y="846138"/>
                <a:ext cx="7938" cy="12700"/>
              </a:xfrm>
              <a:custGeom>
                <a:avLst/>
                <a:gdLst>
                  <a:gd name="T0" fmla="*/ 0 w 5"/>
                  <a:gd name="T1" fmla="*/ 2147483646 h 8"/>
                  <a:gd name="T2" fmla="*/ 0 w 5"/>
                  <a:gd name="T3" fmla="*/ 2147483646 h 8"/>
                  <a:gd name="T4" fmla="*/ 2147483646 w 5"/>
                  <a:gd name="T5" fmla="*/ 2147483646 h 8"/>
                  <a:gd name="T6" fmla="*/ 2147483646 w 5"/>
                  <a:gd name="T7" fmla="*/ 2147483646 h 8"/>
                  <a:gd name="T8" fmla="*/ 0 w 5"/>
                  <a:gd name="T9" fmla="*/ 2147483646 h 8"/>
                  <a:gd name="T10" fmla="*/ 0 w 5"/>
                  <a:gd name="T11" fmla="*/ 2147483646 h 8"/>
                  <a:gd name="T12" fmla="*/ 2147483646 w 5"/>
                  <a:gd name="T13" fmla="*/ 2147483646 h 8"/>
                  <a:gd name="T14" fmla="*/ 2147483646 w 5"/>
                  <a:gd name="T15" fmla="*/ 0 h 8"/>
                  <a:gd name="T16" fmla="*/ 2147483646 w 5"/>
                  <a:gd name="T17" fmla="*/ 0 h 8"/>
                  <a:gd name="T18" fmla="*/ 2147483646 w 5"/>
                  <a:gd name="T19" fmla="*/ 0 h 8"/>
                  <a:gd name="T20" fmla="*/ 2147483646 w 5"/>
                  <a:gd name="T21" fmla="*/ 0 h 8"/>
                  <a:gd name="T22" fmla="*/ 2147483646 w 5"/>
                  <a:gd name="T23" fmla="*/ 2147483646 h 8"/>
                  <a:gd name="T24" fmla="*/ 2147483646 w 5"/>
                  <a:gd name="T25" fmla="*/ 2147483646 h 8"/>
                  <a:gd name="T26" fmla="*/ 2147483646 w 5"/>
                  <a:gd name="T27" fmla="*/ 2147483646 h 8"/>
                  <a:gd name="T28" fmla="*/ 2147483646 w 5"/>
                  <a:gd name="T29" fmla="*/ 2147483646 h 8"/>
                  <a:gd name="T30" fmla="*/ 2147483646 w 5"/>
                  <a:gd name="T31" fmla="*/ 2147483646 h 8"/>
                  <a:gd name="T32" fmla="*/ 2147483646 w 5"/>
                  <a:gd name="T33" fmla="*/ 2147483646 h 8"/>
                  <a:gd name="T34" fmla="*/ 2147483646 w 5"/>
                  <a:gd name="T35" fmla="*/ 2147483646 h 8"/>
                  <a:gd name="T36" fmla="*/ 2147483646 w 5"/>
                  <a:gd name="T37" fmla="*/ 2147483646 h 8"/>
                  <a:gd name="T38" fmla="*/ 2147483646 w 5"/>
                  <a:gd name="T39" fmla="*/ 2147483646 h 8"/>
                  <a:gd name="T40" fmla="*/ 2147483646 w 5"/>
                  <a:gd name="T41" fmla="*/ 2147483646 h 8"/>
                  <a:gd name="T42" fmla="*/ 2147483646 w 5"/>
                  <a:gd name="T43" fmla="*/ 2147483646 h 8"/>
                  <a:gd name="T44" fmla="*/ 0 w 5"/>
                  <a:gd name="T45" fmla="*/ 2147483646 h 8"/>
                  <a:gd name="T46" fmla="*/ 0 w 5"/>
                  <a:gd name="T47" fmla="*/ 2147483646 h 8"/>
                  <a:gd name="T48" fmla="*/ 2147483646 w 5"/>
                  <a:gd name="T49" fmla="*/ 2147483646 h 8"/>
                  <a:gd name="T50" fmla="*/ 2147483646 w 5"/>
                  <a:gd name="T51" fmla="*/ 2147483646 h 8"/>
                  <a:gd name="T52" fmla="*/ 2147483646 w 5"/>
                  <a:gd name="T53" fmla="*/ 2147483646 h 8"/>
                  <a:gd name="T54" fmla="*/ 2147483646 w 5"/>
                  <a:gd name="T55" fmla="*/ 2147483646 h 8"/>
                  <a:gd name="T56" fmla="*/ 2147483646 w 5"/>
                  <a:gd name="T57" fmla="*/ 2147483646 h 8"/>
                  <a:gd name="T58" fmla="*/ 2147483646 w 5"/>
                  <a:gd name="T59" fmla="*/ 2147483646 h 8"/>
                  <a:gd name="T60" fmla="*/ 2147483646 w 5"/>
                  <a:gd name="T61" fmla="*/ 2147483646 h 8"/>
                  <a:gd name="T62" fmla="*/ 2147483646 w 5"/>
                  <a:gd name="T63" fmla="*/ 2147483646 h 8"/>
                  <a:gd name="T64" fmla="*/ 2147483646 w 5"/>
                  <a:gd name="T65" fmla="*/ 2147483646 h 8"/>
                  <a:gd name="T66" fmla="*/ 2147483646 w 5"/>
                  <a:gd name="T67" fmla="*/ 2147483646 h 8"/>
                  <a:gd name="T68" fmla="*/ 2147483646 w 5"/>
                  <a:gd name="T69" fmla="*/ 2147483646 h 8"/>
                  <a:gd name="T70" fmla="*/ 2147483646 w 5"/>
                  <a:gd name="T71" fmla="*/ 2147483646 h 8"/>
                  <a:gd name="T72" fmla="*/ 2147483646 w 5"/>
                  <a:gd name="T73" fmla="*/ 2147483646 h 8"/>
                  <a:gd name="T74" fmla="*/ 2147483646 w 5"/>
                  <a:gd name="T75" fmla="*/ 2147483646 h 8"/>
                  <a:gd name="T76" fmla="*/ 2147483646 w 5"/>
                  <a:gd name="T77" fmla="*/ 2147483646 h 8"/>
                  <a:gd name="T78" fmla="*/ 2147483646 w 5"/>
                  <a:gd name="T79" fmla="*/ 2147483646 h 8"/>
                  <a:gd name="T80" fmla="*/ 2147483646 w 5"/>
                  <a:gd name="T81" fmla="*/ 2147483646 h 8"/>
                  <a:gd name="T82" fmla="*/ 2147483646 w 5"/>
                  <a:gd name="T83" fmla="*/ 2147483646 h 8"/>
                  <a:gd name="T84" fmla="*/ 2147483646 w 5"/>
                  <a:gd name="T85" fmla="*/ 2147483646 h 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 h="8">
                    <a:moveTo>
                      <a:pt x="0" y="6"/>
                    </a:moveTo>
                    <a:cubicBezTo>
                      <a:pt x="0" y="5"/>
                      <a:pt x="0" y="5"/>
                      <a:pt x="0" y="5"/>
                    </a:cubicBezTo>
                    <a:cubicBezTo>
                      <a:pt x="1" y="4"/>
                      <a:pt x="1" y="4"/>
                      <a:pt x="1" y="4"/>
                    </a:cubicBezTo>
                    <a:cubicBezTo>
                      <a:pt x="1" y="4"/>
                      <a:pt x="1" y="3"/>
                      <a:pt x="1" y="3"/>
                    </a:cubicBezTo>
                    <a:cubicBezTo>
                      <a:pt x="0" y="3"/>
                      <a:pt x="0" y="2"/>
                      <a:pt x="0" y="2"/>
                    </a:cubicBezTo>
                    <a:cubicBezTo>
                      <a:pt x="0" y="2"/>
                      <a:pt x="0" y="1"/>
                      <a:pt x="0" y="1"/>
                    </a:cubicBezTo>
                    <a:cubicBezTo>
                      <a:pt x="1" y="1"/>
                      <a:pt x="1" y="1"/>
                      <a:pt x="1" y="1"/>
                    </a:cubicBezTo>
                    <a:cubicBezTo>
                      <a:pt x="1" y="0"/>
                      <a:pt x="1" y="0"/>
                      <a:pt x="2" y="0"/>
                    </a:cubicBezTo>
                    <a:cubicBezTo>
                      <a:pt x="2" y="0"/>
                      <a:pt x="2" y="0"/>
                      <a:pt x="3" y="0"/>
                    </a:cubicBezTo>
                    <a:cubicBezTo>
                      <a:pt x="3" y="0"/>
                      <a:pt x="3" y="0"/>
                      <a:pt x="3" y="0"/>
                    </a:cubicBezTo>
                    <a:cubicBezTo>
                      <a:pt x="4" y="0"/>
                      <a:pt x="4" y="0"/>
                      <a:pt x="4" y="0"/>
                    </a:cubicBezTo>
                    <a:cubicBezTo>
                      <a:pt x="4" y="1"/>
                      <a:pt x="5" y="1"/>
                      <a:pt x="5" y="1"/>
                    </a:cubicBezTo>
                    <a:cubicBezTo>
                      <a:pt x="5" y="2"/>
                      <a:pt x="5" y="2"/>
                      <a:pt x="5" y="3"/>
                    </a:cubicBezTo>
                    <a:cubicBezTo>
                      <a:pt x="5" y="3"/>
                      <a:pt x="4" y="4"/>
                      <a:pt x="4" y="4"/>
                    </a:cubicBezTo>
                    <a:cubicBezTo>
                      <a:pt x="4" y="4"/>
                      <a:pt x="5" y="4"/>
                      <a:pt x="5" y="5"/>
                    </a:cubicBezTo>
                    <a:cubicBezTo>
                      <a:pt x="5" y="5"/>
                      <a:pt x="5" y="5"/>
                      <a:pt x="5" y="6"/>
                    </a:cubicBezTo>
                    <a:cubicBezTo>
                      <a:pt x="5" y="6"/>
                      <a:pt x="5" y="7"/>
                      <a:pt x="5" y="7"/>
                    </a:cubicBezTo>
                    <a:cubicBezTo>
                      <a:pt x="5" y="7"/>
                      <a:pt x="5" y="7"/>
                      <a:pt x="4" y="8"/>
                    </a:cubicBezTo>
                    <a:cubicBezTo>
                      <a:pt x="4" y="8"/>
                      <a:pt x="4" y="8"/>
                      <a:pt x="4" y="8"/>
                    </a:cubicBezTo>
                    <a:cubicBezTo>
                      <a:pt x="3" y="8"/>
                      <a:pt x="3" y="8"/>
                      <a:pt x="3" y="8"/>
                    </a:cubicBezTo>
                    <a:cubicBezTo>
                      <a:pt x="2" y="8"/>
                      <a:pt x="2" y="8"/>
                      <a:pt x="1" y="8"/>
                    </a:cubicBezTo>
                    <a:cubicBezTo>
                      <a:pt x="1" y="8"/>
                      <a:pt x="1" y="8"/>
                      <a:pt x="1" y="8"/>
                    </a:cubicBezTo>
                    <a:cubicBezTo>
                      <a:pt x="0" y="7"/>
                      <a:pt x="0" y="7"/>
                      <a:pt x="0" y="7"/>
                    </a:cubicBezTo>
                    <a:cubicBezTo>
                      <a:pt x="0" y="6"/>
                      <a:pt x="0" y="6"/>
                      <a:pt x="0" y="6"/>
                    </a:cubicBezTo>
                    <a:close/>
                    <a:moveTo>
                      <a:pt x="1" y="6"/>
                    </a:moveTo>
                    <a:cubicBezTo>
                      <a:pt x="1" y="6"/>
                      <a:pt x="1" y="6"/>
                      <a:pt x="1" y="7"/>
                    </a:cubicBezTo>
                    <a:cubicBezTo>
                      <a:pt x="1" y="7"/>
                      <a:pt x="2" y="7"/>
                      <a:pt x="2" y="7"/>
                    </a:cubicBezTo>
                    <a:cubicBezTo>
                      <a:pt x="2" y="7"/>
                      <a:pt x="3" y="7"/>
                      <a:pt x="3" y="7"/>
                    </a:cubicBezTo>
                    <a:cubicBezTo>
                      <a:pt x="4" y="7"/>
                      <a:pt x="4" y="7"/>
                      <a:pt x="4" y="7"/>
                    </a:cubicBezTo>
                    <a:cubicBezTo>
                      <a:pt x="4" y="6"/>
                      <a:pt x="4" y="6"/>
                      <a:pt x="4" y="5"/>
                    </a:cubicBezTo>
                    <a:cubicBezTo>
                      <a:pt x="4" y="5"/>
                      <a:pt x="4" y="5"/>
                      <a:pt x="4" y="5"/>
                    </a:cubicBezTo>
                    <a:cubicBezTo>
                      <a:pt x="3" y="4"/>
                      <a:pt x="3" y="4"/>
                      <a:pt x="2" y="4"/>
                    </a:cubicBezTo>
                    <a:cubicBezTo>
                      <a:pt x="2" y="4"/>
                      <a:pt x="2" y="4"/>
                      <a:pt x="1" y="5"/>
                    </a:cubicBezTo>
                    <a:cubicBezTo>
                      <a:pt x="1" y="5"/>
                      <a:pt x="1" y="5"/>
                      <a:pt x="1" y="6"/>
                    </a:cubicBezTo>
                    <a:close/>
                    <a:moveTo>
                      <a:pt x="1" y="2"/>
                    </a:moveTo>
                    <a:cubicBezTo>
                      <a:pt x="1" y="2"/>
                      <a:pt x="1" y="3"/>
                      <a:pt x="2" y="3"/>
                    </a:cubicBezTo>
                    <a:cubicBezTo>
                      <a:pt x="2" y="3"/>
                      <a:pt x="2" y="3"/>
                      <a:pt x="3" y="3"/>
                    </a:cubicBezTo>
                    <a:cubicBezTo>
                      <a:pt x="3" y="3"/>
                      <a:pt x="3" y="3"/>
                      <a:pt x="4" y="3"/>
                    </a:cubicBezTo>
                    <a:cubicBezTo>
                      <a:pt x="4" y="3"/>
                      <a:pt x="4" y="2"/>
                      <a:pt x="4" y="2"/>
                    </a:cubicBezTo>
                    <a:cubicBezTo>
                      <a:pt x="4" y="2"/>
                      <a:pt x="4" y="1"/>
                      <a:pt x="4" y="1"/>
                    </a:cubicBezTo>
                    <a:cubicBezTo>
                      <a:pt x="3" y="1"/>
                      <a:pt x="3" y="1"/>
                      <a:pt x="2" y="1"/>
                    </a:cubicBezTo>
                    <a:cubicBezTo>
                      <a:pt x="2" y="1"/>
                      <a:pt x="2" y="1"/>
                      <a:pt x="1" y="1"/>
                    </a:cubicBezTo>
                    <a:cubicBezTo>
                      <a:pt x="1" y="1"/>
                      <a:pt x="1" y="2"/>
                      <a:pt x="1" y="2"/>
                    </a:cubicBezTo>
                    <a:close/>
                  </a:path>
                </a:pathLst>
              </a:custGeom>
              <a:grpFill/>
              <a:ln w="6350">
                <a:solidFill>
                  <a:srgbClr val="000000"/>
                </a:solidFill>
                <a:round/>
                <a:headEnd/>
                <a:tailEnd/>
              </a:ln>
            </p:spPr>
            <p:txBody>
              <a:bodyPr/>
              <a:lstStyle/>
              <a:p>
                <a:endParaRPr lang="zh-CN" altLang="en-US"/>
              </a:p>
            </p:txBody>
          </p:sp>
          <p:sp>
            <p:nvSpPr>
              <p:cNvPr id="166" name="Freeform 657"/>
              <p:cNvSpPr>
                <a:spLocks noEditPoints="1"/>
              </p:cNvSpPr>
              <p:nvPr/>
            </p:nvSpPr>
            <p:spPr bwMode="auto">
              <a:xfrm>
                <a:off x="7580313" y="846138"/>
                <a:ext cx="6350" cy="12700"/>
              </a:xfrm>
              <a:custGeom>
                <a:avLst/>
                <a:gdLst>
                  <a:gd name="T0" fmla="*/ 2147483646 w 5"/>
                  <a:gd name="T1" fmla="*/ 2147483646 h 8"/>
                  <a:gd name="T2" fmla="*/ 2147483646 w 5"/>
                  <a:gd name="T3" fmla="*/ 2147483646 h 8"/>
                  <a:gd name="T4" fmla="*/ 2147483646 w 5"/>
                  <a:gd name="T5" fmla="*/ 2147483646 h 8"/>
                  <a:gd name="T6" fmla="*/ 0 w 5"/>
                  <a:gd name="T7" fmla="*/ 2147483646 h 8"/>
                  <a:gd name="T8" fmla="*/ 0 w 5"/>
                  <a:gd name="T9" fmla="*/ 2147483646 h 8"/>
                  <a:gd name="T10" fmla="*/ 0 w 5"/>
                  <a:gd name="T11" fmla="*/ 2147483646 h 8"/>
                  <a:gd name="T12" fmla="*/ 2147483646 w 5"/>
                  <a:gd name="T13" fmla="*/ 0 h 8"/>
                  <a:gd name="T14" fmla="*/ 2147483646 w 5"/>
                  <a:gd name="T15" fmla="*/ 0 h 8"/>
                  <a:gd name="T16" fmla="*/ 2147483646 w 5"/>
                  <a:gd name="T17" fmla="*/ 0 h 8"/>
                  <a:gd name="T18" fmla="*/ 2147483646 w 5"/>
                  <a:gd name="T19" fmla="*/ 2147483646 h 8"/>
                  <a:gd name="T20" fmla="*/ 2147483646 w 5"/>
                  <a:gd name="T21" fmla="*/ 2147483646 h 8"/>
                  <a:gd name="T22" fmla="*/ 2147483646 w 5"/>
                  <a:gd name="T23" fmla="*/ 2147483646 h 8"/>
                  <a:gd name="T24" fmla="*/ 2147483646 w 5"/>
                  <a:gd name="T25" fmla="*/ 2147483646 h 8"/>
                  <a:gd name="T26" fmla="*/ 2147483646 w 5"/>
                  <a:gd name="T27" fmla="*/ 2147483646 h 8"/>
                  <a:gd name="T28" fmla="*/ 2147483646 w 5"/>
                  <a:gd name="T29" fmla="*/ 2147483646 h 8"/>
                  <a:gd name="T30" fmla="*/ 2147483646 w 5"/>
                  <a:gd name="T31" fmla="*/ 2147483646 h 8"/>
                  <a:gd name="T32" fmla="*/ 2147483646 w 5"/>
                  <a:gd name="T33" fmla="*/ 2147483646 h 8"/>
                  <a:gd name="T34" fmla="*/ 2147483646 w 5"/>
                  <a:gd name="T35" fmla="*/ 2147483646 h 8"/>
                  <a:gd name="T36" fmla="*/ 2147483646 w 5"/>
                  <a:gd name="T37" fmla="*/ 2147483646 h 8"/>
                  <a:gd name="T38" fmla="*/ 2147483646 w 5"/>
                  <a:gd name="T39" fmla="*/ 2147483646 h 8"/>
                  <a:gd name="T40" fmla="*/ 2147483646 w 5"/>
                  <a:gd name="T41" fmla="*/ 2147483646 h 8"/>
                  <a:gd name="T42" fmla="*/ 2147483646 w 5"/>
                  <a:gd name="T43" fmla="*/ 2147483646 h 8"/>
                  <a:gd name="T44" fmla="*/ 2147483646 w 5"/>
                  <a:gd name="T45" fmla="*/ 2147483646 h 8"/>
                  <a:gd name="T46" fmla="*/ 2147483646 w 5"/>
                  <a:gd name="T47" fmla="*/ 2147483646 h 8"/>
                  <a:gd name="T48" fmla="*/ 2147483646 w 5"/>
                  <a:gd name="T49" fmla="*/ 2147483646 h 8"/>
                  <a:gd name="T50" fmla="*/ 2147483646 w 5"/>
                  <a:gd name="T51" fmla="*/ 2147483646 h 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5" h="8">
                    <a:moveTo>
                      <a:pt x="1" y="8"/>
                    </a:moveTo>
                    <a:cubicBezTo>
                      <a:pt x="2" y="7"/>
                      <a:pt x="2" y="6"/>
                      <a:pt x="3" y="5"/>
                    </a:cubicBezTo>
                    <a:cubicBezTo>
                      <a:pt x="2" y="5"/>
                      <a:pt x="1" y="5"/>
                      <a:pt x="1" y="5"/>
                    </a:cubicBezTo>
                    <a:cubicBezTo>
                      <a:pt x="0" y="4"/>
                      <a:pt x="0" y="4"/>
                      <a:pt x="0" y="3"/>
                    </a:cubicBezTo>
                    <a:cubicBezTo>
                      <a:pt x="0" y="3"/>
                      <a:pt x="0" y="2"/>
                      <a:pt x="0" y="2"/>
                    </a:cubicBezTo>
                    <a:cubicBezTo>
                      <a:pt x="0" y="1"/>
                      <a:pt x="0" y="1"/>
                      <a:pt x="0" y="1"/>
                    </a:cubicBezTo>
                    <a:cubicBezTo>
                      <a:pt x="1" y="0"/>
                      <a:pt x="1" y="0"/>
                      <a:pt x="1" y="0"/>
                    </a:cubicBezTo>
                    <a:cubicBezTo>
                      <a:pt x="2" y="0"/>
                      <a:pt x="2" y="0"/>
                      <a:pt x="2" y="0"/>
                    </a:cubicBezTo>
                    <a:cubicBezTo>
                      <a:pt x="3" y="0"/>
                      <a:pt x="3" y="0"/>
                      <a:pt x="3" y="0"/>
                    </a:cubicBezTo>
                    <a:cubicBezTo>
                      <a:pt x="4" y="0"/>
                      <a:pt x="4" y="0"/>
                      <a:pt x="4" y="1"/>
                    </a:cubicBezTo>
                    <a:cubicBezTo>
                      <a:pt x="4" y="1"/>
                      <a:pt x="5" y="1"/>
                      <a:pt x="5" y="1"/>
                    </a:cubicBezTo>
                    <a:cubicBezTo>
                      <a:pt x="5" y="2"/>
                      <a:pt x="5" y="2"/>
                      <a:pt x="5" y="2"/>
                    </a:cubicBezTo>
                    <a:cubicBezTo>
                      <a:pt x="5" y="3"/>
                      <a:pt x="5" y="3"/>
                      <a:pt x="4" y="4"/>
                    </a:cubicBezTo>
                    <a:cubicBezTo>
                      <a:pt x="4" y="5"/>
                      <a:pt x="3" y="6"/>
                      <a:pt x="2" y="8"/>
                    </a:cubicBezTo>
                    <a:lnTo>
                      <a:pt x="1" y="8"/>
                    </a:lnTo>
                    <a:close/>
                    <a:moveTo>
                      <a:pt x="1" y="3"/>
                    </a:moveTo>
                    <a:cubicBezTo>
                      <a:pt x="1" y="3"/>
                      <a:pt x="1" y="4"/>
                      <a:pt x="1" y="4"/>
                    </a:cubicBezTo>
                    <a:cubicBezTo>
                      <a:pt x="2" y="4"/>
                      <a:pt x="2" y="4"/>
                      <a:pt x="2" y="4"/>
                    </a:cubicBezTo>
                    <a:cubicBezTo>
                      <a:pt x="3" y="4"/>
                      <a:pt x="3" y="4"/>
                      <a:pt x="3" y="4"/>
                    </a:cubicBezTo>
                    <a:cubicBezTo>
                      <a:pt x="3" y="4"/>
                      <a:pt x="3" y="4"/>
                      <a:pt x="4" y="3"/>
                    </a:cubicBezTo>
                    <a:cubicBezTo>
                      <a:pt x="4" y="3"/>
                      <a:pt x="4" y="2"/>
                      <a:pt x="4" y="2"/>
                    </a:cubicBezTo>
                    <a:cubicBezTo>
                      <a:pt x="4" y="2"/>
                      <a:pt x="3" y="1"/>
                      <a:pt x="3" y="1"/>
                    </a:cubicBezTo>
                    <a:cubicBezTo>
                      <a:pt x="3" y="1"/>
                      <a:pt x="3" y="1"/>
                      <a:pt x="2" y="1"/>
                    </a:cubicBezTo>
                    <a:cubicBezTo>
                      <a:pt x="2" y="1"/>
                      <a:pt x="2" y="1"/>
                      <a:pt x="2" y="1"/>
                    </a:cubicBezTo>
                    <a:cubicBezTo>
                      <a:pt x="1" y="1"/>
                      <a:pt x="1" y="1"/>
                      <a:pt x="1" y="2"/>
                    </a:cubicBezTo>
                    <a:cubicBezTo>
                      <a:pt x="1" y="2"/>
                      <a:pt x="1" y="3"/>
                      <a:pt x="1" y="3"/>
                    </a:cubicBezTo>
                    <a:close/>
                  </a:path>
                </a:pathLst>
              </a:custGeom>
              <a:grpFill/>
              <a:ln w="6350">
                <a:solidFill>
                  <a:srgbClr val="000000"/>
                </a:solidFill>
                <a:round/>
                <a:headEnd/>
                <a:tailEnd/>
              </a:ln>
            </p:spPr>
            <p:txBody>
              <a:bodyPr/>
              <a:lstStyle/>
              <a:p>
                <a:endParaRPr lang="zh-CN" altLang="en-US"/>
              </a:p>
            </p:txBody>
          </p:sp>
          <p:sp>
            <p:nvSpPr>
              <p:cNvPr id="167" name="Freeform 658"/>
              <p:cNvSpPr>
                <a:spLocks/>
              </p:cNvSpPr>
              <p:nvPr/>
            </p:nvSpPr>
            <p:spPr bwMode="auto">
              <a:xfrm>
                <a:off x="7473951" y="885825"/>
                <a:ext cx="9525" cy="9525"/>
              </a:xfrm>
              <a:custGeom>
                <a:avLst/>
                <a:gdLst>
                  <a:gd name="T0" fmla="*/ 2147483646 w 6"/>
                  <a:gd name="T1" fmla="*/ 2147483646 h 6"/>
                  <a:gd name="T2" fmla="*/ 2147483646 w 6"/>
                  <a:gd name="T3" fmla="*/ 2147483646 h 6"/>
                  <a:gd name="T4" fmla="*/ 2147483646 w 6"/>
                  <a:gd name="T5" fmla="*/ 2147483646 h 6"/>
                  <a:gd name="T6" fmla="*/ 2147483646 w 6"/>
                  <a:gd name="T7" fmla="*/ 2147483646 h 6"/>
                  <a:gd name="T8" fmla="*/ 2147483646 w 6"/>
                  <a:gd name="T9" fmla="*/ 2147483646 h 6"/>
                  <a:gd name="T10" fmla="*/ 2147483646 w 6"/>
                  <a:gd name="T11" fmla="*/ 2147483646 h 6"/>
                  <a:gd name="T12" fmla="*/ 2147483646 w 6"/>
                  <a:gd name="T13" fmla="*/ 2147483646 h 6"/>
                  <a:gd name="T14" fmla="*/ 0 w 6"/>
                  <a:gd name="T15" fmla="*/ 2147483646 h 6"/>
                  <a:gd name="T16" fmla="*/ 2147483646 w 6"/>
                  <a:gd name="T17" fmla="*/ 2147483646 h 6"/>
                  <a:gd name="T18" fmla="*/ 0 w 6"/>
                  <a:gd name="T19" fmla="*/ 2147483646 h 6"/>
                  <a:gd name="T20" fmla="*/ 2147483646 w 6"/>
                  <a:gd name="T21" fmla="*/ 2147483646 h 6"/>
                  <a:gd name="T22" fmla="*/ 2147483646 w 6"/>
                  <a:gd name="T23" fmla="*/ 2147483646 h 6"/>
                  <a:gd name="T24" fmla="*/ 2147483646 w 6"/>
                  <a:gd name="T25" fmla="*/ 0 h 6"/>
                  <a:gd name="T26" fmla="*/ 2147483646 w 6"/>
                  <a:gd name="T27" fmla="*/ 0 h 6"/>
                  <a:gd name="T28" fmla="*/ 2147483646 w 6"/>
                  <a:gd name="T29" fmla="*/ 2147483646 h 6"/>
                  <a:gd name="T30" fmla="*/ 2147483646 w 6"/>
                  <a:gd name="T31" fmla="*/ 2147483646 h 6"/>
                  <a:gd name="T32" fmla="*/ 2147483646 w 6"/>
                  <a:gd name="T33" fmla="*/ 2147483646 h 6"/>
                  <a:gd name="T34" fmla="*/ 2147483646 w 6"/>
                  <a:gd name="T35" fmla="*/ 2147483646 h 6"/>
                  <a:gd name="T36" fmla="*/ 2147483646 w 6"/>
                  <a:gd name="T37" fmla="*/ 2147483646 h 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 h="6">
                    <a:moveTo>
                      <a:pt x="6" y="4"/>
                    </a:moveTo>
                    <a:lnTo>
                      <a:pt x="5" y="4"/>
                    </a:lnTo>
                    <a:lnTo>
                      <a:pt x="3" y="3"/>
                    </a:lnTo>
                    <a:lnTo>
                      <a:pt x="4" y="6"/>
                    </a:lnTo>
                    <a:lnTo>
                      <a:pt x="3" y="6"/>
                    </a:lnTo>
                    <a:lnTo>
                      <a:pt x="3" y="3"/>
                    </a:lnTo>
                    <a:lnTo>
                      <a:pt x="1" y="4"/>
                    </a:lnTo>
                    <a:lnTo>
                      <a:pt x="0" y="4"/>
                    </a:lnTo>
                    <a:lnTo>
                      <a:pt x="2" y="2"/>
                    </a:lnTo>
                    <a:lnTo>
                      <a:pt x="0" y="1"/>
                    </a:lnTo>
                    <a:lnTo>
                      <a:pt x="1" y="1"/>
                    </a:lnTo>
                    <a:lnTo>
                      <a:pt x="3" y="2"/>
                    </a:lnTo>
                    <a:lnTo>
                      <a:pt x="3" y="0"/>
                    </a:lnTo>
                    <a:lnTo>
                      <a:pt x="4" y="0"/>
                    </a:lnTo>
                    <a:lnTo>
                      <a:pt x="3" y="2"/>
                    </a:lnTo>
                    <a:lnTo>
                      <a:pt x="5" y="1"/>
                    </a:lnTo>
                    <a:lnTo>
                      <a:pt x="6" y="1"/>
                    </a:lnTo>
                    <a:lnTo>
                      <a:pt x="4" y="2"/>
                    </a:lnTo>
                    <a:lnTo>
                      <a:pt x="6" y="4"/>
                    </a:lnTo>
                    <a:close/>
                  </a:path>
                </a:pathLst>
              </a:custGeom>
              <a:grpFill/>
              <a:ln w="6350">
                <a:solidFill>
                  <a:srgbClr val="000000"/>
                </a:solidFill>
                <a:round/>
                <a:headEnd/>
                <a:tailEnd/>
              </a:ln>
            </p:spPr>
            <p:txBody>
              <a:bodyPr/>
              <a:lstStyle/>
              <a:p>
                <a:endParaRPr lang="zh-CN" altLang="en-US"/>
              </a:p>
            </p:txBody>
          </p:sp>
          <p:sp>
            <p:nvSpPr>
              <p:cNvPr id="168" name="Freeform 659"/>
              <p:cNvSpPr>
                <a:spLocks noEditPoints="1"/>
              </p:cNvSpPr>
              <p:nvPr/>
            </p:nvSpPr>
            <p:spPr bwMode="auto">
              <a:xfrm>
                <a:off x="7524751" y="885825"/>
                <a:ext cx="7938" cy="12700"/>
              </a:xfrm>
              <a:custGeom>
                <a:avLst/>
                <a:gdLst>
                  <a:gd name="T0" fmla="*/ 0 w 5"/>
                  <a:gd name="T1" fmla="*/ 2147483646 h 8"/>
                  <a:gd name="T2" fmla="*/ 0 w 5"/>
                  <a:gd name="T3" fmla="*/ 2147483646 h 8"/>
                  <a:gd name="T4" fmla="*/ 2147483646 w 5"/>
                  <a:gd name="T5" fmla="*/ 0 h 8"/>
                  <a:gd name="T6" fmla="*/ 2147483646 w 5"/>
                  <a:gd name="T7" fmla="*/ 0 h 8"/>
                  <a:gd name="T8" fmla="*/ 2147483646 w 5"/>
                  <a:gd name="T9" fmla="*/ 0 h 8"/>
                  <a:gd name="T10" fmla="*/ 2147483646 w 5"/>
                  <a:gd name="T11" fmla="*/ 2147483646 h 8"/>
                  <a:gd name="T12" fmla="*/ 2147483646 w 5"/>
                  <a:gd name="T13" fmla="*/ 2147483646 h 8"/>
                  <a:gd name="T14" fmla="*/ 2147483646 w 5"/>
                  <a:gd name="T15" fmla="*/ 2147483646 h 8"/>
                  <a:gd name="T16" fmla="*/ 2147483646 w 5"/>
                  <a:gd name="T17" fmla="*/ 2147483646 h 8"/>
                  <a:gd name="T18" fmla="*/ 2147483646 w 5"/>
                  <a:gd name="T19" fmla="*/ 2147483646 h 8"/>
                  <a:gd name="T20" fmla="*/ 2147483646 w 5"/>
                  <a:gd name="T21" fmla="*/ 2147483646 h 8"/>
                  <a:gd name="T22" fmla="*/ 0 w 5"/>
                  <a:gd name="T23" fmla="*/ 2147483646 h 8"/>
                  <a:gd name="T24" fmla="*/ 0 w 5"/>
                  <a:gd name="T25" fmla="*/ 2147483646 h 8"/>
                  <a:gd name="T26" fmla="*/ 2147483646 w 5"/>
                  <a:gd name="T27" fmla="*/ 2147483646 h 8"/>
                  <a:gd name="T28" fmla="*/ 2147483646 w 5"/>
                  <a:gd name="T29" fmla="*/ 2147483646 h 8"/>
                  <a:gd name="T30" fmla="*/ 2147483646 w 5"/>
                  <a:gd name="T31" fmla="*/ 2147483646 h 8"/>
                  <a:gd name="T32" fmla="*/ 2147483646 w 5"/>
                  <a:gd name="T33" fmla="*/ 2147483646 h 8"/>
                  <a:gd name="T34" fmla="*/ 2147483646 w 5"/>
                  <a:gd name="T35" fmla="*/ 2147483646 h 8"/>
                  <a:gd name="T36" fmla="*/ 2147483646 w 5"/>
                  <a:gd name="T37" fmla="*/ 2147483646 h 8"/>
                  <a:gd name="T38" fmla="*/ 2147483646 w 5"/>
                  <a:gd name="T39" fmla="*/ 2147483646 h 8"/>
                  <a:gd name="T40" fmla="*/ 2147483646 w 5"/>
                  <a:gd name="T41" fmla="*/ 2147483646 h 8"/>
                  <a:gd name="T42" fmla="*/ 2147483646 w 5"/>
                  <a:gd name="T43" fmla="*/ 0 h 8"/>
                  <a:gd name="T44" fmla="*/ 2147483646 w 5"/>
                  <a:gd name="T45" fmla="*/ 2147483646 h 8"/>
                  <a:gd name="T46" fmla="*/ 2147483646 w 5"/>
                  <a:gd name="T47" fmla="*/ 2147483646 h 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5" h="8">
                    <a:moveTo>
                      <a:pt x="0" y="3"/>
                    </a:moveTo>
                    <a:cubicBezTo>
                      <a:pt x="0" y="2"/>
                      <a:pt x="0" y="2"/>
                      <a:pt x="0" y="1"/>
                    </a:cubicBezTo>
                    <a:cubicBezTo>
                      <a:pt x="1" y="1"/>
                      <a:pt x="1" y="0"/>
                      <a:pt x="1" y="0"/>
                    </a:cubicBezTo>
                    <a:cubicBezTo>
                      <a:pt x="2" y="0"/>
                      <a:pt x="2" y="0"/>
                      <a:pt x="3" y="0"/>
                    </a:cubicBezTo>
                    <a:cubicBezTo>
                      <a:pt x="3" y="0"/>
                      <a:pt x="4" y="0"/>
                      <a:pt x="4" y="0"/>
                    </a:cubicBezTo>
                    <a:cubicBezTo>
                      <a:pt x="5" y="1"/>
                      <a:pt x="5" y="1"/>
                      <a:pt x="5" y="2"/>
                    </a:cubicBezTo>
                    <a:cubicBezTo>
                      <a:pt x="5" y="3"/>
                      <a:pt x="5" y="3"/>
                      <a:pt x="5" y="4"/>
                    </a:cubicBezTo>
                    <a:cubicBezTo>
                      <a:pt x="5" y="5"/>
                      <a:pt x="5" y="6"/>
                      <a:pt x="5" y="6"/>
                    </a:cubicBezTo>
                    <a:cubicBezTo>
                      <a:pt x="4" y="7"/>
                      <a:pt x="4" y="7"/>
                      <a:pt x="3" y="8"/>
                    </a:cubicBezTo>
                    <a:cubicBezTo>
                      <a:pt x="3" y="8"/>
                      <a:pt x="2" y="8"/>
                      <a:pt x="2" y="8"/>
                    </a:cubicBezTo>
                    <a:cubicBezTo>
                      <a:pt x="1" y="7"/>
                      <a:pt x="1" y="7"/>
                      <a:pt x="1" y="7"/>
                    </a:cubicBezTo>
                    <a:cubicBezTo>
                      <a:pt x="0" y="6"/>
                      <a:pt x="0" y="6"/>
                      <a:pt x="0" y="5"/>
                    </a:cubicBezTo>
                    <a:cubicBezTo>
                      <a:pt x="0" y="5"/>
                      <a:pt x="0" y="4"/>
                      <a:pt x="0" y="3"/>
                    </a:cubicBezTo>
                    <a:close/>
                    <a:moveTo>
                      <a:pt x="1" y="3"/>
                    </a:moveTo>
                    <a:cubicBezTo>
                      <a:pt x="1" y="4"/>
                      <a:pt x="1" y="5"/>
                      <a:pt x="1" y="5"/>
                    </a:cubicBezTo>
                    <a:cubicBezTo>
                      <a:pt x="1" y="6"/>
                      <a:pt x="2" y="6"/>
                      <a:pt x="2" y="7"/>
                    </a:cubicBezTo>
                    <a:cubicBezTo>
                      <a:pt x="2" y="7"/>
                      <a:pt x="3" y="7"/>
                      <a:pt x="3" y="7"/>
                    </a:cubicBezTo>
                    <a:cubicBezTo>
                      <a:pt x="3" y="7"/>
                      <a:pt x="4" y="6"/>
                      <a:pt x="4" y="6"/>
                    </a:cubicBezTo>
                    <a:cubicBezTo>
                      <a:pt x="4" y="5"/>
                      <a:pt x="4" y="5"/>
                      <a:pt x="4" y="4"/>
                    </a:cubicBezTo>
                    <a:cubicBezTo>
                      <a:pt x="4" y="3"/>
                      <a:pt x="4" y="3"/>
                      <a:pt x="4" y="2"/>
                    </a:cubicBezTo>
                    <a:cubicBezTo>
                      <a:pt x="4" y="2"/>
                      <a:pt x="4" y="1"/>
                      <a:pt x="4" y="1"/>
                    </a:cubicBezTo>
                    <a:cubicBezTo>
                      <a:pt x="3" y="1"/>
                      <a:pt x="3" y="0"/>
                      <a:pt x="3" y="0"/>
                    </a:cubicBezTo>
                    <a:cubicBezTo>
                      <a:pt x="2" y="0"/>
                      <a:pt x="2" y="1"/>
                      <a:pt x="2" y="1"/>
                    </a:cubicBezTo>
                    <a:cubicBezTo>
                      <a:pt x="1" y="1"/>
                      <a:pt x="1" y="2"/>
                      <a:pt x="1" y="3"/>
                    </a:cubicBezTo>
                    <a:close/>
                  </a:path>
                </a:pathLst>
              </a:custGeom>
              <a:grpFill/>
              <a:ln w="6350">
                <a:solidFill>
                  <a:srgbClr val="000000"/>
                </a:solidFill>
                <a:round/>
                <a:headEnd/>
                <a:tailEnd/>
              </a:ln>
            </p:spPr>
            <p:txBody>
              <a:bodyPr/>
              <a:lstStyle/>
              <a:p>
                <a:endParaRPr lang="zh-CN" altLang="en-US"/>
              </a:p>
            </p:txBody>
          </p:sp>
          <p:sp>
            <p:nvSpPr>
              <p:cNvPr id="169" name="Freeform 660"/>
              <p:cNvSpPr>
                <a:spLocks noEditPoints="1"/>
              </p:cNvSpPr>
              <p:nvPr/>
            </p:nvSpPr>
            <p:spPr bwMode="auto">
              <a:xfrm>
                <a:off x="7580313" y="885825"/>
                <a:ext cx="6350" cy="12700"/>
              </a:xfrm>
              <a:custGeom>
                <a:avLst/>
                <a:gdLst>
                  <a:gd name="T0" fmla="*/ 2147483646 w 4"/>
                  <a:gd name="T1" fmla="*/ 2147483646 h 8"/>
                  <a:gd name="T2" fmla="*/ 2147483646 w 4"/>
                  <a:gd name="T3" fmla="*/ 2147483646 h 8"/>
                  <a:gd name="T4" fmla="*/ 2147483646 w 4"/>
                  <a:gd name="T5" fmla="*/ 2147483646 h 8"/>
                  <a:gd name="T6" fmla="*/ 2147483646 w 4"/>
                  <a:gd name="T7" fmla="*/ 2147483646 h 8"/>
                  <a:gd name="T8" fmla="*/ 2147483646 w 4"/>
                  <a:gd name="T9" fmla="*/ 2147483646 h 8"/>
                  <a:gd name="T10" fmla="*/ 2147483646 w 4"/>
                  <a:gd name="T11" fmla="*/ 2147483646 h 8"/>
                  <a:gd name="T12" fmla="*/ 2147483646 w 4"/>
                  <a:gd name="T13" fmla="*/ 2147483646 h 8"/>
                  <a:gd name="T14" fmla="*/ 0 w 4"/>
                  <a:gd name="T15" fmla="*/ 2147483646 h 8"/>
                  <a:gd name="T16" fmla="*/ 0 w 4"/>
                  <a:gd name="T17" fmla="*/ 2147483646 h 8"/>
                  <a:gd name="T18" fmla="*/ 0 w 4"/>
                  <a:gd name="T19" fmla="*/ 2147483646 h 8"/>
                  <a:gd name="T20" fmla="*/ 0 w 4"/>
                  <a:gd name="T21" fmla="*/ 2147483646 h 8"/>
                  <a:gd name="T22" fmla="*/ 2147483646 w 4"/>
                  <a:gd name="T23" fmla="*/ 2147483646 h 8"/>
                  <a:gd name="T24" fmla="*/ 2147483646 w 4"/>
                  <a:gd name="T25" fmla="*/ 2147483646 h 8"/>
                  <a:gd name="T26" fmla="*/ 0 w 4"/>
                  <a:gd name="T27" fmla="*/ 2147483646 h 8"/>
                  <a:gd name="T28" fmla="*/ 0 w 4"/>
                  <a:gd name="T29" fmla="*/ 2147483646 h 8"/>
                  <a:gd name="T30" fmla="*/ 2147483646 w 4"/>
                  <a:gd name="T31" fmla="*/ 2147483646 h 8"/>
                  <a:gd name="T32" fmla="*/ 2147483646 w 4"/>
                  <a:gd name="T33" fmla="*/ 0 h 8"/>
                  <a:gd name="T34" fmla="*/ 2147483646 w 4"/>
                  <a:gd name="T35" fmla="*/ 0 h 8"/>
                  <a:gd name="T36" fmla="*/ 2147483646 w 4"/>
                  <a:gd name="T37" fmla="*/ 2147483646 h 8"/>
                  <a:gd name="T38" fmla="*/ 2147483646 w 4"/>
                  <a:gd name="T39" fmla="*/ 2147483646 h 8"/>
                  <a:gd name="T40" fmla="*/ 2147483646 w 4"/>
                  <a:gd name="T41" fmla="*/ 0 h 8"/>
                  <a:gd name="T42" fmla="*/ 2147483646 w 4"/>
                  <a:gd name="T43" fmla="*/ 0 h 8"/>
                  <a:gd name="T44" fmla="*/ 2147483646 w 4"/>
                  <a:gd name="T45" fmla="*/ 2147483646 h 8"/>
                  <a:gd name="T46" fmla="*/ 2147483646 w 4"/>
                  <a:gd name="T47" fmla="*/ 2147483646 h 8"/>
                  <a:gd name="T48" fmla="*/ 2147483646 w 4"/>
                  <a:gd name="T49" fmla="*/ 2147483646 h 8"/>
                  <a:gd name="T50" fmla="*/ 2147483646 w 4"/>
                  <a:gd name="T51" fmla="*/ 2147483646 h 8"/>
                  <a:gd name="T52" fmla="*/ 2147483646 w 4"/>
                  <a:gd name="T53" fmla="*/ 2147483646 h 8"/>
                  <a:gd name="T54" fmla="*/ 2147483646 w 4"/>
                  <a:gd name="T55" fmla="*/ 2147483646 h 8"/>
                  <a:gd name="T56" fmla="*/ 2147483646 w 4"/>
                  <a:gd name="T57" fmla="*/ 2147483646 h 8"/>
                  <a:gd name="T58" fmla="*/ 2147483646 w 4"/>
                  <a:gd name="T59" fmla="*/ 2147483646 h 8"/>
                  <a:gd name="T60" fmla="*/ 2147483646 w 4"/>
                  <a:gd name="T61" fmla="*/ 2147483646 h 8"/>
                  <a:gd name="T62" fmla="*/ 2147483646 w 4"/>
                  <a:gd name="T63" fmla="*/ 2147483646 h 8"/>
                  <a:gd name="T64" fmla="*/ 2147483646 w 4"/>
                  <a:gd name="T65" fmla="*/ 2147483646 h 8"/>
                  <a:gd name="T66" fmla="*/ 2147483646 w 4"/>
                  <a:gd name="T67" fmla="*/ 2147483646 h 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 h="8">
                    <a:moveTo>
                      <a:pt x="4" y="6"/>
                    </a:moveTo>
                    <a:lnTo>
                      <a:pt x="4" y="6"/>
                    </a:lnTo>
                    <a:lnTo>
                      <a:pt x="3" y="8"/>
                    </a:lnTo>
                    <a:lnTo>
                      <a:pt x="3" y="6"/>
                    </a:lnTo>
                    <a:lnTo>
                      <a:pt x="1" y="6"/>
                    </a:lnTo>
                    <a:lnTo>
                      <a:pt x="1" y="8"/>
                    </a:lnTo>
                    <a:lnTo>
                      <a:pt x="0" y="8"/>
                    </a:lnTo>
                    <a:lnTo>
                      <a:pt x="0" y="6"/>
                    </a:lnTo>
                    <a:lnTo>
                      <a:pt x="0" y="5"/>
                    </a:lnTo>
                    <a:lnTo>
                      <a:pt x="1" y="5"/>
                    </a:lnTo>
                    <a:lnTo>
                      <a:pt x="1" y="3"/>
                    </a:lnTo>
                    <a:lnTo>
                      <a:pt x="0" y="3"/>
                    </a:lnTo>
                    <a:lnTo>
                      <a:pt x="0" y="2"/>
                    </a:lnTo>
                    <a:lnTo>
                      <a:pt x="1" y="2"/>
                    </a:lnTo>
                    <a:lnTo>
                      <a:pt x="1" y="0"/>
                    </a:lnTo>
                    <a:lnTo>
                      <a:pt x="2" y="0"/>
                    </a:lnTo>
                    <a:lnTo>
                      <a:pt x="2" y="2"/>
                    </a:lnTo>
                    <a:lnTo>
                      <a:pt x="3" y="2"/>
                    </a:lnTo>
                    <a:lnTo>
                      <a:pt x="4" y="0"/>
                    </a:lnTo>
                    <a:lnTo>
                      <a:pt x="4" y="2"/>
                    </a:lnTo>
                    <a:lnTo>
                      <a:pt x="4" y="3"/>
                    </a:lnTo>
                    <a:lnTo>
                      <a:pt x="4" y="5"/>
                    </a:lnTo>
                    <a:lnTo>
                      <a:pt x="4" y="6"/>
                    </a:lnTo>
                    <a:close/>
                    <a:moveTo>
                      <a:pt x="3" y="3"/>
                    </a:moveTo>
                    <a:lnTo>
                      <a:pt x="2" y="3"/>
                    </a:lnTo>
                    <a:lnTo>
                      <a:pt x="1" y="5"/>
                    </a:lnTo>
                    <a:lnTo>
                      <a:pt x="3" y="5"/>
                    </a:lnTo>
                    <a:lnTo>
                      <a:pt x="3" y="3"/>
                    </a:lnTo>
                    <a:close/>
                  </a:path>
                </a:pathLst>
              </a:custGeom>
              <a:grpFill/>
              <a:ln w="6350">
                <a:solidFill>
                  <a:srgbClr val="000000"/>
                </a:solidFill>
                <a:round/>
                <a:headEnd/>
                <a:tailEnd/>
              </a:ln>
            </p:spPr>
            <p:txBody>
              <a:bodyPr/>
              <a:lstStyle/>
              <a:p>
                <a:endParaRPr lang="zh-CN" altLang="en-US"/>
              </a:p>
            </p:txBody>
          </p:sp>
          <p:sp>
            <p:nvSpPr>
              <p:cNvPr id="170" name="Oval 661"/>
              <p:cNvSpPr>
                <a:spLocks noChangeArrowheads="1"/>
              </p:cNvSpPr>
              <p:nvPr/>
            </p:nvSpPr>
            <p:spPr bwMode="auto">
              <a:xfrm>
                <a:off x="7470776" y="1590675"/>
                <a:ext cx="46038" cy="42862"/>
              </a:xfrm>
              <a:prstGeom prst="ellipse">
                <a:avLst/>
              </a:prstGeom>
              <a:grpFill/>
              <a:ln w="6350">
                <a:solidFill>
                  <a:srgbClr val="000000"/>
                </a:solidFill>
                <a:round/>
                <a:headEnd/>
                <a:tailEnd/>
              </a:ln>
            </p:spPr>
            <p:txBody>
              <a:bodyPr/>
              <a:lstStyle/>
              <a:p>
                <a:endParaRPr lang="zh-CN" altLang="en-US">
                  <a:solidFill>
                    <a:srgbClr val="000000"/>
                  </a:solidFill>
                </a:endParaRPr>
              </a:p>
            </p:txBody>
          </p:sp>
          <p:sp>
            <p:nvSpPr>
              <p:cNvPr id="171" name="Oval 662"/>
              <p:cNvSpPr>
                <a:spLocks noChangeArrowheads="1"/>
              </p:cNvSpPr>
              <p:nvPr/>
            </p:nvSpPr>
            <p:spPr bwMode="auto">
              <a:xfrm>
                <a:off x="7543801" y="1590675"/>
                <a:ext cx="42863" cy="42862"/>
              </a:xfrm>
              <a:prstGeom prst="ellipse">
                <a:avLst/>
              </a:prstGeom>
              <a:grpFill/>
              <a:ln w="6350">
                <a:solidFill>
                  <a:srgbClr val="000000"/>
                </a:solidFill>
                <a:round/>
                <a:headEnd/>
                <a:tailEnd/>
              </a:ln>
            </p:spPr>
            <p:txBody>
              <a:bodyPr/>
              <a:lstStyle/>
              <a:p>
                <a:endParaRPr lang="zh-CN" altLang="en-US">
                  <a:solidFill>
                    <a:srgbClr val="000000"/>
                  </a:solidFill>
                </a:endParaRPr>
              </a:p>
            </p:txBody>
          </p:sp>
        </p:grpSp>
        <p:grpSp>
          <p:nvGrpSpPr>
            <p:cNvPr id="44" name="组合 835"/>
            <p:cNvGrpSpPr>
              <a:grpSpLocks/>
            </p:cNvGrpSpPr>
            <p:nvPr/>
          </p:nvGrpSpPr>
          <p:grpSpPr bwMode="auto">
            <a:xfrm>
              <a:off x="3463417" y="4987628"/>
              <a:ext cx="984446" cy="806450"/>
              <a:chOff x="7040564" y="3705226"/>
              <a:chExt cx="820738" cy="806451"/>
            </a:xfrm>
            <a:solidFill>
              <a:srgbClr val="00B0F0"/>
            </a:solidFill>
          </p:grpSpPr>
          <p:sp>
            <p:nvSpPr>
              <p:cNvPr id="46" name="Freeform 261"/>
              <p:cNvSpPr>
                <a:spLocks noEditPoints="1"/>
              </p:cNvSpPr>
              <p:nvPr/>
            </p:nvSpPr>
            <p:spPr bwMode="auto">
              <a:xfrm>
                <a:off x="7040564" y="3705226"/>
                <a:ext cx="469900" cy="469900"/>
              </a:xfrm>
              <a:custGeom>
                <a:avLst/>
                <a:gdLst>
                  <a:gd name="T0" fmla="*/ 2147483646 w 303"/>
                  <a:gd name="T1" fmla="*/ 2147483646 h 303"/>
                  <a:gd name="T2" fmla="*/ 0 w 303"/>
                  <a:gd name="T3" fmla="*/ 2147483646 h 303"/>
                  <a:gd name="T4" fmla="*/ 2147483646 w 303"/>
                  <a:gd name="T5" fmla="*/ 0 h 303"/>
                  <a:gd name="T6" fmla="*/ 2147483646 w 303"/>
                  <a:gd name="T7" fmla="*/ 2147483646 h 303"/>
                  <a:gd name="T8" fmla="*/ 2147483646 w 303"/>
                  <a:gd name="T9" fmla="*/ 2147483646 h 303"/>
                  <a:gd name="T10" fmla="*/ 2147483646 w 303"/>
                  <a:gd name="T11" fmla="*/ 2147483646 h 303"/>
                  <a:gd name="T12" fmla="*/ 2147483646 w 303"/>
                  <a:gd name="T13" fmla="*/ 2147483646 h 303"/>
                  <a:gd name="T14" fmla="*/ 2147483646 w 303"/>
                  <a:gd name="T15" fmla="*/ 2147483646 h 303"/>
                  <a:gd name="T16" fmla="*/ 2147483646 w 303"/>
                  <a:gd name="T17" fmla="*/ 2147483646 h 303"/>
                  <a:gd name="T18" fmla="*/ 2147483646 w 303"/>
                  <a:gd name="T19" fmla="*/ 2147483646 h 30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3" h="303">
                    <a:moveTo>
                      <a:pt x="151" y="303"/>
                    </a:moveTo>
                    <a:cubicBezTo>
                      <a:pt x="68" y="303"/>
                      <a:pt x="0" y="235"/>
                      <a:pt x="0" y="152"/>
                    </a:cubicBezTo>
                    <a:cubicBezTo>
                      <a:pt x="0" y="68"/>
                      <a:pt x="68" y="0"/>
                      <a:pt x="151" y="0"/>
                    </a:cubicBezTo>
                    <a:cubicBezTo>
                      <a:pt x="235" y="0"/>
                      <a:pt x="303" y="68"/>
                      <a:pt x="303" y="152"/>
                    </a:cubicBezTo>
                    <a:cubicBezTo>
                      <a:pt x="303" y="235"/>
                      <a:pt x="235" y="303"/>
                      <a:pt x="151" y="303"/>
                    </a:cubicBezTo>
                    <a:close/>
                    <a:moveTo>
                      <a:pt x="151" y="8"/>
                    </a:moveTo>
                    <a:cubicBezTo>
                      <a:pt x="72" y="8"/>
                      <a:pt x="8" y="72"/>
                      <a:pt x="8" y="152"/>
                    </a:cubicBezTo>
                    <a:cubicBezTo>
                      <a:pt x="8" y="231"/>
                      <a:pt x="72" y="295"/>
                      <a:pt x="151" y="295"/>
                    </a:cubicBezTo>
                    <a:cubicBezTo>
                      <a:pt x="231" y="295"/>
                      <a:pt x="295" y="231"/>
                      <a:pt x="295" y="152"/>
                    </a:cubicBezTo>
                    <a:cubicBezTo>
                      <a:pt x="295" y="72"/>
                      <a:pt x="231" y="8"/>
                      <a:pt x="151" y="8"/>
                    </a:cubicBezTo>
                    <a:close/>
                  </a:path>
                </a:pathLst>
              </a:custGeom>
              <a:grpFill/>
              <a:ln w="6350">
                <a:solidFill>
                  <a:srgbClr val="000000"/>
                </a:solidFill>
                <a:round/>
                <a:headEnd/>
                <a:tailEnd/>
              </a:ln>
            </p:spPr>
            <p:txBody>
              <a:bodyPr/>
              <a:lstStyle/>
              <a:p>
                <a:endParaRPr lang="zh-CN" altLang="en-US"/>
              </a:p>
            </p:txBody>
          </p:sp>
          <p:sp>
            <p:nvSpPr>
              <p:cNvPr id="47" name="Freeform 262"/>
              <p:cNvSpPr>
                <a:spLocks/>
              </p:cNvSpPr>
              <p:nvPr/>
            </p:nvSpPr>
            <p:spPr bwMode="auto">
              <a:xfrm>
                <a:off x="7462839" y="4098926"/>
                <a:ext cx="398463" cy="396875"/>
              </a:xfrm>
              <a:custGeom>
                <a:avLst/>
                <a:gdLst>
                  <a:gd name="T0" fmla="*/ 2147483646 w 257"/>
                  <a:gd name="T1" fmla="*/ 2147483646 h 255"/>
                  <a:gd name="T2" fmla="*/ 0 w 257"/>
                  <a:gd name="T3" fmla="*/ 2147483646 h 255"/>
                  <a:gd name="T4" fmla="*/ 2147483646 w 257"/>
                  <a:gd name="T5" fmla="*/ 0 h 255"/>
                  <a:gd name="T6" fmla="*/ 2147483646 w 257"/>
                  <a:gd name="T7" fmla="*/ 2147483646 h 255"/>
                  <a:gd name="T8" fmla="*/ 2147483646 w 257"/>
                  <a:gd name="T9" fmla="*/ 2147483646 h 255"/>
                  <a:gd name="T10" fmla="*/ 2147483646 w 257"/>
                  <a:gd name="T11" fmla="*/ 2147483646 h 255"/>
                  <a:gd name="T12" fmla="*/ 2147483646 w 257"/>
                  <a:gd name="T13" fmla="*/ 2147483646 h 255"/>
                  <a:gd name="T14" fmla="*/ 2147483646 w 257"/>
                  <a:gd name="T15" fmla="*/ 2147483646 h 255"/>
                  <a:gd name="T16" fmla="*/ 2147483646 w 257"/>
                  <a:gd name="T17" fmla="*/ 2147483646 h 255"/>
                  <a:gd name="T18" fmla="*/ 2147483646 w 257"/>
                  <a:gd name="T19" fmla="*/ 2147483646 h 255"/>
                  <a:gd name="T20" fmla="*/ 2147483646 w 257"/>
                  <a:gd name="T21" fmla="*/ 2147483646 h 25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57" h="255">
                    <a:moveTo>
                      <a:pt x="104" y="255"/>
                    </a:moveTo>
                    <a:cubicBezTo>
                      <a:pt x="44" y="243"/>
                      <a:pt x="0" y="190"/>
                      <a:pt x="0" y="128"/>
                    </a:cubicBezTo>
                    <a:cubicBezTo>
                      <a:pt x="0" y="57"/>
                      <a:pt x="57" y="0"/>
                      <a:pt x="129" y="0"/>
                    </a:cubicBezTo>
                    <a:cubicBezTo>
                      <a:pt x="200" y="0"/>
                      <a:pt x="257" y="57"/>
                      <a:pt x="257" y="128"/>
                    </a:cubicBezTo>
                    <a:cubicBezTo>
                      <a:pt x="257" y="190"/>
                      <a:pt x="214" y="243"/>
                      <a:pt x="153" y="255"/>
                    </a:cubicBezTo>
                    <a:cubicBezTo>
                      <a:pt x="152" y="247"/>
                      <a:pt x="152" y="247"/>
                      <a:pt x="152" y="247"/>
                    </a:cubicBezTo>
                    <a:cubicBezTo>
                      <a:pt x="208" y="236"/>
                      <a:pt x="249" y="186"/>
                      <a:pt x="249" y="128"/>
                    </a:cubicBezTo>
                    <a:cubicBezTo>
                      <a:pt x="249" y="62"/>
                      <a:pt x="195" y="8"/>
                      <a:pt x="129" y="8"/>
                    </a:cubicBezTo>
                    <a:cubicBezTo>
                      <a:pt x="62" y="8"/>
                      <a:pt x="8" y="62"/>
                      <a:pt x="8" y="128"/>
                    </a:cubicBezTo>
                    <a:cubicBezTo>
                      <a:pt x="8" y="186"/>
                      <a:pt x="49" y="236"/>
                      <a:pt x="106" y="247"/>
                    </a:cubicBezTo>
                    <a:lnTo>
                      <a:pt x="104" y="255"/>
                    </a:lnTo>
                    <a:close/>
                  </a:path>
                </a:pathLst>
              </a:custGeom>
              <a:grpFill/>
              <a:ln w="6350">
                <a:solidFill>
                  <a:srgbClr val="000000"/>
                </a:solidFill>
                <a:round/>
                <a:headEnd/>
                <a:tailEnd/>
              </a:ln>
            </p:spPr>
            <p:txBody>
              <a:bodyPr/>
              <a:lstStyle/>
              <a:p>
                <a:endParaRPr lang="zh-CN" altLang="en-US"/>
              </a:p>
            </p:txBody>
          </p:sp>
          <p:sp>
            <p:nvSpPr>
              <p:cNvPr id="48" name="Freeform 263"/>
              <p:cNvSpPr>
                <a:spLocks noEditPoints="1"/>
              </p:cNvSpPr>
              <p:nvPr/>
            </p:nvSpPr>
            <p:spPr bwMode="auto">
              <a:xfrm>
                <a:off x="7497764" y="4135439"/>
                <a:ext cx="328613" cy="327025"/>
              </a:xfrm>
              <a:custGeom>
                <a:avLst/>
                <a:gdLst>
                  <a:gd name="T0" fmla="*/ 2147483646 w 211"/>
                  <a:gd name="T1" fmla="*/ 2147483646 h 211"/>
                  <a:gd name="T2" fmla="*/ 0 w 211"/>
                  <a:gd name="T3" fmla="*/ 2147483646 h 211"/>
                  <a:gd name="T4" fmla="*/ 2147483646 w 211"/>
                  <a:gd name="T5" fmla="*/ 0 h 211"/>
                  <a:gd name="T6" fmla="*/ 2147483646 w 211"/>
                  <a:gd name="T7" fmla="*/ 2147483646 h 211"/>
                  <a:gd name="T8" fmla="*/ 2147483646 w 211"/>
                  <a:gd name="T9" fmla="*/ 2147483646 h 211"/>
                  <a:gd name="T10" fmla="*/ 2147483646 w 211"/>
                  <a:gd name="T11" fmla="*/ 2147483646 h 211"/>
                  <a:gd name="T12" fmla="*/ 2147483646 w 211"/>
                  <a:gd name="T13" fmla="*/ 2147483646 h 211"/>
                  <a:gd name="T14" fmla="*/ 2147483646 w 211"/>
                  <a:gd name="T15" fmla="*/ 2147483646 h 211"/>
                  <a:gd name="T16" fmla="*/ 2147483646 w 211"/>
                  <a:gd name="T17" fmla="*/ 2147483646 h 211"/>
                  <a:gd name="T18" fmla="*/ 2147483646 w 211"/>
                  <a:gd name="T19" fmla="*/ 2147483646 h 2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211">
                    <a:moveTo>
                      <a:pt x="106" y="211"/>
                    </a:moveTo>
                    <a:cubicBezTo>
                      <a:pt x="47" y="211"/>
                      <a:pt x="0" y="164"/>
                      <a:pt x="0" y="105"/>
                    </a:cubicBezTo>
                    <a:cubicBezTo>
                      <a:pt x="0" y="47"/>
                      <a:pt x="47" y="0"/>
                      <a:pt x="106" y="0"/>
                    </a:cubicBezTo>
                    <a:cubicBezTo>
                      <a:pt x="164" y="0"/>
                      <a:pt x="211" y="47"/>
                      <a:pt x="211" y="105"/>
                    </a:cubicBezTo>
                    <a:cubicBezTo>
                      <a:pt x="211" y="164"/>
                      <a:pt x="164" y="211"/>
                      <a:pt x="106" y="211"/>
                    </a:cubicBezTo>
                    <a:close/>
                    <a:moveTo>
                      <a:pt x="106" y="4"/>
                    </a:moveTo>
                    <a:cubicBezTo>
                      <a:pt x="50" y="4"/>
                      <a:pt x="4" y="49"/>
                      <a:pt x="4" y="105"/>
                    </a:cubicBezTo>
                    <a:cubicBezTo>
                      <a:pt x="4" y="162"/>
                      <a:pt x="50" y="207"/>
                      <a:pt x="106" y="207"/>
                    </a:cubicBezTo>
                    <a:cubicBezTo>
                      <a:pt x="162" y="207"/>
                      <a:pt x="207" y="162"/>
                      <a:pt x="207" y="105"/>
                    </a:cubicBezTo>
                    <a:cubicBezTo>
                      <a:pt x="207" y="49"/>
                      <a:pt x="162" y="4"/>
                      <a:pt x="106" y="4"/>
                    </a:cubicBezTo>
                    <a:close/>
                  </a:path>
                </a:pathLst>
              </a:custGeom>
              <a:grpFill/>
              <a:ln w="6350">
                <a:solidFill>
                  <a:srgbClr val="000000"/>
                </a:solidFill>
                <a:round/>
                <a:headEnd/>
                <a:tailEnd/>
              </a:ln>
            </p:spPr>
            <p:txBody>
              <a:bodyPr/>
              <a:lstStyle/>
              <a:p>
                <a:endParaRPr lang="zh-CN" altLang="en-US"/>
              </a:p>
            </p:txBody>
          </p:sp>
          <p:sp>
            <p:nvSpPr>
              <p:cNvPr id="49" name="Freeform 264"/>
              <p:cNvSpPr>
                <a:spLocks noEditPoints="1"/>
              </p:cNvSpPr>
              <p:nvPr/>
            </p:nvSpPr>
            <p:spPr bwMode="auto">
              <a:xfrm>
                <a:off x="7081839" y="3746501"/>
                <a:ext cx="387350" cy="387350"/>
              </a:xfrm>
              <a:custGeom>
                <a:avLst/>
                <a:gdLst>
                  <a:gd name="T0" fmla="*/ 2147483646 w 249"/>
                  <a:gd name="T1" fmla="*/ 2147483646 h 249"/>
                  <a:gd name="T2" fmla="*/ 0 w 249"/>
                  <a:gd name="T3" fmla="*/ 2147483646 h 249"/>
                  <a:gd name="T4" fmla="*/ 2147483646 w 249"/>
                  <a:gd name="T5" fmla="*/ 0 h 249"/>
                  <a:gd name="T6" fmla="*/ 2147483646 w 249"/>
                  <a:gd name="T7" fmla="*/ 2147483646 h 249"/>
                  <a:gd name="T8" fmla="*/ 2147483646 w 249"/>
                  <a:gd name="T9" fmla="*/ 2147483646 h 249"/>
                  <a:gd name="T10" fmla="*/ 2147483646 w 249"/>
                  <a:gd name="T11" fmla="*/ 2147483646 h 249"/>
                  <a:gd name="T12" fmla="*/ 2147483646 w 249"/>
                  <a:gd name="T13" fmla="*/ 2147483646 h 249"/>
                  <a:gd name="T14" fmla="*/ 2147483646 w 249"/>
                  <a:gd name="T15" fmla="*/ 2147483646 h 249"/>
                  <a:gd name="T16" fmla="*/ 2147483646 w 249"/>
                  <a:gd name="T17" fmla="*/ 2147483646 h 249"/>
                  <a:gd name="T18" fmla="*/ 2147483646 w 249"/>
                  <a:gd name="T19" fmla="*/ 2147483646 h 24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9" h="249">
                    <a:moveTo>
                      <a:pt x="124" y="249"/>
                    </a:moveTo>
                    <a:cubicBezTo>
                      <a:pt x="56" y="249"/>
                      <a:pt x="0" y="193"/>
                      <a:pt x="0" y="125"/>
                    </a:cubicBezTo>
                    <a:cubicBezTo>
                      <a:pt x="0" y="56"/>
                      <a:pt x="56" y="0"/>
                      <a:pt x="124" y="0"/>
                    </a:cubicBezTo>
                    <a:cubicBezTo>
                      <a:pt x="193" y="0"/>
                      <a:pt x="249" y="56"/>
                      <a:pt x="249" y="125"/>
                    </a:cubicBezTo>
                    <a:cubicBezTo>
                      <a:pt x="249" y="193"/>
                      <a:pt x="193" y="249"/>
                      <a:pt x="124" y="249"/>
                    </a:cubicBezTo>
                    <a:close/>
                    <a:moveTo>
                      <a:pt x="124" y="4"/>
                    </a:moveTo>
                    <a:cubicBezTo>
                      <a:pt x="58" y="4"/>
                      <a:pt x="4" y="58"/>
                      <a:pt x="4" y="125"/>
                    </a:cubicBezTo>
                    <a:cubicBezTo>
                      <a:pt x="4" y="191"/>
                      <a:pt x="58" y="245"/>
                      <a:pt x="124" y="245"/>
                    </a:cubicBezTo>
                    <a:cubicBezTo>
                      <a:pt x="191" y="245"/>
                      <a:pt x="245" y="191"/>
                      <a:pt x="245" y="125"/>
                    </a:cubicBezTo>
                    <a:cubicBezTo>
                      <a:pt x="245" y="58"/>
                      <a:pt x="191" y="4"/>
                      <a:pt x="124" y="4"/>
                    </a:cubicBezTo>
                    <a:close/>
                  </a:path>
                </a:pathLst>
              </a:custGeom>
              <a:grpFill/>
              <a:ln w="6350">
                <a:solidFill>
                  <a:srgbClr val="000000"/>
                </a:solidFill>
                <a:round/>
                <a:headEnd/>
                <a:tailEnd/>
              </a:ln>
            </p:spPr>
            <p:txBody>
              <a:bodyPr/>
              <a:lstStyle/>
              <a:p>
                <a:endParaRPr lang="zh-CN" altLang="en-US"/>
              </a:p>
            </p:txBody>
          </p:sp>
          <p:sp>
            <p:nvSpPr>
              <p:cNvPr id="50" name="Freeform 265"/>
              <p:cNvSpPr>
                <a:spLocks noEditPoints="1"/>
              </p:cNvSpPr>
              <p:nvPr/>
            </p:nvSpPr>
            <p:spPr bwMode="auto">
              <a:xfrm>
                <a:off x="7107239" y="4229101"/>
                <a:ext cx="336550" cy="144463"/>
              </a:xfrm>
              <a:custGeom>
                <a:avLst/>
                <a:gdLst>
                  <a:gd name="T0" fmla="*/ 2147483646 w 217"/>
                  <a:gd name="T1" fmla="*/ 2147483646 h 93"/>
                  <a:gd name="T2" fmla="*/ 2147483646 w 217"/>
                  <a:gd name="T3" fmla="*/ 2147483646 h 93"/>
                  <a:gd name="T4" fmla="*/ 0 w 217"/>
                  <a:gd name="T5" fmla="*/ 2147483646 h 93"/>
                  <a:gd name="T6" fmla="*/ 2147483646 w 217"/>
                  <a:gd name="T7" fmla="*/ 0 h 93"/>
                  <a:gd name="T8" fmla="*/ 2147483646 w 217"/>
                  <a:gd name="T9" fmla="*/ 0 h 93"/>
                  <a:gd name="T10" fmla="*/ 2147483646 w 217"/>
                  <a:gd name="T11" fmla="*/ 2147483646 h 93"/>
                  <a:gd name="T12" fmla="*/ 2147483646 w 217"/>
                  <a:gd name="T13" fmla="*/ 2147483646 h 93"/>
                  <a:gd name="T14" fmla="*/ 2147483646 w 217"/>
                  <a:gd name="T15" fmla="*/ 2147483646 h 93"/>
                  <a:gd name="T16" fmla="*/ 2147483646 w 217"/>
                  <a:gd name="T17" fmla="*/ 2147483646 h 93"/>
                  <a:gd name="T18" fmla="*/ 2147483646 w 217"/>
                  <a:gd name="T19" fmla="*/ 2147483646 h 93"/>
                  <a:gd name="T20" fmla="*/ 2147483646 w 217"/>
                  <a:gd name="T21" fmla="*/ 2147483646 h 93"/>
                  <a:gd name="T22" fmla="*/ 2147483646 w 217"/>
                  <a:gd name="T23" fmla="*/ 2147483646 h 93"/>
                  <a:gd name="T24" fmla="*/ 2147483646 w 217"/>
                  <a:gd name="T25" fmla="*/ 2147483646 h 93"/>
                  <a:gd name="T26" fmla="*/ 2147483646 w 217"/>
                  <a:gd name="T27" fmla="*/ 2147483646 h 9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17" h="93">
                    <a:moveTo>
                      <a:pt x="170" y="93"/>
                    </a:moveTo>
                    <a:cubicBezTo>
                      <a:pt x="47" y="93"/>
                      <a:pt x="47" y="93"/>
                      <a:pt x="47" y="93"/>
                    </a:cubicBezTo>
                    <a:cubicBezTo>
                      <a:pt x="21" y="93"/>
                      <a:pt x="0" y="72"/>
                      <a:pt x="0" y="46"/>
                    </a:cubicBezTo>
                    <a:cubicBezTo>
                      <a:pt x="0" y="21"/>
                      <a:pt x="21" y="0"/>
                      <a:pt x="47" y="0"/>
                    </a:cubicBezTo>
                    <a:cubicBezTo>
                      <a:pt x="170" y="0"/>
                      <a:pt x="170" y="0"/>
                      <a:pt x="170" y="0"/>
                    </a:cubicBezTo>
                    <a:cubicBezTo>
                      <a:pt x="196" y="0"/>
                      <a:pt x="217" y="21"/>
                      <a:pt x="217" y="46"/>
                    </a:cubicBezTo>
                    <a:cubicBezTo>
                      <a:pt x="217" y="72"/>
                      <a:pt x="196" y="93"/>
                      <a:pt x="170" y="93"/>
                    </a:cubicBezTo>
                    <a:close/>
                    <a:moveTo>
                      <a:pt x="47" y="8"/>
                    </a:moveTo>
                    <a:cubicBezTo>
                      <a:pt x="25" y="8"/>
                      <a:pt x="8" y="25"/>
                      <a:pt x="8" y="46"/>
                    </a:cubicBezTo>
                    <a:cubicBezTo>
                      <a:pt x="8" y="67"/>
                      <a:pt x="25" y="85"/>
                      <a:pt x="47" y="85"/>
                    </a:cubicBezTo>
                    <a:cubicBezTo>
                      <a:pt x="170" y="85"/>
                      <a:pt x="170" y="85"/>
                      <a:pt x="170" y="85"/>
                    </a:cubicBezTo>
                    <a:cubicBezTo>
                      <a:pt x="192" y="85"/>
                      <a:pt x="209" y="67"/>
                      <a:pt x="209" y="46"/>
                    </a:cubicBezTo>
                    <a:cubicBezTo>
                      <a:pt x="209" y="25"/>
                      <a:pt x="192" y="8"/>
                      <a:pt x="170" y="8"/>
                    </a:cubicBezTo>
                    <a:lnTo>
                      <a:pt x="47" y="8"/>
                    </a:lnTo>
                    <a:close/>
                  </a:path>
                </a:pathLst>
              </a:custGeom>
              <a:grpFill/>
              <a:ln w="6350">
                <a:solidFill>
                  <a:srgbClr val="000000"/>
                </a:solidFill>
                <a:round/>
                <a:headEnd/>
                <a:tailEnd/>
              </a:ln>
            </p:spPr>
            <p:txBody>
              <a:bodyPr/>
              <a:lstStyle/>
              <a:p>
                <a:endParaRPr lang="zh-CN" altLang="en-US"/>
              </a:p>
            </p:txBody>
          </p:sp>
          <p:sp>
            <p:nvSpPr>
              <p:cNvPr id="51" name="Freeform 266"/>
              <p:cNvSpPr>
                <a:spLocks noEditPoints="1"/>
              </p:cNvSpPr>
              <p:nvPr/>
            </p:nvSpPr>
            <p:spPr bwMode="auto">
              <a:xfrm>
                <a:off x="7199314" y="4381501"/>
                <a:ext cx="153988" cy="71438"/>
              </a:xfrm>
              <a:custGeom>
                <a:avLst/>
                <a:gdLst>
                  <a:gd name="T0" fmla="*/ 2147483646 w 99"/>
                  <a:gd name="T1" fmla="*/ 2147483646 h 46"/>
                  <a:gd name="T2" fmla="*/ 2147483646 w 99"/>
                  <a:gd name="T3" fmla="*/ 2147483646 h 46"/>
                  <a:gd name="T4" fmla="*/ 0 w 99"/>
                  <a:gd name="T5" fmla="*/ 2147483646 h 46"/>
                  <a:gd name="T6" fmla="*/ 2147483646 w 99"/>
                  <a:gd name="T7" fmla="*/ 0 h 46"/>
                  <a:gd name="T8" fmla="*/ 2147483646 w 99"/>
                  <a:gd name="T9" fmla="*/ 0 h 46"/>
                  <a:gd name="T10" fmla="*/ 2147483646 w 99"/>
                  <a:gd name="T11" fmla="*/ 2147483646 h 46"/>
                  <a:gd name="T12" fmla="*/ 2147483646 w 99"/>
                  <a:gd name="T13" fmla="*/ 2147483646 h 46"/>
                  <a:gd name="T14" fmla="*/ 2147483646 w 99"/>
                  <a:gd name="T15" fmla="*/ 2147483646 h 46"/>
                  <a:gd name="T16" fmla="*/ 2147483646 w 99"/>
                  <a:gd name="T17" fmla="*/ 2147483646 h 46"/>
                  <a:gd name="T18" fmla="*/ 2147483646 w 99"/>
                  <a:gd name="T19" fmla="*/ 2147483646 h 46"/>
                  <a:gd name="T20" fmla="*/ 2147483646 w 99"/>
                  <a:gd name="T21" fmla="*/ 2147483646 h 46"/>
                  <a:gd name="T22" fmla="*/ 2147483646 w 99"/>
                  <a:gd name="T23" fmla="*/ 2147483646 h 46"/>
                  <a:gd name="T24" fmla="*/ 2147483646 w 99"/>
                  <a:gd name="T25" fmla="*/ 2147483646 h 46"/>
                  <a:gd name="T26" fmla="*/ 2147483646 w 99"/>
                  <a:gd name="T27" fmla="*/ 2147483646 h 4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99" h="46">
                    <a:moveTo>
                      <a:pt x="77" y="46"/>
                    </a:moveTo>
                    <a:cubicBezTo>
                      <a:pt x="22" y="46"/>
                      <a:pt x="22" y="46"/>
                      <a:pt x="22" y="46"/>
                    </a:cubicBezTo>
                    <a:cubicBezTo>
                      <a:pt x="10" y="46"/>
                      <a:pt x="0" y="36"/>
                      <a:pt x="0" y="23"/>
                    </a:cubicBezTo>
                    <a:cubicBezTo>
                      <a:pt x="0" y="11"/>
                      <a:pt x="10" y="0"/>
                      <a:pt x="22" y="0"/>
                    </a:cubicBezTo>
                    <a:cubicBezTo>
                      <a:pt x="77" y="0"/>
                      <a:pt x="77" y="0"/>
                      <a:pt x="77" y="0"/>
                    </a:cubicBezTo>
                    <a:cubicBezTo>
                      <a:pt x="89" y="0"/>
                      <a:pt x="99" y="11"/>
                      <a:pt x="99" y="23"/>
                    </a:cubicBezTo>
                    <a:cubicBezTo>
                      <a:pt x="99" y="36"/>
                      <a:pt x="89" y="46"/>
                      <a:pt x="77" y="46"/>
                    </a:cubicBezTo>
                    <a:close/>
                    <a:moveTo>
                      <a:pt x="22" y="8"/>
                    </a:moveTo>
                    <a:cubicBezTo>
                      <a:pt x="14" y="8"/>
                      <a:pt x="8" y="15"/>
                      <a:pt x="8" y="23"/>
                    </a:cubicBezTo>
                    <a:cubicBezTo>
                      <a:pt x="8" y="31"/>
                      <a:pt x="14" y="38"/>
                      <a:pt x="22" y="38"/>
                    </a:cubicBezTo>
                    <a:cubicBezTo>
                      <a:pt x="77" y="38"/>
                      <a:pt x="77" y="38"/>
                      <a:pt x="77" y="38"/>
                    </a:cubicBezTo>
                    <a:cubicBezTo>
                      <a:pt x="85" y="38"/>
                      <a:pt x="91" y="31"/>
                      <a:pt x="91" y="23"/>
                    </a:cubicBezTo>
                    <a:cubicBezTo>
                      <a:pt x="91" y="15"/>
                      <a:pt x="85" y="8"/>
                      <a:pt x="77" y="8"/>
                    </a:cubicBezTo>
                    <a:lnTo>
                      <a:pt x="22" y="8"/>
                    </a:lnTo>
                    <a:close/>
                  </a:path>
                </a:pathLst>
              </a:custGeom>
              <a:grpFill/>
              <a:ln w="6350">
                <a:solidFill>
                  <a:srgbClr val="000000"/>
                </a:solidFill>
                <a:round/>
                <a:headEnd/>
                <a:tailEnd/>
              </a:ln>
            </p:spPr>
            <p:txBody>
              <a:bodyPr/>
              <a:lstStyle/>
              <a:p>
                <a:endParaRPr lang="zh-CN" altLang="en-US"/>
              </a:p>
            </p:txBody>
          </p:sp>
          <p:sp>
            <p:nvSpPr>
              <p:cNvPr id="52" name="Rectangle 267"/>
              <p:cNvSpPr>
                <a:spLocks noChangeArrowheads="1"/>
              </p:cNvSpPr>
              <p:nvPr/>
            </p:nvSpPr>
            <p:spPr bwMode="auto">
              <a:xfrm>
                <a:off x="7251701" y="4348164"/>
                <a:ext cx="47625" cy="3175"/>
              </a:xfrm>
              <a:prstGeom prst="rect">
                <a:avLst/>
              </a:prstGeom>
              <a:grpFill/>
              <a:ln w="6350">
                <a:solidFill>
                  <a:srgbClr val="000000"/>
                </a:solidFill>
                <a:miter lim="800000"/>
                <a:headEnd/>
                <a:tailEnd/>
              </a:ln>
            </p:spPr>
            <p:txBody>
              <a:bodyPr/>
              <a:lstStyle/>
              <a:p>
                <a:endParaRPr lang="zh-CN" altLang="en-US">
                  <a:solidFill>
                    <a:srgbClr val="000000"/>
                  </a:solidFill>
                </a:endParaRPr>
              </a:p>
            </p:txBody>
          </p:sp>
          <p:sp>
            <p:nvSpPr>
              <p:cNvPr id="53" name="Rectangle 268"/>
              <p:cNvSpPr>
                <a:spLocks noChangeArrowheads="1"/>
              </p:cNvSpPr>
              <p:nvPr/>
            </p:nvSpPr>
            <p:spPr bwMode="auto">
              <a:xfrm>
                <a:off x="7251701" y="4402139"/>
                <a:ext cx="47625" cy="3175"/>
              </a:xfrm>
              <a:prstGeom prst="rect">
                <a:avLst/>
              </a:prstGeom>
              <a:grpFill/>
              <a:ln w="6350">
                <a:solidFill>
                  <a:srgbClr val="000000"/>
                </a:solidFill>
                <a:miter lim="800000"/>
                <a:headEnd/>
                <a:tailEnd/>
              </a:ln>
            </p:spPr>
            <p:txBody>
              <a:bodyPr/>
              <a:lstStyle/>
              <a:p>
                <a:endParaRPr lang="zh-CN" altLang="en-US">
                  <a:solidFill>
                    <a:srgbClr val="000000"/>
                  </a:solidFill>
                </a:endParaRPr>
              </a:p>
            </p:txBody>
          </p:sp>
          <p:sp>
            <p:nvSpPr>
              <p:cNvPr id="54" name="Oval 269"/>
              <p:cNvSpPr>
                <a:spLocks noChangeArrowheads="1"/>
              </p:cNvSpPr>
              <p:nvPr/>
            </p:nvSpPr>
            <p:spPr bwMode="auto">
              <a:xfrm>
                <a:off x="7370764" y="4294189"/>
                <a:ext cx="7938" cy="9525"/>
              </a:xfrm>
              <a:prstGeom prst="ellipse">
                <a:avLst/>
              </a:prstGeom>
              <a:grpFill/>
              <a:ln w="6350">
                <a:solidFill>
                  <a:srgbClr val="000000"/>
                </a:solidFill>
                <a:round/>
                <a:headEnd/>
                <a:tailEnd/>
              </a:ln>
            </p:spPr>
            <p:txBody>
              <a:bodyPr/>
              <a:lstStyle/>
              <a:p>
                <a:endParaRPr lang="zh-CN" altLang="en-US">
                  <a:solidFill>
                    <a:srgbClr val="000000"/>
                  </a:solidFill>
                </a:endParaRPr>
              </a:p>
            </p:txBody>
          </p:sp>
          <p:sp>
            <p:nvSpPr>
              <p:cNvPr id="55" name="Freeform 270"/>
              <p:cNvSpPr>
                <a:spLocks noEditPoints="1"/>
              </p:cNvSpPr>
              <p:nvPr/>
            </p:nvSpPr>
            <p:spPr bwMode="auto">
              <a:xfrm>
                <a:off x="7566026" y="3994151"/>
                <a:ext cx="207963" cy="85725"/>
              </a:xfrm>
              <a:custGeom>
                <a:avLst/>
                <a:gdLst>
                  <a:gd name="T0" fmla="*/ 2147483646 w 135"/>
                  <a:gd name="T1" fmla="*/ 2147483646 h 56"/>
                  <a:gd name="T2" fmla="*/ 2147483646 w 135"/>
                  <a:gd name="T3" fmla="*/ 2147483646 h 56"/>
                  <a:gd name="T4" fmla="*/ 0 w 135"/>
                  <a:gd name="T5" fmla="*/ 2147483646 h 56"/>
                  <a:gd name="T6" fmla="*/ 0 w 135"/>
                  <a:gd name="T7" fmla="*/ 2147483646 h 56"/>
                  <a:gd name="T8" fmla="*/ 2147483646 w 135"/>
                  <a:gd name="T9" fmla="*/ 0 h 56"/>
                  <a:gd name="T10" fmla="*/ 2147483646 w 135"/>
                  <a:gd name="T11" fmla="*/ 0 h 56"/>
                  <a:gd name="T12" fmla="*/ 2147483646 w 135"/>
                  <a:gd name="T13" fmla="*/ 2147483646 h 56"/>
                  <a:gd name="T14" fmla="*/ 2147483646 w 135"/>
                  <a:gd name="T15" fmla="*/ 2147483646 h 56"/>
                  <a:gd name="T16" fmla="*/ 2147483646 w 135"/>
                  <a:gd name="T17" fmla="*/ 2147483646 h 56"/>
                  <a:gd name="T18" fmla="*/ 2147483646 w 135"/>
                  <a:gd name="T19" fmla="*/ 2147483646 h 56"/>
                  <a:gd name="T20" fmla="*/ 2147483646 w 135"/>
                  <a:gd name="T21" fmla="*/ 2147483646 h 56"/>
                  <a:gd name="T22" fmla="*/ 2147483646 w 135"/>
                  <a:gd name="T23" fmla="*/ 2147483646 h 56"/>
                  <a:gd name="T24" fmla="*/ 2147483646 w 135"/>
                  <a:gd name="T25" fmla="*/ 2147483646 h 56"/>
                  <a:gd name="T26" fmla="*/ 2147483646 w 135"/>
                  <a:gd name="T27" fmla="*/ 2147483646 h 5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35" h="56">
                    <a:moveTo>
                      <a:pt x="131" y="56"/>
                    </a:moveTo>
                    <a:cubicBezTo>
                      <a:pt x="4" y="56"/>
                      <a:pt x="4" y="56"/>
                      <a:pt x="4" y="56"/>
                    </a:cubicBezTo>
                    <a:cubicBezTo>
                      <a:pt x="2" y="56"/>
                      <a:pt x="0" y="55"/>
                      <a:pt x="0" y="52"/>
                    </a:cubicBezTo>
                    <a:cubicBezTo>
                      <a:pt x="0" y="4"/>
                      <a:pt x="0" y="4"/>
                      <a:pt x="0" y="4"/>
                    </a:cubicBezTo>
                    <a:cubicBezTo>
                      <a:pt x="0" y="2"/>
                      <a:pt x="2" y="0"/>
                      <a:pt x="4" y="0"/>
                    </a:cubicBezTo>
                    <a:cubicBezTo>
                      <a:pt x="131" y="0"/>
                      <a:pt x="131" y="0"/>
                      <a:pt x="131" y="0"/>
                    </a:cubicBezTo>
                    <a:cubicBezTo>
                      <a:pt x="134" y="0"/>
                      <a:pt x="135" y="2"/>
                      <a:pt x="135" y="4"/>
                    </a:cubicBezTo>
                    <a:cubicBezTo>
                      <a:pt x="135" y="52"/>
                      <a:pt x="135" y="52"/>
                      <a:pt x="135" y="52"/>
                    </a:cubicBezTo>
                    <a:cubicBezTo>
                      <a:pt x="135" y="55"/>
                      <a:pt x="134" y="56"/>
                      <a:pt x="131" y="56"/>
                    </a:cubicBezTo>
                    <a:close/>
                    <a:moveTo>
                      <a:pt x="8" y="48"/>
                    </a:moveTo>
                    <a:cubicBezTo>
                      <a:pt x="127" y="48"/>
                      <a:pt x="127" y="48"/>
                      <a:pt x="127" y="48"/>
                    </a:cubicBezTo>
                    <a:cubicBezTo>
                      <a:pt x="127" y="8"/>
                      <a:pt x="127" y="8"/>
                      <a:pt x="127" y="8"/>
                    </a:cubicBezTo>
                    <a:cubicBezTo>
                      <a:pt x="8" y="8"/>
                      <a:pt x="8" y="8"/>
                      <a:pt x="8" y="8"/>
                    </a:cubicBezTo>
                    <a:lnTo>
                      <a:pt x="8" y="48"/>
                    </a:lnTo>
                    <a:close/>
                  </a:path>
                </a:pathLst>
              </a:custGeom>
              <a:grpFill/>
              <a:ln w="6350">
                <a:solidFill>
                  <a:srgbClr val="000000"/>
                </a:solidFill>
                <a:round/>
                <a:headEnd/>
                <a:tailEnd/>
              </a:ln>
            </p:spPr>
            <p:txBody>
              <a:bodyPr/>
              <a:lstStyle/>
              <a:p>
                <a:endParaRPr lang="zh-CN" altLang="en-US"/>
              </a:p>
            </p:txBody>
          </p:sp>
          <p:sp>
            <p:nvSpPr>
              <p:cNvPr id="56" name="Freeform 271"/>
              <p:cNvSpPr>
                <a:spLocks/>
              </p:cNvSpPr>
              <p:nvPr/>
            </p:nvSpPr>
            <p:spPr bwMode="auto">
              <a:xfrm>
                <a:off x="7543801" y="3749676"/>
                <a:ext cx="130175" cy="252413"/>
              </a:xfrm>
              <a:custGeom>
                <a:avLst/>
                <a:gdLst>
                  <a:gd name="T0" fmla="*/ 2147483646 w 84"/>
                  <a:gd name="T1" fmla="*/ 2147483646 h 163"/>
                  <a:gd name="T2" fmla="*/ 0 w 84"/>
                  <a:gd name="T3" fmla="*/ 2147483646 h 163"/>
                  <a:gd name="T4" fmla="*/ 2147483646 w 84"/>
                  <a:gd name="T5" fmla="*/ 2147483646 h 163"/>
                  <a:gd name="T6" fmla="*/ 2147483646 w 84"/>
                  <a:gd name="T7" fmla="*/ 0 h 163"/>
                  <a:gd name="T8" fmla="*/ 2147483646 w 84"/>
                  <a:gd name="T9" fmla="*/ 2147483646 h 163"/>
                  <a:gd name="T10" fmla="*/ 2147483646 w 84"/>
                  <a:gd name="T11" fmla="*/ 2147483646 h 163"/>
                  <a:gd name="T12" fmla="*/ 2147483646 w 84"/>
                  <a:gd name="T13" fmla="*/ 2147483646 h 163"/>
                  <a:gd name="T14" fmla="*/ 2147483646 w 84"/>
                  <a:gd name="T15" fmla="*/ 2147483646 h 163"/>
                  <a:gd name="T16" fmla="*/ 2147483646 w 84"/>
                  <a:gd name="T17" fmla="*/ 2147483646 h 16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4" h="163">
                    <a:moveTo>
                      <a:pt x="23" y="163"/>
                    </a:moveTo>
                    <a:cubicBezTo>
                      <a:pt x="8" y="149"/>
                      <a:pt x="0" y="130"/>
                      <a:pt x="0" y="110"/>
                    </a:cubicBezTo>
                    <a:cubicBezTo>
                      <a:pt x="0" y="89"/>
                      <a:pt x="8" y="70"/>
                      <a:pt x="23" y="56"/>
                    </a:cubicBezTo>
                    <a:cubicBezTo>
                      <a:pt x="79" y="0"/>
                      <a:pt x="79" y="0"/>
                      <a:pt x="79" y="0"/>
                    </a:cubicBezTo>
                    <a:cubicBezTo>
                      <a:pt x="84" y="6"/>
                      <a:pt x="84" y="6"/>
                      <a:pt x="84" y="6"/>
                    </a:cubicBezTo>
                    <a:cubicBezTo>
                      <a:pt x="28" y="62"/>
                      <a:pt x="28" y="62"/>
                      <a:pt x="28" y="62"/>
                    </a:cubicBezTo>
                    <a:cubicBezTo>
                      <a:pt x="15" y="75"/>
                      <a:pt x="8" y="92"/>
                      <a:pt x="8" y="110"/>
                    </a:cubicBezTo>
                    <a:cubicBezTo>
                      <a:pt x="8" y="128"/>
                      <a:pt x="15" y="145"/>
                      <a:pt x="28" y="157"/>
                    </a:cubicBezTo>
                    <a:lnTo>
                      <a:pt x="23" y="163"/>
                    </a:lnTo>
                    <a:close/>
                  </a:path>
                </a:pathLst>
              </a:custGeom>
              <a:grpFill/>
              <a:ln w="6350">
                <a:solidFill>
                  <a:srgbClr val="000000"/>
                </a:solidFill>
                <a:round/>
                <a:headEnd/>
                <a:tailEnd/>
              </a:ln>
            </p:spPr>
            <p:txBody>
              <a:bodyPr/>
              <a:lstStyle/>
              <a:p>
                <a:endParaRPr lang="zh-CN" altLang="en-US"/>
              </a:p>
            </p:txBody>
          </p:sp>
          <p:sp>
            <p:nvSpPr>
              <p:cNvPr id="57" name="Freeform 272"/>
              <p:cNvSpPr>
                <a:spLocks/>
              </p:cNvSpPr>
              <p:nvPr/>
            </p:nvSpPr>
            <p:spPr bwMode="auto">
              <a:xfrm>
                <a:off x="7753351" y="3916364"/>
                <a:ext cx="87313" cy="85725"/>
              </a:xfrm>
              <a:custGeom>
                <a:avLst/>
                <a:gdLst>
                  <a:gd name="T0" fmla="*/ 2147483646 w 55"/>
                  <a:gd name="T1" fmla="*/ 2147483646 h 54"/>
                  <a:gd name="T2" fmla="*/ 0 w 55"/>
                  <a:gd name="T3" fmla="*/ 2147483646 h 54"/>
                  <a:gd name="T4" fmla="*/ 2147483646 w 55"/>
                  <a:gd name="T5" fmla="*/ 0 h 54"/>
                  <a:gd name="T6" fmla="*/ 2147483646 w 55"/>
                  <a:gd name="T7" fmla="*/ 2147483646 h 54"/>
                  <a:gd name="T8" fmla="*/ 2147483646 w 55"/>
                  <a:gd name="T9" fmla="*/ 2147483646 h 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54">
                    <a:moveTo>
                      <a:pt x="5" y="54"/>
                    </a:moveTo>
                    <a:lnTo>
                      <a:pt x="0" y="49"/>
                    </a:lnTo>
                    <a:lnTo>
                      <a:pt x="49" y="0"/>
                    </a:lnTo>
                    <a:lnTo>
                      <a:pt x="55" y="5"/>
                    </a:lnTo>
                    <a:lnTo>
                      <a:pt x="5" y="54"/>
                    </a:lnTo>
                    <a:close/>
                  </a:path>
                </a:pathLst>
              </a:custGeom>
              <a:grpFill/>
              <a:ln w="6350">
                <a:solidFill>
                  <a:srgbClr val="000000"/>
                </a:solidFill>
                <a:round/>
                <a:headEnd/>
                <a:tailEnd/>
              </a:ln>
            </p:spPr>
            <p:txBody>
              <a:bodyPr/>
              <a:lstStyle/>
              <a:p>
                <a:endParaRPr lang="zh-CN" altLang="en-US"/>
              </a:p>
            </p:txBody>
          </p:sp>
          <p:sp>
            <p:nvSpPr>
              <p:cNvPr id="58" name="Freeform 273"/>
              <p:cNvSpPr>
                <a:spLocks/>
              </p:cNvSpPr>
              <p:nvPr/>
            </p:nvSpPr>
            <p:spPr bwMode="auto">
              <a:xfrm>
                <a:off x="7666039" y="3732214"/>
                <a:ext cx="179388" cy="192088"/>
              </a:xfrm>
              <a:custGeom>
                <a:avLst/>
                <a:gdLst>
                  <a:gd name="T0" fmla="*/ 2147483646 w 116"/>
                  <a:gd name="T1" fmla="*/ 2147483646 h 123"/>
                  <a:gd name="T2" fmla="*/ 2147483646 w 116"/>
                  <a:gd name="T3" fmla="*/ 2147483646 h 123"/>
                  <a:gd name="T4" fmla="*/ 2147483646 w 116"/>
                  <a:gd name="T5" fmla="*/ 2147483646 h 123"/>
                  <a:gd name="T6" fmla="*/ 2147483646 w 116"/>
                  <a:gd name="T7" fmla="*/ 2147483646 h 123"/>
                  <a:gd name="T8" fmla="*/ 2147483646 w 116"/>
                  <a:gd name="T9" fmla="*/ 2147483646 h 123"/>
                  <a:gd name="T10" fmla="*/ 2147483646 w 116"/>
                  <a:gd name="T11" fmla="*/ 2147483646 h 123"/>
                  <a:gd name="T12" fmla="*/ 0 w 116"/>
                  <a:gd name="T13" fmla="*/ 2147483646 h 123"/>
                  <a:gd name="T14" fmla="*/ 2147483646 w 116"/>
                  <a:gd name="T15" fmla="*/ 2147483646 h 123"/>
                  <a:gd name="T16" fmla="*/ 2147483646 w 116"/>
                  <a:gd name="T17" fmla="*/ 2147483646 h 123"/>
                  <a:gd name="T18" fmla="*/ 2147483646 w 116"/>
                  <a:gd name="T19" fmla="*/ 2147483646 h 1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6" h="123">
                    <a:moveTo>
                      <a:pt x="112" y="123"/>
                    </a:moveTo>
                    <a:cubicBezTo>
                      <a:pt x="106" y="118"/>
                      <a:pt x="106" y="118"/>
                      <a:pt x="106" y="118"/>
                    </a:cubicBezTo>
                    <a:cubicBezTo>
                      <a:pt x="106" y="118"/>
                      <a:pt x="106" y="118"/>
                      <a:pt x="106" y="118"/>
                    </a:cubicBezTo>
                    <a:cubicBezTo>
                      <a:pt x="106" y="114"/>
                      <a:pt x="94" y="93"/>
                      <a:pt x="62" y="61"/>
                    </a:cubicBezTo>
                    <a:cubicBezTo>
                      <a:pt x="30" y="29"/>
                      <a:pt x="9" y="16"/>
                      <a:pt x="5" y="17"/>
                    </a:cubicBezTo>
                    <a:cubicBezTo>
                      <a:pt x="5" y="17"/>
                      <a:pt x="5" y="17"/>
                      <a:pt x="5" y="17"/>
                    </a:cubicBezTo>
                    <a:cubicBezTo>
                      <a:pt x="0" y="11"/>
                      <a:pt x="0" y="11"/>
                      <a:pt x="0" y="11"/>
                    </a:cubicBezTo>
                    <a:cubicBezTo>
                      <a:pt x="11" y="0"/>
                      <a:pt x="58" y="46"/>
                      <a:pt x="68" y="55"/>
                    </a:cubicBezTo>
                    <a:cubicBezTo>
                      <a:pt x="82" y="70"/>
                      <a:pt x="95" y="84"/>
                      <a:pt x="103" y="96"/>
                    </a:cubicBezTo>
                    <a:cubicBezTo>
                      <a:pt x="113" y="111"/>
                      <a:pt x="116" y="119"/>
                      <a:pt x="112" y="123"/>
                    </a:cubicBezTo>
                    <a:close/>
                  </a:path>
                </a:pathLst>
              </a:custGeom>
              <a:grpFill/>
              <a:ln w="6350">
                <a:solidFill>
                  <a:srgbClr val="000000"/>
                </a:solidFill>
                <a:round/>
                <a:headEnd/>
                <a:tailEnd/>
              </a:ln>
            </p:spPr>
            <p:txBody>
              <a:bodyPr/>
              <a:lstStyle/>
              <a:p>
                <a:endParaRPr lang="zh-CN" altLang="en-US"/>
              </a:p>
            </p:txBody>
          </p:sp>
          <p:sp>
            <p:nvSpPr>
              <p:cNvPr id="59" name="Freeform 274"/>
              <p:cNvSpPr>
                <a:spLocks/>
              </p:cNvSpPr>
              <p:nvPr/>
            </p:nvSpPr>
            <p:spPr bwMode="auto">
              <a:xfrm>
                <a:off x="7661276" y="3757614"/>
                <a:ext cx="171450" cy="169863"/>
              </a:xfrm>
              <a:custGeom>
                <a:avLst/>
                <a:gdLst>
                  <a:gd name="T0" fmla="*/ 2147483646 w 108"/>
                  <a:gd name="T1" fmla="*/ 2147483646 h 107"/>
                  <a:gd name="T2" fmla="*/ 0 w 108"/>
                  <a:gd name="T3" fmla="*/ 2147483646 h 107"/>
                  <a:gd name="T4" fmla="*/ 2147483646 w 108"/>
                  <a:gd name="T5" fmla="*/ 0 h 107"/>
                  <a:gd name="T6" fmla="*/ 2147483646 w 108"/>
                  <a:gd name="T7" fmla="*/ 2147483646 h 107"/>
                  <a:gd name="T8" fmla="*/ 2147483646 w 108"/>
                  <a:gd name="T9" fmla="*/ 2147483646 h 10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8" h="107">
                    <a:moveTo>
                      <a:pt x="105" y="107"/>
                    </a:moveTo>
                    <a:lnTo>
                      <a:pt x="0" y="3"/>
                    </a:lnTo>
                    <a:lnTo>
                      <a:pt x="3" y="0"/>
                    </a:lnTo>
                    <a:lnTo>
                      <a:pt x="108" y="105"/>
                    </a:lnTo>
                    <a:lnTo>
                      <a:pt x="105" y="107"/>
                    </a:lnTo>
                    <a:close/>
                  </a:path>
                </a:pathLst>
              </a:custGeom>
              <a:grpFill/>
              <a:ln w="6350">
                <a:solidFill>
                  <a:srgbClr val="000000"/>
                </a:solidFill>
                <a:round/>
                <a:headEnd/>
                <a:tailEnd/>
              </a:ln>
            </p:spPr>
            <p:txBody>
              <a:bodyPr/>
              <a:lstStyle/>
              <a:p>
                <a:endParaRPr lang="zh-CN" altLang="en-US"/>
              </a:p>
            </p:txBody>
          </p:sp>
          <p:sp>
            <p:nvSpPr>
              <p:cNvPr id="60" name="Freeform 275"/>
              <p:cNvSpPr>
                <a:spLocks/>
              </p:cNvSpPr>
              <p:nvPr/>
            </p:nvSpPr>
            <p:spPr bwMode="auto">
              <a:xfrm>
                <a:off x="7585076" y="3833814"/>
                <a:ext cx="169863" cy="169863"/>
              </a:xfrm>
              <a:custGeom>
                <a:avLst/>
                <a:gdLst>
                  <a:gd name="T0" fmla="*/ 2147483646 w 107"/>
                  <a:gd name="T1" fmla="*/ 2147483646 h 107"/>
                  <a:gd name="T2" fmla="*/ 0 w 107"/>
                  <a:gd name="T3" fmla="*/ 2147483646 h 107"/>
                  <a:gd name="T4" fmla="*/ 2147483646 w 107"/>
                  <a:gd name="T5" fmla="*/ 0 h 107"/>
                  <a:gd name="T6" fmla="*/ 2147483646 w 107"/>
                  <a:gd name="T7" fmla="*/ 2147483646 h 107"/>
                  <a:gd name="T8" fmla="*/ 2147483646 w 107"/>
                  <a:gd name="T9" fmla="*/ 2147483646 h 10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7" h="107">
                    <a:moveTo>
                      <a:pt x="105" y="107"/>
                    </a:moveTo>
                    <a:lnTo>
                      <a:pt x="0" y="3"/>
                    </a:lnTo>
                    <a:lnTo>
                      <a:pt x="3" y="0"/>
                    </a:lnTo>
                    <a:lnTo>
                      <a:pt x="107" y="104"/>
                    </a:lnTo>
                    <a:lnTo>
                      <a:pt x="105" y="107"/>
                    </a:lnTo>
                    <a:close/>
                  </a:path>
                </a:pathLst>
              </a:custGeom>
              <a:grpFill/>
              <a:ln w="6350">
                <a:solidFill>
                  <a:srgbClr val="000000"/>
                </a:solidFill>
                <a:round/>
                <a:headEnd/>
                <a:tailEnd/>
              </a:ln>
            </p:spPr>
            <p:txBody>
              <a:bodyPr/>
              <a:lstStyle/>
              <a:p>
                <a:endParaRPr lang="zh-CN" altLang="en-US"/>
              </a:p>
            </p:txBody>
          </p:sp>
          <p:sp>
            <p:nvSpPr>
              <p:cNvPr id="61" name="Rectangle 276"/>
              <p:cNvSpPr>
                <a:spLocks noChangeArrowheads="1"/>
              </p:cNvSpPr>
              <p:nvPr/>
            </p:nvSpPr>
            <p:spPr bwMode="auto">
              <a:xfrm>
                <a:off x="7261226" y="3930651"/>
                <a:ext cx="3175" cy="3175"/>
              </a:xfrm>
              <a:prstGeom prst="rect">
                <a:avLst/>
              </a:prstGeom>
              <a:grpFill/>
              <a:ln w="6350">
                <a:solidFill>
                  <a:srgbClr val="000000"/>
                </a:solidFill>
                <a:miter lim="800000"/>
                <a:headEnd/>
                <a:tailEnd/>
              </a:ln>
            </p:spPr>
            <p:txBody>
              <a:bodyPr/>
              <a:lstStyle/>
              <a:p>
                <a:endParaRPr lang="zh-CN" altLang="en-US">
                  <a:solidFill>
                    <a:srgbClr val="000000"/>
                  </a:solidFill>
                </a:endParaRPr>
              </a:p>
            </p:txBody>
          </p:sp>
          <p:sp>
            <p:nvSpPr>
              <p:cNvPr id="62" name="Rectangle 277"/>
              <p:cNvSpPr>
                <a:spLocks noChangeArrowheads="1"/>
              </p:cNvSpPr>
              <p:nvPr/>
            </p:nvSpPr>
            <p:spPr bwMode="auto">
              <a:xfrm>
                <a:off x="7261226" y="3937001"/>
                <a:ext cx="3175" cy="11113"/>
              </a:xfrm>
              <a:prstGeom prst="rect">
                <a:avLst/>
              </a:prstGeom>
              <a:grpFill/>
              <a:ln w="6350">
                <a:solidFill>
                  <a:srgbClr val="000000"/>
                </a:solidFill>
                <a:miter lim="800000"/>
                <a:headEnd/>
                <a:tailEnd/>
              </a:ln>
            </p:spPr>
            <p:txBody>
              <a:bodyPr/>
              <a:lstStyle/>
              <a:p>
                <a:endParaRPr lang="zh-CN" altLang="en-US">
                  <a:solidFill>
                    <a:srgbClr val="000000"/>
                  </a:solidFill>
                </a:endParaRPr>
              </a:p>
            </p:txBody>
          </p:sp>
          <p:sp>
            <p:nvSpPr>
              <p:cNvPr id="63" name="Freeform 278"/>
              <p:cNvSpPr>
                <a:spLocks/>
              </p:cNvSpPr>
              <p:nvPr/>
            </p:nvSpPr>
            <p:spPr bwMode="auto">
              <a:xfrm>
                <a:off x="7267576" y="3930651"/>
                <a:ext cx="15875" cy="17463"/>
              </a:xfrm>
              <a:custGeom>
                <a:avLst/>
                <a:gdLst>
                  <a:gd name="T0" fmla="*/ 2147483646 w 10"/>
                  <a:gd name="T1" fmla="*/ 2147483646 h 11"/>
                  <a:gd name="T2" fmla="*/ 2147483646 w 10"/>
                  <a:gd name="T3" fmla="*/ 2147483646 h 11"/>
                  <a:gd name="T4" fmla="*/ 2147483646 w 10"/>
                  <a:gd name="T5" fmla="*/ 0 h 11"/>
                  <a:gd name="T6" fmla="*/ 0 w 10"/>
                  <a:gd name="T7" fmla="*/ 0 h 11"/>
                  <a:gd name="T8" fmla="*/ 0 w 10"/>
                  <a:gd name="T9" fmla="*/ 2147483646 h 11"/>
                  <a:gd name="T10" fmla="*/ 2147483646 w 10"/>
                  <a:gd name="T11" fmla="*/ 2147483646 h 11"/>
                  <a:gd name="T12" fmla="*/ 2147483646 w 10"/>
                  <a:gd name="T13" fmla="*/ 2147483646 h 11"/>
                  <a:gd name="T14" fmla="*/ 2147483646 w 10"/>
                  <a:gd name="T15" fmla="*/ 2147483646 h 11"/>
                  <a:gd name="T16" fmla="*/ 2147483646 w 10"/>
                  <a:gd name="T17" fmla="*/ 2147483646 h 11"/>
                  <a:gd name="T18" fmla="*/ 2147483646 w 10"/>
                  <a:gd name="T19" fmla="*/ 2147483646 h 11"/>
                  <a:gd name="T20" fmla="*/ 2147483646 w 10"/>
                  <a:gd name="T21" fmla="*/ 0 h 11"/>
                  <a:gd name="T22" fmla="*/ 2147483646 w 10"/>
                  <a:gd name="T23" fmla="*/ 0 h 11"/>
                  <a:gd name="T24" fmla="*/ 2147483646 w 10"/>
                  <a:gd name="T25" fmla="*/ 2147483646 h 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 h="11">
                    <a:moveTo>
                      <a:pt x="7" y="5"/>
                    </a:moveTo>
                    <a:lnTo>
                      <a:pt x="3" y="5"/>
                    </a:lnTo>
                    <a:lnTo>
                      <a:pt x="3" y="0"/>
                    </a:lnTo>
                    <a:lnTo>
                      <a:pt x="0" y="0"/>
                    </a:lnTo>
                    <a:lnTo>
                      <a:pt x="0" y="11"/>
                    </a:lnTo>
                    <a:lnTo>
                      <a:pt x="3" y="11"/>
                    </a:lnTo>
                    <a:lnTo>
                      <a:pt x="3" y="6"/>
                    </a:lnTo>
                    <a:lnTo>
                      <a:pt x="7" y="6"/>
                    </a:lnTo>
                    <a:lnTo>
                      <a:pt x="7" y="11"/>
                    </a:lnTo>
                    <a:lnTo>
                      <a:pt x="10" y="11"/>
                    </a:lnTo>
                    <a:lnTo>
                      <a:pt x="10" y="0"/>
                    </a:lnTo>
                    <a:lnTo>
                      <a:pt x="7" y="0"/>
                    </a:lnTo>
                    <a:lnTo>
                      <a:pt x="7" y="5"/>
                    </a:lnTo>
                    <a:close/>
                  </a:path>
                </a:pathLst>
              </a:custGeom>
              <a:grpFill/>
              <a:ln w="6350">
                <a:solidFill>
                  <a:srgbClr val="000000"/>
                </a:solidFill>
                <a:round/>
                <a:headEnd/>
                <a:tailEnd/>
              </a:ln>
            </p:spPr>
            <p:txBody>
              <a:bodyPr/>
              <a:lstStyle/>
              <a:p>
                <a:endParaRPr lang="zh-CN" altLang="en-US"/>
              </a:p>
            </p:txBody>
          </p:sp>
          <p:sp>
            <p:nvSpPr>
              <p:cNvPr id="64" name="Freeform 279"/>
              <p:cNvSpPr>
                <a:spLocks/>
              </p:cNvSpPr>
              <p:nvPr/>
            </p:nvSpPr>
            <p:spPr bwMode="auto">
              <a:xfrm>
                <a:off x="7319964" y="3930651"/>
                <a:ext cx="15875" cy="17463"/>
              </a:xfrm>
              <a:custGeom>
                <a:avLst/>
                <a:gdLst>
                  <a:gd name="T0" fmla="*/ 2147483646 w 10"/>
                  <a:gd name="T1" fmla="*/ 0 h 11"/>
                  <a:gd name="T2" fmla="*/ 2147483646 w 10"/>
                  <a:gd name="T3" fmla="*/ 2147483646 h 11"/>
                  <a:gd name="T4" fmla="*/ 2147483646 w 10"/>
                  <a:gd name="T5" fmla="*/ 0 h 11"/>
                  <a:gd name="T6" fmla="*/ 0 w 10"/>
                  <a:gd name="T7" fmla="*/ 0 h 11"/>
                  <a:gd name="T8" fmla="*/ 0 w 10"/>
                  <a:gd name="T9" fmla="*/ 2147483646 h 11"/>
                  <a:gd name="T10" fmla="*/ 2147483646 w 10"/>
                  <a:gd name="T11" fmla="*/ 2147483646 h 11"/>
                  <a:gd name="T12" fmla="*/ 2147483646 w 10"/>
                  <a:gd name="T13" fmla="*/ 2147483646 h 11"/>
                  <a:gd name="T14" fmla="*/ 2147483646 w 10"/>
                  <a:gd name="T15" fmla="*/ 2147483646 h 11"/>
                  <a:gd name="T16" fmla="*/ 2147483646 w 10"/>
                  <a:gd name="T17" fmla="*/ 2147483646 h 11"/>
                  <a:gd name="T18" fmla="*/ 2147483646 w 10"/>
                  <a:gd name="T19" fmla="*/ 0 h 11"/>
                  <a:gd name="T20" fmla="*/ 2147483646 w 10"/>
                  <a:gd name="T21" fmla="*/ 0 h 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 h="11">
                    <a:moveTo>
                      <a:pt x="8" y="0"/>
                    </a:moveTo>
                    <a:lnTo>
                      <a:pt x="8" y="7"/>
                    </a:lnTo>
                    <a:lnTo>
                      <a:pt x="3" y="0"/>
                    </a:lnTo>
                    <a:lnTo>
                      <a:pt x="0" y="0"/>
                    </a:lnTo>
                    <a:lnTo>
                      <a:pt x="0" y="11"/>
                    </a:lnTo>
                    <a:lnTo>
                      <a:pt x="3" y="11"/>
                    </a:lnTo>
                    <a:lnTo>
                      <a:pt x="3" y="4"/>
                    </a:lnTo>
                    <a:lnTo>
                      <a:pt x="8" y="11"/>
                    </a:lnTo>
                    <a:lnTo>
                      <a:pt x="10" y="11"/>
                    </a:lnTo>
                    <a:lnTo>
                      <a:pt x="10" y="0"/>
                    </a:lnTo>
                    <a:lnTo>
                      <a:pt x="8" y="0"/>
                    </a:lnTo>
                    <a:close/>
                  </a:path>
                </a:pathLst>
              </a:custGeom>
              <a:grpFill/>
              <a:ln w="6350">
                <a:solidFill>
                  <a:srgbClr val="000000"/>
                </a:solidFill>
                <a:round/>
                <a:headEnd/>
                <a:tailEnd/>
              </a:ln>
            </p:spPr>
            <p:txBody>
              <a:bodyPr/>
              <a:lstStyle/>
              <a:p>
                <a:endParaRPr lang="zh-CN" altLang="en-US"/>
              </a:p>
            </p:txBody>
          </p:sp>
          <p:sp>
            <p:nvSpPr>
              <p:cNvPr id="65" name="Freeform 280"/>
              <p:cNvSpPr>
                <a:spLocks noEditPoints="1"/>
              </p:cNvSpPr>
              <p:nvPr/>
            </p:nvSpPr>
            <p:spPr bwMode="auto">
              <a:xfrm>
                <a:off x="7286626" y="3930651"/>
                <a:ext cx="14288" cy="17463"/>
              </a:xfrm>
              <a:custGeom>
                <a:avLst/>
                <a:gdLst>
                  <a:gd name="T0" fmla="*/ 2147483646 w 10"/>
                  <a:gd name="T1" fmla="*/ 0 h 11"/>
                  <a:gd name="T2" fmla="*/ 0 w 10"/>
                  <a:gd name="T3" fmla="*/ 2147483646 h 11"/>
                  <a:gd name="T4" fmla="*/ 2147483646 w 10"/>
                  <a:gd name="T5" fmla="*/ 2147483646 h 11"/>
                  <a:gd name="T6" fmla="*/ 2147483646 w 10"/>
                  <a:gd name="T7" fmla="*/ 2147483646 h 11"/>
                  <a:gd name="T8" fmla="*/ 2147483646 w 10"/>
                  <a:gd name="T9" fmla="*/ 0 h 11"/>
                  <a:gd name="T10" fmla="*/ 2147483646 w 10"/>
                  <a:gd name="T11" fmla="*/ 2147483646 h 11"/>
                  <a:gd name="T12" fmla="*/ 2147483646 w 10"/>
                  <a:gd name="T13" fmla="*/ 2147483646 h 11"/>
                  <a:gd name="T14" fmla="*/ 2147483646 w 10"/>
                  <a:gd name="T15" fmla="*/ 2147483646 h 11"/>
                  <a:gd name="T16" fmla="*/ 2147483646 w 10"/>
                  <a:gd name="T17" fmla="*/ 2147483646 h 11"/>
                  <a:gd name="T18" fmla="*/ 2147483646 w 10"/>
                  <a:gd name="T19" fmla="*/ 2147483646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 h="11">
                    <a:moveTo>
                      <a:pt x="5" y="0"/>
                    </a:moveTo>
                    <a:cubicBezTo>
                      <a:pt x="2" y="0"/>
                      <a:pt x="0" y="3"/>
                      <a:pt x="0" y="6"/>
                    </a:cubicBezTo>
                    <a:cubicBezTo>
                      <a:pt x="0" y="9"/>
                      <a:pt x="2" y="11"/>
                      <a:pt x="5" y="11"/>
                    </a:cubicBezTo>
                    <a:cubicBezTo>
                      <a:pt x="8" y="11"/>
                      <a:pt x="10" y="9"/>
                      <a:pt x="10" y="6"/>
                    </a:cubicBezTo>
                    <a:cubicBezTo>
                      <a:pt x="10" y="3"/>
                      <a:pt x="8" y="0"/>
                      <a:pt x="5" y="0"/>
                    </a:cubicBezTo>
                    <a:close/>
                    <a:moveTo>
                      <a:pt x="5" y="9"/>
                    </a:moveTo>
                    <a:cubicBezTo>
                      <a:pt x="3" y="9"/>
                      <a:pt x="2" y="8"/>
                      <a:pt x="2" y="6"/>
                    </a:cubicBezTo>
                    <a:cubicBezTo>
                      <a:pt x="2" y="3"/>
                      <a:pt x="3" y="2"/>
                      <a:pt x="5" y="2"/>
                    </a:cubicBezTo>
                    <a:cubicBezTo>
                      <a:pt x="7" y="2"/>
                      <a:pt x="8" y="3"/>
                      <a:pt x="8" y="6"/>
                    </a:cubicBezTo>
                    <a:cubicBezTo>
                      <a:pt x="8" y="8"/>
                      <a:pt x="7" y="9"/>
                      <a:pt x="5" y="9"/>
                    </a:cubicBezTo>
                    <a:close/>
                  </a:path>
                </a:pathLst>
              </a:custGeom>
              <a:grpFill/>
              <a:ln w="6350">
                <a:solidFill>
                  <a:srgbClr val="000000"/>
                </a:solidFill>
                <a:round/>
                <a:headEnd/>
                <a:tailEnd/>
              </a:ln>
            </p:spPr>
            <p:txBody>
              <a:bodyPr/>
              <a:lstStyle/>
              <a:p>
                <a:endParaRPr lang="zh-CN" altLang="en-US"/>
              </a:p>
            </p:txBody>
          </p:sp>
          <p:sp>
            <p:nvSpPr>
              <p:cNvPr id="66" name="Freeform 281"/>
              <p:cNvSpPr>
                <a:spLocks noEditPoints="1"/>
              </p:cNvSpPr>
              <p:nvPr/>
            </p:nvSpPr>
            <p:spPr bwMode="auto">
              <a:xfrm>
                <a:off x="7304089" y="3930651"/>
                <a:ext cx="14288" cy="17463"/>
              </a:xfrm>
              <a:custGeom>
                <a:avLst/>
                <a:gdLst>
                  <a:gd name="T0" fmla="*/ 2147483646 w 9"/>
                  <a:gd name="T1" fmla="*/ 2147483646 h 11"/>
                  <a:gd name="T2" fmla="*/ 2147483646 w 9"/>
                  <a:gd name="T3" fmla="*/ 0 h 11"/>
                  <a:gd name="T4" fmla="*/ 2147483646 w 9"/>
                  <a:gd name="T5" fmla="*/ 0 h 11"/>
                  <a:gd name="T6" fmla="*/ 2147483646 w 9"/>
                  <a:gd name="T7" fmla="*/ 0 h 11"/>
                  <a:gd name="T8" fmla="*/ 0 w 9"/>
                  <a:gd name="T9" fmla="*/ 0 h 11"/>
                  <a:gd name="T10" fmla="*/ 0 w 9"/>
                  <a:gd name="T11" fmla="*/ 2147483646 h 11"/>
                  <a:gd name="T12" fmla="*/ 2147483646 w 9"/>
                  <a:gd name="T13" fmla="*/ 2147483646 h 11"/>
                  <a:gd name="T14" fmla="*/ 2147483646 w 9"/>
                  <a:gd name="T15" fmla="*/ 2147483646 h 11"/>
                  <a:gd name="T16" fmla="*/ 2147483646 w 9"/>
                  <a:gd name="T17" fmla="*/ 2147483646 h 11"/>
                  <a:gd name="T18" fmla="*/ 2147483646 w 9"/>
                  <a:gd name="T19" fmla="*/ 2147483646 h 11"/>
                  <a:gd name="T20" fmla="*/ 2147483646 w 9"/>
                  <a:gd name="T21" fmla="*/ 2147483646 h 11"/>
                  <a:gd name="T22" fmla="*/ 2147483646 w 9"/>
                  <a:gd name="T23" fmla="*/ 2147483646 h 11"/>
                  <a:gd name="T24" fmla="*/ 2147483646 w 9"/>
                  <a:gd name="T25" fmla="*/ 2147483646 h 11"/>
                  <a:gd name="T26" fmla="*/ 2147483646 w 9"/>
                  <a:gd name="T27" fmla="*/ 2147483646 h 11"/>
                  <a:gd name="T28" fmla="*/ 2147483646 w 9"/>
                  <a:gd name="T29" fmla="*/ 2147483646 h 11"/>
                  <a:gd name="T30" fmla="*/ 2147483646 w 9"/>
                  <a:gd name="T31" fmla="*/ 2147483646 h 11"/>
                  <a:gd name="T32" fmla="*/ 2147483646 w 9"/>
                  <a:gd name="T33" fmla="*/ 2147483646 h 11"/>
                  <a:gd name="T34" fmla="*/ 2147483646 w 9"/>
                  <a:gd name="T35" fmla="*/ 2147483646 h 11"/>
                  <a:gd name="T36" fmla="*/ 2147483646 w 9"/>
                  <a:gd name="T37" fmla="*/ 2147483646 h 1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 h="11">
                    <a:moveTo>
                      <a:pt x="9" y="3"/>
                    </a:moveTo>
                    <a:cubicBezTo>
                      <a:pt x="9" y="1"/>
                      <a:pt x="8" y="0"/>
                      <a:pt x="6" y="0"/>
                    </a:cubicBezTo>
                    <a:cubicBezTo>
                      <a:pt x="1" y="0"/>
                      <a:pt x="1" y="0"/>
                      <a:pt x="1" y="0"/>
                    </a:cubicBezTo>
                    <a:cubicBezTo>
                      <a:pt x="1" y="0"/>
                      <a:pt x="1" y="0"/>
                      <a:pt x="1" y="0"/>
                    </a:cubicBezTo>
                    <a:cubicBezTo>
                      <a:pt x="0" y="0"/>
                      <a:pt x="0" y="0"/>
                      <a:pt x="0" y="0"/>
                    </a:cubicBezTo>
                    <a:cubicBezTo>
                      <a:pt x="0" y="11"/>
                      <a:pt x="0" y="11"/>
                      <a:pt x="0" y="11"/>
                    </a:cubicBezTo>
                    <a:cubicBezTo>
                      <a:pt x="2" y="11"/>
                      <a:pt x="2" y="11"/>
                      <a:pt x="2" y="11"/>
                    </a:cubicBezTo>
                    <a:cubicBezTo>
                      <a:pt x="2" y="7"/>
                      <a:pt x="2" y="7"/>
                      <a:pt x="2" y="7"/>
                    </a:cubicBezTo>
                    <a:cubicBezTo>
                      <a:pt x="4" y="7"/>
                      <a:pt x="4" y="7"/>
                      <a:pt x="4" y="7"/>
                    </a:cubicBezTo>
                    <a:cubicBezTo>
                      <a:pt x="7" y="11"/>
                      <a:pt x="7" y="11"/>
                      <a:pt x="7" y="11"/>
                    </a:cubicBezTo>
                    <a:cubicBezTo>
                      <a:pt x="9" y="11"/>
                      <a:pt x="9" y="11"/>
                      <a:pt x="9" y="11"/>
                    </a:cubicBezTo>
                    <a:cubicBezTo>
                      <a:pt x="6" y="7"/>
                      <a:pt x="6" y="7"/>
                      <a:pt x="6" y="7"/>
                    </a:cubicBezTo>
                    <a:cubicBezTo>
                      <a:pt x="8" y="6"/>
                      <a:pt x="9" y="5"/>
                      <a:pt x="9" y="3"/>
                    </a:cubicBezTo>
                    <a:close/>
                    <a:moveTo>
                      <a:pt x="2" y="1"/>
                    </a:moveTo>
                    <a:cubicBezTo>
                      <a:pt x="5" y="1"/>
                      <a:pt x="5" y="1"/>
                      <a:pt x="5" y="1"/>
                    </a:cubicBezTo>
                    <a:cubicBezTo>
                      <a:pt x="6" y="1"/>
                      <a:pt x="7" y="2"/>
                      <a:pt x="7" y="3"/>
                    </a:cubicBezTo>
                    <a:cubicBezTo>
                      <a:pt x="7" y="4"/>
                      <a:pt x="6" y="5"/>
                      <a:pt x="5" y="5"/>
                    </a:cubicBezTo>
                    <a:cubicBezTo>
                      <a:pt x="2" y="5"/>
                      <a:pt x="2" y="5"/>
                      <a:pt x="2" y="5"/>
                    </a:cubicBezTo>
                    <a:lnTo>
                      <a:pt x="2" y="1"/>
                    </a:lnTo>
                    <a:close/>
                  </a:path>
                </a:pathLst>
              </a:custGeom>
              <a:grpFill/>
              <a:ln w="6350">
                <a:solidFill>
                  <a:srgbClr val="000000"/>
                </a:solidFill>
                <a:round/>
                <a:headEnd/>
                <a:tailEnd/>
              </a:ln>
            </p:spPr>
            <p:txBody>
              <a:bodyPr/>
              <a:lstStyle/>
              <a:p>
                <a:endParaRPr lang="zh-CN" altLang="en-US"/>
              </a:p>
            </p:txBody>
          </p:sp>
          <p:sp>
            <p:nvSpPr>
              <p:cNvPr id="67" name="Rectangle 282"/>
              <p:cNvSpPr>
                <a:spLocks noChangeArrowheads="1"/>
              </p:cNvSpPr>
              <p:nvPr/>
            </p:nvSpPr>
            <p:spPr bwMode="auto">
              <a:xfrm>
                <a:off x="7243764" y="3930651"/>
                <a:ext cx="1588" cy="17463"/>
              </a:xfrm>
              <a:prstGeom prst="rect">
                <a:avLst/>
              </a:prstGeom>
              <a:grpFill/>
              <a:ln w="6350">
                <a:solidFill>
                  <a:srgbClr val="000000"/>
                </a:solidFill>
                <a:miter lim="800000"/>
                <a:headEnd/>
                <a:tailEnd/>
              </a:ln>
            </p:spPr>
            <p:txBody>
              <a:bodyPr/>
              <a:lstStyle/>
              <a:p>
                <a:endParaRPr lang="zh-CN" altLang="en-US">
                  <a:solidFill>
                    <a:srgbClr val="000000"/>
                  </a:solidFill>
                </a:endParaRPr>
              </a:p>
            </p:txBody>
          </p:sp>
          <p:sp>
            <p:nvSpPr>
              <p:cNvPr id="68" name="Freeform 283"/>
              <p:cNvSpPr>
                <a:spLocks/>
              </p:cNvSpPr>
              <p:nvPr/>
            </p:nvSpPr>
            <p:spPr bwMode="auto">
              <a:xfrm>
                <a:off x="7226301" y="3929064"/>
                <a:ext cx="3175" cy="9525"/>
              </a:xfrm>
              <a:custGeom>
                <a:avLst/>
                <a:gdLst>
                  <a:gd name="T0" fmla="*/ 2147483646 w 2"/>
                  <a:gd name="T1" fmla="*/ 2147483646 h 6"/>
                  <a:gd name="T2" fmla="*/ 2147483646 w 2"/>
                  <a:gd name="T3" fmla="*/ 2147483646 h 6"/>
                  <a:gd name="T4" fmla="*/ 2147483646 w 2"/>
                  <a:gd name="T5" fmla="*/ 0 h 6"/>
                  <a:gd name="T6" fmla="*/ 0 w 2"/>
                  <a:gd name="T7" fmla="*/ 0 h 6"/>
                  <a:gd name="T8" fmla="*/ 0 w 2"/>
                  <a:gd name="T9" fmla="*/ 2147483646 h 6"/>
                  <a:gd name="T10" fmla="*/ 0 w 2"/>
                  <a:gd name="T11" fmla="*/ 2147483646 h 6"/>
                  <a:gd name="T12" fmla="*/ 2147483646 w 2"/>
                  <a:gd name="T13" fmla="*/ 2147483646 h 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 h="6">
                    <a:moveTo>
                      <a:pt x="1" y="6"/>
                    </a:moveTo>
                    <a:cubicBezTo>
                      <a:pt x="1" y="5"/>
                      <a:pt x="2" y="4"/>
                      <a:pt x="2" y="4"/>
                    </a:cubicBezTo>
                    <a:cubicBezTo>
                      <a:pt x="2" y="0"/>
                      <a:pt x="2" y="0"/>
                      <a:pt x="2" y="0"/>
                    </a:cubicBezTo>
                    <a:cubicBezTo>
                      <a:pt x="0" y="0"/>
                      <a:pt x="0" y="0"/>
                      <a:pt x="0" y="0"/>
                    </a:cubicBezTo>
                    <a:cubicBezTo>
                      <a:pt x="0" y="4"/>
                      <a:pt x="0" y="4"/>
                      <a:pt x="0" y="4"/>
                    </a:cubicBezTo>
                    <a:cubicBezTo>
                      <a:pt x="0" y="4"/>
                      <a:pt x="0" y="4"/>
                      <a:pt x="0" y="4"/>
                    </a:cubicBezTo>
                    <a:cubicBezTo>
                      <a:pt x="1" y="5"/>
                      <a:pt x="1" y="5"/>
                      <a:pt x="1" y="6"/>
                    </a:cubicBezTo>
                    <a:close/>
                  </a:path>
                </a:pathLst>
              </a:custGeom>
              <a:grpFill/>
              <a:ln w="6350">
                <a:solidFill>
                  <a:srgbClr val="000000"/>
                </a:solidFill>
                <a:round/>
                <a:headEnd/>
                <a:tailEnd/>
              </a:ln>
            </p:spPr>
            <p:txBody>
              <a:bodyPr/>
              <a:lstStyle/>
              <a:p>
                <a:endParaRPr lang="zh-CN" altLang="en-US"/>
              </a:p>
            </p:txBody>
          </p:sp>
          <p:sp>
            <p:nvSpPr>
              <p:cNvPr id="69" name="Freeform 284"/>
              <p:cNvSpPr>
                <a:spLocks/>
              </p:cNvSpPr>
              <p:nvPr/>
            </p:nvSpPr>
            <p:spPr bwMode="auto">
              <a:xfrm>
                <a:off x="7215189" y="3929064"/>
                <a:ext cx="9525" cy="14288"/>
              </a:xfrm>
              <a:custGeom>
                <a:avLst/>
                <a:gdLst>
                  <a:gd name="T0" fmla="*/ 2147483646 w 7"/>
                  <a:gd name="T1" fmla="*/ 2147483646 h 9"/>
                  <a:gd name="T2" fmla="*/ 2147483646 w 7"/>
                  <a:gd name="T3" fmla="*/ 2147483646 h 9"/>
                  <a:gd name="T4" fmla="*/ 2147483646 w 7"/>
                  <a:gd name="T5" fmla="*/ 2147483646 h 9"/>
                  <a:gd name="T6" fmla="*/ 2147483646 w 7"/>
                  <a:gd name="T7" fmla="*/ 0 h 9"/>
                  <a:gd name="T8" fmla="*/ 0 w 7"/>
                  <a:gd name="T9" fmla="*/ 0 h 9"/>
                  <a:gd name="T10" fmla="*/ 0 w 7"/>
                  <a:gd name="T11" fmla="*/ 2147483646 h 9"/>
                  <a:gd name="T12" fmla="*/ 2147483646 w 7"/>
                  <a:gd name="T13" fmla="*/ 2147483646 h 9"/>
                  <a:gd name="T14" fmla="*/ 2147483646 w 7"/>
                  <a:gd name="T15" fmla="*/ 2147483646 h 9"/>
                  <a:gd name="T16" fmla="*/ 2147483646 w 7"/>
                  <a:gd name="T17" fmla="*/ 2147483646 h 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 h="9">
                    <a:moveTo>
                      <a:pt x="7" y="7"/>
                    </a:moveTo>
                    <a:cubicBezTo>
                      <a:pt x="6" y="7"/>
                      <a:pt x="5" y="7"/>
                      <a:pt x="5" y="7"/>
                    </a:cubicBezTo>
                    <a:cubicBezTo>
                      <a:pt x="3" y="7"/>
                      <a:pt x="1" y="6"/>
                      <a:pt x="1" y="4"/>
                    </a:cubicBezTo>
                    <a:cubicBezTo>
                      <a:pt x="1" y="0"/>
                      <a:pt x="1" y="0"/>
                      <a:pt x="1" y="0"/>
                    </a:cubicBezTo>
                    <a:cubicBezTo>
                      <a:pt x="0" y="0"/>
                      <a:pt x="0" y="0"/>
                      <a:pt x="0" y="0"/>
                    </a:cubicBezTo>
                    <a:cubicBezTo>
                      <a:pt x="0" y="4"/>
                      <a:pt x="0" y="4"/>
                      <a:pt x="0" y="4"/>
                    </a:cubicBezTo>
                    <a:cubicBezTo>
                      <a:pt x="0" y="6"/>
                      <a:pt x="2" y="9"/>
                      <a:pt x="5" y="9"/>
                    </a:cubicBezTo>
                    <a:cubicBezTo>
                      <a:pt x="6" y="9"/>
                      <a:pt x="7" y="8"/>
                      <a:pt x="7" y="8"/>
                    </a:cubicBezTo>
                    <a:cubicBezTo>
                      <a:pt x="7" y="7"/>
                      <a:pt x="7" y="7"/>
                      <a:pt x="7" y="7"/>
                    </a:cubicBezTo>
                    <a:close/>
                  </a:path>
                </a:pathLst>
              </a:custGeom>
              <a:grpFill/>
              <a:ln w="6350">
                <a:solidFill>
                  <a:srgbClr val="000000"/>
                </a:solidFill>
                <a:round/>
                <a:headEnd/>
                <a:tailEnd/>
              </a:ln>
            </p:spPr>
            <p:txBody>
              <a:bodyPr/>
              <a:lstStyle/>
              <a:p>
                <a:endParaRPr lang="zh-CN" altLang="en-US"/>
              </a:p>
            </p:txBody>
          </p:sp>
          <p:sp>
            <p:nvSpPr>
              <p:cNvPr id="70" name="Freeform 285"/>
              <p:cNvSpPr>
                <a:spLocks/>
              </p:cNvSpPr>
              <p:nvPr/>
            </p:nvSpPr>
            <p:spPr bwMode="auto">
              <a:xfrm>
                <a:off x="7215189" y="3940176"/>
                <a:ext cx="1588" cy="9525"/>
              </a:xfrm>
              <a:custGeom>
                <a:avLst/>
                <a:gdLst>
                  <a:gd name="T0" fmla="*/ 0 w 1"/>
                  <a:gd name="T1" fmla="*/ 0 h 6"/>
                  <a:gd name="T2" fmla="*/ 0 w 1"/>
                  <a:gd name="T3" fmla="*/ 2147483646 h 6"/>
                  <a:gd name="T4" fmla="*/ 0 w 1"/>
                  <a:gd name="T5" fmla="*/ 2147483646 h 6"/>
                  <a:gd name="T6" fmla="*/ 2147483646 w 1"/>
                  <a:gd name="T7" fmla="*/ 2147483646 h 6"/>
                  <a:gd name="T8" fmla="*/ 2147483646 w 1"/>
                  <a:gd name="T9" fmla="*/ 2147483646 h 6"/>
                  <a:gd name="T10" fmla="*/ 2147483646 w 1"/>
                  <a:gd name="T11" fmla="*/ 2147483646 h 6"/>
                  <a:gd name="T12" fmla="*/ 0 w 1"/>
                  <a:gd name="T13" fmla="*/ 0 h 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 h="6">
                    <a:moveTo>
                      <a:pt x="0" y="0"/>
                    </a:moveTo>
                    <a:cubicBezTo>
                      <a:pt x="0" y="0"/>
                      <a:pt x="0" y="1"/>
                      <a:pt x="0" y="2"/>
                    </a:cubicBezTo>
                    <a:cubicBezTo>
                      <a:pt x="0" y="6"/>
                      <a:pt x="0" y="6"/>
                      <a:pt x="0" y="6"/>
                    </a:cubicBezTo>
                    <a:cubicBezTo>
                      <a:pt x="1" y="6"/>
                      <a:pt x="1" y="6"/>
                      <a:pt x="1" y="6"/>
                    </a:cubicBezTo>
                    <a:cubicBezTo>
                      <a:pt x="1" y="2"/>
                      <a:pt x="1" y="2"/>
                      <a:pt x="1" y="2"/>
                    </a:cubicBezTo>
                    <a:cubicBezTo>
                      <a:pt x="1" y="1"/>
                      <a:pt x="1" y="1"/>
                      <a:pt x="1" y="1"/>
                    </a:cubicBezTo>
                    <a:cubicBezTo>
                      <a:pt x="1" y="1"/>
                      <a:pt x="0" y="0"/>
                      <a:pt x="0" y="0"/>
                    </a:cubicBezTo>
                    <a:close/>
                  </a:path>
                </a:pathLst>
              </a:custGeom>
              <a:grpFill/>
              <a:ln w="6350">
                <a:solidFill>
                  <a:srgbClr val="000000"/>
                </a:solidFill>
                <a:round/>
                <a:headEnd/>
                <a:tailEnd/>
              </a:ln>
            </p:spPr>
            <p:txBody>
              <a:bodyPr/>
              <a:lstStyle/>
              <a:p>
                <a:endParaRPr lang="zh-CN" altLang="en-US"/>
              </a:p>
            </p:txBody>
          </p:sp>
          <p:sp>
            <p:nvSpPr>
              <p:cNvPr id="71" name="Freeform 286"/>
              <p:cNvSpPr>
                <a:spLocks/>
              </p:cNvSpPr>
              <p:nvPr/>
            </p:nvSpPr>
            <p:spPr bwMode="auto">
              <a:xfrm>
                <a:off x="7218364" y="3935414"/>
                <a:ext cx="11113" cy="14288"/>
              </a:xfrm>
              <a:custGeom>
                <a:avLst/>
                <a:gdLst>
                  <a:gd name="T0" fmla="*/ 0 w 8"/>
                  <a:gd name="T1" fmla="*/ 2147483646 h 9"/>
                  <a:gd name="T2" fmla="*/ 2147483646 w 8"/>
                  <a:gd name="T3" fmla="*/ 2147483646 h 9"/>
                  <a:gd name="T4" fmla="*/ 2147483646 w 8"/>
                  <a:gd name="T5" fmla="*/ 2147483646 h 9"/>
                  <a:gd name="T6" fmla="*/ 2147483646 w 8"/>
                  <a:gd name="T7" fmla="*/ 2147483646 h 9"/>
                  <a:gd name="T8" fmla="*/ 2147483646 w 8"/>
                  <a:gd name="T9" fmla="*/ 2147483646 h 9"/>
                  <a:gd name="T10" fmla="*/ 2147483646 w 8"/>
                  <a:gd name="T11" fmla="*/ 2147483646 h 9"/>
                  <a:gd name="T12" fmla="*/ 2147483646 w 8"/>
                  <a:gd name="T13" fmla="*/ 0 h 9"/>
                  <a:gd name="T14" fmla="*/ 0 w 8"/>
                  <a:gd name="T15" fmla="*/ 2147483646 h 9"/>
                  <a:gd name="T16" fmla="*/ 0 w 8"/>
                  <a:gd name="T17" fmla="*/ 2147483646 h 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 h="9">
                    <a:moveTo>
                      <a:pt x="0" y="2"/>
                    </a:moveTo>
                    <a:cubicBezTo>
                      <a:pt x="1" y="1"/>
                      <a:pt x="2" y="1"/>
                      <a:pt x="3" y="1"/>
                    </a:cubicBezTo>
                    <a:cubicBezTo>
                      <a:pt x="5" y="1"/>
                      <a:pt x="6" y="3"/>
                      <a:pt x="6" y="5"/>
                    </a:cubicBezTo>
                    <a:cubicBezTo>
                      <a:pt x="6" y="9"/>
                      <a:pt x="6" y="9"/>
                      <a:pt x="6" y="9"/>
                    </a:cubicBezTo>
                    <a:cubicBezTo>
                      <a:pt x="8" y="9"/>
                      <a:pt x="8" y="9"/>
                      <a:pt x="8" y="9"/>
                    </a:cubicBezTo>
                    <a:cubicBezTo>
                      <a:pt x="8" y="5"/>
                      <a:pt x="8" y="5"/>
                      <a:pt x="8" y="5"/>
                    </a:cubicBezTo>
                    <a:cubicBezTo>
                      <a:pt x="8" y="2"/>
                      <a:pt x="5" y="0"/>
                      <a:pt x="3" y="0"/>
                    </a:cubicBezTo>
                    <a:cubicBezTo>
                      <a:pt x="1" y="0"/>
                      <a:pt x="1" y="0"/>
                      <a:pt x="0" y="1"/>
                    </a:cubicBezTo>
                    <a:cubicBezTo>
                      <a:pt x="0" y="1"/>
                      <a:pt x="0" y="1"/>
                      <a:pt x="0" y="2"/>
                    </a:cubicBezTo>
                    <a:close/>
                  </a:path>
                </a:pathLst>
              </a:custGeom>
              <a:grpFill/>
              <a:ln w="6350">
                <a:solidFill>
                  <a:srgbClr val="000000"/>
                </a:solidFill>
                <a:round/>
                <a:headEnd/>
                <a:tailEnd/>
              </a:ln>
            </p:spPr>
            <p:txBody>
              <a:bodyPr/>
              <a:lstStyle/>
              <a:p>
                <a:endParaRPr lang="zh-CN" altLang="en-US"/>
              </a:p>
            </p:txBody>
          </p:sp>
          <p:sp>
            <p:nvSpPr>
              <p:cNvPr id="72" name="Rectangle 287"/>
              <p:cNvSpPr>
                <a:spLocks noChangeArrowheads="1"/>
              </p:cNvSpPr>
              <p:nvPr/>
            </p:nvSpPr>
            <p:spPr bwMode="auto">
              <a:xfrm>
                <a:off x="7261226" y="4289426"/>
                <a:ext cx="3175" cy="4763"/>
              </a:xfrm>
              <a:prstGeom prst="rect">
                <a:avLst/>
              </a:prstGeom>
              <a:grpFill/>
              <a:ln w="6350">
                <a:solidFill>
                  <a:srgbClr val="000000"/>
                </a:solidFill>
                <a:miter lim="800000"/>
                <a:headEnd/>
                <a:tailEnd/>
              </a:ln>
            </p:spPr>
            <p:txBody>
              <a:bodyPr/>
              <a:lstStyle/>
              <a:p>
                <a:endParaRPr lang="zh-CN" altLang="en-US">
                  <a:solidFill>
                    <a:srgbClr val="000000"/>
                  </a:solidFill>
                </a:endParaRPr>
              </a:p>
            </p:txBody>
          </p:sp>
          <p:sp>
            <p:nvSpPr>
              <p:cNvPr id="73" name="Rectangle 288"/>
              <p:cNvSpPr>
                <a:spLocks noChangeArrowheads="1"/>
              </p:cNvSpPr>
              <p:nvPr/>
            </p:nvSpPr>
            <p:spPr bwMode="auto">
              <a:xfrm>
                <a:off x="7261226" y="4295776"/>
                <a:ext cx="3175" cy="11113"/>
              </a:xfrm>
              <a:prstGeom prst="rect">
                <a:avLst/>
              </a:prstGeom>
              <a:grpFill/>
              <a:ln w="6350">
                <a:solidFill>
                  <a:srgbClr val="000000"/>
                </a:solidFill>
                <a:miter lim="800000"/>
                <a:headEnd/>
                <a:tailEnd/>
              </a:ln>
            </p:spPr>
            <p:txBody>
              <a:bodyPr/>
              <a:lstStyle/>
              <a:p>
                <a:endParaRPr lang="zh-CN" altLang="en-US">
                  <a:solidFill>
                    <a:srgbClr val="000000"/>
                  </a:solidFill>
                </a:endParaRPr>
              </a:p>
            </p:txBody>
          </p:sp>
          <p:sp>
            <p:nvSpPr>
              <p:cNvPr id="74" name="Freeform 289"/>
              <p:cNvSpPr>
                <a:spLocks/>
              </p:cNvSpPr>
              <p:nvPr/>
            </p:nvSpPr>
            <p:spPr bwMode="auto">
              <a:xfrm>
                <a:off x="7267576" y="4289426"/>
                <a:ext cx="15875" cy="17463"/>
              </a:xfrm>
              <a:custGeom>
                <a:avLst/>
                <a:gdLst>
                  <a:gd name="T0" fmla="*/ 2147483646 w 10"/>
                  <a:gd name="T1" fmla="*/ 2147483646 h 11"/>
                  <a:gd name="T2" fmla="*/ 2147483646 w 10"/>
                  <a:gd name="T3" fmla="*/ 2147483646 h 11"/>
                  <a:gd name="T4" fmla="*/ 2147483646 w 10"/>
                  <a:gd name="T5" fmla="*/ 0 h 11"/>
                  <a:gd name="T6" fmla="*/ 0 w 10"/>
                  <a:gd name="T7" fmla="*/ 0 h 11"/>
                  <a:gd name="T8" fmla="*/ 0 w 10"/>
                  <a:gd name="T9" fmla="*/ 2147483646 h 11"/>
                  <a:gd name="T10" fmla="*/ 2147483646 w 10"/>
                  <a:gd name="T11" fmla="*/ 2147483646 h 11"/>
                  <a:gd name="T12" fmla="*/ 2147483646 w 10"/>
                  <a:gd name="T13" fmla="*/ 2147483646 h 11"/>
                  <a:gd name="T14" fmla="*/ 2147483646 w 10"/>
                  <a:gd name="T15" fmla="*/ 2147483646 h 11"/>
                  <a:gd name="T16" fmla="*/ 2147483646 w 10"/>
                  <a:gd name="T17" fmla="*/ 2147483646 h 11"/>
                  <a:gd name="T18" fmla="*/ 2147483646 w 10"/>
                  <a:gd name="T19" fmla="*/ 2147483646 h 11"/>
                  <a:gd name="T20" fmla="*/ 2147483646 w 10"/>
                  <a:gd name="T21" fmla="*/ 0 h 11"/>
                  <a:gd name="T22" fmla="*/ 2147483646 w 10"/>
                  <a:gd name="T23" fmla="*/ 0 h 11"/>
                  <a:gd name="T24" fmla="*/ 2147483646 w 10"/>
                  <a:gd name="T25" fmla="*/ 2147483646 h 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 h="11">
                    <a:moveTo>
                      <a:pt x="7" y="5"/>
                    </a:moveTo>
                    <a:lnTo>
                      <a:pt x="3" y="5"/>
                    </a:lnTo>
                    <a:lnTo>
                      <a:pt x="3" y="0"/>
                    </a:lnTo>
                    <a:lnTo>
                      <a:pt x="0" y="0"/>
                    </a:lnTo>
                    <a:lnTo>
                      <a:pt x="0" y="11"/>
                    </a:lnTo>
                    <a:lnTo>
                      <a:pt x="3" y="11"/>
                    </a:lnTo>
                    <a:lnTo>
                      <a:pt x="3" y="6"/>
                    </a:lnTo>
                    <a:lnTo>
                      <a:pt x="7" y="6"/>
                    </a:lnTo>
                    <a:lnTo>
                      <a:pt x="7" y="11"/>
                    </a:lnTo>
                    <a:lnTo>
                      <a:pt x="10" y="11"/>
                    </a:lnTo>
                    <a:lnTo>
                      <a:pt x="10" y="0"/>
                    </a:lnTo>
                    <a:lnTo>
                      <a:pt x="7" y="0"/>
                    </a:lnTo>
                    <a:lnTo>
                      <a:pt x="7" y="5"/>
                    </a:lnTo>
                    <a:close/>
                  </a:path>
                </a:pathLst>
              </a:custGeom>
              <a:grpFill/>
              <a:ln w="6350">
                <a:solidFill>
                  <a:srgbClr val="000000"/>
                </a:solidFill>
                <a:round/>
                <a:headEnd/>
                <a:tailEnd/>
              </a:ln>
            </p:spPr>
            <p:txBody>
              <a:bodyPr/>
              <a:lstStyle/>
              <a:p>
                <a:endParaRPr lang="zh-CN" altLang="en-US"/>
              </a:p>
            </p:txBody>
          </p:sp>
          <p:sp>
            <p:nvSpPr>
              <p:cNvPr id="75" name="Freeform 290"/>
              <p:cNvSpPr>
                <a:spLocks/>
              </p:cNvSpPr>
              <p:nvPr/>
            </p:nvSpPr>
            <p:spPr bwMode="auto">
              <a:xfrm>
                <a:off x="7319964" y="4289426"/>
                <a:ext cx="15875" cy="17463"/>
              </a:xfrm>
              <a:custGeom>
                <a:avLst/>
                <a:gdLst>
                  <a:gd name="T0" fmla="*/ 2147483646 w 10"/>
                  <a:gd name="T1" fmla="*/ 0 h 11"/>
                  <a:gd name="T2" fmla="*/ 2147483646 w 10"/>
                  <a:gd name="T3" fmla="*/ 2147483646 h 11"/>
                  <a:gd name="T4" fmla="*/ 2147483646 w 10"/>
                  <a:gd name="T5" fmla="*/ 0 h 11"/>
                  <a:gd name="T6" fmla="*/ 0 w 10"/>
                  <a:gd name="T7" fmla="*/ 0 h 11"/>
                  <a:gd name="T8" fmla="*/ 0 w 10"/>
                  <a:gd name="T9" fmla="*/ 2147483646 h 11"/>
                  <a:gd name="T10" fmla="*/ 2147483646 w 10"/>
                  <a:gd name="T11" fmla="*/ 2147483646 h 11"/>
                  <a:gd name="T12" fmla="*/ 2147483646 w 10"/>
                  <a:gd name="T13" fmla="*/ 2147483646 h 11"/>
                  <a:gd name="T14" fmla="*/ 2147483646 w 10"/>
                  <a:gd name="T15" fmla="*/ 2147483646 h 11"/>
                  <a:gd name="T16" fmla="*/ 2147483646 w 10"/>
                  <a:gd name="T17" fmla="*/ 2147483646 h 11"/>
                  <a:gd name="T18" fmla="*/ 2147483646 w 10"/>
                  <a:gd name="T19" fmla="*/ 0 h 11"/>
                  <a:gd name="T20" fmla="*/ 2147483646 w 10"/>
                  <a:gd name="T21" fmla="*/ 0 h 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 h="11">
                    <a:moveTo>
                      <a:pt x="8" y="0"/>
                    </a:moveTo>
                    <a:lnTo>
                      <a:pt x="8" y="8"/>
                    </a:lnTo>
                    <a:lnTo>
                      <a:pt x="3" y="0"/>
                    </a:lnTo>
                    <a:lnTo>
                      <a:pt x="0" y="0"/>
                    </a:lnTo>
                    <a:lnTo>
                      <a:pt x="0" y="11"/>
                    </a:lnTo>
                    <a:lnTo>
                      <a:pt x="3" y="11"/>
                    </a:lnTo>
                    <a:lnTo>
                      <a:pt x="3" y="4"/>
                    </a:lnTo>
                    <a:lnTo>
                      <a:pt x="8" y="11"/>
                    </a:lnTo>
                    <a:lnTo>
                      <a:pt x="10" y="11"/>
                    </a:lnTo>
                    <a:lnTo>
                      <a:pt x="10" y="0"/>
                    </a:lnTo>
                    <a:lnTo>
                      <a:pt x="8" y="0"/>
                    </a:lnTo>
                    <a:close/>
                  </a:path>
                </a:pathLst>
              </a:custGeom>
              <a:grpFill/>
              <a:ln w="6350">
                <a:solidFill>
                  <a:srgbClr val="000000"/>
                </a:solidFill>
                <a:round/>
                <a:headEnd/>
                <a:tailEnd/>
              </a:ln>
            </p:spPr>
            <p:txBody>
              <a:bodyPr/>
              <a:lstStyle/>
              <a:p>
                <a:endParaRPr lang="zh-CN" altLang="en-US"/>
              </a:p>
            </p:txBody>
          </p:sp>
          <p:sp>
            <p:nvSpPr>
              <p:cNvPr id="76" name="Freeform 291"/>
              <p:cNvSpPr>
                <a:spLocks noEditPoints="1"/>
              </p:cNvSpPr>
              <p:nvPr/>
            </p:nvSpPr>
            <p:spPr bwMode="auto">
              <a:xfrm>
                <a:off x="7286626" y="4289426"/>
                <a:ext cx="14288" cy="17463"/>
              </a:xfrm>
              <a:custGeom>
                <a:avLst/>
                <a:gdLst>
                  <a:gd name="T0" fmla="*/ 2147483646 w 10"/>
                  <a:gd name="T1" fmla="*/ 0 h 11"/>
                  <a:gd name="T2" fmla="*/ 0 w 10"/>
                  <a:gd name="T3" fmla="*/ 2147483646 h 11"/>
                  <a:gd name="T4" fmla="*/ 2147483646 w 10"/>
                  <a:gd name="T5" fmla="*/ 2147483646 h 11"/>
                  <a:gd name="T6" fmla="*/ 2147483646 w 10"/>
                  <a:gd name="T7" fmla="*/ 2147483646 h 11"/>
                  <a:gd name="T8" fmla="*/ 2147483646 w 10"/>
                  <a:gd name="T9" fmla="*/ 0 h 11"/>
                  <a:gd name="T10" fmla="*/ 2147483646 w 10"/>
                  <a:gd name="T11" fmla="*/ 2147483646 h 11"/>
                  <a:gd name="T12" fmla="*/ 2147483646 w 10"/>
                  <a:gd name="T13" fmla="*/ 2147483646 h 11"/>
                  <a:gd name="T14" fmla="*/ 2147483646 w 10"/>
                  <a:gd name="T15" fmla="*/ 2147483646 h 11"/>
                  <a:gd name="T16" fmla="*/ 2147483646 w 10"/>
                  <a:gd name="T17" fmla="*/ 2147483646 h 11"/>
                  <a:gd name="T18" fmla="*/ 2147483646 w 10"/>
                  <a:gd name="T19" fmla="*/ 2147483646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 h="11">
                    <a:moveTo>
                      <a:pt x="5" y="0"/>
                    </a:moveTo>
                    <a:cubicBezTo>
                      <a:pt x="2" y="0"/>
                      <a:pt x="0" y="3"/>
                      <a:pt x="0" y="6"/>
                    </a:cubicBezTo>
                    <a:cubicBezTo>
                      <a:pt x="0" y="9"/>
                      <a:pt x="2" y="11"/>
                      <a:pt x="5" y="11"/>
                    </a:cubicBezTo>
                    <a:cubicBezTo>
                      <a:pt x="8" y="11"/>
                      <a:pt x="10" y="9"/>
                      <a:pt x="10" y="6"/>
                    </a:cubicBezTo>
                    <a:cubicBezTo>
                      <a:pt x="10" y="3"/>
                      <a:pt x="8" y="0"/>
                      <a:pt x="5" y="0"/>
                    </a:cubicBezTo>
                    <a:close/>
                    <a:moveTo>
                      <a:pt x="5" y="10"/>
                    </a:moveTo>
                    <a:cubicBezTo>
                      <a:pt x="3" y="10"/>
                      <a:pt x="2" y="8"/>
                      <a:pt x="2" y="6"/>
                    </a:cubicBezTo>
                    <a:cubicBezTo>
                      <a:pt x="2" y="4"/>
                      <a:pt x="3" y="2"/>
                      <a:pt x="5" y="2"/>
                    </a:cubicBezTo>
                    <a:cubicBezTo>
                      <a:pt x="7" y="2"/>
                      <a:pt x="8" y="4"/>
                      <a:pt x="8" y="6"/>
                    </a:cubicBezTo>
                    <a:cubicBezTo>
                      <a:pt x="8" y="8"/>
                      <a:pt x="7" y="10"/>
                      <a:pt x="5" y="10"/>
                    </a:cubicBezTo>
                    <a:close/>
                  </a:path>
                </a:pathLst>
              </a:custGeom>
              <a:grpFill/>
              <a:ln w="6350">
                <a:solidFill>
                  <a:srgbClr val="000000"/>
                </a:solidFill>
                <a:round/>
                <a:headEnd/>
                <a:tailEnd/>
              </a:ln>
            </p:spPr>
            <p:txBody>
              <a:bodyPr/>
              <a:lstStyle/>
              <a:p>
                <a:endParaRPr lang="zh-CN" altLang="en-US"/>
              </a:p>
            </p:txBody>
          </p:sp>
          <p:sp>
            <p:nvSpPr>
              <p:cNvPr id="77" name="Freeform 292"/>
              <p:cNvSpPr>
                <a:spLocks noEditPoints="1"/>
              </p:cNvSpPr>
              <p:nvPr/>
            </p:nvSpPr>
            <p:spPr bwMode="auto">
              <a:xfrm>
                <a:off x="7304089" y="4289426"/>
                <a:ext cx="14288" cy="17463"/>
              </a:xfrm>
              <a:custGeom>
                <a:avLst/>
                <a:gdLst>
                  <a:gd name="T0" fmla="*/ 2147483646 w 9"/>
                  <a:gd name="T1" fmla="*/ 2147483646 h 11"/>
                  <a:gd name="T2" fmla="*/ 2147483646 w 9"/>
                  <a:gd name="T3" fmla="*/ 0 h 11"/>
                  <a:gd name="T4" fmla="*/ 2147483646 w 9"/>
                  <a:gd name="T5" fmla="*/ 0 h 11"/>
                  <a:gd name="T6" fmla="*/ 2147483646 w 9"/>
                  <a:gd name="T7" fmla="*/ 0 h 11"/>
                  <a:gd name="T8" fmla="*/ 0 w 9"/>
                  <a:gd name="T9" fmla="*/ 0 h 11"/>
                  <a:gd name="T10" fmla="*/ 0 w 9"/>
                  <a:gd name="T11" fmla="*/ 2147483646 h 11"/>
                  <a:gd name="T12" fmla="*/ 2147483646 w 9"/>
                  <a:gd name="T13" fmla="*/ 2147483646 h 11"/>
                  <a:gd name="T14" fmla="*/ 2147483646 w 9"/>
                  <a:gd name="T15" fmla="*/ 2147483646 h 11"/>
                  <a:gd name="T16" fmla="*/ 2147483646 w 9"/>
                  <a:gd name="T17" fmla="*/ 2147483646 h 11"/>
                  <a:gd name="T18" fmla="*/ 2147483646 w 9"/>
                  <a:gd name="T19" fmla="*/ 2147483646 h 11"/>
                  <a:gd name="T20" fmla="*/ 2147483646 w 9"/>
                  <a:gd name="T21" fmla="*/ 2147483646 h 11"/>
                  <a:gd name="T22" fmla="*/ 2147483646 w 9"/>
                  <a:gd name="T23" fmla="*/ 2147483646 h 11"/>
                  <a:gd name="T24" fmla="*/ 2147483646 w 9"/>
                  <a:gd name="T25" fmla="*/ 2147483646 h 11"/>
                  <a:gd name="T26" fmla="*/ 2147483646 w 9"/>
                  <a:gd name="T27" fmla="*/ 2147483646 h 11"/>
                  <a:gd name="T28" fmla="*/ 2147483646 w 9"/>
                  <a:gd name="T29" fmla="*/ 2147483646 h 11"/>
                  <a:gd name="T30" fmla="*/ 2147483646 w 9"/>
                  <a:gd name="T31" fmla="*/ 2147483646 h 11"/>
                  <a:gd name="T32" fmla="*/ 2147483646 w 9"/>
                  <a:gd name="T33" fmla="*/ 2147483646 h 11"/>
                  <a:gd name="T34" fmla="*/ 2147483646 w 9"/>
                  <a:gd name="T35" fmla="*/ 2147483646 h 11"/>
                  <a:gd name="T36" fmla="*/ 2147483646 w 9"/>
                  <a:gd name="T37" fmla="*/ 2147483646 h 1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 h="11">
                    <a:moveTo>
                      <a:pt x="9" y="4"/>
                    </a:moveTo>
                    <a:cubicBezTo>
                      <a:pt x="9" y="2"/>
                      <a:pt x="8" y="0"/>
                      <a:pt x="6" y="0"/>
                    </a:cubicBezTo>
                    <a:cubicBezTo>
                      <a:pt x="1" y="0"/>
                      <a:pt x="1" y="0"/>
                      <a:pt x="1" y="0"/>
                    </a:cubicBezTo>
                    <a:cubicBezTo>
                      <a:pt x="1" y="0"/>
                      <a:pt x="1" y="0"/>
                      <a:pt x="1" y="0"/>
                    </a:cubicBezTo>
                    <a:cubicBezTo>
                      <a:pt x="0" y="0"/>
                      <a:pt x="0" y="0"/>
                      <a:pt x="0" y="0"/>
                    </a:cubicBezTo>
                    <a:cubicBezTo>
                      <a:pt x="0" y="11"/>
                      <a:pt x="0" y="11"/>
                      <a:pt x="0" y="11"/>
                    </a:cubicBezTo>
                    <a:cubicBezTo>
                      <a:pt x="2" y="11"/>
                      <a:pt x="2" y="11"/>
                      <a:pt x="2" y="11"/>
                    </a:cubicBezTo>
                    <a:cubicBezTo>
                      <a:pt x="2" y="7"/>
                      <a:pt x="2" y="7"/>
                      <a:pt x="2" y="7"/>
                    </a:cubicBezTo>
                    <a:cubicBezTo>
                      <a:pt x="4" y="7"/>
                      <a:pt x="4" y="7"/>
                      <a:pt x="4" y="7"/>
                    </a:cubicBezTo>
                    <a:cubicBezTo>
                      <a:pt x="7" y="11"/>
                      <a:pt x="7" y="11"/>
                      <a:pt x="7" y="11"/>
                    </a:cubicBezTo>
                    <a:cubicBezTo>
                      <a:pt x="9" y="11"/>
                      <a:pt x="9" y="11"/>
                      <a:pt x="9" y="11"/>
                    </a:cubicBezTo>
                    <a:cubicBezTo>
                      <a:pt x="6" y="7"/>
                      <a:pt x="6" y="7"/>
                      <a:pt x="6" y="7"/>
                    </a:cubicBezTo>
                    <a:cubicBezTo>
                      <a:pt x="8" y="7"/>
                      <a:pt x="9" y="5"/>
                      <a:pt x="9" y="4"/>
                    </a:cubicBezTo>
                    <a:close/>
                    <a:moveTo>
                      <a:pt x="2" y="2"/>
                    </a:moveTo>
                    <a:cubicBezTo>
                      <a:pt x="5" y="2"/>
                      <a:pt x="5" y="2"/>
                      <a:pt x="5" y="2"/>
                    </a:cubicBezTo>
                    <a:cubicBezTo>
                      <a:pt x="6" y="2"/>
                      <a:pt x="7" y="3"/>
                      <a:pt x="7" y="4"/>
                    </a:cubicBezTo>
                    <a:cubicBezTo>
                      <a:pt x="7" y="5"/>
                      <a:pt x="6" y="5"/>
                      <a:pt x="5" y="5"/>
                    </a:cubicBezTo>
                    <a:cubicBezTo>
                      <a:pt x="2" y="5"/>
                      <a:pt x="2" y="5"/>
                      <a:pt x="2" y="5"/>
                    </a:cubicBezTo>
                    <a:lnTo>
                      <a:pt x="2" y="2"/>
                    </a:lnTo>
                    <a:close/>
                  </a:path>
                </a:pathLst>
              </a:custGeom>
              <a:grpFill/>
              <a:ln w="6350">
                <a:solidFill>
                  <a:srgbClr val="000000"/>
                </a:solidFill>
                <a:round/>
                <a:headEnd/>
                <a:tailEnd/>
              </a:ln>
            </p:spPr>
            <p:txBody>
              <a:bodyPr/>
              <a:lstStyle/>
              <a:p>
                <a:endParaRPr lang="zh-CN" altLang="en-US"/>
              </a:p>
            </p:txBody>
          </p:sp>
          <p:sp>
            <p:nvSpPr>
              <p:cNvPr id="78" name="Rectangle 293"/>
              <p:cNvSpPr>
                <a:spLocks noChangeArrowheads="1"/>
              </p:cNvSpPr>
              <p:nvPr/>
            </p:nvSpPr>
            <p:spPr bwMode="auto">
              <a:xfrm>
                <a:off x="7243764" y="4289426"/>
                <a:ext cx="1588" cy="17463"/>
              </a:xfrm>
              <a:prstGeom prst="rect">
                <a:avLst/>
              </a:prstGeom>
              <a:grpFill/>
              <a:ln w="6350">
                <a:solidFill>
                  <a:srgbClr val="000000"/>
                </a:solidFill>
                <a:miter lim="800000"/>
                <a:headEnd/>
                <a:tailEnd/>
              </a:ln>
            </p:spPr>
            <p:txBody>
              <a:bodyPr/>
              <a:lstStyle/>
              <a:p>
                <a:endParaRPr lang="zh-CN" altLang="en-US">
                  <a:solidFill>
                    <a:srgbClr val="000000"/>
                  </a:solidFill>
                </a:endParaRPr>
              </a:p>
            </p:txBody>
          </p:sp>
          <p:sp>
            <p:nvSpPr>
              <p:cNvPr id="79" name="Freeform 294"/>
              <p:cNvSpPr>
                <a:spLocks/>
              </p:cNvSpPr>
              <p:nvPr/>
            </p:nvSpPr>
            <p:spPr bwMode="auto">
              <a:xfrm>
                <a:off x="7226301" y="4287839"/>
                <a:ext cx="3175" cy="9525"/>
              </a:xfrm>
              <a:custGeom>
                <a:avLst/>
                <a:gdLst>
                  <a:gd name="T0" fmla="*/ 2147483646 w 2"/>
                  <a:gd name="T1" fmla="*/ 2147483646 h 6"/>
                  <a:gd name="T2" fmla="*/ 2147483646 w 2"/>
                  <a:gd name="T3" fmla="*/ 2147483646 h 6"/>
                  <a:gd name="T4" fmla="*/ 2147483646 w 2"/>
                  <a:gd name="T5" fmla="*/ 0 h 6"/>
                  <a:gd name="T6" fmla="*/ 0 w 2"/>
                  <a:gd name="T7" fmla="*/ 0 h 6"/>
                  <a:gd name="T8" fmla="*/ 0 w 2"/>
                  <a:gd name="T9" fmla="*/ 2147483646 h 6"/>
                  <a:gd name="T10" fmla="*/ 0 w 2"/>
                  <a:gd name="T11" fmla="*/ 2147483646 h 6"/>
                  <a:gd name="T12" fmla="*/ 2147483646 w 2"/>
                  <a:gd name="T13" fmla="*/ 2147483646 h 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 h="6">
                    <a:moveTo>
                      <a:pt x="1" y="6"/>
                    </a:moveTo>
                    <a:cubicBezTo>
                      <a:pt x="1" y="5"/>
                      <a:pt x="2" y="5"/>
                      <a:pt x="2" y="4"/>
                    </a:cubicBezTo>
                    <a:cubicBezTo>
                      <a:pt x="2" y="0"/>
                      <a:pt x="2" y="0"/>
                      <a:pt x="2" y="0"/>
                    </a:cubicBezTo>
                    <a:cubicBezTo>
                      <a:pt x="0" y="0"/>
                      <a:pt x="0" y="0"/>
                      <a:pt x="0" y="0"/>
                    </a:cubicBezTo>
                    <a:cubicBezTo>
                      <a:pt x="0" y="4"/>
                      <a:pt x="0" y="4"/>
                      <a:pt x="0" y="4"/>
                    </a:cubicBezTo>
                    <a:cubicBezTo>
                      <a:pt x="0" y="4"/>
                      <a:pt x="0" y="4"/>
                      <a:pt x="0" y="5"/>
                    </a:cubicBezTo>
                    <a:cubicBezTo>
                      <a:pt x="1" y="5"/>
                      <a:pt x="1" y="5"/>
                      <a:pt x="1" y="6"/>
                    </a:cubicBezTo>
                    <a:close/>
                  </a:path>
                </a:pathLst>
              </a:custGeom>
              <a:grpFill/>
              <a:ln w="6350">
                <a:solidFill>
                  <a:srgbClr val="000000"/>
                </a:solidFill>
                <a:round/>
                <a:headEnd/>
                <a:tailEnd/>
              </a:ln>
            </p:spPr>
            <p:txBody>
              <a:bodyPr/>
              <a:lstStyle/>
              <a:p>
                <a:endParaRPr lang="zh-CN" altLang="en-US"/>
              </a:p>
            </p:txBody>
          </p:sp>
          <p:sp>
            <p:nvSpPr>
              <p:cNvPr id="80" name="Freeform 295"/>
              <p:cNvSpPr>
                <a:spLocks/>
              </p:cNvSpPr>
              <p:nvPr/>
            </p:nvSpPr>
            <p:spPr bwMode="auto">
              <a:xfrm>
                <a:off x="7215189" y="4287839"/>
                <a:ext cx="9525" cy="14288"/>
              </a:xfrm>
              <a:custGeom>
                <a:avLst/>
                <a:gdLst>
                  <a:gd name="T0" fmla="*/ 2147483646 w 7"/>
                  <a:gd name="T1" fmla="*/ 2147483646 h 9"/>
                  <a:gd name="T2" fmla="*/ 2147483646 w 7"/>
                  <a:gd name="T3" fmla="*/ 2147483646 h 9"/>
                  <a:gd name="T4" fmla="*/ 2147483646 w 7"/>
                  <a:gd name="T5" fmla="*/ 2147483646 h 9"/>
                  <a:gd name="T6" fmla="*/ 2147483646 w 7"/>
                  <a:gd name="T7" fmla="*/ 0 h 9"/>
                  <a:gd name="T8" fmla="*/ 0 w 7"/>
                  <a:gd name="T9" fmla="*/ 0 h 9"/>
                  <a:gd name="T10" fmla="*/ 0 w 7"/>
                  <a:gd name="T11" fmla="*/ 2147483646 h 9"/>
                  <a:gd name="T12" fmla="*/ 2147483646 w 7"/>
                  <a:gd name="T13" fmla="*/ 2147483646 h 9"/>
                  <a:gd name="T14" fmla="*/ 2147483646 w 7"/>
                  <a:gd name="T15" fmla="*/ 2147483646 h 9"/>
                  <a:gd name="T16" fmla="*/ 2147483646 w 7"/>
                  <a:gd name="T17" fmla="*/ 2147483646 h 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 h="9">
                    <a:moveTo>
                      <a:pt x="7" y="7"/>
                    </a:moveTo>
                    <a:cubicBezTo>
                      <a:pt x="6" y="7"/>
                      <a:pt x="5" y="8"/>
                      <a:pt x="5" y="8"/>
                    </a:cubicBezTo>
                    <a:cubicBezTo>
                      <a:pt x="3" y="8"/>
                      <a:pt x="1" y="6"/>
                      <a:pt x="1" y="4"/>
                    </a:cubicBezTo>
                    <a:cubicBezTo>
                      <a:pt x="1" y="0"/>
                      <a:pt x="1" y="0"/>
                      <a:pt x="1" y="0"/>
                    </a:cubicBezTo>
                    <a:cubicBezTo>
                      <a:pt x="0" y="0"/>
                      <a:pt x="0" y="0"/>
                      <a:pt x="0" y="0"/>
                    </a:cubicBezTo>
                    <a:cubicBezTo>
                      <a:pt x="0" y="4"/>
                      <a:pt x="0" y="4"/>
                      <a:pt x="0" y="4"/>
                    </a:cubicBezTo>
                    <a:cubicBezTo>
                      <a:pt x="0" y="7"/>
                      <a:pt x="2" y="9"/>
                      <a:pt x="5" y="9"/>
                    </a:cubicBezTo>
                    <a:cubicBezTo>
                      <a:pt x="6" y="9"/>
                      <a:pt x="7" y="9"/>
                      <a:pt x="7" y="8"/>
                    </a:cubicBezTo>
                    <a:cubicBezTo>
                      <a:pt x="7" y="8"/>
                      <a:pt x="7" y="7"/>
                      <a:pt x="7" y="7"/>
                    </a:cubicBezTo>
                    <a:close/>
                  </a:path>
                </a:pathLst>
              </a:custGeom>
              <a:grpFill/>
              <a:ln w="6350">
                <a:solidFill>
                  <a:srgbClr val="000000"/>
                </a:solidFill>
                <a:round/>
                <a:headEnd/>
                <a:tailEnd/>
              </a:ln>
            </p:spPr>
            <p:txBody>
              <a:bodyPr/>
              <a:lstStyle/>
              <a:p>
                <a:endParaRPr lang="zh-CN" altLang="en-US"/>
              </a:p>
            </p:txBody>
          </p:sp>
          <p:sp>
            <p:nvSpPr>
              <p:cNvPr id="81" name="Freeform 296"/>
              <p:cNvSpPr>
                <a:spLocks/>
              </p:cNvSpPr>
              <p:nvPr/>
            </p:nvSpPr>
            <p:spPr bwMode="auto">
              <a:xfrm>
                <a:off x="7215189" y="4298951"/>
                <a:ext cx="1588" cy="9525"/>
              </a:xfrm>
              <a:custGeom>
                <a:avLst/>
                <a:gdLst>
                  <a:gd name="T0" fmla="*/ 0 w 1"/>
                  <a:gd name="T1" fmla="*/ 0 h 6"/>
                  <a:gd name="T2" fmla="*/ 0 w 1"/>
                  <a:gd name="T3" fmla="*/ 2147483646 h 6"/>
                  <a:gd name="T4" fmla="*/ 0 w 1"/>
                  <a:gd name="T5" fmla="*/ 2147483646 h 6"/>
                  <a:gd name="T6" fmla="*/ 2147483646 w 1"/>
                  <a:gd name="T7" fmla="*/ 2147483646 h 6"/>
                  <a:gd name="T8" fmla="*/ 2147483646 w 1"/>
                  <a:gd name="T9" fmla="*/ 2147483646 h 6"/>
                  <a:gd name="T10" fmla="*/ 2147483646 w 1"/>
                  <a:gd name="T11" fmla="*/ 2147483646 h 6"/>
                  <a:gd name="T12" fmla="*/ 0 w 1"/>
                  <a:gd name="T13" fmla="*/ 0 h 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 h="6">
                    <a:moveTo>
                      <a:pt x="0" y="0"/>
                    </a:moveTo>
                    <a:cubicBezTo>
                      <a:pt x="0" y="1"/>
                      <a:pt x="0" y="1"/>
                      <a:pt x="0" y="2"/>
                    </a:cubicBezTo>
                    <a:cubicBezTo>
                      <a:pt x="0" y="6"/>
                      <a:pt x="0" y="6"/>
                      <a:pt x="0" y="6"/>
                    </a:cubicBezTo>
                    <a:cubicBezTo>
                      <a:pt x="1" y="6"/>
                      <a:pt x="1" y="6"/>
                      <a:pt x="1" y="6"/>
                    </a:cubicBezTo>
                    <a:cubicBezTo>
                      <a:pt x="1" y="2"/>
                      <a:pt x="1" y="2"/>
                      <a:pt x="1" y="2"/>
                    </a:cubicBezTo>
                    <a:cubicBezTo>
                      <a:pt x="1" y="2"/>
                      <a:pt x="1" y="1"/>
                      <a:pt x="1" y="1"/>
                    </a:cubicBezTo>
                    <a:cubicBezTo>
                      <a:pt x="1" y="1"/>
                      <a:pt x="0" y="1"/>
                      <a:pt x="0" y="0"/>
                    </a:cubicBezTo>
                    <a:close/>
                  </a:path>
                </a:pathLst>
              </a:custGeom>
              <a:grpFill/>
              <a:ln w="6350">
                <a:solidFill>
                  <a:srgbClr val="000000"/>
                </a:solidFill>
                <a:round/>
                <a:headEnd/>
                <a:tailEnd/>
              </a:ln>
            </p:spPr>
            <p:txBody>
              <a:bodyPr/>
              <a:lstStyle/>
              <a:p>
                <a:endParaRPr lang="zh-CN" altLang="en-US"/>
              </a:p>
            </p:txBody>
          </p:sp>
          <p:sp>
            <p:nvSpPr>
              <p:cNvPr id="82" name="Freeform 297"/>
              <p:cNvSpPr>
                <a:spLocks/>
              </p:cNvSpPr>
              <p:nvPr/>
            </p:nvSpPr>
            <p:spPr bwMode="auto">
              <a:xfrm>
                <a:off x="7218364" y="4294189"/>
                <a:ext cx="11113" cy="14288"/>
              </a:xfrm>
              <a:custGeom>
                <a:avLst/>
                <a:gdLst>
                  <a:gd name="T0" fmla="*/ 0 w 8"/>
                  <a:gd name="T1" fmla="*/ 2147483646 h 9"/>
                  <a:gd name="T2" fmla="*/ 2147483646 w 8"/>
                  <a:gd name="T3" fmla="*/ 2147483646 h 9"/>
                  <a:gd name="T4" fmla="*/ 2147483646 w 8"/>
                  <a:gd name="T5" fmla="*/ 2147483646 h 9"/>
                  <a:gd name="T6" fmla="*/ 2147483646 w 8"/>
                  <a:gd name="T7" fmla="*/ 2147483646 h 9"/>
                  <a:gd name="T8" fmla="*/ 2147483646 w 8"/>
                  <a:gd name="T9" fmla="*/ 2147483646 h 9"/>
                  <a:gd name="T10" fmla="*/ 2147483646 w 8"/>
                  <a:gd name="T11" fmla="*/ 2147483646 h 9"/>
                  <a:gd name="T12" fmla="*/ 2147483646 w 8"/>
                  <a:gd name="T13" fmla="*/ 0 h 9"/>
                  <a:gd name="T14" fmla="*/ 0 w 8"/>
                  <a:gd name="T15" fmla="*/ 2147483646 h 9"/>
                  <a:gd name="T16" fmla="*/ 0 w 8"/>
                  <a:gd name="T17" fmla="*/ 2147483646 h 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 h="9">
                    <a:moveTo>
                      <a:pt x="0" y="2"/>
                    </a:moveTo>
                    <a:cubicBezTo>
                      <a:pt x="1" y="2"/>
                      <a:pt x="2" y="1"/>
                      <a:pt x="3" y="1"/>
                    </a:cubicBezTo>
                    <a:cubicBezTo>
                      <a:pt x="5" y="1"/>
                      <a:pt x="6" y="3"/>
                      <a:pt x="6" y="5"/>
                    </a:cubicBezTo>
                    <a:cubicBezTo>
                      <a:pt x="6" y="9"/>
                      <a:pt x="6" y="9"/>
                      <a:pt x="6" y="9"/>
                    </a:cubicBezTo>
                    <a:cubicBezTo>
                      <a:pt x="8" y="9"/>
                      <a:pt x="8" y="9"/>
                      <a:pt x="8" y="9"/>
                    </a:cubicBezTo>
                    <a:cubicBezTo>
                      <a:pt x="8" y="5"/>
                      <a:pt x="8" y="5"/>
                      <a:pt x="8" y="5"/>
                    </a:cubicBezTo>
                    <a:cubicBezTo>
                      <a:pt x="8" y="2"/>
                      <a:pt x="5" y="0"/>
                      <a:pt x="3" y="0"/>
                    </a:cubicBezTo>
                    <a:cubicBezTo>
                      <a:pt x="1" y="0"/>
                      <a:pt x="1" y="0"/>
                      <a:pt x="0" y="1"/>
                    </a:cubicBezTo>
                    <a:cubicBezTo>
                      <a:pt x="0" y="1"/>
                      <a:pt x="0" y="2"/>
                      <a:pt x="0" y="2"/>
                    </a:cubicBezTo>
                    <a:close/>
                  </a:path>
                </a:pathLst>
              </a:custGeom>
              <a:grpFill/>
              <a:ln w="6350">
                <a:solidFill>
                  <a:srgbClr val="000000"/>
                </a:solidFill>
                <a:round/>
                <a:headEnd/>
                <a:tailEnd/>
              </a:ln>
            </p:spPr>
            <p:txBody>
              <a:bodyPr/>
              <a:lstStyle/>
              <a:p>
                <a:endParaRPr lang="zh-CN" altLang="en-US"/>
              </a:p>
            </p:txBody>
          </p:sp>
          <p:sp>
            <p:nvSpPr>
              <p:cNvPr id="83" name="Freeform 298"/>
              <p:cNvSpPr>
                <a:spLocks/>
              </p:cNvSpPr>
              <p:nvPr/>
            </p:nvSpPr>
            <p:spPr bwMode="auto">
              <a:xfrm>
                <a:off x="7724776" y="4210051"/>
                <a:ext cx="36513" cy="87313"/>
              </a:xfrm>
              <a:custGeom>
                <a:avLst/>
                <a:gdLst>
                  <a:gd name="T0" fmla="*/ 2147483646 w 23"/>
                  <a:gd name="T1" fmla="*/ 2147483646 h 57"/>
                  <a:gd name="T2" fmla="*/ 2147483646 w 23"/>
                  <a:gd name="T3" fmla="*/ 2147483646 h 57"/>
                  <a:gd name="T4" fmla="*/ 0 w 23"/>
                  <a:gd name="T5" fmla="*/ 2147483646 h 57"/>
                  <a:gd name="T6" fmla="*/ 0 w 23"/>
                  <a:gd name="T7" fmla="*/ 2147483646 h 57"/>
                  <a:gd name="T8" fmla="*/ 2147483646 w 23"/>
                  <a:gd name="T9" fmla="*/ 0 h 57"/>
                  <a:gd name="T10" fmla="*/ 2147483646 w 23"/>
                  <a:gd name="T11" fmla="*/ 0 h 57"/>
                  <a:gd name="T12" fmla="*/ 2147483646 w 23"/>
                  <a:gd name="T13" fmla="*/ 2147483646 h 57"/>
                  <a:gd name="T14" fmla="*/ 2147483646 w 23"/>
                  <a:gd name="T15" fmla="*/ 2147483646 h 57"/>
                  <a:gd name="T16" fmla="*/ 2147483646 w 23"/>
                  <a:gd name="T17" fmla="*/ 2147483646 h 57"/>
                  <a:gd name="T18" fmla="*/ 2147483646 w 23"/>
                  <a:gd name="T19" fmla="*/ 2147483646 h 57"/>
                  <a:gd name="T20" fmla="*/ 2147483646 w 23"/>
                  <a:gd name="T21" fmla="*/ 2147483646 h 57"/>
                  <a:gd name="T22" fmla="*/ 2147483646 w 23"/>
                  <a:gd name="T23" fmla="*/ 2147483646 h 57"/>
                  <a:gd name="T24" fmla="*/ 2147483646 w 23"/>
                  <a:gd name="T25" fmla="*/ 2147483646 h 5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3" h="57">
                    <a:moveTo>
                      <a:pt x="23" y="57"/>
                    </a:moveTo>
                    <a:cubicBezTo>
                      <a:pt x="8" y="57"/>
                      <a:pt x="8" y="57"/>
                      <a:pt x="8" y="57"/>
                    </a:cubicBezTo>
                    <a:cubicBezTo>
                      <a:pt x="3" y="57"/>
                      <a:pt x="0" y="53"/>
                      <a:pt x="0" y="49"/>
                    </a:cubicBezTo>
                    <a:cubicBezTo>
                      <a:pt x="0" y="8"/>
                      <a:pt x="0" y="8"/>
                      <a:pt x="0" y="8"/>
                    </a:cubicBezTo>
                    <a:cubicBezTo>
                      <a:pt x="0" y="4"/>
                      <a:pt x="3" y="0"/>
                      <a:pt x="8" y="0"/>
                    </a:cubicBezTo>
                    <a:cubicBezTo>
                      <a:pt x="23" y="0"/>
                      <a:pt x="23" y="0"/>
                      <a:pt x="23" y="0"/>
                    </a:cubicBezTo>
                    <a:cubicBezTo>
                      <a:pt x="23" y="4"/>
                      <a:pt x="23" y="4"/>
                      <a:pt x="23" y="4"/>
                    </a:cubicBezTo>
                    <a:cubicBezTo>
                      <a:pt x="8" y="4"/>
                      <a:pt x="8" y="4"/>
                      <a:pt x="8" y="4"/>
                    </a:cubicBezTo>
                    <a:cubicBezTo>
                      <a:pt x="5" y="4"/>
                      <a:pt x="4" y="6"/>
                      <a:pt x="4" y="8"/>
                    </a:cubicBezTo>
                    <a:cubicBezTo>
                      <a:pt x="4" y="49"/>
                      <a:pt x="4" y="49"/>
                      <a:pt x="4" y="49"/>
                    </a:cubicBezTo>
                    <a:cubicBezTo>
                      <a:pt x="4" y="51"/>
                      <a:pt x="5" y="53"/>
                      <a:pt x="8" y="53"/>
                    </a:cubicBezTo>
                    <a:cubicBezTo>
                      <a:pt x="23" y="53"/>
                      <a:pt x="23" y="53"/>
                      <a:pt x="23" y="53"/>
                    </a:cubicBezTo>
                    <a:lnTo>
                      <a:pt x="23" y="57"/>
                    </a:lnTo>
                    <a:close/>
                  </a:path>
                </a:pathLst>
              </a:custGeom>
              <a:grpFill/>
              <a:ln w="6350">
                <a:solidFill>
                  <a:srgbClr val="000000"/>
                </a:solidFill>
                <a:round/>
                <a:headEnd/>
                <a:tailEnd/>
              </a:ln>
            </p:spPr>
            <p:txBody>
              <a:bodyPr/>
              <a:lstStyle/>
              <a:p>
                <a:endParaRPr lang="zh-CN" altLang="en-US"/>
              </a:p>
            </p:txBody>
          </p:sp>
          <p:sp>
            <p:nvSpPr>
              <p:cNvPr id="84" name="Freeform 299"/>
              <p:cNvSpPr>
                <a:spLocks/>
              </p:cNvSpPr>
              <p:nvPr/>
            </p:nvSpPr>
            <p:spPr bwMode="auto">
              <a:xfrm>
                <a:off x="7564439" y="4210051"/>
                <a:ext cx="31750" cy="4763"/>
              </a:xfrm>
              <a:custGeom>
                <a:avLst/>
                <a:gdLst>
                  <a:gd name="T0" fmla="*/ 2147483646 w 21"/>
                  <a:gd name="T1" fmla="*/ 2147483646 h 4"/>
                  <a:gd name="T2" fmla="*/ 2147483646 w 21"/>
                  <a:gd name="T3" fmla="*/ 2147483646 h 4"/>
                  <a:gd name="T4" fmla="*/ 0 w 21"/>
                  <a:gd name="T5" fmla="*/ 2147483646 h 4"/>
                  <a:gd name="T6" fmla="*/ 2147483646 w 21"/>
                  <a:gd name="T7" fmla="*/ 0 h 4"/>
                  <a:gd name="T8" fmla="*/ 2147483646 w 21"/>
                  <a:gd name="T9" fmla="*/ 0 h 4"/>
                  <a:gd name="T10" fmla="*/ 2147483646 w 21"/>
                  <a:gd name="T11" fmla="*/ 2147483646 h 4"/>
                  <a:gd name="T12" fmla="*/ 2147483646 w 21"/>
                  <a:gd name="T13" fmla="*/ 2147483646 h 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 h="4">
                    <a:moveTo>
                      <a:pt x="19" y="4"/>
                    </a:moveTo>
                    <a:cubicBezTo>
                      <a:pt x="2" y="4"/>
                      <a:pt x="2" y="4"/>
                      <a:pt x="2" y="4"/>
                    </a:cubicBezTo>
                    <a:cubicBezTo>
                      <a:pt x="1" y="4"/>
                      <a:pt x="0" y="3"/>
                      <a:pt x="0" y="2"/>
                    </a:cubicBezTo>
                    <a:cubicBezTo>
                      <a:pt x="0" y="1"/>
                      <a:pt x="1" y="0"/>
                      <a:pt x="2" y="0"/>
                    </a:cubicBezTo>
                    <a:cubicBezTo>
                      <a:pt x="19" y="0"/>
                      <a:pt x="19" y="0"/>
                      <a:pt x="19" y="0"/>
                    </a:cubicBezTo>
                    <a:cubicBezTo>
                      <a:pt x="20" y="0"/>
                      <a:pt x="21" y="1"/>
                      <a:pt x="21" y="2"/>
                    </a:cubicBezTo>
                    <a:cubicBezTo>
                      <a:pt x="21" y="3"/>
                      <a:pt x="20" y="4"/>
                      <a:pt x="19" y="4"/>
                    </a:cubicBezTo>
                    <a:close/>
                  </a:path>
                </a:pathLst>
              </a:custGeom>
              <a:grpFill/>
              <a:ln w="6350">
                <a:solidFill>
                  <a:srgbClr val="000000"/>
                </a:solidFill>
                <a:round/>
                <a:headEnd/>
                <a:tailEnd/>
              </a:ln>
            </p:spPr>
            <p:txBody>
              <a:bodyPr/>
              <a:lstStyle/>
              <a:p>
                <a:endParaRPr lang="zh-CN" altLang="en-US"/>
              </a:p>
            </p:txBody>
          </p:sp>
          <p:sp>
            <p:nvSpPr>
              <p:cNvPr id="85" name="Freeform 300"/>
              <p:cNvSpPr>
                <a:spLocks/>
              </p:cNvSpPr>
              <p:nvPr/>
            </p:nvSpPr>
            <p:spPr bwMode="auto">
              <a:xfrm>
                <a:off x="7564439" y="4249739"/>
                <a:ext cx="31750" cy="6350"/>
              </a:xfrm>
              <a:custGeom>
                <a:avLst/>
                <a:gdLst>
                  <a:gd name="T0" fmla="*/ 2147483646 w 21"/>
                  <a:gd name="T1" fmla="*/ 2147483646 h 4"/>
                  <a:gd name="T2" fmla="*/ 2147483646 w 21"/>
                  <a:gd name="T3" fmla="*/ 2147483646 h 4"/>
                  <a:gd name="T4" fmla="*/ 0 w 21"/>
                  <a:gd name="T5" fmla="*/ 2147483646 h 4"/>
                  <a:gd name="T6" fmla="*/ 2147483646 w 21"/>
                  <a:gd name="T7" fmla="*/ 0 h 4"/>
                  <a:gd name="T8" fmla="*/ 2147483646 w 21"/>
                  <a:gd name="T9" fmla="*/ 0 h 4"/>
                  <a:gd name="T10" fmla="*/ 2147483646 w 21"/>
                  <a:gd name="T11" fmla="*/ 2147483646 h 4"/>
                  <a:gd name="T12" fmla="*/ 2147483646 w 21"/>
                  <a:gd name="T13" fmla="*/ 2147483646 h 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 h="4">
                    <a:moveTo>
                      <a:pt x="19" y="4"/>
                    </a:moveTo>
                    <a:cubicBezTo>
                      <a:pt x="2" y="4"/>
                      <a:pt x="2" y="4"/>
                      <a:pt x="2" y="4"/>
                    </a:cubicBezTo>
                    <a:cubicBezTo>
                      <a:pt x="1" y="4"/>
                      <a:pt x="0" y="3"/>
                      <a:pt x="0" y="2"/>
                    </a:cubicBezTo>
                    <a:cubicBezTo>
                      <a:pt x="0" y="1"/>
                      <a:pt x="1" y="0"/>
                      <a:pt x="2" y="0"/>
                    </a:cubicBezTo>
                    <a:cubicBezTo>
                      <a:pt x="19" y="0"/>
                      <a:pt x="19" y="0"/>
                      <a:pt x="19" y="0"/>
                    </a:cubicBezTo>
                    <a:cubicBezTo>
                      <a:pt x="20" y="0"/>
                      <a:pt x="21" y="1"/>
                      <a:pt x="21" y="2"/>
                    </a:cubicBezTo>
                    <a:cubicBezTo>
                      <a:pt x="21" y="3"/>
                      <a:pt x="20" y="4"/>
                      <a:pt x="19" y="4"/>
                    </a:cubicBezTo>
                    <a:close/>
                  </a:path>
                </a:pathLst>
              </a:custGeom>
              <a:grpFill/>
              <a:ln w="6350">
                <a:solidFill>
                  <a:srgbClr val="000000"/>
                </a:solidFill>
                <a:round/>
                <a:headEnd/>
                <a:tailEnd/>
              </a:ln>
            </p:spPr>
            <p:txBody>
              <a:bodyPr/>
              <a:lstStyle/>
              <a:p>
                <a:endParaRPr lang="zh-CN" altLang="en-US"/>
              </a:p>
            </p:txBody>
          </p:sp>
          <p:sp>
            <p:nvSpPr>
              <p:cNvPr id="86" name="Freeform 301"/>
              <p:cNvSpPr>
                <a:spLocks/>
              </p:cNvSpPr>
              <p:nvPr/>
            </p:nvSpPr>
            <p:spPr bwMode="auto">
              <a:xfrm>
                <a:off x="7564439" y="4291014"/>
                <a:ext cx="31750" cy="6350"/>
              </a:xfrm>
              <a:custGeom>
                <a:avLst/>
                <a:gdLst>
                  <a:gd name="T0" fmla="*/ 2147483646 w 21"/>
                  <a:gd name="T1" fmla="*/ 2147483646 h 4"/>
                  <a:gd name="T2" fmla="*/ 2147483646 w 21"/>
                  <a:gd name="T3" fmla="*/ 2147483646 h 4"/>
                  <a:gd name="T4" fmla="*/ 0 w 21"/>
                  <a:gd name="T5" fmla="*/ 2147483646 h 4"/>
                  <a:gd name="T6" fmla="*/ 2147483646 w 21"/>
                  <a:gd name="T7" fmla="*/ 0 h 4"/>
                  <a:gd name="T8" fmla="*/ 2147483646 w 21"/>
                  <a:gd name="T9" fmla="*/ 0 h 4"/>
                  <a:gd name="T10" fmla="*/ 2147483646 w 21"/>
                  <a:gd name="T11" fmla="*/ 2147483646 h 4"/>
                  <a:gd name="T12" fmla="*/ 2147483646 w 21"/>
                  <a:gd name="T13" fmla="*/ 2147483646 h 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 h="4">
                    <a:moveTo>
                      <a:pt x="19" y="4"/>
                    </a:moveTo>
                    <a:cubicBezTo>
                      <a:pt x="2" y="4"/>
                      <a:pt x="2" y="4"/>
                      <a:pt x="2" y="4"/>
                    </a:cubicBezTo>
                    <a:cubicBezTo>
                      <a:pt x="1" y="4"/>
                      <a:pt x="0" y="3"/>
                      <a:pt x="0" y="2"/>
                    </a:cubicBezTo>
                    <a:cubicBezTo>
                      <a:pt x="0" y="0"/>
                      <a:pt x="1" y="0"/>
                      <a:pt x="2" y="0"/>
                    </a:cubicBezTo>
                    <a:cubicBezTo>
                      <a:pt x="19" y="0"/>
                      <a:pt x="19" y="0"/>
                      <a:pt x="19" y="0"/>
                    </a:cubicBezTo>
                    <a:cubicBezTo>
                      <a:pt x="20" y="0"/>
                      <a:pt x="21" y="0"/>
                      <a:pt x="21" y="2"/>
                    </a:cubicBezTo>
                    <a:cubicBezTo>
                      <a:pt x="21" y="3"/>
                      <a:pt x="20" y="4"/>
                      <a:pt x="19" y="4"/>
                    </a:cubicBezTo>
                    <a:close/>
                  </a:path>
                </a:pathLst>
              </a:custGeom>
              <a:grpFill/>
              <a:ln w="6350">
                <a:solidFill>
                  <a:srgbClr val="000000"/>
                </a:solidFill>
                <a:round/>
                <a:headEnd/>
                <a:tailEnd/>
              </a:ln>
            </p:spPr>
            <p:txBody>
              <a:bodyPr/>
              <a:lstStyle/>
              <a:p>
                <a:endParaRPr lang="zh-CN" altLang="en-US"/>
              </a:p>
            </p:txBody>
          </p:sp>
          <p:sp>
            <p:nvSpPr>
              <p:cNvPr id="87" name="Freeform 302"/>
              <p:cNvSpPr>
                <a:spLocks/>
              </p:cNvSpPr>
              <p:nvPr/>
            </p:nvSpPr>
            <p:spPr bwMode="auto">
              <a:xfrm>
                <a:off x="7626351" y="4210051"/>
                <a:ext cx="33338" cy="4763"/>
              </a:xfrm>
              <a:custGeom>
                <a:avLst/>
                <a:gdLst>
                  <a:gd name="T0" fmla="*/ 2147483646 w 22"/>
                  <a:gd name="T1" fmla="*/ 2147483646 h 4"/>
                  <a:gd name="T2" fmla="*/ 2147483646 w 22"/>
                  <a:gd name="T3" fmla="*/ 2147483646 h 4"/>
                  <a:gd name="T4" fmla="*/ 0 w 22"/>
                  <a:gd name="T5" fmla="*/ 2147483646 h 4"/>
                  <a:gd name="T6" fmla="*/ 2147483646 w 22"/>
                  <a:gd name="T7" fmla="*/ 0 h 4"/>
                  <a:gd name="T8" fmla="*/ 2147483646 w 22"/>
                  <a:gd name="T9" fmla="*/ 0 h 4"/>
                  <a:gd name="T10" fmla="*/ 2147483646 w 22"/>
                  <a:gd name="T11" fmla="*/ 2147483646 h 4"/>
                  <a:gd name="T12" fmla="*/ 2147483646 w 22"/>
                  <a:gd name="T13" fmla="*/ 2147483646 h 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2" h="4">
                    <a:moveTo>
                      <a:pt x="20" y="4"/>
                    </a:moveTo>
                    <a:cubicBezTo>
                      <a:pt x="2" y="4"/>
                      <a:pt x="2" y="4"/>
                      <a:pt x="2" y="4"/>
                    </a:cubicBezTo>
                    <a:cubicBezTo>
                      <a:pt x="1" y="4"/>
                      <a:pt x="0" y="3"/>
                      <a:pt x="0" y="2"/>
                    </a:cubicBezTo>
                    <a:cubicBezTo>
                      <a:pt x="0" y="1"/>
                      <a:pt x="1" y="0"/>
                      <a:pt x="2" y="0"/>
                    </a:cubicBezTo>
                    <a:cubicBezTo>
                      <a:pt x="20" y="0"/>
                      <a:pt x="20" y="0"/>
                      <a:pt x="20" y="0"/>
                    </a:cubicBezTo>
                    <a:cubicBezTo>
                      <a:pt x="21" y="0"/>
                      <a:pt x="22" y="1"/>
                      <a:pt x="22" y="2"/>
                    </a:cubicBezTo>
                    <a:cubicBezTo>
                      <a:pt x="22" y="3"/>
                      <a:pt x="21" y="4"/>
                      <a:pt x="20" y="4"/>
                    </a:cubicBezTo>
                    <a:close/>
                  </a:path>
                </a:pathLst>
              </a:custGeom>
              <a:grpFill/>
              <a:ln w="6350">
                <a:solidFill>
                  <a:srgbClr val="000000"/>
                </a:solidFill>
                <a:round/>
                <a:headEnd/>
                <a:tailEnd/>
              </a:ln>
            </p:spPr>
            <p:txBody>
              <a:bodyPr/>
              <a:lstStyle/>
              <a:p>
                <a:endParaRPr lang="zh-CN" altLang="en-US"/>
              </a:p>
            </p:txBody>
          </p:sp>
          <p:sp>
            <p:nvSpPr>
              <p:cNvPr id="88" name="Freeform 303"/>
              <p:cNvSpPr>
                <a:spLocks/>
              </p:cNvSpPr>
              <p:nvPr/>
            </p:nvSpPr>
            <p:spPr bwMode="auto">
              <a:xfrm>
                <a:off x="7623176" y="4214814"/>
                <a:ext cx="6350" cy="34925"/>
              </a:xfrm>
              <a:custGeom>
                <a:avLst/>
                <a:gdLst>
                  <a:gd name="T0" fmla="*/ 2147483646 w 4"/>
                  <a:gd name="T1" fmla="*/ 2147483646 h 22"/>
                  <a:gd name="T2" fmla="*/ 0 w 4"/>
                  <a:gd name="T3" fmla="*/ 2147483646 h 22"/>
                  <a:gd name="T4" fmla="*/ 0 w 4"/>
                  <a:gd name="T5" fmla="*/ 2147483646 h 22"/>
                  <a:gd name="T6" fmla="*/ 2147483646 w 4"/>
                  <a:gd name="T7" fmla="*/ 0 h 22"/>
                  <a:gd name="T8" fmla="*/ 2147483646 w 4"/>
                  <a:gd name="T9" fmla="*/ 2147483646 h 22"/>
                  <a:gd name="T10" fmla="*/ 2147483646 w 4"/>
                  <a:gd name="T11" fmla="*/ 2147483646 h 22"/>
                  <a:gd name="T12" fmla="*/ 2147483646 w 4"/>
                  <a:gd name="T13" fmla="*/ 2147483646 h 2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 h="22">
                    <a:moveTo>
                      <a:pt x="2" y="22"/>
                    </a:moveTo>
                    <a:cubicBezTo>
                      <a:pt x="1" y="22"/>
                      <a:pt x="0" y="21"/>
                      <a:pt x="0" y="20"/>
                    </a:cubicBezTo>
                    <a:cubicBezTo>
                      <a:pt x="0" y="2"/>
                      <a:pt x="0" y="2"/>
                      <a:pt x="0" y="2"/>
                    </a:cubicBezTo>
                    <a:cubicBezTo>
                      <a:pt x="0" y="1"/>
                      <a:pt x="1" y="0"/>
                      <a:pt x="2" y="0"/>
                    </a:cubicBezTo>
                    <a:cubicBezTo>
                      <a:pt x="3" y="0"/>
                      <a:pt x="4" y="1"/>
                      <a:pt x="4" y="2"/>
                    </a:cubicBezTo>
                    <a:cubicBezTo>
                      <a:pt x="4" y="20"/>
                      <a:pt x="4" y="20"/>
                      <a:pt x="4" y="20"/>
                    </a:cubicBezTo>
                    <a:cubicBezTo>
                      <a:pt x="4" y="21"/>
                      <a:pt x="3" y="22"/>
                      <a:pt x="2" y="22"/>
                    </a:cubicBezTo>
                    <a:close/>
                  </a:path>
                </a:pathLst>
              </a:custGeom>
              <a:grpFill/>
              <a:ln w="6350">
                <a:solidFill>
                  <a:srgbClr val="000000"/>
                </a:solidFill>
                <a:round/>
                <a:headEnd/>
                <a:tailEnd/>
              </a:ln>
            </p:spPr>
            <p:txBody>
              <a:bodyPr/>
              <a:lstStyle/>
              <a:p>
                <a:endParaRPr lang="zh-CN" altLang="en-US"/>
              </a:p>
            </p:txBody>
          </p:sp>
          <p:sp>
            <p:nvSpPr>
              <p:cNvPr id="89" name="Freeform 304"/>
              <p:cNvSpPr>
                <a:spLocks/>
              </p:cNvSpPr>
              <p:nvPr/>
            </p:nvSpPr>
            <p:spPr bwMode="auto">
              <a:xfrm>
                <a:off x="7656514" y="4257676"/>
                <a:ext cx="6350" cy="31750"/>
              </a:xfrm>
              <a:custGeom>
                <a:avLst/>
                <a:gdLst>
                  <a:gd name="T0" fmla="*/ 2147483646 w 4"/>
                  <a:gd name="T1" fmla="*/ 2147483646 h 21"/>
                  <a:gd name="T2" fmla="*/ 0 w 4"/>
                  <a:gd name="T3" fmla="*/ 2147483646 h 21"/>
                  <a:gd name="T4" fmla="*/ 0 w 4"/>
                  <a:gd name="T5" fmla="*/ 2147483646 h 21"/>
                  <a:gd name="T6" fmla="*/ 2147483646 w 4"/>
                  <a:gd name="T7" fmla="*/ 0 h 21"/>
                  <a:gd name="T8" fmla="*/ 2147483646 w 4"/>
                  <a:gd name="T9" fmla="*/ 2147483646 h 21"/>
                  <a:gd name="T10" fmla="*/ 2147483646 w 4"/>
                  <a:gd name="T11" fmla="*/ 2147483646 h 21"/>
                  <a:gd name="T12" fmla="*/ 2147483646 w 4"/>
                  <a:gd name="T13" fmla="*/ 2147483646 h 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 h="21">
                    <a:moveTo>
                      <a:pt x="2" y="21"/>
                    </a:moveTo>
                    <a:cubicBezTo>
                      <a:pt x="1" y="21"/>
                      <a:pt x="0" y="20"/>
                      <a:pt x="0" y="19"/>
                    </a:cubicBezTo>
                    <a:cubicBezTo>
                      <a:pt x="0" y="2"/>
                      <a:pt x="0" y="2"/>
                      <a:pt x="0" y="2"/>
                    </a:cubicBezTo>
                    <a:cubicBezTo>
                      <a:pt x="0" y="1"/>
                      <a:pt x="1" y="0"/>
                      <a:pt x="2" y="0"/>
                    </a:cubicBezTo>
                    <a:cubicBezTo>
                      <a:pt x="3" y="0"/>
                      <a:pt x="4" y="1"/>
                      <a:pt x="4" y="2"/>
                    </a:cubicBezTo>
                    <a:cubicBezTo>
                      <a:pt x="4" y="19"/>
                      <a:pt x="4" y="19"/>
                      <a:pt x="4" y="19"/>
                    </a:cubicBezTo>
                    <a:cubicBezTo>
                      <a:pt x="4" y="20"/>
                      <a:pt x="3" y="21"/>
                      <a:pt x="2" y="21"/>
                    </a:cubicBezTo>
                    <a:close/>
                  </a:path>
                </a:pathLst>
              </a:custGeom>
              <a:grpFill/>
              <a:ln w="6350">
                <a:solidFill>
                  <a:srgbClr val="000000"/>
                </a:solidFill>
                <a:round/>
                <a:headEnd/>
                <a:tailEnd/>
              </a:ln>
            </p:spPr>
            <p:txBody>
              <a:bodyPr/>
              <a:lstStyle/>
              <a:p>
                <a:endParaRPr lang="zh-CN" altLang="en-US"/>
              </a:p>
            </p:txBody>
          </p:sp>
          <p:sp>
            <p:nvSpPr>
              <p:cNvPr id="90" name="Freeform 305"/>
              <p:cNvSpPr>
                <a:spLocks/>
              </p:cNvSpPr>
              <p:nvPr/>
            </p:nvSpPr>
            <p:spPr bwMode="auto">
              <a:xfrm>
                <a:off x="7561264" y="4257676"/>
                <a:ext cx="4763" cy="31750"/>
              </a:xfrm>
              <a:custGeom>
                <a:avLst/>
                <a:gdLst>
                  <a:gd name="T0" fmla="*/ 2147483646 w 3"/>
                  <a:gd name="T1" fmla="*/ 2147483646 h 21"/>
                  <a:gd name="T2" fmla="*/ 0 w 3"/>
                  <a:gd name="T3" fmla="*/ 2147483646 h 21"/>
                  <a:gd name="T4" fmla="*/ 0 w 3"/>
                  <a:gd name="T5" fmla="*/ 2147483646 h 21"/>
                  <a:gd name="T6" fmla="*/ 2147483646 w 3"/>
                  <a:gd name="T7" fmla="*/ 0 h 21"/>
                  <a:gd name="T8" fmla="*/ 2147483646 w 3"/>
                  <a:gd name="T9" fmla="*/ 2147483646 h 21"/>
                  <a:gd name="T10" fmla="*/ 2147483646 w 3"/>
                  <a:gd name="T11" fmla="*/ 2147483646 h 21"/>
                  <a:gd name="T12" fmla="*/ 2147483646 w 3"/>
                  <a:gd name="T13" fmla="*/ 2147483646 h 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 h="21">
                    <a:moveTo>
                      <a:pt x="2" y="21"/>
                    </a:moveTo>
                    <a:cubicBezTo>
                      <a:pt x="1" y="21"/>
                      <a:pt x="0" y="20"/>
                      <a:pt x="0" y="19"/>
                    </a:cubicBezTo>
                    <a:cubicBezTo>
                      <a:pt x="0" y="2"/>
                      <a:pt x="0" y="2"/>
                      <a:pt x="0" y="2"/>
                    </a:cubicBezTo>
                    <a:cubicBezTo>
                      <a:pt x="0" y="1"/>
                      <a:pt x="1" y="0"/>
                      <a:pt x="2" y="0"/>
                    </a:cubicBezTo>
                    <a:cubicBezTo>
                      <a:pt x="3" y="0"/>
                      <a:pt x="3" y="1"/>
                      <a:pt x="3" y="2"/>
                    </a:cubicBezTo>
                    <a:cubicBezTo>
                      <a:pt x="3" y="19"/>
                      <a:pt x="3" y="19"/>
                      <a:pt x="3" y="19"/>
                    </a:cubicBezTo>
                    <a:cubicBezTo>
                      <a:pt x="3" y="20"/>
                      <a:pt x="3" y="21"/>
                      <a:pt x="2" y="21"/>
                    </a:cubicBezTo>
                    <a:close/>
                  </a:path>
                </a:pathLst>
              </a:custGeom>
              <a:grpFill/>
              <a:ln w="6350">
                <a:solidFill>
                  <a:srgbClr val="000000"/>
                </a:solidFill>
                <a:round/>
                <a:headEnd/>
                <a:tailEnd/>
              </a:ln>
            </p:spPr>
            <p:txBody>
              <a:bodyPr/>
              <a:lstStyle/>
              <a:p>
                <a:endParaRPr lang="zh-CN" altLang="en-US"/>
              </a:p>
            </p:txBody>
          </p:sp>
          <p:sp>
            <p:nvSpPr>
              <p:cNvPr id="91" name="Freeform 306"/>
              <p:cNvSpPr>
                <a:spLocks/>
              </p:cNvSpPr>
              <p:nvPr/>
            </p:nvSpPr>
            <p:spPr bwMode="auto">
              <a:xfrm>
                <a:off x="7593014" y="4214814"/>
                <a:ext cx="6350" cy="34925"/>
              </a:xfrm>
              <a:custGeom>
                <a:avLst/>
                <a:gdLst>
                  <a:gd name="T0" fmla="*/ 2147483646 w 4"/>
                  <a:gd name="T1" fmla="*/ 2147483646 h 22"/>
                  <a:gd name="T2" fmla="*/ 0 w 4"/>
                  <a:gd name="T3" fmla="*/ 2147483646 h 22"/>
                  <a:gd name="T4" fmla="*/ 0 w 4"/>
                  <a:gd name="T5" fmla="*/ 2147483646 h 22"/>
                  <a:gd name="T6" fmla="*/ 2147483646 w 4"/>
                  <a:gd name="T7" fmla="*/ 0 h 22"/>
                  <a:gd name="T8" fmla="*/ 2147483646 w 4"/>
                  <a:gd name="T9" fmla="*/ 2147483646 h 22"/>
                  <a:gd name="T10" fmla="*/ 2147483646 w 4"/>
                  <a:gd name="T11" fmla="*/ 2147483646 h 22"/>
                  <a:gd name="T12" fmla="*/ 2147483646 w 4"/>
                  <a:gd name="T13" fmla="*/ 2147483646 h 2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 h="22">
                    <a:moveTo>
                      <a:pt x="2" y="22"/>
                    </a:moveTo>
                    <a:cubicBezTo>
                      <a:pt x="1" y="22"/>
                      <a:pt x="0" y="21"/>
                      <a:pt x="0" y="20"/>
                    </a:cubicBezTo>
                    <a:cubicBezTo>
                      <a:pt x="0" y="2"/>
                      <a:pt x="0" y="2"/>
                      <a:pt x="0" y="2"/>
                    </a:cubicBezTo>
                    <a:cubicBezTo>
                      <a:pt x="0" y="1"/>
                      <a:pt x="1" y="0"/>
                      <a:pt x="2" y="0"/>
                    </a:cubicBezTo>
                    <a:cubicBezTo>
                      <a:pt x="3" y="0"/>
                      <a:pt x="4" y="1"/>
                      <a:pt x="4" y="2"/>
                    </a:cubicBezTo>
                    <a:cubicBezTo>
                      <a:pt x="4" y="20"/>
                      <a:pt x="4" y="20"/>
                      <a:pt x="4" y="20"/>
                    </a:cubicBezTo>
                    <a:cubicBezTo>
                      <a:pt x="4" y="21"/>
                      <a:pt x="3" y="22"/>
                      <a:pt x="2" y="22"/>
                    </a:cubicBezTo>
                    <a:close/>
                  </a:path>
                </a:pathLst>
              </a:custGeom>
              <a:grpFill/>
              <a:ln w="6350">
                <a:solidFill>
                  <a:srgbClr val="000000"/>
                </a:solidFill>
                <a:round/>
                <a:headEnd/>
                <a:tailEnd/>
              </a:ln>
            </p:spPr>
            <p:txBody>
              <a:bodyPr/>
              <a:lstStyle/>
              <a:p>
                <a:endParaRPr lang="zh-CN" altLang="en-US"/>
              </a:p>
            </p:txBody>
          </p:sp>
          <p:sp>
            <p:nvSpPr>
              <p:cNvPr id="92" name="Freeform 307"/>
              <p:cNvSpPr>
                <a:spLocks/>
              </p:cNvSpPr>
              <p:nvPr/>
            </p:nvSpPr>
            <p:spPr bwMode="auto">
              <a:xfrm>
                <a:off x="7586664" y="4327526"/>
                <a:ext cx="34925" cy="6350"/>
              </a:xfrm>
              <a:custGeom>
                <a:avLst/>
                <a:gdLst>
                  <a:gd name="T0" fmla="*/ 2147483646 w 22"/>
                  <a:gd name="T1" fmla="*/ 2147483646 h 4"/>
                  <a:gd name="T2" fmla="*/ 2147483646 w 22"/>
                  <a:gd name="T3" fmla="*/ 2147483646 h 4"/>
                  <a:gd name="T4" fmla="*/ 0 w 22"/>
                  <a:gd name="T5" fmla="*/ 2147483646 h 4"/>
                  <a:gd name="T6" fmla="*/ 2147483646 w 22"/>
                  <a:gd name="T7" fmla="*/ 0 h 4"/>
                  <a:gd name="T8" fmla="*/ 2147483646 w 22"/>
                  <a:gd name="T9" fmla="*/ 0 h 4"/>
                  <a:gd name="T10" fmla="*/ 2147483646 w 22"/>
                  <a:gd name="T11" fmla="*/ 2147483646 h 4"/>
                  <a:gd name="T12" fmla="*/ 2147483646 w 22"/>
                  <a:gd name="T13" fmla="*/ 2147483646 h 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2" h="4">
                    <a:moveTo>
                      <a:pt x="20" y="4"/>
                    </a:moveTo>
                    <a:cubicBezTo>
                      <a:pt x="2" y="4"/>
                      <a:pt x="2" y="4"/>
                      <a:pt x="2" y="4"/>
                    </a:cubicBezTo>
                    <a:cubicBezTo>
                      <a:pt x="1" y="4"/>
                      <a:pt x="0" y="3"/>
                      <a:pt x="0" y="2"/>
                    </a:cubicBezTo>
                    <a:cubicBezTo>
                      <a:pt x="0" y="0"/>
                      <a:pt x="1" y="0"/>
                      <a:pt x="2" y="0"/>
                    </a:cubicBezTo>
                    <a:cubicBezTo>
                      <a:pt x="20" y="0"/>
                      <a:pt x="20" y="0"/>
                      <a:pt x="20" y="0"/>
                    </a:cubicBezTo>
                    <a:cubicBezTo>
                      <a:pt x="21" y="0"/>
                      <a:pt x="22" y="0"/>
                      <a:pt x="22" y="2"/>
                    </a:cubicBezTo>
                    <a:cubicBezTo>
                      <a:pt x="22" y="3"/>
                      <a:pt x="21" y="4"/>
                      <a:pt x="20" y="4"/>
                    </a:cubicBezTo>
                    <a:close/>
                  </a:path>
                </a:pathLst>
              </a:custGeom>
              <a:grpFill/>
              <a:ln w="6350">
                <a:solidFill>
                  <a:srgbClr val="000000"/>
                </a:solidFill>
                <a:round/>
                <a:headEnd/>
                <a:tailEnd/>
              </a:ln>
            </p:spPr>
            <p:txBody>
              <a:bodyPr/>
              <a:lstStyle/>
              <a:p>
                <a:endParaRPr lang="zh-CN" altLang="en-US"/>
              </a:p>
            </p:txBody>
          </p:sp>
          <p:sp>
            <p:nvSpPr>
              <p:cNvPr id="93" name="Freeform 308"/>
              <p:cNvSpPr>
                <a:spLocks/>
              </p:cNvSpPr>
              <p:nvPr/>
            </p:nvSpPr>
            <p:spPr bwMode="auto">
              <a:xfrm>
                <a:off x="7586664" y="4367214"/>
                <a:ext cx="34925" cy="6350"/>
              </a:xfrm>
              <a:custGeom>
                <a:avLst/>
                <a:gdLst>
                  <a:gd name="T0" fmla="*/ 2147483646 w 22"/>
                  <a:gd name="T1" fmla="*/ 2147483646 h 4"/>
                  <a:gd name="T2" fmla="*/ 2147483646 w 22"/>
                  <a:gd name="T3" fmla="*/ 2147483646 h 4"/>
                  <a:gd name="T4" fmla="*/ 0 w 22"/>
                  <a:gd name="T5" fmla="*/ 2147483646 h 4"/>
                  <a:gd name="T6" fmla="*/ 2147483646 w 22"/>
                  <a:gd name="T7" fmla="*/ 0 h 4"/>
                  <a:gd name="T8" fmla="*/ 2147483646 w 22"/>
                  <a:gd name="T9" fmla="*/ 0 h 4"/>
                  <a:gd name="T10" fmla="*/ 2147483646 w 22"/>
                  <a:gd name="T11" fmla="*/ 2147483646 h 4"/>
                  <a:gd name="T12" fmla="*/ 2147483646 w 22"/>
                  <a:gd name="T13" fmla="*/ 2147483646 h 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2" h="4">
                    <a:moveTo>
                      <a:pt x="20" y="4"/>
                    </a:moveTo>
                    <a:cubicBezTo>
                      <a:pt x="2" y="4"/>
                      <a:pt x="2" y="4"/>
                      <a:pt x="2" y="4"/>
                    </a:cubicBezTo>
                    <a:cubicBezTo>
                      <a:pt x="1" y="4"/>
                      <a:pt x="0" y="3"/>
                      <a:pt x="0" y="2"/>
                    </a:cubicBezTo>
                    <a:cubicBezTo>
                      <a:pt x="0" y="1"/>
                      <a:pt x="1" y="0"/>
                      <a:pt x="2" y="0"/>
                    </a:cubicBezTo>
                    <a:cubicBezTo>
                      <a:pt x="20" y="0"/>
                      <a:pt x="20" y="0"/>
                      <a:pt x="20" y="0"/>
                    </a:cubicBezTo>
                    <a:cubicBezTo>
                      <a:pt x="21" y="0"/>
                      <a:pt x="22" y="1"/>
                      <a:pt x="22" y="2"/>
                    </a:cubicBezTo>
                    <a:cubicBezTo>
                      <a:pt x="22" y="3"/>
                      <a:pt x="21" y="4"/>
                      <a:pt x="20" y="4"/>
                    </a:cubicBezTo>
                    <a:close/>
                  </a:path>
                </a:pathLst>
              </a:custGeom>
              <a:grpFill/>
              <a:ln w="6350">
                <a:solidFill>
                  <a:srgbClr val="000000"/>
                </a:solidFill>
                <a:round/>
                <a:headEnd/>
                <a:tailEnd/>
              </a:ln>
            </p:spPr>
            <p:txBody>
              <a:bodyPr/>
              <a:lstStyle/>
              <a:p>
                <a:endParaRPr lang="zh-CN" altLang="en-US"/>
              </a:p>
            </p:txBody>
          </p:sp>
          <p:sp>
            <p:nvSpPr>
              <p:cNvPr id="94" name="Freeform 309"/>
              <p:cNvSpPr>
                <a:spLocks/>
              </p:cNvSpPr>
              <p:nvPr/>
            </p:nvSpPr>
            <p:spPr bwMode="auto">
              <a:xfrm>
                <a:off x="7586664" y="4408489"/>
                <a:ext cx="34925" cy="6350"/>
              </a:xfrm>
              <a:custGeom>
                <a:avLst/>
                <a:gdLst>
                  <a:gd name="T0" fmla="*/ 2147483646 w 22"/>
                  <a:gd name="T1" fmla="*/ 2147483646 h 4"/>
                  <a:gd name="T2" fmla="*/ 2147483646 w 22"/>
                  <a:gd name="T3" fmla="*/ 2147483646 h 4"/>
                  <a:gd name="T4" fmla="*/ 0 w 22"/>
                  <a:gd name="T5" fmla="*/ 2147483646 h 4"/>
                  <a:gd name="T6" fmla="*/ 2147483646 w 22"/>
                  <a:gd name="T7" fmla="*/ 0 h 4"/>
                  <a:gd name="T8" fmla="*/ 2147483646 w 22"/>
                  <a:gd name="T9" fmla="*/ 0 h 4"/>
                  <a:gd name="T10" fmla="*/ 2147483646 w 22"/>
                  <a:gd name="T11" fmla="*/ 2147483646 h 4"/>
                  <a:gd name="T12" fmla="*/ 2147483646 w 22"/>
                  <a:gd name="T13" fmla="*/ 2147483646 h 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2" h="4">
                    <a:moveTo>
                      <a:pt x="20" y="4"/>
                    </a:moveTo>
                    <a:cubicBezTo>
                      <a:pt x="2" y="4"/>
                      <a:pt x="2" y="4"/>
                      <a:pt x="2" y="4"/>
                    </a:cubicBezTo>
                    <a:cubicBezTo>
                      <a:pt x="1" y="4"/>
                      <a:pt x="0" y="4"/>
                      <a:pt x="0" y="2"/>
                    </a:cubicBezTo>
                    <a:cubicBezTo>
                      <a:pt x="0" y="1"/>
                      <a:pt x="1" y="0"/>
                      <a:pt x="2" y="0"/>
                    </a:cubicBezTo>
                    <a:cubicBezTo>
                      <a:pt x="20" y="0"/>
                      <a:pt x="20" y="0"/>
                      <a:pt x="20" y="0"/>
                    </a:cubicBezTo>
                    <a:cubicBezTo>
                      <a:pt x="21" y="0"/>
                      <a:pt x="22" y="1"/>
                      <a:pt x="22" y="2"/>
                    </a:cubicBezTo>
                    <a:cubicBezTo>
                      <a:pt x="22" y="4"/>
                      <a:pt x="21" y="4"/>
                      <a:pt x="20" y="4"/>
                    </a:cubicBezTo>
                    <a:close/>
                  </a:path>
                </a:pathLst>
              </a:custGeom>
              <a:grpFill/>
              <a:ln w="6350">
                <a:solidFill>
                  <a:srgbClr val="000000"/>
                </a:solidFill>
                <a:round/>
                <a:headEnd/>
                <a:tailEnd/>
              </a:ln>
            </p:spPr>
            <p:txBody>
              <a:bodyPr/>
              <a:lstStyle/>
              <a:p>
                <a:endParaRPr lang="zh-CN" altLang="en-US"/>
              </a:p>
            </p:txBody>
          </p:sp>
          <p:sp>
            <p:nvSpPr>
              <p:cNvPr id="95" name="Freeform 310"/>
              <p:cNvSpPr>
                <a:spLocks/>
              </p:cNvSpPr>
              <p:nvPr/>
            </p:nvSpPr>
            <p:spPr bwMode="auto">
              <a:xfrm>
                <a:off x="7583489" y="4373564"/>
                <a:ext cx="6350" cy="34925"/>
              </a:xfrm>
              <a:custGeom>
                <a:avLst/>
                <a:gdLst>
                  <a:gd name="T0" fmla="*/ 2147483646 w 4"/>
                  <a:gd name="T1" fmla="*/ 2147483646 h 22"/>
                  <a:gd name="T2" fmla="*/ 0 w 4"/>
                  <a:gd name="T3" fmla="*/ 2147483646 h 22"/>
                  <a:gd name="T4" fmla="*/ 0 w 4"/>
                  <a:gd name="T5" fmla="*/ 2147483646 h 22"/>
                  <a:gd name="T6" fmla="*/ 2147483646 w 4"/>
                  <a:gd name="T7" fmla="*/ 0 h 22"/>
                  <a:gd name="T8" fmla="*/ 2147483646 w 4"/>
                  <a:gd name="T9" fmla="*/ 2147483646 h 22"/>
                  <a:gd name="T10" fmla="*/ 2147483646 w 4"/>
                  <a:gd name="T11" fmla="*/ 2147483646 h 22"/>
                  <a:gd name="T12" fmla="*/ 2147483646 w 4"/>
                  <a:gd name="T13" fmla="*/ 2147483646 h 2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 h="22">
                    <a:moveTo>
                      <a:pt x="2" y="22"/>
                    </a:moveTo>
                    <a:cubicBezTo>
                      <a:pt x="1" y="22"/>
                      <a:pt x="0" y="21"/>
                      <a:pt x="0" y="20"/>
                    </a:cubicBezTo>
                    <a:cubicBezTo>
                      <a:pt x="0" y="2"/>
                      <a:pt x="0" y="2"/>
                      <a:pt x="0" y="2"/>
                    </a:cubicBezTo>
                    <a:cubicBezTo>
                      <a:pt x="0" y="1"/>
                      <a:pt x="1" y="0"/>
                      <a:pt x="2" y="0"/>
                    </a:cubicBezTo>
                    <a:cubicBezTo>
                      <a:pt x="3" y="0"/>
                      <a:pt x="4" y="1"/>
                      <a:pt x="4" y="2"/>
                    </a:cubicBezTo>
                    <a:cubicBezTo>
                      <a:pt x="4" y="20"/>
                      <a:pt x="4" y="20"/>
                      <a:pt x="4" y="20"/>
                    </a:cubicBezTo>
                    <a:cubicBezTo>
                      <a:pt x="4" y="21"/>
                      <a:pt x="3" y="22"/>
                      <a:pt x="2" y="22"/>
                    </a:cubicBezTo>
                    <a:close/>
                  </a:path>
                </a:pathLst>
              </a:custGeom>
              <a:grpFill/>
              <a:ln w="6350">
                <a:solidFill>
                  <a:srgbClr val="000000"/>
                </a:solidFill>
                <a:round/>
                <a:headEnd/>
                <a:tailEnd/>
              </a:ln>
            </p:spPr>
            <p:txBody>
              <a:bodyPr/>
              <a:lstStyle/>
              <a:p>
                <a:endParaRPr lang="zh-CN" altLang="en-US"/>
              </a:p>
            </p:txBody>
          </p:sp>
          <p:sp>
            <p:nvSpPr>
              <p:cNvPr id="96" name="Freeform 311"/>
              <p:cNvSpPr>
                <a:spLocks/>
              </p:cNvSpPr>
              <p:nvPr/>
            </p:nvSpPr>
            <p:spPr bwMode="auto">
              <a:xfrm>
                <a:off x="7583489" y="4333876"/>
                <a:ext cx="6350" cy="33338"/>
              </a:xfrm>
              <a:custGeom>
                <a:avLst/>
                <a:gdLst>
                  <a:gd name="T0" fmla="*/ 2147483646 w 4"/>
                  <a:gd name="T1" fmla="*/ 2147483646 h 22"/>
                  <a:gd name="T2" fmla="*/ 0 w 4"/>
                  <a:gd name="T3" fmla="*/ 2147483646 h 22"/>
                  <a:gd name="T4" fmla="*/ 0 w 4"/>
                  <a:gd name="T5" fmla="*/ 2147483646 h 22"/>
                  <a:gd name="T6" fmla="*/ 2147483646 w 4"/>
                  <a:gd name="T7" fmla="*/ 0 h 22"/>
                  <a:gd name="T8" fmla="*/ 2147483646 w 4"/>
                  <a:gd name="T9" fmla="*/ 2147483646 h 22"/>
                  <a:gd name="T10" fmla="*/ 2147483646 w 4"/>
                  <a:gd name="T11" fmla="*/ 2147483646 h 22"/>
                  <a:gd name="T12" fmla="*/ 2147483646 w 4"/>
                  <a:gd name="T13" fmla="*/ 2147483646 h 2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 h="22">
                    <a:moveTo>
                      <a:pt x="2" y="22"/>
                    </a:moveTo>
                    <a:cubicBezTo>
                      <a:pt x="1" y="22"/>
                      <a:pt x="0" y="21"/>
                      <a:pt x="0" y="20"/>
                    </a:cubicBezTo>
                    <a:cubicBezTo>
                      <a:pt x="0" y="2"/>
                      <a:pt x="0" y="2"/>
                      <a:pt x="0" y="2"/>
                    </a:cubicBezTo>
                    <a:cubicBezTo>
                      <a:pt x="0" y="1"/>
                      <a:pt x="1" y="0"/>
                      <a:pt x="2" y="0"/>
                    </a:cubicBezTo>
                    <a:cubicBezTo>
                      <a:pt x="3" y="0"/>
                      <a:pt x="4" y="1"/>
                      <a:pt x="4" y="2"/>
                    </a:cubicBezTo>
                    <a:cubicBezTo>
                      <a:pt x="4" y="20"/>
                      <a:pt x="4" y="20"/>
                      <a:pt x="4" y="20"/>
                    </a:cubicBezTo>
                    <a:cubicBezTo>
                      <a:pt x="4" y="21"/>
                      <a:pt x="3" y="22"/>
                      <a:pt x="2" y="22"/>
                    </a:cubicBezTo>
                    <a:close/>
                  </a:path>
                </a:pathLst>
              </a:custGeom>
              <a:grpFill/>
              <a:ln w="6350">
                <a:solidFill>
                  <a:srgbClr val="000000"/>
                </a:solidFill>
                <a:round/>
                <a:headEnd/>
                <a:tailEnd/>
              </a:ln>
            </p:spPr>
            <p:txBody>
              <a:bodyPr/>
              <a:lstStyle/>
              <a:p>
                <a:endParaRPr lang="zh-CN" altLang="en-US"/>
              </a:p>
            </p:txBody>
          </p:sp>
          <p:sp>
            <p:nvSpPr>
              <p:cNvPr id="97" name="Freeform 312"/>
              <p:cNvSpPr>
                <a:spLocks/>
              </p:cNvSpPr>
              <p:nvPr/>
            </p:nvSpPr>
            <p:spPr bwMode="auto">
              <a:xfrm>
                <a:off x="7618414" y="4373564"/>
                <a:ext cx="6350" cy="34925"/>
              </a:xfrm>
              <a:custGeom>
                <a:avLst/>
                <a:gdLst>
                  <a:gd name="T0" fmla="*/ 2147483646 w 4"/>
                  <a:gd name="T1" fmla="*/ 2147483646 h 22"/>
                  <a:gd name="T2" fmla="*/ 0 w 4"/>
                  <a:gd name="T3" fmla="*/ 2147483646 h 22"/>
                  <a:gd name="T4" fmla="*/ 0 w 4"/>
                  <a:gd name="T5" fmla="*/ 2147483646 h 22"/>
                  <a:gd name="T6" fmla="*/ 2147483646 w 4"/>
                  <a:gd name="T7" fmla="*/ 0 h 22"/>
                  <a:gd name="T8" fmla="*/ 2147483646 w 4"/>
                  <a:gd name="T9" fmla="*/ 2147483646 h 22"/>
                  <a:gd name="T10" fmla="*/ 2147483646 w 4"/>
                  <a:gd name="T11" fmla="*/ 2147483646 h 22"/>
                  <a:gd name="T12" fmla="*/ 2147483646 w 4"/>
                  <a:gd name="T13" fmla="*/ 2147483646 h 2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 h="22">
                    <a:moveTo>
                      <a:pt x="2" y="22"/>
                    </a:moveTo>
                    <a:cubicBezTo>
                      <a:pt x="0" y="22"/>
                      <a:pt x="0" y="21"/>
                      <a:pt x="0" y="20"/>
                    </a:cubicBezTo>
                    <a:cubicBezTo>
                      <a:pt x="0" y="2"/>
                      <a:pt x="0" y="2"/>
                      <a:pt x="0" y="2"/>
                    </a:cubicBezTo>
                    <a:cubicBezTo>
                      <a:pt x="0" y="1"/>
                      <a:pt x="0" y="0"/>
                      <a:pt x="2" y="0"/>
                    </a:cubicBezTo>
                    <a:cubicBezTo>
                      <a:pt x="3" y="0"/>
                      <a:pt x="4" y="1"/>
                      <a:pt x="4" y="2"/>
                    </a:cubicBezTo>
                    <a:cubicBezTo>
                      <a:pt x="4" y="20"/>
                      <a:pt x="4" y="20"/>
                      <a:pt x="4" y="20"/>
                    </a:cubicBezTo>
                    <a:cubicBezTo>
                      <a:pt x="4" y="21"/>
                      <a:pt x="3" y="22"/>
                      <a:pt x="2" y="22"/>
                    </a:cubicBezTo>
                    <a:close/>
                  </a:path>
                </a:pathLst>
              </a:custGeom>
              <a:grpFill/>
              <a:ln w="6350">
                <a:solidFill>
                  <a:srgbClr val="000000"/>
                </a:solidFill>
                <a:round/>
                <a:headEnd/>
                <a:tailEnd/>
              </a:ln>
            </p:spPr>
            <p:txBody>
              <a:bodyPr/>
              <a:lstStyle/>
              <a:p>
                <a:endParaRPr lang="zh-CN" altLang="en-US"/>
              </a:p>
            </p:txBody>
          </p:sp>
          <p:sp>
            <p:nvSpPr>
              <p:cNvPr id="98" name="Freeform 313"/>
              <p:cNvSpPr>
                <a:spLocks/>
              </p:cNvSpPr>
              <p:nvPr/>
            </p:nvSpPr>
            <p:spPr bwMode="auto">
              <a:xfrm>
                <a:off x="7648576" y="4327526"/>
                <a:ext cx="33338" cy="6350"/>
              </a:xfrm>
              <a:custGeom>
                <a:avLst/>
                <a:gdLst>
                  <a:gd name="T0" fmla="*/ 2147483646 w 21"/>
                  <a:gd name="T1" fmla="*/ 2147483646 h 4"/>
                  <a:gd name="T2" fmla="*/ 2147483646 w 21"/>
                  <a:gd name="T3" fmla="*/ 2147483646 h 4"/>
                  <a:gd name="T4" fmla="*/ 0 w 21"/>
                  <a:gd name="T5" fmla="*/ 2147483646 h 4"/>
                  <a:gd name="T6" fmla="*/ 2147483646 w 21"/>
                  <a:gd name="T7" fmla="*/ 0 h 4"/>
                  <a:gd name="T8" fmla="*/ 2147483646 w 21"/>
                  <a:gd name="T9" fmla="*/ 0 h 4"/>
                  <a:gd name="T10" fmla="*/ 2147483646 w 21"/>
                  <a:gd name="T11" fmla="*/ 2147483646 h 4"/>
                  <a:gd name="T12" fmla="*/ 2147483646 w 21"/>
                  <a:gd name="T13" fmla="*/ 2147483646 h 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 h="4">
                    <a:moveTo>
                      <a:pt x="19" y="4"/>
                    </a:moveTo>
                    <a:cubicBezTo>
                      <a:pt x="2" y="4"/>
                      <a:pt x="2" y="4"/>
                      <a:pt x="2" y="4"/>
                    </a:cubicBezTo>
                    <a:cubicBezTo>
                      <a:pt x="1" y="4"/>
                      <a:pt x="0" y="3"/>
                      <a:pt x="0" y="2"/>
                    </a:cubicBezTo>
                    <a:cubicBezTo>
                      <a:pt x="0" y="0"/>
                      <a:pt x="1" y="0"/>
                      <a:pt x="2" y="0"/>
                    </a:cubicBezTo>
                    <a:cubicBezTo>
                      <a:pt x="19" y="0"/>
                      <a:pt x="19" y="0"/>
                      <a:pt x="19" y="0"/>
                    </a:cubicBezTo>
                    <a:cubicBezTo>
                      <a:pt x="20" y="0"/>
                      <a:pt x="21" y="0"/>
                      <a:pt x="21" y="2"/>
                    </a:cubicBezTo>
                    <a:cubicBezTo>
                      <a:pt x="21" y="3"/>
                      <a:pt x="20" y="4"/>
                      <a:pt x="19" y="4"/>
                    </a:cubicBezTo>
                    <a:close/>
                  </a:path>
                </a:pathLst>
              </a:custGeom>
              <a:grpFill/>
              <a:ln w="6350">
                <a:solidFill>
                  <a:srgbClr val="000000"/>
                </a:solidFill>
                <a:round/>
                <a:headEnd/>
                <a:tailEnd/>
              </a:ln>
            </p:spPr>
            <p:txBody>
              <a:bodyPr/>
              <a:lstStyle/>
              <a:p>
                <a:endParaRPr lang="zh-CN" altLang="en-US"/>
              </a:p>
            </p:txBody>
          </p:sp>
          <p:sp>
            <p:nvSpPr>
              <p:cNvPr id="99" name="Freeform 314"/>
              <p:cNvSpPr>
                <a:spLocks/>
              </p:cNvSpPr>
              <p:nvPr/>
            </p:nvSpPr>
            <p:spPr bwMode="auto">
              <a:xfrm>
                <a:off x="7648576" y="4367214"/>
                <a:ext cx="33338" cy="6350"/>
              </a:xfrm>
              <a:custGeom>
                <a:avLst/>
                <a:gdLst>
                  <a:gd name="T0" fmla="*/ 2147483646 w 21"/>
                  <a:gd name="T1" fmla="*/ 2147483646 h 4"/>
                  <a:gd name="T2" fmla="*/ 2147483646 w 21"/>
                  <a:gd name="T3" fmla="*/ 2147483646 h 4"/>
                  <a:gd name="T4" fmla="*/ 0 w 21"/>
                  <a:gd name="T5" fmla="*/ 2147483646 h 4"/>
                  <a:gd name="T6" fmla="*/ 2147483646 w 21"/>
                  <a:gd name="T7" fmla="*/ 0 h 4"/>
                  <a:gd name="T8" fmla="*/ 2147483646 w 21"/>
                  <a:gd name="T9" fmla="*/ 0 h 4"/>
                  <a:gd name="T10" fmla="*/ 2147483646 w 21"/>
                  <a:gd name="T11" fmla="*/ 2147483646 h 4"/>
                  <a:gd name="T12" fmla="*/ 2147483646 w 21"/>
                  <a:gd name="T13" fmla="*/ 2147483646 h 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 h="4">
                    <a:moveTo>
                      <a:pt x="19" y="4"/>
                    </a:moveTo>
                    <a:cubicBezTo>
                      <a:pt x="2" y="4"/>
                      <a:pt x="2" y="4"/>
                      <a:pt x="2" y="4"/>
                    </a:cubicBezTo>
                    <a:cubicBezTo>
                      <a:pt x="1" y="4"/>
                      <a:pt x="0" y="3"/>
                      <a:pt x="0" y="2"/>
                    </a:cubicBezTo>
                    <a:cubicBezTo>
                      <a:pt x="0" y="1"/>
                      <a:pt x="1" y="0"/>
                      <a:pt x="2" y="0"/>
                    </a:cubicBezTo>
                    <a:cubicBezTo>
                      <a:pt x="19" y="0"/>
                      <a:pt x="19" y="0"/>
                      <a:pt x="19" y="0"/>
                    </a:cubicBezTo>
                    <a:cubicBezTo>
                      <a:pt x="20" y="0"/>
                      <a:pt x="21" y="1"/>
                      <a:pt x="21" y="2"/>
                    </a:cubicBezTo>
                    <a:cubicBezTo>
                      <a:pt x="21" y="3"/>
                      <a:pt x="20" y="4"/>
                      <a:pt x="19" y="4"/>
                    </a:cubicBezTo>
                    <a:close/>
                  </a:path>
                </a:pathLst>
              </a:custGeom>
              <a:grpFill/>
              <a:ln w="6350">
                <a:solidFill>
                  <a:srgbClr val="000000"/>
                </a:solidFill>
                <a:round/>
                <a:headEnd/>
                <a:tailEnd/>
              </a:ln>
            </p:spPr>
            <p:txBody>
              <a:bodyPr/>
              <a:lstStyle/>
              <a:p>
                <a:endParaRPr lang="zh-CN" altLang="en-US"/>
              </a:p>
            </p:txBody>
          </p:sp>
          <p:sp>
            <p:nvSpPr>
              <p:cNvPr id="100" name="Freeform 315"/>
              <p:cNvSpPr>
                <a:spLocks/>
              </p:cNvSpPr>
              <p:nvPr/>
            </p:nvSpPr>
            <p:spPr bwMode="auto">
              <a:xfrm>
                <a:off x="7648576" y="4408489"/>
                <a:ext cx="33338" cy="6350"/>
              </a:xfrm>
              <a:custGeom>
                <a:avLst/>
                <a:gdLst>
                  <a:gd name="T0" fmla="*/ 2147483646 w 21"/>
                  <a:gd name="T1" fmla="*/ 2147483646 h 4"/>
                  <a:gd name="T2" fmla="*/ 2147483646 w 21"/>
                  <a:gd name="T3" fmla="*/ 2147483646 h 4"/>
                  <a:gd name="T4" fmla="*/ 0 w 21"/>
                  <a:gd name="T5" fmla="*/ 2147483646 h 4"/>
                  <a:gd name="T6" fmla="*/ 2147483646 w 21"/>
                  <a:gd name="T7" fmla="*/ 0 h 4"/>
                  <a:gd name="T8" fmla="*/ 2147483646 w 21"/>
                  <a:gd name="T9" fmla="*/ 0 h 4"/>
                  <a:gd name="T10" fmla="*/ 2147483646 w 21"/>
                  <a:gd name="T11" fmla="*/ 2147483646 h 4"/>
                  <a:gd name="T12" fmla="*/ 2147483646 w 21"/>
                  <a:gd name="T13" fmla="*/ 2147483646 h 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 h="4">
                    <a:moveTo>
                      <a:pt x="19" y="4"/>
                    </a:moveTo>
                    <a:cubicBezTo>
                      <a:pt x="2" y="4"/>
                      <a:pt x="2" y="4"/>
                      <a:pt x="2" y="4"/>
                    </a:cubicBezTo>
                    <a:cubicBezTo>
                      <a:pt x="1" y="4"/>
                      <a:pt x="0" y="4"/>
                      <a:pt x="0" y="2"/>
                    </a:cubicBezTo>
                    <a:cubicBezTo>
                      <a:pt x="0" y="1"/>
                      <a:pt x="1" y="0"/>
                      <a:pt x="2" y="0"/>
                    </a:cubicBezTo>
                    <a:cubicBezTo>
                      <a:pt x="19" y="0"/>
                      <a:pt x="19" y="0"/>
                      <a:pt x="19" y="0"/>
                    </a:cubicBezTo>
                    <a:cubicBezTo>
                      <a:pt x="20" y="0"/>
                      <a:pt x="21" y="1"/>
                      <a:pt x="21" y="2"/>
                    </a:cubicBezTo>
                    <a:cubicBezTo>
                      <a:pt x="21" y="4"/>
                      <a:pt x="20" y="4"/>
                      <a:pt x="19" y="4"/>
                    </a:cubicBezTo>
                    <a:close/>
                  </a:path>
                </a:pathLst>
              </a:custGeom>
              <a:grpFill/>
              <a:ln w="6350">
                <a:solidFill>
                  <a:srgbClr val="000000"/>
                </a:solidFill>
                <a:round/>
                <a:headEnd/>
                <a:tailEnd/>
              </a:ln>
            </p:spPr>
            <p:txBody>
              <a:bodyPr/>
              <a:lstStyle/>
              <a:p>
                <a:endParaRPr lang="zh-CN" altLang="en-US"/>
              </a:p>
            </p:txBody>
          </p:sp>
          <p:sp>
            <p:nvSpPr>
              <p:cNvPr id="101" name="Freeform 316"/>
              <p:cNvSpPr>
                <a:spLocks/>
              </p:cNvSpPr>
              <p:nvPr/>
            </p:nvSpPr>
            <p:spPr bwMode="auto">
              <a:xfrm>
                <a:off x="7645401" y="4373564"/>
                <a:ext cx="6350" cy="34925"/>
              </a:xfrm>
              <a:custGeom>
                <a:avLst/>
                <a:gdLst>
                  <a:gd name="T0" fmla="*/ 2147483646 w 4"/>
                  <a:gd name="T1" fmla="*/ 2147483646 h 22"/>
                  <a:gd name="T2" fmla="*/ 0 w 4"/>
                  <a:gd name="T3" fmla="*/ 2147483646 h 22"/>
                  <a:gd name="T4" fmla="*/ 0 w 4"/>
                  <a:gd name="T5" fmla="*/ 2147483646 h 22"/>
                  <a:gd name="T6" fmla="*/ 2147483646 w 4"/>
                  <a:gd name="T7" fmla="*/ 0 h 22"/>
                  <a:gd name="T8" fmla="*/ 2147483646 w 4"/>
                  <a:gd name="T9" fmla="*/ 2147483646 h 22"/>
                  <a:gd name="T10" fmla="*/ 2147483646 w 4"/>
                  <a:gd name="T11" fmla="*/ 2147483646 h 22"/>
                  <a:gd name="T12" fmla="*/ 2147483646 w 4"/>
                  <a:gd name="T13" fmla="*/ 2147483646 h 2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 h="22">
                    <a:moveTo>
                      <a:pt x="2" y="22"/>
                    </a:moveTo>
                    <a:cubicBezTo>
                      <a:pt x="1" y="22"/>
                      <a:pt x="0" y="21"/>
                      <a:pt x="0" y="20"/>
                    </a:cubicBezTo>
                    <a:cubicBezTo>
                      <a:pt x="0" y="2"/>
                      <a:pt x="0" y="2"/>
                      <a:pt x="0" y="2"/>
                    </a:cubicBezTo>
                    <a:cubicBezTo>
                      <a:pt x="0" y="1"/>
                      <a:pt x="1" y="0"/>
                      <a:pt x="2" y="0"/>
                    </a:cubicBezTo>
                    <a:cubicBezTo>
                      <a:pt x="3" y="0"/>
                      <a:pt x="4" y="1"/>
                      <a:pt x="4" y="2"/>
                    </a:cubicBezTo>
                    <a:cubicBezTo>
                      <a:pt x="4" y="20"/>
                      <a:pt x="4" y="20"/>
                      <a:pt x="4" y="20"/>
                    </a:cubicBezTo>
                    <a:cubicBezTo>
                      <a:pt x="4" y="21"/>
                      <a:pt x="3" y="22"/>
                      <a:pt x="2" y="22"/>
                    </a:cubicBezTo>
                    <a:close/>
                  </a:path>
                </a:pathLst>
              </a:custGeom>
              <a:grpFill/>
              <a:ln w="6350">
                <a:solidFill>
                  <a:srgbClr val="000000"/>
                </a:solidFill>
                <a:round/>
                <a:headEnd/>
                <a:tailEnd/>
              </a:ln>
            </p:spPr>
            <p:txBody>
              <a:bodyPr/>
              <a:lstStyle/>
              <a:p>
                <a:endParaRPr lang="zh-CN" altLang="en-US"/>
              </a:p>
            </p:txBody>
          </p:sp>
          <p:sp>
            <p:nvSpPr>
              <p:cNvPr id="102" name="Freeform 317"/>
              <p:cNvSpPr>
                <a:spLocks/>
              </p:cNvSpPr>
              <p:nvPr/>
            </p:nvSpPr>
            <p:spPr bwMode="auto">
              <a:xfrm>
                <a:off x="7645401" y="4333876"/>
                <a:ext cx="6350" cy="33338"/>
              </a:xfrm>
              <a:custGeom>
                <a:avLst/>
                <a:gdLst>
                  <a:gd name="T0" fmla="*/ 2147483646 w 4"/>
                  <a:gd name="T1" fmla="*/ 2147483646 h 22"/>
                  <a:gd name="T2" fmla="*/ 0 w 4"/>
                  <a:gd name="T3" fmla="*/ 2147483646 h 22"/>
                  <a:gd name="T4" fmla="*/ 0 w 4"/>
                  <a:gd name="T5" fmla="*/ 2147483646 h 22"/>
                  <a:gd name="T6" fmla="*/ 2147483646 w 4"/>
                  <a:gd name="T7" fmla="*/ 0 h 22"/>
                  <a:gd name="T8" fmla="*/ 2147483646 w 4"/>
                  <a:gd name="T9" fmla="*/ 2147483646 h 22"/>
                  <a:gd name="T10" fmla="*/ 2147483646 w 4"/>
                  <a:gd name="T11" fmla="*/ 2147483646 h 22"/>
                  <a:gd name="T12" fmla="*/ 2147483646 w 4"/>
                  <a:gd name="T13" fmla="*/ 2147483646 h 2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 h="22">
                    <a:moveTo>
                      <a:pt x="2" y="22"/>
                    </a:moveTo>
                    <a:cubicBezTo>
                      <a:pt x="1" y="22"/>
                      <a:pt x="0" y="21"/>
                      <a:pt x="0" y="20"/>
                    </a:cubicBezTo>
                    <a:cubicBezTo>
                      <a:pt x="0" y="2"/>
                      <a:pt x="0" y="2"/>
                      <a:pt x="0" y="2"/>
                    </a:cubicBezTo>
                    <a:cubicBezTo>
                      <a:pt x="0" y="1"/>
                      <a:pt x="1" y="0"/>
                      <a:pt x="2" y="0"/>
                    </a:cubicBezTo>
                    <a:cubicBezTo>
                      <a:pt x="3" y="0"/>
                      <a:pt x="4" y="1"/>
                      <a:pt x="4" y="2"/>
                    </a:cubicBezTo>
                    <a:cubicBezTo>
                      <a:pt x="4" y="20"/>
                      <a:pt x="4" y="20"/>
                      <a:pt x="4" y="20"/>
                    </a:cubicBezTo>
                    <a:cubicBezTo>
                      <a:pt x="4" y="21"/>
                      <a:pt x="3" y="22"/>
                      <a:pt x="2" y="22"/>
                    </a:cubicBezTo>
                    <a:close/>
                  </a:path>
                </a:pathLst>
              </a:custGeom>
              <a:grpFill/>
              <a:ln w="6350">
                <a:solidFill>
                  <a:srgbClr val="000000"/>
                </a:solidFill>
                <a:round/>
                <a:headEnd/>
                <a:tailEnd/>
              </a:ln>
            </p:spPr>
            <p:txBody>
              <a:bodyPr/>
              <a:lstStyle/>
              <a:p>
                <a:endParaRPr lang="zh-CN" altLang="en-US"/>
              </a:p>
            </p:txBody>
          </p:sp>
          <p:sp>
            <p:nvSpPr>
              <p:cNvPr id="103" name="Freeform 318"/>
              <p:cNvSpPr>
                <a:spLocks/>
              </p:cNvSpPr>
              <p:nvPr/>
            </p:nvSpPr>
            <p:spPr bwMode="auto">
              <a:xfrm>
                <a:off x="7678739" y="4333876"/>
                <a:ext cx="6350" cy="33338"/>
              </a:xfrm>
              <a:custGeom>
                <a:avLst/>
                <a:gdLst>
                  <a:gd name="T0" fmla="*/ 2147483646 w 4"/>
                  <a:gd name="T1" fmla="*/ 2147483646 h 22"/>
                  <a:gd name="T2" fmla="*/ 0 w 4"/>
                  <a:gd name="T3" fmla="*/ 2147483646 h 22"/>
                  <a:gd name="T4" fmla="*/ 0 w 4"/>
                  <a:gd name="T5" fmla="*/ 2147483646 h 22"/>
                  <a:gd name="T6" fmla="*/ 2147483646 w 4"/>
                  <a:gd name="T7" fmla="*/ 0 h 22"/>
                  <a:gd name="T8" fmla="*/ 2147483646 w 4"/>
                  <a:gd name="T9" fmla="*/ 2147483646 h 22"/>
                  <a:gd name="T10" fmla="*/ 2147483646 w 4"/>
                  <a:gd name="T11" fmla="*/ 2147483646 h 22"/>
                  <a:gd name="T12" fmla="*/ 2147483646 w 4"/>
                  <a:gd name="T13" fmla="*/ 2147483646 h 2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 h="22">
                    <a:moveTo>
                      <a:pt x="2" y="22"/>
                    </a:moveTo>
                    <a:cubicBezTo>
                      <a:pt x="1" y="22"/>
                      <a:pt x="0" y="21"/>
                      <a:pt x="0" y="20"/>
                    </a:cubicBezTo>
                    <a:cubicBezTo>
                      <a:pt x="0" y="2"/>
                      <a:pt x="0" y="2"/>
                      <a:pt x="0" y="2"/>
                    </a:cubicBezTo>
                    <a:cubicBezTo>
                      <a:pt x="0" y="1"/>
                      <a:pt x="1" y="0"/>
                      <a:pt x="2" y="0"/>
                    </a:cubicBezTo>
                    <a:cubicBezTo>
                      <a:pt x="3" y="0"/>
                      <a:pt x="4" y="1"/>
                      <a:pt x="4" y="2"/>
                    </a:cubicBezTo>
                    <a:cubicBezTo>
                      <a:pt x="4" y="20"/>
                      <a:pt x="4" y="20"/>
                      <a:pt x="4" y="20"/>
                    </a:cubicBezTo>
                    <a:cubicBezTo>
                      <a:pt x="4" y="21"/>
                      <a:pt x="3" y="22"/>
                      <a:pt x="2" y="22"/>
                    </a:cubicBezTo>
                    <a:close/>
                  </a:path>
                </a:pathLst>
              </a:custGeom>
              <a:grpFill/>
              <a:ln w="6350">
                <a:solidFill>
                  <a:srgbClr val="000000"/>
                </a:solidFill>
                <a:round/>
                <a:headEnd/>
                <a:tailEnd/>
              </a:ln>
            </p:spPr>
            <p:txBody>
              <a:bodyPr/>
              <a:lstStyle/>
              <a:p>
                <a:endParaRPr lang="zh-CN" altLang="en-US"/>
              </a:p>
            </p:txBody>
          </p:sp>
          <p:sp>
            <p:nvSpPr>
              <p:cNvPr id="104" name="Freeform 319"/>
              <p:cNvSpPr>
                <a:spLocks/>
              </p:cNvSpPr>
              <p:nvPr/>
            </p:nvSpPr>
            <p:spPr bwMode="auto">
              <a:xfrm>
                <a:off x="7678739" y="4373564"/>
                <a:ext cx="6350" cy="34925"/>
              </a:xfrm>
              <a:custGeom>
                <a:avLst/>
                <a:gdLst>
                  <a:gd name="T0" fmla="*/ 2147483646 w 4"/>
                  <a:gd name="T1" fmla="*/ 2147483646 h 22"/>
                  <a:gd name="T2" fmla="*/ 0 w 4"/>
                  <a:gd name="T3" fmla="*/ 2147483646 h 22"/>
                  <a:gd name="T4" fmla="*/ 0 w 4"/>
                  <a:gd name="T5" fmla="*/ 2147483646 h 22"/>
                  <a:gd name="T6" fmla="*/ 2147483646 w 4"/>
                  <a:gd name="T7" fmla="*/ 0 h 22"/>
                  <a:gd name="T8" fmla="*/ 2147483646 w 4"/>
                  <a:gd name="T9" fmla="*/ 2147483646 h 22"/>
                  <a:gd name="T10" fmla="*/ 2147483646 w 4"/>
                  <a:gd name="T11" fmla="*/ 2147483646 h 22"/>
                  <a:gd name="T12" fmla="*/ 2147483646 w 4"/>
                  <a:gd name="T13" fmla="*/ 2147483646 h 2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 h="22">
                    <a:moveTo>
                      <a:pt x="2" y="22"/>
                    </a:moveTo>
                    <a:cubicBezTo>
                      <a:pt x="1" y="22"/>
                      <a:pt x="0" y="21"/>
                      <a:pt x="0" y="20"/>
                    </a:cubicBezTo>
                    <a:cubicBezTo>
                      <a:pt x="0" y="2"/>
                      <a:pt x="0" y="2"/>
                      <a:pt x="0" y="2"/>
                    </a:cubicBezTo>
                    <a:cubicBezTo>
                      <a:pt x="0" y="1"/>
                      <a:pt x="1" y="0"/>
                      <a:pt x="2" y="0"/>
                    </a:cubicBezTo>
                    <a:cubicBezTo>
                      <a:pt x="3" y="0"/>
                      <a:pt x="4" y="1"/>
                      <a:pt x="4" y="2"/>
                    </a:cubicBezTo>
                    <a:cubicBezTo>
                      <a:pt x="4" y="20"/>
                      <a:pt x="4" y="20"/>
                      <a:pt x="4" y="20"/>
                    </a:cubicBezTo>
                    <a:cubicBezTo>
                      <a:pt x="4" y="21"/>
                      <a:pt x="3" y="22"/>
                      <a:pt x="2" y="22"/>
                    </a:cubicBezTo>
                    <a:close/>
                  </a:path>
                </a:pathLst>
              </a:custGeom>
              <a:grpFill/>
              <a:ln w="6350">
                <a:solidFill>
                  <a:srgbClr val="000000"/>
                </a:solidFill>
                <a:round/>
                <a:headEnd/>
                <a:tailEnd/>
              </a:ln>
            </p:spPr>
            <p:txBody>
              <a:bodyPr/>
              <a:lstStyle/>
              <a:p>
                <a:endParaRPr lang="zh-CN" altLang="en-US"/>
              </a:p>
            </p:txBody>
          </p:sp>
          <p:sp>
            <p:nvSpPr>
              <p:cNvPr id="105" name="Freeform 320"/>
              <p:cNvSpPr>
                <a:spLocks/>
              </p:cNvSpPr>
              <p:nvPr/>
            </p:nvSpPr>
            <p:spPr bwMode="auto">
              <a:xfrm>
                <a:off x="7715251" y="4371976"/>
                <a:ext cx="17463" cy="3175"/>
              </a:xfrm>
              <a:custGeom>
                <a:avLst/>
                <a:gdLst>
                  <a:gd name="T0" fmla="*/ 2147483646 w 11"/>
                  <a:gd name="T1" fmla="*/ 2147483646 h 2"/>
                  <a:gd name="T2" fmla="*/ 2147483646 w 11"/>
                  <a:gd name="T3" fmla="*/ 2147483646 h 2"/>
                  <a:gd name="T4" fmla="*/ 0 w 11"/>
                  <a:gd name="T5" fmla="*/ 2147483646 h 2"/>
                  <a:gd name="T6" fmla="*/ 2147483646 w 11"/>
                  <a:gd name="T7" fmla="*/ 0 h 2"/>
                  <a:gd name="T8" fmla="*/ 2147483646 w 11"/>
                  <a:gd name="T9" fmla="*/ 0 h 2"/>
                  <a:gd name="T10" fmla="*/ 2147483646 w 11"/>
                  <a:gd name="T11" fmla="*/ 2147483646 h 2"/>
                  <a:gd name="T12" fmla="*/ 2147483646 w 11"/>
                  <a:gd name="T13" fmla="*/ 2147483646 h 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 h="2">
                    <a:moveTo>
                      <a:pt x="10" y="2"/>
                    </a:moveTo>
                    <a:cubicBezTo>
                      <a:pt x="1" y="2"/>
                      <a:pt x="1" y="2"/>
                      <a:pt x="1" y="2"/>
                    </a:cubicBezTo>
                    <a:cubicBezTo>
                      <a:pt x="1" y="2"/>
                      <a:pt x="0" y="2"/>
                      <a:pt x="0" y="1"/>
                    </a:cubicBezTo>
                    <a:cubicBezTo>
                      <a:pt x="0" y="1"/>
                      <a:pt x="1" y="0"/>
                      <a:pt x="1" y="0"/>
                    </a:cubicBezTo>
                    <a:cubicBezTo>
                      <a:pt x="10" y="0"/>
                      <a:pt x="10" y="0"/>
                      <a:pt x="10" y="0"/>
                    </a:cubicBezTo>
                    <a:cubicBezTo>
                      <a:pt x="10" y="0"/>
                      <a:pt x="11" y="1"/>
                      <a:pt x="11" y="1"/>
                    </a:cubicBezTo>
                    <a:cubicBezTo>
                      <a:pt x="11" y="2"/>
                      <a:pt x="10" y="2"/>
                      <a:pt x="10" y="2"/>
                    </a:cubicBezTo>
                    <a:close/>
                  </a:path>
                </a:pathLst>
              </a:custGeom>
              <a:grpFill/>
              <a:ln w="6350">
                <a:solidFill>
                  <a:srgbClr val="000000"/>
                </a:solidFill>
                <a:round/>
                <a:headEnd/>
                <a:tailEnd/>
              </a:ln>
            </p:spPr>
            <p:txBody>
              <a:bodyPr/>
              <a:lstStyle/>
              <a:p>
                <a:endParaRPr lang="zh-CN" altLang="en-US"/>
              </a:p>
            </p:txBody>
          </p:sp>
          <p:sp>
            <p:nvSpPr>
              <p:cNvPr id="106" name="Freeform 321"/>
              <p:cNvSpPr>
                <a:spLocks/>
              </p:cNvSpPr>
              <p:nvPr/>
            </p:nvSpPr>
            <p:spPr bwMode="auto">
              <a:xfrm>
                <a:off x="7715251" y="4392614"/>
                <a:ext cx="17463" cy="3175"/>
              </a:xfrm>
              <a:custGeom>
                <a:avLst/>
                <a:gdLst>
                  <a:gd name="T0" fmla="*/ 2147483646 w 11"/>
                  <a:gd name="T1" fmla="*/ 2147483646 h 2"/>
                  <a:gd name="T2" fmla="*/ 2147483646 w 11"/>
                  <a:gd name="T3" fmla="*/ 2147483646 h 2"/>
                  <a:gd name="T4" fmla="*/ 0 w 11"/>
                  <a:gd name="T5" fmla="*/ 2147483646 h 2"/>
                  <a:gd name="T6" fmla="*/ 2147483646 w 11"/>
                  <a:gd name="T7" fmla="*/ 0 h 2"/>
                  <a:gd name="T8" fmla="*/ 2147483646 w 11"/>
                  <a:gd name="T9" fmla="*/ 0 h 2"/>
                  <a:gd name="T10" fmla="*/ 2147483646 w 11"/>
                  <a:gd name="T11" fmla="*/ 2147483646 h 2"/>
                  <a:gd name="T12" fmla="*/ 2147483646 w 11"/>
                  <a:gd name="T13" fmla="*/ 2147483646 h 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 h="2">
                    <a:moveTo>
                      <a:pt x="10" y="2"/>
                    </a:moveTo>
                    <a:cubicBezTo>
                      <a:pt x="1" y="2"/>
                      <a:pt x="1" y="2"/>
                      <a:pt x="1" y="2"/>
                    </a:cubicBezTo>
                    <a:cubicBezTo>
                      <a:pt x="1" y="2"/>
                      <a:pt x="0" y="2"/>
                      <a:pt x="0" y="1"/>
                    </a:cubicBezTo>
                    <a:cubicBezTo>
                      <a:pt x="0" y="0"/>
                      <a:pt x="1" y="0"/>
                      <a:pt x="1" y="0"/>
                    </a:cubicBezTo>
                    <a:cubicBezTo>
                      <a:pt x="10" y="0"/>
                      <a:pt x="10" y="0"/>
                      <a:pt x="10" y="0"/>
                    </a:cubicBezTo>
                    <a:cubicBezTo>
                      <a:pt x="10" y="0"/>
                      <a:pt x="11" y="0"/>
                      <a:pt x="11" y="1"/>
                    </a:cubicBezTo>
                    <a:cubicBezTo>
                      <a:pt x="11" y="2"/>
                      <a:pt x="10" y="2"/>
                      <a:pt x="10" y="2"/>
                    </a:cubicBezTo>
                    <a:close/>
                  </a:path>
                </a:pathLst>
              </a:custGeom>
              <a:grpFill/>
              <a:ln w="6350">
                <a:solidFill>
                  <a:srgbClr val="000000"/>
                </a:solidFill>
                <a:round/>
                <a:headEnd/>
                <a:tailEnd/>
              </a:ln>
            </p:spPr>
            <p:txBody>
              <a:bodyPr/>
              <a:lstStyle/>
              <a:p>
                <a:endParaRPr lang="zh-CN" altLang="en-US"/>
              </a:p>
            </p:txBody>
          </p:sp>
          <p:sp>
            <p:nvSpPr>
              <p:cNvPr id="107" name="Freeform 322"/>
              <p:cNvSpPr>
                <a:spLocks/>
              </p:cNvSpPr>
              <p:nvPr/>
            </p:nvSpPr>
            <p:spPr bwMode="auto">
              <a:xfrm>
                <a:off x="7715251" y="4413251"/>
                <a:ext cx="17463" cy="3175"/>
              </a:xfrm>
              <a:custGeom>
                <a:avLst/>
                <a:gdLst>
                  <a:gd name="T0" fmla="*/ 2147483646 w 11"/>
                  <a:gd name="T1" fmla="*/ 2147483646 h 2"/>
                  <a:gd name="T2" fmla="*/ 2147483646 w 11"/>
                  <a:gd name="T3" fmla="*/ 2147483646 h 2"/>
                  <a:gd name="T4" fmla="*/ 0 w 11"/>
                  <a:gd name="T5" fmla="*/ 2147483646 h 2"/>
                  <a:gd name="T6" fmla="*/ 2147483646 w 11"/>
                  <a:gd name="T7" fmla="*/ 0 h 2"/>
                  <a:gd name="T8" fmla="*/ 2147483646 w 11"/>
                  <a:gd name="T9" fmla="*/ 0 h 2"/>
                  <a:gd name="T10" fmla="*/ 2147483646 w 11"/>
                  <a:gd name="T11" fmla="*/ 2147483646 h 2"/>
                  <a:gd name="T12" fmla="*/ 2147483646 w 11"/>
                  <a:gd name="T13" fmla="*/ 2147483646 h 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 h="2">
                    <a:moveTo>
                      <a:pt x="10" y="2"/>
                    </a:moveTo>
                    <a:cubicBezTo>
                      <a:pt x="1" y="2"/>
                      <a:pt x="1" y="2"/>
                      <a:pt x="1" y="2"/>
                    </a:cubicBezTo>
                    <a:cubicBezTo>
                      <a:pt x="1" y="2"/>
                      <a:pt x="0" y="1"/>
                      <a:pt x="0" y="1"/>
                    </a:cubicBezTo>
                    <a:cubicBezTo>
                      <a:pt x="0" y="0"/>
                      <a:pt x="1" y="0"/>
                      <a:pt x="1" y="0"/>
                    </a:cubicBezTo>
                    <a:cubicBezTo>
                      <a:pt x="10" y="0"/>
                      <a:pt x="10" y="0"/>
                      <a:pt x="10" y="0"/>
                    </a:cubicBezTo>
                    <a:cubicBezTo>
                      <a:pt x="10" y="0"/>
                      <a:pt x="11" y="0"/>
                      <a:pt x="11" y="1"/>
                    </a:cubicBezTo>
                    <a:cubicBezTo>
                      <a:pt x="11" y="1"/>
                      <a:pt x="10" y="2"/>
                      <a:pt x="10" y="2"/>
                    </a:cubicBezTo>
                    <a:close/>
                  </a:path>
                </a:pathLst>
              </a:custGeom>
              <a:grpFill/>
              <a:ln w="6350">
                <a:solidFill>
                  <a:srgbClr val="000000"/>
                </a:solidFill>
                <a:round/>
                <a:headEnd/>
                <a:tailEnd/>
              </a:ln>
            </p:spPr>
            <p:txBody>
              <a:bodyPr/>
              <a:lstStyle/>
              <a:p>
                <a:endParaRPr lang="zh-CN" altLang="en-US"/>
              </a:p>
            </p:txBody>
          </p:sp>
          <p:sp>
            <p:nvSpPr>
              <p:cNvPr id="108" name="Freeform 323"/>
              <p:cNvSpPr>
                <a:spLocks/>
              </p:cNvSpPr>
              <p:nvPr/>
            </p:nvSpPr>
            <p:spPr bwMode="auto">
              <a:xfrm>
                <a:off x="7713664" y="4395789"/>
                <a:ext cx="3175" cy="17463"/>
              </a:xfrm>
              <a:custGeom>
                <a:avLst/>
                <a:gdLst>
                  <a:gd name="T0" fmla="*/ 2147483646 w 2"/>
                  <a:gd name="T1" fmla="*/ 2147483646 h 11"/>
                  <a:gd name="T2" fmla="*/ 0 w 2"/>
                  <a:gd name="T3" fmla="*/ 2147483646 h 11"/>
                  <a:gd name="T4" fmla="*/ 0 w 2"/>
                  <a:gd name="T5" fmla="*/ 2147483646 h 11"/>
                  <a:gd name="T6" fmla="*/ 2147483646 w 2"/>
                  <a:gd name="T7" fmla="*/ 0 h 11"/>
                  <a:gd name="T8" fmla="*/ 2147483646 w 2"/>
                  <a:gd name="T9" fmla="*/ 2147483646 h 11"/>
                  <a:gd name="T10" fmla="*/ 2147483646 w 2"/>
                  <a:gd name="T11" fmla="*/ 2147483646 h 11"/>
                  <a:gd name="T12" fmla="*/ 2147483646 w 2"/>
                  <a:gd name="T13" fmla="*/ 2147483646 h 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 h="11">
                    <a:moveTo>
                      <a:pt x="1" y="11"/>
                    </a:moveTo>
                    <a:cubicBezTo>
                      <a:pt x="1" y="11"/>
                      <a:pt x="0" y="10"/>
                      <a:pt x="0" y="10"/>
                    </a:cubicBezTo>
                    <a:cubicBezTo>
                      <a:pt x="0" y="1"/>
                      <a:pt x="0" y="1"/>
                      <a:pt x="0" y="1"/>
                    </a:cubicBezTo>
                    <a:cubicBezTo>
                      <a:pt x="0" y="1"/>
                      <a:pt x="1" y="0"/>
                      <a:pt x="1" y="0"/>
                    </a:cubicBezTo>
                    <a:cubicBezTo>
                      <a:pt x="2" y="0"/>
                      <a:pt x="2" y="1"/>
                      <a:pt x="2" y="1"/>
                    </a:cubicBezTo>
                    <a:cubicBezTo>
                      <a:pt x="2" y="10"/>
                      <a:pt x="2" y="10"/>
                      <a:pt x="2" y="10"/>
                    </a:cubicBezTo>
                    <a:cubicBezTo>
                      <a:pt x="2" y="10"/>
                      <a:pt x="2" y="11"/>
                      <a:pt x="1" y="11"/>
                    </a:cubicBezTo>
                    <a:close/>
                  </a:path>
                </a:pathLst>
              </a:custGeom>
              <a:grpFill/>
              <a:ln w="6350">
                <a:solidFill>
                  <a:srgbClr val="000000"/>
                </a:solidFill>
                <a:round/>
                <a:headEnd/>
                <a:tailEnd/>
              </a:ln>
            </p:spPr>
            <p:txBody>
              <a:bodyPr/>
              <a:lstStyle/>
              <a:p>
                <a:endParaRPr lang="zh-CN" altLang="en-US"/>
              </a:p>
            </p:txBody>
          </p:sp>
          <p:sp>
            <p:nvSpPr>
              <p:cNvPr id="109" name="Freeform 324"/>
              <p:cNvSpPr>
                <a:spLocks/>
              </p:cNvSpPr>
              <p:nvPr/>
            </p:nvSpPr>
            <p:spPr bwMode="auto">
              <a:xfrm>
                <a:off x="7713664" y="4375151"/>
                <a:ext cx="3175" cy="17463"/>
              </a:xfrm>
              <a:custGeom>
                <a:avLst/>
                <a:gdLst>
                  <a:gd name="T0" fmla="*/ 2147483646 w 2"/>
                  <a:gd name="T1" fmla="*/ 2147483646 h 11"/>
                  <a:gd name="T2" fmla="*/ 0 w 2"/>
                  <a:gd name="T3" fmla="*/ 2147483646 h 11"/>
                  <a:gd name="T4" fmla="*/ 0 w 2"/>
                  <a:gd name="T5" fmla="*/ 2147483646 h 11"/>
                  <a:gd name="T6" fmla="*/ 2147483646 w 2"/>
                  <a:gd name="T7" fmla="*/ 0 h 11"/>
                  <a:gd name="T8" fmla="*/ 2147483646 w 2"/>
                  <a:gd name="T9" fmla="*/ 2147483646 h 11"/>
                  <a:gd name="T10" fmla="*/ 2147483646 w 2"/>
                  <a:gd name="T11" fmla="*/ 2147483646 h 11"/>
                  <a:gd name="T12" fmla="*/ 2147483646 w 2"/>
                  <a:gd name="T13" fmla="*/ 2147483646 h 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 h="11">
                    <a:moveTo>
                      <a:pt x="1" y="11"/>
                    </a:moveTo>
                    <a:cubicBezTo>
                      <a:pt x="1" y="11"/>
                      <a:pt x="0" y="10"/>
                      <a:pt x="0" y="10"/>
                    </a:cubicBezTo>
                    <a:cubicBezTo>
                      <a:pt x="0" y="1"/>
                      <a:pt x="0" y="1"/>
                      <a:pt x="0" y="1"/>
                    </a:cubicBezTo>
                    <a:cubicBezTo>
                      <a:pt x="0" y="1"/>
                      <a:pt x="1" y="0"/>
                      <a:pt x="1" y="0"/>
                    </a:cubicBezTo>
                    <a:cubicBezTo>
                      <a:pt x="2" y="0"/>
                      <a:pt x="2" y="1"/>
                      <a:pt x="2" y="1"/>
                    </a:cubicBezTo>
                    <a:cubicBezTo>
                      <a:pt x="2" y="10"/>
                      <a:pt x="2" y="10"/>
                      <a:pt x="2" y="10"/>
                    </a:cubicBezTo>
                    <a:cubicBezTo>
                      <a:pt x="2" y="10"/>
                      <a:pt x="2" y="11"/>
                      <a:pt x="1" y="11"/>
                    </a:cubicBezTo>
                    <a:close/>
                  </a:path>
                </a:pathLst>
              </a:custGeom>
              <a:grpFill/>
              <a:ln w="6350">
                <a:solidFill>
                  <a:srgbClr val="000000"/>
                </a:solidFill>
                <a:round/>
                <a:headEnd/>
                <a:tailEnd/>
              </a:ln>
            </p:spPr>
            <p:txBody>
              <a:bodyPr/>
              <a:lstStyle/>
              <a:p>
                <a:endParaRPr lang="zh-CN" altLang="en-US"/>
              </a:p>
            </p:txBody>
          </p:sp>
          <p:sp>
            <p:nvSpPr>
              <p:cNvPr id="110" name="Freeform 325"/>
              <p:cNvSpPr>
                <a:spLocks/>
              </p:cNvSpPr>
              <p:nvPr/>
            </p:nvSpPr>
            <p:spPr bwMode="auto">
              <a:xfrm>
                <a:off x="7731126" y="4375151"/>
                <a:ext cx="3175" cy="17463"/>
              </a:xfrm>
              <a:custGeom>
                <a:avLst/>
                <a:gdLst>
                  <a:gd name="T0" fmla="*/ 2147483646 w 2"/>
                  <a:gd name="T1" fmla="*/ 2147483646 h 11"/>
                  <a:gd name="T2" fmla="*/ 0 w 2"/>
                  <a:gd name="T3" fmla="*/ 2147483646 h 11"/>
                  <a:gd name="T4" fmla="*/ 0 w 2"/>
                  <a:gd name="T5" fmla="*/ 2147483646 h 11"/>
                  <a:gd name="T6" fmla="*/ 2147483646 w 2"/>
                  <a:gd name="T7" fmla="*/ 0 h 11"/>
                  <a:gd name="T8" fmla="*/ 2147483646 w 2"/>
                  <a:gd name="T9" fmla="*/ 2147483646 h 11"/>
                  <a:gd name="T10" fmla="*/ 2147483646 w 2"/>
                  <a:gd name="T11" fmla="*/ 2147483646 h 11"/>
                  <a:gd name="T12" fmla="*/ 2147483646 w 2"/>
                  <a:gd name="T13" fmla="*/ 2147483646 h 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 h="11">
                    <a:moveTo>
                      <a:pt x="1" y="11"/>
                    </a:moveTo>
                    <a:cubicBezTo>
                      <a:pt x="0" y="11"/>
                      <a:pt x="0" y="10"/>
                      <a:pt x="0" y="10"/>
                    </a:cubicBezTo>
                    <a:cubicBezTo>
                      <a:pt x="0" y="1"/>
                      <a:pt x="0" y="1"/>
                      <a:pt x="0" y="1"/>
                    </a:cubicBezTo>
                    <a:cubicBezTo>
                      <a:pt x="0" y="1"/>
                      <a:pt x="0" y="0"/>
                      <a:pt x="1" y="0"/>
                    </a:cubicBezTo>
                    <a:cubicBezTo>
                      <a:pt x="1" y="0"/>
                      <a:pt x="2" y="1"/>
                      <a:pt x="2" y="1"/>
                    </a:cubicBezTo>
                    <a:cubicBezTo>
                      <a:pt x="2" y="10"/>
                      <a:pt x="2" y="10"/>
                      <a:pt x="2" y="10"/>
                    </a:cubicBezTo>
                    <a:cubicBezTo>
                      <a:pt x="2" y="10"/>
                      <a:pt x="1" y="11"/>
                      <a:pt x="1" y="11"/>
                    </a:cubicBezTo>
                    <a:close/>
                  </a:path>
                </a:pathLst>
              </a:custGeom>
              <a:grpFill/>
              <a:ln w="6350">
                <a:solidFill>
                  <a:srgbClr val="000000"/>
                </a:solidFill>
                <a:round/>
                <a:headEnd/>
                <a:tailEnd/>
              </a:ln>
            </p:spPr>
            <p:txBody>
              <a:bodyPr/>
              <a:lstStyle/>
              <a:p>
                <a:endParaRPr lang="zh-CN" altLang="en-US"/>
              </a:p>
            </p:txBody>
          </p:sp>
          <p:sp>
            <p:nvSpPr>
              <p:cNvPr id="111" name="Freeform 326"/>
              <p:cNvSpPr>
                <a:spLocks/>
              </p:cNvSpPr>
              <p:nvPr/>
            </p:nvSpPr>
            <p:spPr bwMode="auto">
              <a:xfrm>
                <a:off x="7731126" y="4395789"/>
                <a:ext cx="3175" cy="17463"/>
              </a:xfrm>
              <a:custGeom>
                <a:avLst/>
                <a:gdLst>
                  <a:gd name="T0" fmla="*/ 2147483646 w 2"/>
                  <a:gd name="T1" fmla="*/ 2147483646 h 11"/>
                  <a:gd name="T2" fmla="*/ 0 w 2"/>
                  <a:gd name="T3" fmla="*/ 2147483646 h 11"/>
                  <a:gd name="T4" fmla="*/ 0 w 2"/>
                  <a:gd name="T5" fmla="*/ 2147483646 h 11"/>
                  <a:gd name="T6" fmla="*/ 2147483646 w 2"/>
                  <a:gd name="T7" fmla="*/ 0 h 11"/>
                  <a:gd name="T8" fmla="*/ 2147483646 w 2"/>
                  <a:gd name="T9" fmla="*/ 2147483646 h 11"/>
                  <a:gd name="T10" fmla="*/ 2147483646 w 2"/>
                  <a:gd name="T11" fmla="*/ 2147483646 h 11"/>
                  <a:gd name="T12" fmla="*/ 2147483646 w 2"/>
                  <a:gd name="T13" fmla="*/ 2147483646 h 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 h="11">
                    <a:moveTo>
                      <a:pt x="1" y="11"/>
                    </a:moveTo>
                    <a:cubicBezTo>
                      <a:pt x="0" y="11"/>
                      <a:pt x="0" y="10"/>
                      <a:pt x="0" y="10"/>
                    </a:cubicBezTo>
                    <a:cubicBezTo>
                      <a:pt x="0" y="1"/>
                      <a:pt x="0" y="1"/>
                      <a:pt x="0" y="1"/>
                    </a:cubicBezTo>
                    <a:cubicBezTo>
                      <a:pt x="0" y="1"/>
                      <a:pt x="0" y="0"/>
                      <a:pt x="1" y="0"/>
                    </a:cubicBezTo>
                    <a:cubicBezTo>
                      <a:pt x="1" y="0"/>
                      <a:pt x="2" y="1"/>
                      <a:pt x="2" y="1"/>
                    </a:cubicBezTo>
                    <a:cubicBezTo>
                      <a:pt x="2" y="10"/>
                      <a:pt x="2" y="10"/>
                      <a:pt x="2" y="10"/>
                    </a:cubicBezTo>
                    <a:cubicBezTo>
                      <a:pt x="2" y="10"/>
                      <a:pt x="1" y="11"/>
                      <a:pt x="1" y="11"/>
                    </a:cubicBezTo>
                    <a:close/>
                  </a:path>
                </a:pathLst>
              </a:custGeom>
              <a:grpFill/>
              <a:ln w="6350">
                <a:solidFill>
                  <a:srgbClr val="000000"/>
                </a:solidFill>
                <a:round/>
                <a:headEnd/>
                <a:tailEnd/>
              </a:ln>
            </p:spPr>
            <p:txBody>
              <a:bodyPr/>
              <a:lstStyle/>
              <a:p>
                <a:endParaRPr lang="zh-CN" altLang="en-US"/>
              </a:p>
            </p:txBody>
          </p:sp>
          <p:sp>
            <p:nvSpPr>
              <p:cNvPr id="112" name="Freeform 327"/>
              <p:cNvSpPr>
                <a:spLocks/>
              </p:cNvSpPr>
              <p:nvPr/>
            </p:nvSpPr>
            <p:spPr bwMode="auto">
              <a:xfrm>
                <a:off x="7626351" y="4249739"/>
                <a:ext cx="33338" cy="6350"/>
              </a:xfrm>
              <a:custGeom>
                <a:avLst/>
                <a:gdLst>
                  <a:gd name="T0" fmla="*/ 2147483646 w 22"/>
                  <a:gd name="T1" fmla="*/ 2147483646 h 4"/>
                  <a:gd name="T2" fmla="*/ 2147483646 w 22"/>
                  <a:gd name="T3" fmla="*/ 2147483646 h 4"/>
                  <a:gd name="T4" fmla="*/ 0 w 22"/>
                  <a:gd name="T5" fmla="*/ 2147483646 h 4"/>
                  <a:gd name="T6" fmla="*/ 2147483646 w 22"/>
                  <a:gd name="T7" fmla="*/ 0 h 4"/>
                  <a:gd name="T8" fmla="*/ 2147483646 w 22"/>
                  <a:gd name="T9" fmla="*/ 0 h 4"/>
                  <a:gd name="T10" fmla="*/ 2147483646 w 22"/>
                  <a:gd name="T11" fmla="*/ 2147483646 h 4"/>
                  <a:gd name="T12" fmla="*/ 2147483646 w 22"/>
                  <a:gd name="T13" fmla="*/ 2147483646 h 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2" h="4">
                    <a:moveTo>
                      <a:pt x="20" y="4"/>
                    </a:moveTo>
                    <a:cubicBezTo>
                      <a:pt x="2" y="4"/>
                      <a:pt x="2" y="4"/>
                      <a:pt x="2" y="4"/>
                    </a:cubicBezTo>
                    <a:cubicBezTo>
                      <a:pt x="1" y="4"/>
                      <a:pt x="0" y="3"/>
                      <a:pt x="0" y="2"/>
                    </a:cubicBezTo>
                    <a:cubicBezTo>
                      <a:pt x="0" y="1"/>
                      <a:pt x="1" y="0"/>
                      <a:pt x="2" y="0"/>
                    </a:cubicBezTo>
                    <a:cubicBezTo>
                      <a:pt x="20" y="0"/>
                      <a:pt x="20" y="0"/>
                      <a:pt x="20" y="0"/>
                    </a:cubicBezTo>
                    <a:cubicBezTo>
                      <a:pt x="21" y="0"/>
                      <a:pt x="22" y="1"/>
                      <a:pt x="22" y="2"/>
                    </a:cubicBezTo>
                    <a:cubicBezTo>
                      <a:pt x="22" y="3"/>
                      <a:pt x="21" y="4"/>
                      <a:pt x="20" y="4"/>
                    </a:cubicBezTo>
                    <a:close/>
                  </a:path>
                </a:pathLst>
              </a:custGeom>
              <a:grpFill/>
              <a:ln w="6350">
                <a:solidFill>
                  <a:srgbClr val="000000"/>
                </a:solidFill>
                <a:round/>
                <a:headEnd/>
                <a:tailEnd/>
              </a:ln>
            </p:spPr>
            <p:txBody>
              <a:bodyPr/>
              <a:lstStyle/>
              <a:p>
                <a:endParaRPr lang="zh-CN" altLang="en-US"/>
              </a:p>
            </p:txBody>
          </p:sp>
          <p:sp>
            <p:nvSpPr>
              <p:cNvPr id="113" name="Freeform 328"/>
              <p:cNvSpPr>
                <a:spLocks/>
              </p:cNvSpPr>
              <p:nvPr/>
            </p:nvSpPr>
            <p:spPr bwMode="auto">
              <a:xfrm>
                <a:off x="7626351" y="4291014"/>
                <a:ext cx="33338" cy="6350"/>
              </a:xfrm>
              <a:custGeom>
                <a:avLst/>
                <a:gdLst>
                  <a:gd name="T0" fmla="*/ 2147483646 w 22"/>
                  <a:gd name="T1" fmla="*/ 2147483646 h 4"/>
                  <a:gd name="T2" fmla="*/ 2147483646 w 22"/>
                  <a:gd name="T3" fmla="*/ 2147483646 h 4"/>
                  <a:gd name="T4" fmla="*/ 0 w 22"/>
                  <a:gd name="T5" fmla="*/ 2147483646 h 4"/>
                  <a:gd name="T6" fmla="*/ 2147483646 w 22"/>
                  <a:gd name="T7" fmla="*/ 0 h 4"/>
                  <a:gd name="T8" fmla="*/ 2147483646 w 22"/>
                  <a:gd name="T9" fmla="*/ 0 h 4"/>
                  <a:gd name="T10" fmla="*/ 2147483646 w 22"/>
                  <a:gd name="T11" fmla="*/ 2147483646 h 4"/>
                  <a:gd name="T12" fmla="*/ 2147483646 w 22"/>
                  <a:gd name="T13" fmla="*/ 2147483646 h 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2" h="4">
                    <a:moveTo>
                      <a:pt x="20" y="4"/>
                    </a:moveTo>
                    <a:cubicBezTo>
                      <a:pt x="2" y="4"/>
                      <a:pt x="2" y="4"/>
                      <a:pt x="2" y="4"/>
                    </a:cubicBezTo>
                    <a:cubicBezTo>
                      <a:pt x="1" y="4"/>
                      <a:pt x="0" y="3"/>
                      <a:pt x="0" y="2"/>
                    </a:cubicBezTo>
                    <a:cubicBezTo>
                      <a:pt x="0" y="0"/>
                      <a:pt x="1" y="0"/>
                      <a:pt x="2" y="0"/>
                    </a:cubicBezTo>
                    <a:cubicBezTo>
                      <a:pt x="20" y="0"/>
                      <a:pt x="20" y="0"/>
                      <a:pt x="20" y="0"/>
                    </a:cubicBezTo>
                    <a:cubicBezTo>
                      <a:pt x="21" y="0"/>
                      <a:pt x="22" y="0"/>
                      <a:pt x="22" y="2"/>
                    </a:cubicBezTo>
                    <a:cubicBezTo>
                      <a:pt x="22" y="3"/>
                      <a:pt x="21" y="4"/>
                      <a:pt x="20" y="4"/>
                    </a:cubicBezTo>
                    <a:close/>
                  </a:path>
                </a:pathLst>
              </a:custGeom>
              <a:grpFill/>
              <a:ln w="6350">
                <a:solidFill>
                  <a:srgbClr val="000000"/>
                </a:solidFill>
                <a:round/>
                <a:headEnd/>
                <a:tailEnd/>
              </a:ln>
            </p:spPr>
            <p:txBody>
              <a:bodyPr/>
              <a:lstStyle/>
              <a:p>
                <a:endParaRPr lang="zh-CN" altLang="en-US"/>
              </a:p>
            </p:txBody>
          </p:sp>
          <p:sp>
            <p:nvSpPr>
              <p:cNvPr id="114" name="Freeform 329"/>
              <p:cNvSpPr>
                <a:spLocks/>
              </p:cNvSpPr>
              <p:nvPr/>
            </p:nvSpPr>
            <p:spPr bwMode="auto">
              <a:xfrm>
                <a:off x="7693026" y="4252914"/>
                <a:ext cx="14288" cy="3175"/>
              </a:xfrm>
              <a:custGeom>
                <a:avLst/>
                <a:gdLst>
                  <a:gd name="T0" fmla="*/ 2147483646 w 10"/>
                  <a:gd name="T1" fmla="*/ 2147483646 h 2"/>
                  <a:gd name="T2" fmla="*/ 2147483646 w 10"/>
                  <a:gd name="T3" fmla="*/ 2147483646 h 2"/>
                  <a:gd name="T4" fmla="*/ 0 w 10"/>
                  <a:gd name="T5" fmla="*/ 2147483646 h 2"/>
                  <a:gd name="T6" fmla="*/ 2147483646 w 10"/>
                  <a:gd name="T7" fmla="*/ 0 h 2"/>
                  <a:gd name="T8" fmla="*/ 2147483646 w 10"/>
                  <a:gd name="T9" fmla="*/ 0 h 2"/>
                  <a:gd name="T10" fmla="*/ 2147483646 w 10"/>
                  <a:gd name="T11" fmla="*/ 2147483646 h 2"/>
                  <a:gd name="T12" fmla="*/ 2147483646 w 10"/>
                  <a:gd name="T13" fmla="*/ 2147483646 h 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 h="2">
                    <a:moveTo>
                      <a:pt x="9" y="2"/>
                    </a:moveTo>
                    <a:cubicBezTo>
                      <a:pt x="1" y="2"/>
                      <a:pt x="1" y="2"/>
                      <a:pt x="1" y="2"/>
                    </a:cubicBezTo>
                    <a:cubicBezTo>
                      <a:pt x="0" y="2"/>
                      <a:pt x="0" y="2"/>
                      <a:pt x="0" y="1"/>
                    </a:cubicBezTo>
                    <a:cubicBezTo>
                      <a:pt x="0" y="1"/>
                      <a:pt x="0" y="0"/>
                      <a:pt x="1" y="0"/>
                    </a:cubicBezTo>
                    <a:cubicBezTo>
                      <a:pt x="9" y="0"/>
                      <a:pt x="9" y="0"/>
                      <a:pt x="9" y="0"/>
                    </a:cubicBezTo>
                    <a:cubicBezTo>
                      <a:pt x="10" y="0"/>
                      <a:pt x="10" y="1"/>
                      <a:pt x="10" y="1"/>
                    </a:cubicBezTo>
                    <a:cubicBezTo>
                      <a:pt x="10" y="2"/>
                      <a:pt x="10" y="2"/>
                      <a:pt x="9" y="2"/>
                    </a:cubicBezTo>
                    <a:close/>
                  </a:path>
                </a:pathLst>
              </a:custGeom>
              <a:grpFill/>
              <a:ln w="6350">
                <a:solidFill>
                  <a:srgbClr val="000000"/>
                </a:solidFill>
                <a:round/>
                <a:headEnd/>
                <a:tailEnd/>
              </a:ln>
            </p:spPr>
            <p:txBody>
              <a:bodyPr/>
              <a:lstStyle/>
              <a:p>
                <a:endParaRPr lang="zh-CN" altLang="en-US"/>
              </a:p>
            </p:txBody>
          </p:sp>
          <p:sp>
            <p:nvSpPr>
              <p:cNvPr id="115" name="Freeform 330"/>
              <p:cNvSpPr>
                <a:spLocks/>
              </p:cNvSpPr>
              <p:nvPr/>
            </p:nvSpPr>
            <p:spPr bwMode="auto">
              <a:xfrm>
                <a:off x="7691439" y="4256089"/>
                <a:ext cx="3175" cy="17463"/>
              </a:xfrm>
              <a:custGeom>
                <a:avLst/>
                <a:gdLst>
                  <a:gd name="T0" fmla="*/ 2147483646 w 2"/>
                  <a:gd name="T1" fmla="*/ 2147483646 h 11"/>
                  <a:gd name="T2" fmla="*/ 0 w 2"/>
                  <a:gd name="T3" fmla="*/ 2147483646 h 11"/>
                  <a:gd name="T4" fmla="*/ 0 w 2"/>
                  <a:gd name="T5" fmla="*/ 2147483646 h 11"/>
                  <a:gd name="T6" fmla="*/ 2147483646 w 2"/>
                  <a:gd name="T7" fmla="*/ 0 h 11"/>
                  <a:gd name="T8" fmla="*/ 2147483646 w 2"/>
                  <a:gd name="T9" fmla="*/ 2147483646 h 11"/>
                  <a:gd name="T10" fmla="*/ 2147483646 w 2"/>
                  <a:gd name="T11" fmla="*/ 2147483646 h 11"/>
                  <a:gd name="T12" fmla="*/ 2147483646 w 2"/>
                  <a:gd name="T13" fmla="*/ 2147483646 h 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 h="11">
                    <a:moveTo>
                      <a:pt x="1" y="11"/>
                    </a:moveTo>
                    <a:cubicBezTo>
                      <a:pt x="1" y="11"/>
                      <a:pt x="0" y="10"/>
                      <a:pt x="0" y="10"/>
                    </a:cubicBezTo>
                    <a:cubicBezTo>
                      <a:pt x="0" y="1"/>
                      <a:pt x="0" y="1"/>
                      <a:pt x="0" y="1"/>
                    </a:cubicBezTo>
                    <a:cubicBezTo>
                      <a:pt x="0" y="1"/>
                      <a:pt x="1" y="0"/>
                      <a:pt x="1" y="0"/>
                    </a:cubicBezTo>
                    <a:cubicBezTo>
                      <a:pt x="2" y="0"/>
                      <a:pt x="2" y="1"/>
                      <a:pt x="2" y="1"/>
                    </a:cubicBezTo>
                    <a:cubicBezTo>
                      <a:pt x="2" y="10"/>
                      <a:pt x="2" y="10"/>
                      <a:pt x="2" y="10"/>
                    </a:cubicBezTo>
                    <a:cubicBezTo>
                      <a:pt x="2" y="10"/>
                      <a:pt x="2" y="11"/>
                      <a:pt x="1" y="11"/>
                    </a:cubicBezTo>
                    <a:close/>
                  </a:path>
                </a:pathLst>
              </a:custGeom>
              <a:grpFill/>
              <a:ln w="6350">
                <a:solidFill>
                  <a:srgbClr val="000000"/>
                </a:solidFill>
                <a:round/>
                <a:headEnd/>
                <a:tailEnd/>
              </a:ln>
            </p:spPr>
            <p:txBody>
              <a:bodyPr/>
              <a:lstStyle/>
              <a:p>
                <a:endParaRPr lang="zh-CN" altLang="en-US"/>
              </a:p>
            </p:txBody>
          </p:sp>
          <p:sp>
            <p:nvSpPr>
              <p:cNvPr id="116" name="Freeform 331"/>
              <p:cNvSpPr>
                <a:spLocks/>
              </p:cNvSpPr>
              <p:nvPr/>
            </p:nvSpPr>
            <p:spPr bwMode="auto">
              <a:xfrm>
                <a:off x="7705726" y="4276726"/>
                <a:ext cx="3175" cy="14288"/>
              </a:xfrm>
              <a:custGeom>
                <a:avLst/>
                <a:gdLst>
                  <a:gd name="T0" fmla="*/ 2147483646 w 2"/>
                  <a:gd name="T1" fmla="*/ 2147483646 h 10"/>
                  <a:gd name="T2" fmla="*/ 0 w 2"/>
                  <a:gd name="T3" fmla="*/ 2147483646 h 10"/>
                  <a:gd name="T4" fmla="*/ 0 w 2"/>
                  <a:gd name="T5" fmla="*/ 2147483646 h 10"/>
                  <a:gd name="T6" fmla="*/ 2147483646 w 2"/>
                  <a:gd name="T7" fmla="*/ 0 h 10"/>
                  <a:gd name="T8" fmla="*/ 2147483646 w 2"/>
                  <a:gd name="T9" fmla="*/ 2147483646 h 10"/>
                  <a:gd name="T10" fmla="*/ 2147483646 w 2"/>
                  <a:gd name="T11" fmla="*/ 2147483646 h 10"/>
                  <a:gd name="T12" fmla="*/ 2147483646 w 2"/>
                  <a:gd name="T13" fmla="*/ 2147483646 h 1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 h="10">
                    <a:moveTo>
                      <a:pt x="1" y="10"/>
                    </a:moveTo>
                    <a:cubicBezTo>
                      <a:pt x="1" y="10"/>
                      <a:pt x="0" y="10"/>
                      <a:pt x="0" y="9"/>
                    </a:cubicBezTo>
                    <a:cubicBezTo>
                      <a:pt x="0" y="1"/>
                      <a:pt x="0" y="1"/>
                      <a:pt x="0" y="1"/>
                    </a:cubicBezTo>
                    <a:cubicBezTo>
                      <a:pt x="0" y="0"/>
                      <a:pt x="1" y="0"/>
                      <a:pt x="1" y="0"/>
                    </a:cubicBezTo>
                    <a:cubicBezTo>
                      <a:pt x="2" y="0"/>
                      <a:pt x="2" y="0"/>
                      <a:pt x="2" y="1"/>
                    </a:cubicBezTo>
                    <a:cubicBezTo>
                      <a:pt x="2" y="9"/>
                      <a:pt x="2" y="9"/>
                      <a:pt x="2" y="9"/>
                    </a:cubicBezTo>
                    <a:cubicBezTo>
                      <a:pt x="2" y="10"/>
                      <a:pt x="2" y="10"/>
                      <a:pt x="1" y="10"/>
                    </a:cubicBezTo>
                    <a:close/>
                  </a:path>
                </a:pathLst>
              </a:custGeom>
              <a:grpFill/>
              <a:ln w="6350">
                <a:solidFill>
                  <a:srgbClr val="000000"/>
                </a:solidFill>
                <a:round/>
                <a:headEnd/>
                <a:tailEnd/>
              </a:ln>
            </p:spPr>
            <p:txBody>
              <a:bodyPr/>
              <a:lstStyle/>
              <a:p>
                <a:endParaRPr lang="zh-CN" altLang="en-US"/>
              </a:p>
            </p:txBody>
          </p:sp>
          <p:sp>
            <p:nvSpPr>
              <p:cNvPr id="117" name="Freeform 332"/>
              <p:cNvSpPr>
                <a:spLocks/>
              </p:cNvSpPr>
              <p:nvPr/>
            </p:nvSpPr>
            <p:spPr bwMode="auto">
              <a:xfrm>
                <a:off x="7691439" y="4276726"/>
                <a:ext cx="3175" cy="14288"/>
              </a:xfrm>
              <a:custGeom>
                <a:avLst/>
                <a:gdLst>
                  <a:gd name="T0" fmla="*/ 2147483646 w 2"/>
                  <a:gd name="T1" fmla="*/ 2147483646 h 10"/>
                  <a:gd name="T2" fmla="*/ 0 w 2"/>
                  <a:gd name="T3" fmla="*/ 2147483646 h 10"/>
                  <a:gd name="T4" fmla="*/ 0 w 2"/>
                  <a:gd name="T5" fmla="*/ 2147483646 h 10"/>
                  <a:gd name="T6" fmla="*/ 2147483646 w 2"/>
                  <a:gd name="T7" fmla="*/ 0 h 10"/>
                  <a:gd name="T8" fmla="*/ 2147483646 w 2"/>
                  <a:gd name="T9" fmla="*/ 2147483646 h 10"/>
                  <a:gd name="T10" fmla="*/ 2147483646 w 2"/>
                  <a:gd name="T11" fmla="*/ 2147483646 h 10"/>
                  <a:gd name="T12" fmla="*/ 2147483646 w 2"/>
                  <a:gd name="T13" fmla="*/ 2147483646 h 1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 h="10">
                    <a:moveTo>
                      <a:pt x="1" y="10"/>
                    </a:moveTo>
                    <a:cubicBezTo>
                      <a:pt x="1" y="10"/>
                      <a:pt x="0" y="10"/>
                      <a:pt x="0" y="9"/>
                    </a:cubicBezTo>
                    <a:cubicBezTo>
                      <a:pt x="0" y="1"/>
                      <a:pt x="0" y="1"/>
                      <a:pt x="0" y="1"/>
                    </a:cubicBezTo>
                    <a:cubicBezTo>
                      <a:pt x="0" y="0"/>
                      <a:pt x="1" y="0"/>
                      <a:pt x="1" y="0"/>
                    </a:cubicBezTo>
                    <a:cubicBezTo>
                      <a:pt x="2" y="0"/>
                      <a:pt x="2" y="0"/>
                      <a:pt x="2" y="1"/>
                    </a:cubicBezTo>
                    <a:cubicBezTo>
                      <a:pt x="2" y="9"/>
                      <a:pt x="2" y="9"/>
                      <a:pt x="2" y="9"/>
                    </a:cubicBezTo>
                    <a:cubicBezTo>
                      <a:pt x="2" y="10"/>
                      <a:pt x="2" y="10"/>
                      <a:pt x="1" y="10"/>
                    </a:cubicBezTo>
                    <a:close/>
                  </a:path>
                </a:pathLst>
              </a:custGeom>
              <a:grpFill/>
              <a:ln w="6350">
                <a:solidFill>
                  <a:srgbClr val="000000"/>
                </a:solidFill>
                <a:round/>
                <a:headEnd/>
                <a:tailEnd/>
              </a:ln>
            </p:spPr>
            <p:txBody>
              <a:bodyPr/>
              <a:lstStyle/>
              <a:p>
                <a:endParaRPr lang="zh-CN" altLang="en-US"/>
              </a:p>
            </p:txBody>
          </p:sp>
          <p:sp>
            <p:nvSpPr>
              <p:cNvPr id="118" name="Freeform 333"/>
              <p:cNvSpPr>
                <a:spLocks/>
              </p:cNvSpPr>
              <p:nvPr/>
            </p:nvSpPr>
            <p:spPr bwMode="auto">
              <a:xfrm>
                <a:off x="7693026" y="4273551"/>
                <a:ext cx="14288" cy="3175"/>
              </a:xfrm>
              <a:custGeom>
                <a:avLst/>
                <a:gdLst>
                  <a:gd name="T0" fmla="*/ 2147483646 w 10"/>
                  <a:gd name="T1" fmla="*/ 2147483646 h 2"/>
                  <a:gd name="T2" fmla="*/ 2147483646 w 10"/>
                  <a:gd name="T3" fmla="*/ 2147483646 h 2"/>
                  <a:gd name="T4" fmla="*/ 0 w 10"/>
                  <a:gd name="T5" fmla="*/ 2147483646 h 2"/>
                  <a:gd name="T6" fmla="*/ 2147483646 w 10"/>
                  <a:gd name="T7" fmla="*/ 0 h 2"/>
                  <a:gd name="T8" fmla="*/ 2147483646 w 10"/>
                  <a:gd name="T9" fmla="*/ 0 h 2"/>
                  <a:gd name="T10" fmla="*/ 2147483646 w 10"/>
                  <a:gd name="T11" fmla="*/ 2147483646 h 2"/>
                  <a:gd name="T12" fmla="*/ 2147483646 w 10"/>
                  <a:gd name="T13" fmla="*/ 2147483646 h 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 h="2">
                    <a:moveTo>
                      <a:pt x="9" y="2"/>
                    </a:moveTo>
                    <a:cubicBezTo>
                      <a:pt x="1" y="2"/>
                      <a:pt x="1" y="2"/>
                      <a:pt x="1" y="2"/>
                    </a:cubicBezTo>
                    <a:cubicBezTo>
                      <a:pt x="0" y="2"/>
                      <a:pt x="0" y="1"/>
                      <a:pt x="0" y="1"/>
                    </a:cubicBezTo>
                    <a:cubicBezTo>
                      <a:pt x="0" y="0"/>
                      <a:pt x="0" y="0"/>
                      <a:pt x="1" y="0"/>
                    </a:cubicBezTo>
                    <a:cubicBezTo>
                      <a:pt x="9" y="0"/>
                      <a:pt x="9" y="0"/>
                      <a:pt x="9" y="0"/>
                    </a:cubicBezTo>
                    <a:cubicBezTo>
                      <a:pt x="10" y="0"/>
                      <a:pt x="10" y="0"/>
                      <a:pt x="10" y="1"/>
                    </a:cubicBezTo>
                    <a:cubicBezTo>
                      <a:pt x="10" y="1"/>
                      <a:pt x="10" y="2"/>
                      <a:pt x="9" y="2"/>
                    </a:cubicBezTo>
                    <a:close/>
                  </a:path>
                </a:pathLst>
              </a:custGeom>
              <a:grpFill/>
              <a:ln w="6350">
                <a:solidFill>
                  <a:srgbClr val="000000"/>
                </a:solidFill>
                <a:round/>
                <a:headEnd/>
                <a:tailEnd/>
              </a:ln>
            </p:spPr>
            <p:txBody>
              <a:bodyPr/>
              <a:lstStyle/>
              <a:p>
                <a:endParaRPr lang="zh-CN" altLang="en-US"/>
              </a:p>
            </p:txBody>
          </p:sp>
          <p:sp>
            <p:nvSpPr>
              <p:cNvPr id="119" name="Freeform 334"/>
              <p:cNvSpPr>
                <a:spLocks/>
              </p:cNvSpPr>
              <p:nvPr/>
            </p:nvSpPr>
            <p:spPr bwMode="auto">
              <a:xfrm>
                <a:off x="7693026" y="4292601"/>
                <a:ext cx="14288" cy="3175"/>
              </a:xfrm>
              <a:custGeom>
                <a:avLst/>
                <a:gdLst>
                  <a:gd name="T0" fmla="*/ 2147483646 w 10"/>
                  <a:gd name="T1" fmla="*/ 2147483646 h 2"/>
                  <a:gd name="T2" fmla="*/ 2147483646 w 10"/>
                  <a:gd name="T3" fmla="*/ 2147483646 h 2"/>
                  <a:gd name="T4" fmla="*/ 0 w 10"/>
                  <a:gd name="T5" fmla="*/ 2147483646 h 2"/>
                  <a:gd name="T6" fmla="*/ 2147483646 w 10"/>
                  <a:gd name="T7" fmla="*/ 0 h 2"/>
                  <a:gd name="T8" fmla="*/ 2147483646 w 10"/>
                  <a:gd name="T9" fmla="*/ 0 h 2"/>
                  <a:gd name="T10" fmla="*/ 2147483646 w 10"/>
                  <a:gd name="T11" fmla="*/ 2147483646 h 2"/>
                  <a:gd name="T12" fmla="*/ 2147483646 w 10"/>
                  <a:gd name="T13" fmla="*/ 2147483646 h 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 h="2">
                    <a:moveTo>
                      <a:pt x="9" y="2"/>
                    </a:moveTo>
                    <a:cubicBezTo>
                      <a:pt x="1" y="2"/>
                      <a:pt x="1" y="2"/>
                      <a:pt x="1" y="2"/>
                    </a:cubicBezTo>
                    <a:cubicBezTo>
                      <a:pt x="0" y="2"/>
                      <a:pt x="0" y="1"/>
                      <a:pt x="0" y="1"/>
                    </a:cubicBezTo>
                    <a:cubicBezTo>
                      <a:pt x="0" y="0"/>
                      <a:pt x="0" y="0"/>
                      <a:pt x="1" y="0"/>
                    </a:cubicBezTo>
                    <a:cubicBezTo>
                      <a:pt x="9" y="0"/>
                      <a:pt x="9" y="0"/>
                      <a:pt x="9" y="0"/>
                    </a:cubicBezTo>
                    <a:cubicBezTo>
                      <a:pt x="10" y="0"/>
                      <a:pt x="10" y="0"/>
                      <a:pt x="10" y="1"/>
                    </a:cubicBezTo>
                    <a:cubicBezTo>
                      <a:pt x="10" y="1"/>
                      <a:pt x="10" y="2"/>
                      <a:pt x="9" y="2"/>
                    </a:cubicBezTo>
                    <a:close/>
                  </a:path>
                </a:pathLst>
              </a:custGeom>
              <a:grpFill/>
              <a:ln w="6350">
                <a:solidFill>
                  <a:srgbClr val="000000"/>
                </a:solidFill>
                <a:round/>
                <a:headEnd/>
                <a:tailEnd/>
              </a:ln>
            </p:spPr>
            <p:txBody>
              <a:bodyPr/>
              <a:lstStyle/>
              <a:p>
                <a:endParaRPr lang="zh-CN" altLang="en-US"/>
              </a:p>
            </p:txBody>
          </p:sp>
          <p:sp>
            <p:nvSpPr>
              <p:cNvPr id="120" name="Rectangle 335"/>
              <p:cNvSpPr>
                <a:spLocks noChangeArrowheads="1"/>
              </p:cNvSpPr>
              <p:nvPr/>
            </p:nvSpPr>
            <p:spPr bwMode="auto">
              <a:xfrm>
                <a:off x="7540626" y="4308476"/>
                <a:ext cx="239713" cy="6350"/>
              </a:xfrm>
              <a:prstGeom prst="rect">
                <a:avLst/>
              </a:prstGeom>
              <a:grpFill/>
              <a:ln w="6350">
                <a:solidFill>
                  <a:srgbClr val="000000"/>
                </a:solidFill>
                <a:miter lim="800000"/>
                <a:headEnd/>
                <a:tailEnd/>
              </a:ln>
            </p:spPr>
            <p:txBody>
              <a:bodyPr/>
              <a:lstStyle/>
              <a:p>
                <a:endParaRPr lang="zh-CN" altLang="en-US">
                  <a:solidFill>
                    <a:srgbClr val="000000"/>
                  </a:solidFill>
                </a:endParaRPr>
              </a:p>
            </p:txBody>
          </p:sp>
          <p:sp>
            <p:nvSpPr>
              <p:cNvPr id="121" name="Oval 336"/>
              <p:cNvSpPr>
                <a:spLocks noChangeArrowheads="1"/>
              </p:cNvSpPr>
              <p:nvPr/>
            </p:nvSpPr>
            <p:spPr bwMode="auto">
              <a:xfrm>
                <a:off x="7672389" y="4284664"/>
                <a:ext cx="7938" cy="7938"/>
              </a:xfrm>
              <a:prstGeom prst="ellipse">
                <a:avLst/>
              </a:prstGeom>
              <a:grpFill/>
              <a:ln w="6350">
                <a:solidFill>
                  <a:srgbClr val="000000"/>
                </a:solidFill>
                <a:round/>
                <a:headEnd/>
                <a:tailEnd/>
              </a:ln>
            </p:spPr>
            <p:txBody>
              <a:bodyPr/>
              <a:lstStyle/>
              <a:p>
                <a:endParaRPr lang="zh-CN" altLang="en-US">
                  <a:solidFill>
                    <a:srgbClr val="000000"/>
                  </a:solidFill>
                </a:endParaRPr>
              </a:p>
            </p:txBody>
          </p:sp>
          <p:sp>
            <p:nvSpPr>
              <p:cNvPr id="122" name="Oval 337"/>
              <p:cNvSpPr>
                <a:spLocks noChangeArrowheads="1"/>
              </p:cNvSpPr>
              <p:nvPr/>
            </p:nvSpPr>
            <p:spPr bwMode="auto">
              <a:xfrm>
                <a:off x="7696201" y="4405314"/>
                <a:ext cx="7938" cy="6350"/>
              </a:xfrm>
              <a:prstGeom prst="ellipse">
                <a:avLst/>
              </a:prstGeom>
              <a:grpFill/>
              <a:ln w="6350">
                <a:solidFill>
                  <a:srgbClr val="000000"/>
                </a:solidFill>
                <a:round/>
                <a:headEnd/>
                <a:tailEnd/>
              </a:ln>
            </p:spPr>
            <p:txBody>
              <a:bodyPr/>
              <a:lstStyle/>
              <a:p>
                <a:endParaRPr lang="zh-CN" altLang="en-US">
                  <a:solidFill>
                    <a:srgbClr val="000000"/>
                  </a:solidFill>
                </a:endParaRPr>
              </a:p>
            </p:txBody>
          </p:sp>
          <p:sp>
            <p:nvSpPr>
              <p:cNvPr id="123" name="Freeform 338"/>
              <p:cNvSpPr>
                <a:spLocks/>
              </p:cNvSpPr>
              <p:nvPr/>
            </p:nvSpPr>
            <p:spPr bwMode="auto">
              <a:xfrm>
                <a:off x="7712076" y="4332289"/>
                <a:ext cx="23813" cy="28575"/>
              </a:xfrm>
              <a:custGeom>
                <a:avLst/>
                <a:gdLst>
                  <a:gd name="T0" fmla="*/ 2147483646 w 15"/>
                  <a:gd name="T1" fmla="*/ 2147483646 h 18"/>
                  <a:gd name="T2" fmla="*/ 0 w 15"/>
                  <a:gd name="T3" fmla="*/ 2147483646 h 18"/>
                  <a:gd name="T4" fmla="*/ 2147483646 w 15"/>
                  <a:gd name="T5" fmla="*/ 0 h 18"/>
                  <a:gd name="T6" fmla="*/ 2147483646 w 15"/>
                  <a:gd name="T7" fmla="*/ 2147483646 h 18"/>
                  <a:gd name="T8" fmla="*/ 2147483646 w 15"/>
                  <a:gd name="T9" fmla="*/ 2147483646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18">
                    <a:moveTo>
                      <a:pt x="2" y="18"/>
                    </a:moveTo>
                    <a:lnTo>
                      <a:pt x="0" y="16"/>
                    </a:lnTo>
                    <a:lnTo>
                      <a:pt x="13" y="0"/>
                    </a:lnTo>
                    <a:lnTo>
                      <a:pt x="15" y="2"/>
                    </a:lnTo>
                    <a:lnTo>
                      <a:pt x="2" y="18"/>
                    </a:lnTo>
                    <a:close/>
                  </a:path>
                </a:pathLst>
              </a:custGeom>
              <a:grpFill/>
              <a:ln w="6350">
                <a:solidFill>
                  <a:srgbClr val="000000"/>
                </a:solidFill>
                <a:round/>
                <a:headEnd/>
                <a:tailEnd/>
              </a:ln>
            </p:spPr>
            <p:txBody>
              <a:bodyPr/>
              <a:lstStyle/>
              <a:p>
                <a:endParaRPr lang="zh-CN" altLang="en-US"/>
              </a:p>
            </p:txBody>
          </p:sp>
          <p:sp>
            <p:nvSpPr>
              <p:cNvPr id="124" name="Freeform 339"/>
              <p:cNvSpPr>
                <a:spLocks noEditPoints="1"/>
              </p:cNvSpPr>
              <p:nvPr/>
            </p:nvSpPr>
            <p:spPr bwMode="auto">
              <a:xfrm>
                <a:off x="7707314" y="4330701"/>
                <a:ext cx="14288" cy="19050"/>
              </a:xfrm>
              <a:custGeom>
                <a:avLst/>
                <a:gdLst>
                  <a:gd name="T0" fmla="*/ 2147483646 w 9"/>
                  <a:gd name="T1" fmla="*/ 2147483646 h 12"/>
                  <a:gd name="T2" fmla="*/ 0 w 9"/>
                  <a:gd name="T3" fmla="*/ 2147483646 h 12"/>
                  <a:gd name="T4" fmla="*/ 0 w 9"/>
                  <a:gd name="T5" fmla="*/ 2147483646 h 12"/>
                  <a:gd name="T6" fmla="*/ 2147483646 w 9"/>
                  <a:gd name="T7" fmla="*/ 0 h 12"/>
                  <a:gd name="T8" fmla="*/ 2147483646 w 9"/>
                  <a:gd name="T9" fmla="*/ 2147483646 h 12"/>
                  <a:gd name="T10" fmla="*/ 2147483646 w 9"/>
                  <a:gd name="T11" fmla="*/ 2147483646 h 12"/>
                  <a:gd name="T12" fmla="*/ 2147483646 w 9"/>
                  <a:gd name="T13" fmla="*/ 2147483646 h 12"/>
                  <a:gd name="T14" fmla="*/ 2147483646 w 9"/>
                  <a:gd name="T15" fmla="*/ 2147483646 h 12"/>
                  <a:gd name="T16" fmla="*/ 2147483646 w 9"/>
                  <a:gd name="T17" fmla="*/ 2147483646 h 12"/>
                  <a:gd name="T18" fmla="*/ 2147483646 w 9"/>
                  <a:gd name="T19" fmla="*/ 2147483646 h 12"/>
                  <a:gd name="T20" fmla="*/ 2147483646 w 9"/>
                  <a:gd name="T21" fmla="*/ 2147483646 h 12"/>
                  <a:gd name="T22" fmla="*/ 2147483646 w 9"/>
                  <a:gd name="T23" fmla="*/ 2147483646 h 12"/>
                  <a:gd name="T24" fmla="*/ 2147483646 w 9"/>
                  <a:gd name="T25" fmla="*/ 2147483646 h 12"/>
                  <a:gd name="T26" fmla="*/ 2147483646 w 9"/>
                  <a:gd name="T27" fmla="*/ 2147483646 h 1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9" h="12">
                    <a:moveTo>
                      <a:pt x="4" y="12"/>
                    </a:moveTo>
                    <a:cubicBezTo>
                      <a:pt x="2" y="12"/>
                      <a:pt x="0" y="10"/>
                      <a:pt x="0" y="8"/>
                    </a:cubicBezTo>
                    <a:cubicBezTo>
                      <a:pt x="0" y="5"/>
                      <a:pt x="0" y="5"/>
                      <a:pt x="0" y="5"/>
                    </a:cubicBezTo>
                    <a:cubicBezTo>
                      <a:pt x="0" y="2"/>
                      <a:pt x="2" y="0"/>
                      <a:pt x="4" y="0"/>
                    </a:cubicBezTo>
                    <a:cubicBezTo>
                      <a:pt x="7" y="0"/>
                      <a:pt x="9" y="2"/>
                      <a:pt x="9" y="5"/>
                    </a:cubicBezTo>
                    <a:cubicBezTo>
                      <a:pt x="9" y="8"/>
                      <a:pt x="9" y="8"/>
                      <a:pt x="9" y="8"/>
                    </a:cubicBezTo>
                    <a:cubicBezTo>
                      <a:pt x="9" y="10"/>
                      <a:pt x="7" y="12"/>
                      <a:pt x="4" y="12"/>
                    </a:cubicBezTo>
                    <a:close/>
                    <a:moveTo>
                      <a:pt x="4" y="3"/>
                    </a:moveTo>
                    <a:cubicBezTo>
                      <a:pt x="4" y="3"/>
                      <a:pt x="3" y="4"/>
                      <a:pt x="3" y="5"/>
                    </a:cubicBezTo>
                    <a:cubicBezTo>
                      <a:pt x="3" y="8"/>
                      <a:pt x="3" y="8"/>
                      <a:pt x="3" y="8"/>
                    </a:cubicBezTo>
                    <a:cubicBezTo>
                      <a:pt x="3" y="9"/>
                      <a:pt x="4" y="9"/>
                      <a:pt x="4" y="9"/>
                    </a:cubicBezTo>
                    <a:cubicBezTo>
                      <a:pt x="5" y="9"/>
                      <a:pt x="6" y="9"/>
                      <a:pt x="6" y="8"/>
                    </a:cubicBezTo>
                    <a:cubicBezTo>
                      <a:pt x="6" y="5"/>
                      <a:pt x="6" y="5"/>
                      <a:pt x="6" y="5"/>
                    </a:cubicBezTo>
                    <a:cubicBezTo>
                      <a:pt x="6" y="4"/>
                      <a:pt x="5" y="3"/>
                      <a:pt x="4" y="3"/>
                    </a:cubicBezTo>
                    <a:close/>
                  </a:path>
                </a:pathLst>
              </a:custGeom>
              <a:grpFill/>
              <a:ln w="6350">
                <a:solidFill>
                  <a:srgbClr val="000000"/>
                </a:solidFill>
                <a:round/>
                <a:headEnd/>
                <a:tailEnd/>
              </a:ln>
            </p:spPr>
            <p:txBody>
              <a:bodyPr/>
              <a:lstStyle/>
              <a:p>
                <a:endParaRPr lang="zh-CN" altLang="en-US"/>
              </a:p>
            </p:txBody>
          </p:sp>
          <p:sp>
            <p:nvSpPr>
              <p:cNvPr id="125" name="Freeform 340"/>
              <p:cNvSpPr>
                <a:spLocks noEditPoints="1"/>
              </p:cNvSpPr>
              <p:nvPr/>
            </p:nvSpPr>
            <p:spPr bwMode="auto">
              <a:xfrm>
                <a:off x="7726364" y="4344989"/>
                <a:ext cx="14288" cy="15875"/>
              </a:xfrm>
              <a:custGeom>
                <a:avLst/>
                <a:gdLst>
                  <a:gd name="T0" fmla="*/ 2147483646 w 9"/>
                  <a:gd name="T1" fmla="*/ 2147483646 h 11"/>
                  <a:gd name="T2" fmla="*/ 0 w 9"/>
                  <a:gd name="T3" fmla="*/ 2147483646 h 11"/>
                  <a:gd name="T4" fmla="*/ 0 w 9"/>
                  <a:gd name="T5" fmla="*/ 2147483646 h 11"/>
                  <a:gd name="T6" fmla="*/ 2147483646 w 9"/>
                  <a:gd name="T7" fmla="*/ 0 h 11"/>
                  <a:gd name="T8" fmla="*/ 2147483646 w 9"/>
                  <a:gd name="T9" fmla="*/ 2147483646 h 11"/>
                  <a:gd name="T10" fmla="*/ 2147483646 w 9"/>
                  <a:gd name="T11" fmla="*/ 2147483646 h 11"/>
                  <a:gd name="T12" fmla="*/ 2147483646 w 9"/>
                  <a:gd name="T13" fmla="*/ 2147483646 h 11"/>
                  <a:gd name="T14" fmla="*/ 2147483646 w 9"/>
                  <a:gd name="T15" fmla="*/ 2147483646 h 11"/>
                  <a:gd name="T16" fmla="*/ 2147483646 w 9"/>
                  <a:gd name="T17" fmla="*/ 2147483646 h 11"/>
                  <a:gd name="T18" fmla="*/ 2147483646 w 9"/>
                  <a:gd name="T19" fmla="*/ 2147483646 h 11"/>
                  <a:gd name="T20" fmla="*/ 2147483646 w 9"/>
                  <a:gd name="T21" fmla="*/ 2147483646 h 11"/>
                  <a:gd name="T22" fmla="*/ 2147483646 w 9"/>
                  <a:gd name="T23" fmla="*/ 2147483646 h 11"/>
                  <a:gd name="T24" fmla="*/ 2147483646 w 9"/>
                  <a:gd name="T25" fmla="*/ 2147483646 h 11"/>
                  <a:gd name="T26" fmla="*/ 2147483646 w 9"/>
                  <a:gd name="T27" fmla="*/ 2147483646 h 1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9" h="11">
                    <a:moveTo>
                      <a:pt x="5" y="11"/>
                    </a:moveTo>
                    <a:cubicBezTo>
                      <a:pt x="2" y="11"/>
                      <a:pt x="0" y="9"/>
                      <a:pt x="0" y="7"/>
                    </a:cubicBezTo>
                    <a:cubicBezTo>
                      <a:pt x="0" y="4"/>
                      <a:pt x="0" y="4"/>
                      <a:pt x="0" y="4"/>
                    </a:cubicBezTo>
                    <a:cubicBezTo>
                      <a:pt x="0" y="2"/>
                      <a:pt x="2" y="0"/>
                      <a:pt x="5" y="0"/>
                    </a:cubicBezTo>
                    <a:cubicBezTo>
                      <a:pt x="7" y="0"/>
                      <a:pt x="9" y="2"/>
                      <a:pt x="9" y="4"/>
                    </a:cubicBezTo>
                    <a:cubicBezTo>
                      <a:pt x="9" y="7"/>
                      <a:pt x="9" y="7"/>
                      <a:pt x="9" y="7"/>
                    </a:cubicBezTo>
                    <a:cubicBezTo>
                      <a:pt x="9" y="9"/>
                      <a:pt x="7" y="11"/>
                      <a:pt x="5" y="11"/>
                    </a:cubicBezTo>
                    <a:close/>
                    <a:moveTo>
                      <a:pt x="5" y="3"/>
                    </a:moveTo>
                    <a:cubicBezTo>
                      <a:pt x="4" y="3"/>
                      <a:pt x="3" y="3"/>
                      <a:pt x="3" y="4"/>
                    </a:cubicBezTo>
                    <a:cubicBezTo>
                      <a:pt x="3" y="7"/>
                      <a:pt x="3" y="7"/>
                      <a:pt x="3" y="7"/>
                    </a:cubicBezTo>
                    <a:cubicBezTo>
                      <a:pt x="3" y="8"/>
                      <a:pt x="4" y="8"/>
                      <a:pt x="5" y="8"/>
                    </a:cubicBezTo>
                    <a:cubicBezTo>
                      <a:pt x="6" y="8"/>
                      <a:pt x="6" y="8"/>
                      <a:pt x="6" y="7"/>
                    </a:cubicBezTo>
                    <a:cubicBezTo>
                      <a:pt x="6" y="4"/>
                      <a:pt x="6" y="4"/>
                      <a:pt x="6" y="4"/>
                    </a:cubicBezTo>
                    <a:cubicBezTo>
                      <a:pt x="6" y="3"/>
                      <a:pt x="6" y="3"/>
                      <a:pt x="5" y="3"/>
                    </a:cubicBezTo>
                    <a:close/>
                  </a:path>
                </a:pathLst>
              </a:custGeom>
              <a:grpFill/>
              <a:ln w="6350">
                <a:solidFill>
                  <a:srgbClr val="000000"/>
                </a:solidFill>
                <a:round/>
                <a:headEnd/>
                <a:tailEnd/>
              </a:ln>
            </p:spPr>
            <p:txBody>
              <a:bodyPr/>
              <a:lstStyle/>
              <a:p>
                <a:endParaRPr lang="zh-CN" altLang="en-US"/>
              </a:p>
            </p:txBody>
          </p:sp>
          <p:sp>
            <p:nvSpPr>
              <p:cNvPr id="126" name="Freeform 341"/>
              <p:cNvSpPr>
                <a:spLocks noEditPoints="1"/>
              </p:cNvSpPr>
              <p:nvPr/>
            </p:nvSpPr>
            <p:spPr bwMode="auto">
              <a:xfrm>
                <a:off x="7700964" y="4206876"/>
                <a:ext cx="15875" cy="14288"/>
              </a:xfrm>
              <a:custGeom>
                <a:avLst/>
                <a:gdLst>
                  <a:gd name="T0" fmla="*/ 2147483646 w 11"/>
                  <a:gd name="T1" fmla="*/ 2147483646 h 10"/>
                  <a:gd name="T2" fmla="*/ 0 w 11"/>
                  <a:gd name="T3" fmla="*/ 2147483646 h 10"/>
                  <a:gd name="T4" fmla="*/ 2147483646 w 11"/>
                  <a:gd name="T5" fmla="*/ 0 h 10"/>
                  <a:gd name="T6" fmla="*/ 2147483646 w 11"/>
                  <a:gd name="T7" fmla="*/ 2147483646 h 10"/>
                  <a:gd name="T8" fmla="*/ 2147483646 w 11"/>
                  <a:gd name="T9" fmla="*/ 2147483646 h 10"/>
                  <a:gd name="T10" fmla="*/ 2147483646 w 11"/>
                  <a:gd name="T11" fmla="*/ 2147483646 h 10"/>
                  <a:gd name="T12" fmla="*/ 2147483646 w 11"/>
                  <a:gd name="T13" fmla="*/ 2147483646 h 10"/>
                  <a:gd name="T14" fmla="*/ 2147483646 w 11"/>
                  <a:gd name="T15" fmla="*/ 2147483646 h 10"/>
                  <a:gd name="T16" fmla="*/ 2147483646 w 11"/>
                  <a:gd name="T17" fmla="*/ 2147483646 h 10"/>
                  <a:gd name="T18" fmla="*/ 2147483646 w 11"/>
                  <a:gd name="T19" fmla="*/ 2147483646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 h="10">
                    <a:moveTo>
                      <a:pt x="6" y="10"/>
                    </a:moveTo>
                    <a:cubicBezTo>
                      <a:pt x="3" y="10"/>
                      <a:pt x="0" y="8"/>
                      <a:pt x="0" y="5"/>
                    </a:cubicBezTo>
                    <a:cubicBezTo>
                      <a:pt x="0" y="2"/>
                      <a:pt x="3" y="0"/>
                      <a:pt x="6" y="0"/>
                    </a:cubicBezTo>
                    <a:cubicBezTo>
                      <a:pt x="8" y="0"/>
                      <a:pt x="11" y="2"/>
                      <a:pt x="11" y="5"/>
                    </a:cubicBezTo>
                    <a:cubicBezTo>
                      <a:pt x="11" y="8"/>
                      <a:pt x="8" y="10"/>
                      <a:pt x="6" y="10"/>
                    </a:cubicBezTo>
                    <a:close/>
                    <a:moveTo>
                      <a:pt x="6" y="3"/>
                    </a:moveTo>
                    <a:cubicBezTo>
                      <a:pt x="4" y="3"/>
                      <a:pt x="3" y="4"/>
                      <a:pt x="3" y="5"/>
                    </a:cubicBezTo>
                    <a:cubicBezTo>
                      <a:pt x="3" y="6"/>
                      <a:pt x="4" y="7"/>
                      <a:pt x="6" y="7"/>
                    </a:cubicBezTo>
                    <a:cubicBezTo>
                      <a:pt x="7" y="7"/>
                      <a:pt x="8" y="6"/>
                      <a:pt x="8" y="5"/>
                    </a:cubicBezTo>
                    <a:cubicBezTo>
                      <a:pt x="8" y="4"/>
                      <a:pt x="7" y="3"/>
                      <a:pt x="6" y="3"/>
                    </a:cubicBezTo>
                    <a:close/>
                  </a:path>
                </a:pathLst>
              </a:custGeom>
              <a:grpFill/>
              <a:ln w="6350">
                <a:solidFill>
                  <a:srgbClr val="000000"/>
                </a:solidFill>
                <a:round/>
                <a:headEnd/>
                <a:tailEnd/>
              </a:ln>
            </p:spPr>
            <p:txBody>
              <a:bodyPr/>
              <a:lstStyle/>
              <a:p>
                <a:endParaRPr lang="zh-CN" altLang="en-US"/>
              </a:p>
            </p:txBody>
          </p:sp>
          <p:sp>
            <p:nvSpPr>
              <p:cNvPr id="127" name="Freeform 342"/>
              <p:cNvSpPr>
                <a:spLocks/>
              </p:cNvSpPr>
              <p:nvPr/>
            </p:nvSpPr>
            <p:spPr bwMode="auto">
              <a:xfrm>
                <a:off x="7667626" y="4164014"/>
                <a:ext cx="34925" cy="17463"/>
              </a:xfrm>
              <a:custGeom>
                <a:avLst/>
                <a:gdLst>
                  <a:gd name="T0" fmla="*/ 2147483646 w 22"/>
                  <a:gd name="T1" fmla="*/ 2147483646 h 11"/>
                  <a:gd name="T2" fmla="*/ 0 w 22"/>
                  <a:gd name="T3" fmla="*/ 2147483646 h 11"/>
                  <a:gd name="T4" fmla="*/ 0 w 22"/>
                  <a:gd name="T5" fmla="*/ 2147483646 h 11"/>
                  <a:gd name="T6" fmla="*/ 2147483646 w 22"/>
                  <a:gd name="T7" fmla="*/ 2147483646 h 11"/>
                  <a:gd name="T8" fmla="*/ 2147483646 w 22"/>
                  <a:gd name="T9" fmla="*/ 2147483646 h 11"/>
                  <a:gd name="T10" fmla="*/ 2147483646 w 22"/>
                  <a:gd name="T11" fmla="*/ 2147483646 h 11"/>
                  <a:gd name="T12" fmla="*/ 2147483646 w 22"/>
                  <a:gd name="T13" fmla="*/ 2147483646 h 11"/>
                  <a:gd name="T14" fmla="*/ 2147483646 w 22"/>
                  <a:gd name="T15" fmla="*/ 2147483646 h 11"/>
                  <a:gd name="T16" fmla="*/ 2147483646 w 22"/>
                  <a:gd name="T17" fmla="*/ 2147483646 h 11"/>
                  <a:gd name="T18" fmla="*/ 2147483646 w 22"/>
                  <a:gd name="T19" fmla="*/ 2147483646 h 11"/>
                  <a:gd name="T20" fmla="*/ 2147483646 w 22"/>
                  <a:gd name="T21" fmla="*/ 2147483646 h 11"/>
                  <a:gd name="T22" fmla="*/ 2147483646 w 22"/>
                  <a:gd name="T23" fmla="*/ 2147483646 h 11"/>
                  <a:gd name="T24" fmla="*/ 2147483646 w 22"/>
                  <a:gd name="T25" fmla="*/ 2147483646 h 11"/>
                  <a:gd name="T26" fmla="*/ 0 w 22"/>
                  <a:gd name="T27" fmla="*/ 2147483646 h 11"/>
                  <a:gd name="T28" fmla="*/ 0 w 22"/>
                  <a:gd name="T29" fmla="*/ 0 h 11"/>
                  <a:gd name="T30" fmla="*/ 2147483646 w 22"/>
                  <a:gd name="T31" fmla="*/ 0 h 11"/>
                  <a:gd name="T32" fmla="*/ 2147483646 w 22"/>
                  <a:gd name="T33" fmla="*/ 2147483646 h 11"/>
                  <a:gd name="T34" fmla="*/ 2147483646 w 22"/>
                  <a:gd name="T35" fmla="*/ 2147483646 h 11"/>
                  <a:gd name="T36" fmla="*/ 2147483646 w 22"/>
                  <a:gd name="T37" fmla="*/ 2147483646 h 11"/>
                  <a:gd name="T38" fmla="*/ 2147483646 w 22"/>
                  <a:gd name="T39" fmla="*/ 2147483646 h 11"/>
                  <a:gd name="T40" fmla="*/ 2147483646 w 22"/>
                  <a:gd name="T41" fmla="*/ 2147483646 h 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2" h="11">
                    <a:moveTo>
                      <a:pt x="20" y="11"/>
                    </a:moveTo>
                    <a:lnTo>
                      <a:pt x="0" y="11"/>
                    </a:lnTo>
                    <a:lnTo>
                      <a:pt x="0" y="9"/>
                    </a:lnTo>
                    <a:lnTo>
                      <a:pt x="1" y="9"/>
                    </a:lnTo>
                    <a:lnTo>
                      <a:pt x="1" y="10"/>
                    </a:lnTo>
                    <a:lnTo>
                      <a:pt x="19" y="10"/>
                    </a:lnTo>
                    <a:lnTo>
                      <a:pt x="19" y="7"/>
                    </a:lnTo>
                    <a:lnTo>
                      <a:pt x="21" y="7"/>
                    </a:lnTo>
                    <a:lnTo>
                      <a:pt x="21" y="3"/>
                    </a:lnTo>
                    <a:lnTo>
                      <a:pt x="19" y="3"/>
                    </a:lnTo>
                    <a:lnTo>
                      <a:pt x="19" y="1"/>
                    </a:lnTo>
                    <a:lnTo>
                      <a:pt x="1" y="1"/>
                    </a:lnTo>
                    <a:lnTo>
                      <a:pt x="1" y="2"/>
                    </a:lnTo>
                    <a:lnTo>
                      <a:pt x="0" y="2"/>
                    </a:lnTo>
                    <a:lnTo>
                      <a:pt x="0" y="0"/>
                    </a:lnTo>
                    <a:lnTo>
                      <a:pt x="20" y="0"/>
                    </a:lnTo>
                    <a:lnTo>
                      <a:pt x="20" y="2"/>
                    </a:lnTo>
                    <a:lnTo>
                      <a:pt x="22" y="2"/>
                    </a:lnTo>
                    <a:lnTo>
                      <a:pt x="22" y="8"/>
                    </a:lnTo>
                    <a:lnTo>
                      <a:pt x="20" y="8"/>
                    </a:lnTo>
                    <a:lnTo>
                      <a:pt x="20" y="11"/>
                    </a:lnTo>
                    <a:close/>
                  </a:path>
                </a:pathLst>
              </a:custGeom>
              <a:grpFill/>
              <a:ln w="6350">
                <a:solidFill>
                  <a:srgbClr val="000000"/>
                </a:solidFill>
                <a:round/>
                <a:headEnd/>
                <a:tailEnd/>
              </a:ln>
            </p:spPr>
            <p:txBody>
              <a:bodyPr/>
              <a:lstStyle/>
              <a:p>
                <a:endParaRPr lang="zh-CN" altLang="en-US"/>
              </a:p>
            </p:txBody>
          </p:sp>
          <p:sp>
            <p:nvSpPr>
              <p:cNvPr id="128" name="Rectangle 343"/>
              <p:cNvSpPr>
                <a:spLocks noChangeArrowheads="1"/>
              </p:cNvSpPr>
              <p:nvPr/>
            </p:nvSpPr>
            <p:spPr bwMode="auto">
              <a:xfrm>
                <a:off x="7670801" y="4167189"/>
                <a:ext cx="1588" cy="11113"/>
              </a:xfrm>
              <a:prstGeom prst="rect">
                <a:avLst/>
              </a:prstGeom>
              <a:grpFill/>
              <a:ln w="6350">
                <a:solidFill>
                  <a:srgbClr val="000000"/>
                </a:solidFill>
                <a:miter lim="800000"/>
                <a:headEnd/>
                <a:tailEnd/>
              </a:ln>
            </p:spPr>
            <p:txBody>
              <a:bodyPr/>
              <a:lstStyle/>
              <a:p>
                <a:endParaRPr lang="zh-CN" altLang="en-US">
                  <a:solidFill>
                    <a:srgbClr val="000000"/>
                  </a:solidFill>
                </a:endParaRPr>
              </a:p>
            </p:txBody>
          </p:sp>
          <p:sp>
            <p:nvSpPr>
              <p:cNvPr id="129" name="Rectangle 344"/>
              <p:cNvSpPr>
                <a:spLocks noChangeArrowheads="1"/>
              </p:cNvSpPr>
              <p:nvPr/>
            </p:nvSpPr>
            <p:spPr bwMode="auto">
              <a:xfrm>
                <a:off x="7675564" y="4167189"/>
                <a:ext cx="3175" cy="11113"/>
              </a:xfrm>
              <a:prstGeom prst="rect">
                <a:avLst/>
              </a:prstGeom>
              <a:grpFill/>
              <a:ln w="6350">
                <a:solidFill>
                  <a:srgbClr val="000000"/>
                </a:solidFill>
                <a:miter lim="800000"/>
                <a:headEnd/>
                <a:tailEnd/>
              </a:ln>
            </p:spPr>
            <p:txBody>
              <a:bodyPr/>
              <a:lstStyle/>
              <a:p>
                <a:endParaRPr lang="zh-CN" altLang="en-US">
                  <a:solidFill>
                    <a:srgbClr val="000000"/>
                  </a:solidFill>
                </a:endParaRPr>
              </a:p>
            </p:txBody>
          </p:sp>
          <p:sp>
            <p:nvSpPr>
              <p:cNvPr id="130" name="Rectangle 345"/>
              <p:cNvSpPr>
                <a:spLocks noChangeArrowheads="1"/>
              </p:cNvSpPr>
              <p:nvPr/>
            </p:nvSpPr>
            <p:spPr bwMode="auto">
              <a:xfrm>
                <a:off x="7681914" y="4167189"/>
                <a:ext cx="1588" cy="11113"/>
              </a:xfrm>
              <a:prstGeom prst="rect">
                <a:avLst/>
              </a:prstGeom>
              <a:grpFill/>
              <a:ln w="6350">
                <a:solidFill>
                  <a:srgbClr val="000000"/>
                </a:solidFill>
                <a:miter lim="800000"/>
                <a:headEnd/>
                <a:tailEnd/>
              </a:ln>
            </p:spPr>
            <p:txBody>
              <a:bodyPr/>
              <a:lstStyle/>
              <a:p>
                <a:endParaRPr lang="zh-CN" altLang="en-US">
                  <a:solidFill>
                    <a:srgbClr val="000000"/>
                  </a:solidFill>
                </a:endParaRPr>
              </a:p>
            </p:txBody>
          </p:sp>
          <p:sp>
            <p:nvSpPr>
              <p:cNvPr id="131" name="Rectangle 346"/>
              <p:cNvSpPr>
                <a:spLocks noChangeArrowheads="1"/>
              </p:cNvSpPr>
              <p:nvPr/>
            </p:nvSpPr>
            <p:spPr bwMode="auto">
              <a:xfrm>
                <a:off x="7686676" y="4167189"/>
                <a:ext cx="3175" cy="11113"/>
              </a:xfrm>
              <a:prstGeom prst="rect">
                <a:avLst/>
              </a:prstGeom>
              <a:grpFill/>
              <a:ln w="6350">
                <a:solidFill>
                  <a:srgbClr val="000000"/>
                </a:solidFill>
                <a:miter lim="800000"/>
                <a:headEnd/>
                <a:tailEnd/>
              </a:ln>
            </p:spPr>
            <p:txBody>
              <a:bodyPr/>
              <a:lstStyle/>
              <a:p>
                <a:endParaRPr lang="zh-CN" altLang="en-US">
                  <a:solidFill>
                    <a:srgbClr val="000000"/>
                  </a:solidFill>
                </a:endParaRPr>
              </a:p>
            </p:txBody>
          </p:sp>
          <p:sp>
            <p:nvSpPr>
              <p:cNvPr id="132" name="Rectangle 347"/>
              <p:cNvSpPr>
                <a:spLocks noChangeArrowheads="1"/>
              </p:cNvSpPr>
              <p:nvPr/>
            </p:nvSpPr>
            <p:spPr bwMode="auto">
              <a:xfrm>
                <a:off x="7693026" y="4167189"/>
                <a:ext cx="3175" cy="11113"/>
              </a:xfrm>
              <a:prstGeom prst="rect">
                <a:avLst/>
              </a:prstGeom>
              <a:grpFill/>
              <a:ln w="6350">
                <a:solidFill>
                  <a:srgbClr val="000000"/>
                </a:solidFill>
                <a:miter lim="800000"/>
                <a:headEnd/>
                <a:tailEnd/>
              </a:ln>
            </p:spPr>
            <p:txBody>
              <a:bodyPr/>
              <a:lstStyle/>
              <a:p>
                <a:endParaRPr lang="zh-CN" altLang="en-US">
                  <a:solidFill>
                    <a:srgbClr val="000000"/>
                  </a:solidFill>
                </a:endParaRPr>
              </a:p>
            </p:txBody>
          </p:sp>
          <p:sp>
            <p:nvSpPr>
              <p:cNvPr id="133" name="Freeform 348"/>
              <p:cNvSpPr>
                <a:spLocks/>
              </p:cNvSpPr>
              <p:nvPr/>
            </p:nvSpPr>
            <p:spPr bwMode="auto">
              <a:xfrm>
                <a:off x="7626351" y="4171951"/>
                <a:ext cx="9525" cy="4763"/>
              </a:xfrm>
              <a:custGeom>
                <a:avLst/>
                <a:gdLst>
                  <a:gd name="T0" fmla="*/ 2147483646 w 7"/>
                  <a:gd name="T1" fmla="*/ 2147483646 h 3"/>
                  <a:gd name="T2" fmla="*/ 2147483646 w 7"/>
                  <a:gd name="T3" fmla="*/ 2147483646 h 3"/>
                  <a:gd name="T4" fmla="*/ 0 w 7"/>
                  <a:gd name="T5" fmla="*/ 2147483646 h 3"/>
                  <a:gd name="T6" fmla="*/ 2147483646 w 7"/>
                  <a:gd name="T7" fmla="*/ 2147483646 h 3"/>
                  <a:gd name="T8" fmla="*/ 2147483646 w 7"/>
                  <a:gd name="T9" fmla="*/ 2147483646 h 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 h="3">
                    <a:moveTo>
                      <a:pt x="6" y="3"/>
                    </a:moveTo>
                    <a:cubicBezTo>
                      <a:pt x="5" y="1"/>
                      <a:pt x="2" y="1"/>
                      <a:pt x="1" y="3"/>
                    </a:cubicBezTo>
                    <a:cubicBezTo>
                      <a:pt x="0" y="2"/>
                      <a:pt x="0" y="2"/>
                      <a:pt x="0" y="2"/>
                    </a:cubicBezTo>
                    <a:cubicBezTo>
                      <a:pt x="2" y="0"/>
                      <a:pt x="5" y="0"/>
                      <a:pt x="7" y="2"/>
                    </a:cubicBezTo>
                    <a:lnTo>
                      <a:pt x="6" y="3"/>
                    </a:lnTo>
                    <a:close/>
                  </a:path>
                </a:pathLst>
              </a:custGeom>
              <a:grpFill/>
              <a:ln w="6350">
                <a:solidFill>
                  <a:srgbClr val="000000"/>
                </a:solidFill>
                <a:round/>
                <a:headEnd/>
                <a:tailEnd/>
              </a:ln>
            </p:spPr>
            <p:txBody>
              <a:bodyPr/>
              <a:lstStyle/>
              <a:p>
                <a:endParaRPr lang="zh-CN" altLang="en-US"/>
              </a:p>
            </p:txBody>
          </p:sp>
          <p:sp>
            <p:nvSpPr>
              <p:cNvPr id="134" name="Freeform 349"/>
              <p:cNvSpPr>
                <a:spLocks/>
              </p:cNvSpPr>
              <p:nvPr/>
            </p:nvSpPr>
            <p:spPr bwMode="auto">
              <a:xfrm>
                <a:off x="7623176" y="4165601"/>
                <a:ext cx="15875" cy="6350"/>
              </a:xfrm>
              <a:custGeom>
                <a:avLst/>
                <a:gdLst>
                  <a:gd name="T0" fmla="*/ 2147483646 w 11"/>
                  <a:gd name="T1" fmla="*/ 2147483646 h 4"/>
                  <a:gd name="T2" fmla="*/ 0 w 11"/>
                  <a:gd name="T3" fmla="*/ 2147483646 h 4"/>
                  <a:gd name="T4" fmla="*/ 0 w 11"/>
                  <a:gd name="T5" fmla="*/ 2147483646 h 4"/>
                  <a:gd name="T6" fmla="*/ 2147483646 w 11"/>
                  <a:gd name="T7" fmla="*/ 2147483646 h 4"/>
                  <a:gd name="T8" fmla="*/ 2147483646 w 11"/>
                  <a:gd name="T9" fmla="*/ 2147483646 h 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 h="4">
                    <a:moveTo>
                      <a:pt x="10" y="4"/>
                    </a:moveTo>
                    <a:cubicBezTo>
                      <a:pt x="8" y="2"/>
                      <a:pt x="3" y="2"/>
                      <a:pt x="0" y="4"/>
                    </a:cubicBezTo>
                    <a:cubicBezTo>
                      <a:pt x="0" y="4"/>
                      <a:pt x="0" y="4"/>
                      <a:pt x="0" y="4"/>
                    </a:cubicBezTo>
                    <a:cubicBezTo>
                      <a:pt x="3" y="0"/>
                      <a:pt x="8" y="0"/>
                      <a:pt x="11" y="4"/>
                    </a:cubicBezTo>
                    <a:lnTo>
                      <a:pt x="10" y="4"/>
                    </a:lnTo>
                    <a:close/>
                  </a:path>
                </a:pathLst>
              </a:custGeom>
              <a:grpFill/>
              <a:ln w="6350">
                <a:solidFill>
                  <a:srgbClr val="000000"/>
                </a:solidFill>
                <a:round/>
                <a:headEnd/>
                <a:tailEnd/>
              </a:ln>
            </p:spPr>
            <p:txBody>
              <a:bodyPr/>
              <a:lstStyle/>
              <a:p>
                <a:endParaRPr lang="zh-CN" altLang="en-US"/>
              </a:p>
            </p:txBody>
          </p:sp>
          <p:sp>
            <p:nvSpPr>
              <p:cNvPr id="135" name="Freeform 350"/>
              <p:cNvSpPr>
                <a:spLocks/>
              </p:cNvSpPr>
              <p:nvPr/>
            </p:nvSpPr>
            <p:spPr bwMode="auto">
              <a:xfrm>
                <a:off x="7618414" y="4162426"/>
                <a:ext cx="23813" cy="6350"/>
              </a:xfrm>
              <a:custGeom>
                <a:avLst/>
                <a:gdLst>
                  <a:gd name="T0" fmla="*/ 2147483646 w 16"/>
                  <a:gd name="T1" fmla="*/ 2147483646 h 4"/>
                  <a:gd name="T2" fmla="*/ 2147483646 w 16"/>
                  <a:gd name="T3" fmla="*/ 2147483646 h 4"/>
                  <a:gd name="T4" fmla="*/ 2147483646 w 16"/>
                  <a:gd name="T5" fmla="*/ 2147483646 h 4"/>
                  <a:gd name="T6" fmla="*/ 0 w 16"/>
                  <a:gd name="T7" fmla="*/ 2147483646 h 4"/>
                  <a:gd name="T8" fmla="*/ 2147483646 w 16"/>
                  <a:gd name="T9" fmla="*/ 0 h 4"/>
                  <a:gd name="T10" fmla="*/ 2147483646 w 16"/>
                  <a:gd name="T11" fmla="*/ 2147483646 h 4"/>
                  <a:gd name="T12" fmla="*/ 2147483646 w 16"/>
                  <a:gd name="T13" fmla="*/ 2147483646 h 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 h="4">
                    <a:moveTo>
                      <a:pt x="16" y="4"/>
                    </a:moveTo>
                    <a:cubicBezTo>
                      <a:pt x="14" y="2"/>
                      <a:pt x="11" y="1"/>
                      <a:pt x="8" y="1"/>
                    </a:cubicBezTo>
                    <a:cubicBezTo>
                      <a:pt x="6" y="1"/>
                      <a:pt x="3" y="2"/>
                      <a:pt x="1" y="4"/>
                    </a:cubicBezTo>
                    <a:cubicBezTo>
                      <a:pt x="0" y="3"/>
                      <a:pt x="0" y="3"/>
                      <a:pt x="0" y="3"/>
                    </a:cubicBezTo>
                    <a:cubicBezTo>
                      <a:pt x="2" y="1"/>
                      <a:pt x="5" y="0"/>
                      <a:pt x="8" y="0"/>
                    </a:cubicBezTo>
                    <a:cubicBezTo>
                      <a:pt x="11" y="0"/>
                      <a:pt x="14" y="1"/>
                      <a:pt x="16" y="3"/>
                    </a:cubicBezTo>
                    <a:lnTo>
                      <a:pt x="16" y="4"/>
                    </a:lnTo>
                    <a:close/>
                  </a:path>
                </a:pathLst>
              </a:custGeom>
              <a:grpFill/>
              <a:ln w="6350">
                <a:solidFill>
                  <a:srgbClr val="000000"/>
                </a:solidFill>
                <a:round/>
                <a:headEnd/>
                <a:tailEnd/>
              </a:ln>
            </p:spPr>
            <p:txBody>
              <a:bodyPr/>
              <a:lstStyle/>
              <a:p>
                <a:endParaRPr lang="zh-CN" altLang="en-US"/>
              </a:p>
            </p:txBody>
          </p:sp>
          <p:sp>
            <p:nvSpPr>
              <p:cNvPr id="136" name="Freeform 351"/>
              <p:cNvSpPr>
                <a:spLocks/>
              </p:cNvSpPr>
              <p:nvPr/>
            </p:nvSpPr>
            <p:spPr bwMode="auto">
              <a:xfrm>
                <a:off x="7629526" y="4178301"/>
                <a:ext cx="3175" cy="4763"/>
              </a:xfrm>
              <a:custGeom>
                <a:avLst/>
                <a:gdLst>
                  <a:gd name="T0" fmla="*/ 2147483646 w 2"/>
                  <a:gd name="T1" fmla="*/ 2147483646 h 3"/>
                  <a:gd name="T2" fmla="*/ 2147483646 w 2"/>
                  <a:gd name="T3" fmla="*/ 2147483646 h 3"/>
                  <a:gd name="T4" fmla="*/ 2147483646 w 2"/>
                  <a:gd name="T5" fmla="*/ 2147483646 h 3"/>
                  <a:gd name="T6" fmla="*/ 2147483646 w 2"/>
                  <a:gd name="T7" fmla="*/ 2147483646 h 3"/>
                  <a:gd name="T8" fmla="*/ 2147483646 w 2"/>
                  <a:gd name="T9" fmla="*/ 2147483646 h 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3">
                    <a:moveTo>
                      <a:pt x="2" y="2"/>
                    </a:moveTo>
                    <a:cubicBezTo>
                      <a:pt x="2" y="3"/>
                      <a:pt x="1" y="3"/>
                      <a:pt x="1" y="2"/>
                    </a:cubicBezTo>
                    <a:cubicBezTo>
                      <a:pt x="0" y="2"/>
                      <a:pt x="0" y="1"/>
                      <a:pt x="1" y="1"/>
                    </a:cubicBezTo>
                    <a:cubicBezTo>
                      <a:pt x="1" y="0"/>
                      <a:pt x="2" y="0"/>
                      <a:pt x="2" y="1"/>
                    </a:cubicBezTo>
                    <a:cubicBezTo>
                      <a:pt x="2" y="1"/>
                      <a:pt x="2" y="2"/>
                      <a:pt x="2" y="2"/>
                    </a:cubicBezTo>
                    <a:close/>
                  </a:path>
                </a:pathLst>
              </a:custGeom>
              <a:grpFill/>
              <a:ln w="6350">
                <a:solidFill>
                  <a:srgbClr val="000000"/>
                </a:solidFill>
                <a:round/>
                <a:headEnd/>
                <a:tailEnd/>
              </a:ln>
            </p:spPr>
            <p:txBody>
              <a:bodyPr/>
              <a:lstStyle/>
              <a:p>
                <a:endParaRPr lang="zh-CN" altLang="en-US"/>
              </a:p>
            </p:txBody>
          </p:sp>
          <p:sp>
            <p:nvSpPr>
              <p:cNvPr id="137" name="Oval 352"/>
              <p:cNvSpPr>
                <a:spLocks noChangeArrowheads="1"/>
              </p:cNvSpPr>
              <p:nvPr/>
            </p:nvSpPr>
            <p:spPr bwMode="auto">
              <a:xfrm>
                <a:off x="7604126" y="4468814"/>
                <a:ext cx="42863" cy="42863"/>
              </a:xfrm>
              <a:prstGeom prst="ellipse">
                <a:avLst/>
              </a:prstGeom>
              <a:grpFill/>
              <a:ln w="6350">
                <a:solidFill>
                  <a:srgbClr val="000000"/>
                </a:solidFill>
                <a:round/>
                <a:headEnd/>
                <a:tailEnd/>
              </a:ln>
            </p:spPr>
            <p:txBody>
              <a:bodyPr/>
              <a:lstStyle/>
              <a:p>
                <a:endParaRPr lang="zh-CN" altLang="en-US">
                  <a:solidFill>
                    <a:srgbClr val="000000"/>
                  </a:solidFill>
                </a:endParaRPr>
              </a:p>
            </p:txBody>
          </p:sp>
          <p:sp>
            <p:nvSpPr>
              <p:cNvPr id="138" name="Oval 353"/>
              <p:cNvSpPr>
                <a:spLocks noChangeArrowheads="1"/>
              </p:cNvSpPr>
              <p:nvPr/>
            </p:nvSpPr>
            <p:spPr bwMode="auto">
              <a:xfrm>
                <a:off x="7677151" y="4468814"/>
                <a:ext cx="42863" cy="42863"/>
              </a:xfrm>
              <a:prstGeom prst="ellipse">
                <a:avLst/>
              </a:prstGeom>
              <a:grpFill/>
              <a:ln w="6350">
                <a:solidFill>
                  <a:srgbClr val="000000"/>
                </a:solidFill>
                <a:round/>
                <a:headEnd/>
                <a:tailEnd/>
              </a:ln>
            </p:spPr>
            <p:txBody>
              <a:bodyPr/>
              <a:lstStyle/>
              <a:p>
                <a:endParaRPr lang="zh-CN" altLang="en-US">
                  <a:solidFill>
                    <a:srgbClr val="000000"/>
                  </a:solidFill>
                </a:endParaRPr>
              </a:p>
            </p:txBody>
          </p:sp>
        </p:grpSp>
        <p:sp>
          <p:nvSpPr>
            <p:cNvPr id="45" name="矩形 44"/>
            <p:cNvSpPr/>
            <p:nvPr/>
          </p:nvSpPr>
          <p:spPr bwMode="auto">
            <a:xfrm>
              <a:off x="2614162" y="5929991"/>
              <a:ext cx="1100602" cy="252028"/>
            </a:xfrm>
            <a:prstGeom prst="rect">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bg1"/>
                  </a:solidFill>
                  <a:effectLst/>
                </a:rPr>
                <a:t>设备</a:t>
              </a:r>
            </a:p>
          </p:txBody>
        </p:sp>
        <p:grpSp>
          <p:nvGrpSpPr>
            <p:cNvPr id="172" name="组合 275"/>
            <p:cNvGrpSpPr>
              <a:grpSpLocks/>
            </p:cNvGrpSpPr>
            <p:nvPr/>
          </p:nvGrpSpPr>
          <p:grpSpPr bwMode="auto">
            <a:xfrm>
              <a:off x="2734311" y="4762441"/>
              <a:ext cx="549275" cy="1068388"/>
              <a:chOff x="6640513" y="788988"/>
              <a:chExt cx="490538" cy="954088"/>
            </a:xfrm>
          </p:grpSpPr>
          <p:sp>
            <p:nvSpPr>
              <p:cNvPr id="173" name="Freeform 114"/>
              <p:cNvSpPr>
                <a:spLocks noEditPoints="1" noChangeArrowheads="1"/>
              </p:cNvSpPr>
              <p:nvPr/>
            </p:nvSpPr>
            <p:spPr bwMode="auto">
              <a:xfrm>
                <a:off x="6640513" y="860426"/>
                <a:ext cx="312738" cy="207963"/>
              </a:xfrm>
              <a:custGeom>
                <a:avLst/>
                <a:gdLst>
                  <a:gd name="T0" fmla="*/ 2147483646 w 747"/>
                  <a:gd name="T1" fmla="*/ 2147483646 h 496"/>
                  <a:gd name="T2" fmla="*/ 2147483646 w 747"/>
                  <a:gd name="T3" fmla="*/ 2147483646 h 496"/>
                  <a:gd name="T4" fmla="*/ 2147483646 w 747"/>
                  <a:gd name="T5" fmla="*/ 2147483646 h 496"/>
                  <a:gd name="T6" fmla="*/ 2147483646 w 747"/>
                  <a:gd name="T7" fmla="*/ 2147483646 h 496"/>
                  <a:gd name="T8" fmla="*/ 2147483646 w 747"/>
                  <a:gd name="T9" fmla="*/ 2147483646 h 496"/>
                  <a:gd name="T10" fmla="*/ 2147483646 w 747"/>
                  <a:gd name="T11" fmla="*/ 2147483646 h 496"/>
                  <a:gd name="T12" fmla="*/ 2147483646 w 747"/>
                  <a:gd name="T13" fmla="*/ 2147483646 h 496"/>
                  <a:gd name="T14" fmla="*/ 2147483646 w 747"/>
                  <a:gd name="T15" fmla="*/ 2147483646 h 496"/>
                  <a:gd name="T16" fmla="*/ 2147483646 w 747"/>
                  <a:gd name="T17" fmla="*/ 2147483646 h 496"/>
                  <a:gd name="T18" fmla="*/ 2147483646 w 747"/>
                  <a:gd name="T19" fmla="*/ 2147483646 h 496"/>
                  <a:gd name="T20" fmla="*/ 2147483646 w 747"/>
                  <a:gd name="T21" fmla="*/ 2147483646 h 496"/>
                  <a:gd name="T22" fmla="*/ 2147483646 w 747"/>
                  <a:gd name="T23" fmla="*/ 2147483646 h 496"/>
                  <a:gd name="T24" fmla="*/ 2147483646 w 747"/>
                  <a:gd name="T25" fmla="*/ 2147483646 h 496"/>
                  <a:gd name="T26" fmla="*/ 2147483646 w 747"/>
                  <a:gd name="T27" fmla="*/ 2147483646 h 496"/>
                  <a:gd name="T28" fmla="*/ 2147483646 w 747"/>
                  <a:gd name="T29" fmla="*/ 2147483646 h 496"/>
                  <a:gd name="T30" fmla="*/ 2147483646 w 747"/>
                  <a:gd name="T31" fmla="*/ 2147483646 h 496"/>
                  <a:gd name="T32" fmla="*/ 2147483646 w 747"/>
                  <a:gd name="T33" fmla="*/ 2147483646 h 496"/>
                  <a:gd name="T34" fmla="*/ 2147483646 w 747"/>
                  <a:gd name="T35" fmla="*/ 2147483646 h 496"/>
                  <a:gd name="T36" fmla="*/ 2147483646 w 747"/>
                  <a:gd name="T37" fmla="*/ 2147483646 h 496"/>
                  <a:gd name="T38" fmla="*/ 2147483646 w 747"/>
                  <a:gd name="T39" fmla="*/ 2147483646 h 496"/>
                  <a:gd name="T40" fmla="*/ 2147483646 w 747"/>
                  <a:gd name="T41" fmla="*/ 2147483646 h 496"/>
                  <a:gd name="T42" fmla="*/ 2147483646 w 747"/>
                  <a:gd name="T43" fmla="*/ 2147483646 h 496"/>
                  <a:gd name="T44" fmla="*/ 2147483646 w 747"/>
                  <a:gd name="T45" fmla="*/ 2147483646 h 496"/>
                  <a:gd name="T46" fmla="*/ 2147483646 w 747"/>
                  <a:gd name="T47" fmla="*/ 2147483646 h 496"/>
                  <a:gd name="T48" fmla="*/ 2147483646 w 747"/>
                  <a:gd name="T49" fmla="*/ 2147483646 h 496"/>
                  <a:gd name="T50" fmla="*/ 2147483646 w 747"/>
                  <a:gd name="T51" fmla="*/ 2147483646 h 496"/>
                  <a:gd name="T52" fmla="*/ 2147483646 w 747"/>
                  <a:gd name="T53" fmla="*/ 0 h 496"/>
                  <a:gd name="T54" fmla="*/ 2147483646 w 747"/>
                  <a:gd name="T55" fmla="*/ 2147483646 h 496"/>
                  <a:gd name="T56" fmla="*/ 2147483646 w 747"/>
                  <a:gd name="T57" fmla="*/ 2147483646 h 496"/>
                  <a:gd name="T58" fmla="*/ 2147483646 w 747"/>
                  <a:gd name="T59" fmla="*/ 2147483646 h 496"/>
                  <a:gd name="T60" fmla="*/ 2147483646 w 747"/>
                  <a:gd name="T61" fmla="*/ 2147483646 h 496"/>
                  <a:gd name="T62" fmla="*/ 2147483646 w 747"/>
                  <a:gd name="T63" fmla="*/ 2147483646 h 496"/>
                  <a:gd name="T64" fmla="*/ 2147483646 w 747"/>
                  <a:gd name="T65" fmla="*/ 2147483646 h 496"/>
                  <a:gd name="T66" fmla="*/ 2147483646 w 747"/>
                  <a:gd name="T67" fmla="*/ 2147483646 h 496"/>
                  <a:gd name="T68" fmla="*/ 2147483646 w 747"/>
                  <a:gd name="T69" fmla="*/ 2147483646 h 49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747" h="496">
                    <a:moveTo>
                      <a:pt x="89" y="171"/>
                    </a:moveTo>
                    <a:lnTo>
                      <a:pt x="89" y="171"/>
                    </a:lnTo>
                    <a:cubicBezTo>
                      <a:pt x="89" y="173"/>
                      <a:pt x="88" y="174"/>
                      <a:pt x="88" y="175"/>
                    </a:cubicBezTo>
                    <a:cubicBezTo>
                      <a:pt x="71" y="217"/>
                      <a:pt x="81" y="222"/>
                      <a:pt x="91" y="227"/>
                    </a:cubicBezTo>
                    <a:cubicBezTo>
                      <a:pt x="131" y="247"/>
                      <a:pt x="493" y="404"/>
                      <a:pt x="529" y="418"/>
                    </a:cubicBezTo>
                    <a:lnTo>
                      <a:pt x="532" y="419"/>
                    </a:lnTo>
                    <a:cubicBezTo>
                      <a:pt x="546" y="425"/>
                      <a:pt x="557" y="429"/>
                      <a:pt x="566" y="429"/>
                    </a:cubicBezTo>
                    <a:cubicBezTo>
                      <a:pt x="570" y="429"/>
                      <a:pt x="580" y="429"/>
                      <a:pt x="600" y="409"/>
                    </a:cubicBezTo>
                    <a:cubicBezTo>
                      <a:pt x="608" y="401"/>
                      <a:pt x="616" y="393"/>
                      <a:pt x="624" y="386"/>
                    </a:cubicBezTo>
                    <a:cubicBezTo>
                      <a:pt x="636" y="375"/>
                      <a:pt x="655" y="357"/>
                      <a:pt x="657" y="350"/>
                    </a:cubicBezTo>
                    <a:cubicBezTo>
                      <a:pt x="658" y="348"/>
                      <a:pt x="658" y="347"/>
                      <a:pt x="658" y="346"/>
                    </a:cubicBezTo>
                    <a:cubicBezTo>
                      <a:pt x="660" y="337"/>
                      <a:pt x="662" y="330"/>
                      <a:pt x="664" y="323"/>
                    </a:cubicBezTo>
                    <a:cubicBezTo>
                      <a:pt x="665" y="318"/>
                      <a:pt x="667" y="312"/>
                      <a:pt x="668" y="308"/>
                    </a:cubicBezTo>
                    <a:cubicBezTo>
                      <a:pt x="666" y="307"/>
                      <a:pt x="664" y="306"/>
                      <a:pt x="661" y="304"/>
                    </a:cubicBezTo>
                    <a:cubicBezTo>
                      <a:pt x="649" y="298"/>
                      <a:pt x="599" y="276"/>
                      <a:pt x="537" y="247"/>
                    </a:cubicBezTo>
                    <a:cubicBezTo>
                      <a:pt x="404" y="185"/>
                      <a:pt x="221" y="101"/>
                      <a:pt x="183" y="81"/>
                    </a:cubicBezTo>
                    <a:cubicBezTo>
                      <a:pt x="160" y="69"/>
                      <a:pt x="148" y="67"/>
                      <a:pt x="142" y="67"/>
                    </a:cubicBezTo>
                    <a:cubicBezTo>
                      <a:pt x="139" y="67"/>
                      <a:pt x="136" y="67"/>
                      <a:pt x="127" y="76"/>
                    </a:cubicBezTo>
                    <a:cubicBezTo>
                      <a:pt x="119" y="84"/>
                      <a:pt x="102" y="129"/>
                      <a:pt x="89" y="171"/>
                    </a:cubicBezTo>
                    <a:close/>
                    <a:moveTo>
                      <a:pt x="566" y="496"/>
                    </a:moveTo>
                    <a:lnTo>
                      <a:pt x="566" y="496"/>
                    </a:lnTo>
                    <a:cubicBezTo>
                      <a:pt x="545" y="496"/>
                      <a:pt x="526" y="488"/>
                      <a:pt x="508" y="481"/>
                    </a:cubicBezTo>
                    <a:lnTo>
                      <a:pt x="505" y="480"/>
                    </a:lnTo>
                    <a:cubicBezTo>
                      <a:pt x="466" y="465"/>
                      <a:pt x="103" y="308"/>
                      <a:pt x="61" y="287"/>
                    </a:cubicBezTo>
                    <a:cubicBezTo>
                      <a:pt x="12" y="262"/>
                      <a:pt x="0" y="217"/>
                      <a:pt x="25" y="152"/>
                    </a:cubicBezTo>
                    <a:cubicBezTo>
                      <a:pt x="36" y="114"/>
                      <a:pt x="59" y="48"/>
                      <a:pt x="81" y="27"/>
                    </a:cubicBezTo>
                    <a:cubicBezTo>
                      <a:pt x="96" y="13"/>
                      <a:pt x="114" y="0"/>
                      <a:pt x="142" y="0"/>
                    </a:cubicBezTo>
                    <a:cubicBezTo>
                      <a:pt x="162" y="0"/>
                      <a:pt x="185" y="7"/>
                      <a:pt x="214" y="22"/>
                    </a:cubicBezTo>
                    <a:cubicBezTo>
                      <a:pt x="251" y="42"/>
                      <a:pt x="440" y="129"/>
                      <a:pt x="565" y="186"/>
                    </a:cubicBezTo>
                    <a:cubicBezTo>
                      <a:pt x="627" y="215"/>
                      <a:pt x="677" y="238"/>
                      <a:pt x="690" y="244"/>
                    </a:cubicBezTo>
                    <a:cubicBezTo>
                      <a:pt x="747" y="272"/>
                      <a:pt x="736" y="313"/>
                      <a:pt x="728" y="341"/>
                    </a:cubicBezTo>
                    <a:cubicBezTo>
                      <a:pt x="727" y="346"/>
                      <a:pt x="725" y="352"/>
                      <a:pt x="724" y="358"/>
                    </a:cubicBezTo>
                    <a:cubicBezTo>
                      <a:pt x="720" y="388"/>
                      <a:pt x="694" y="412"/>
                      <a:pt x="669" y="435"/>
                    </a:cubicBezTo>
                    <a:cubicBezTo>
                      <a:pt x="662" y="442"/>
                      <a:pt x="654" y="449"/>
                      <a:pt x="648" y="455"/>
                    </a:cubicBezTo>
                    <a:cubicBezTo>
                      <a:pt x="621" y="483"/>
                      <a:pt x="595" y="496"/>
                      <a:pt x="566" y="496"/>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174" name="Freeform 115"/>
              <p:cNvSpPr>
                <a:spLocks noChangeArrowheads="1"/>
              </p:cNvSpPr>
              <p:nvPr/>
            </p:nvSpPr>
            <p:spPr bwMode="auto">
              <a:xfrm>
                <a:off x="6910388" y="1008063"/>
                <a:ext cx="125413" cy="438150"/>
              </a:xfrm>
              <a:custGeom>
                <a:avLst/>
                <a:gdLst>
                  <a:gd name="T0" fmla="*/ 2147483646 w 300"/>
                  <a:gd name="T1" fmla="*/ 2147483646 h 1043"/>
                  <a:gd name="T2" fmla="*/ 2147483646 w 300"/>
                  <a:gd name="T3" fmla="*/ 2147483646 h 1043"/>
                  <a:gd name="T4" fmla="*/ 2147483646 w 300"/>
                  <a:gd name="T5" fmla="*/ 2147483646 h 1043"/>
                  <a:gd name="T6" fmla="*/ 2147483646 w 300"/>
                  <a:gd name="T7" fmla="*/ 2147483646 h 1043"/>
                  <a:gd name="T8" fmla="*/ 2147483646 w 300"/>
                  <a:gd name="T9" fmla="*/ 2147483646 h 1043"/>
                  <a:gd name="T10" fmla="*/ 2147483646 w 300"/>
                  <a:gd name="T11" fmla="*/ 2147483646 h 1043"/>
                  <a:gd name="T12" fmla="*/ 2147483646 w 300"/>
                  <a:gd name="T13" fmla="*/ 2147483646 h 1043"/>
                  <a:gd name="T14" fmla="*/ 2147483646 w 300"/>
                  <a:gd name="T15" fmla="*/ 2147483646 h 1043"/>
                  <a:gd name="T16" fmla="*/ 2147483646 w 300"/>
                  <a:gd name="T17" fmla="*/ 2147483646 h 1043"/>
                  <a:gd name="T18" fmla="*/ 2147483646 w 300"/>
                  <a:gd name="T19" fmla="*/ 2147483646 h 104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0" h="1043">
                    <a:moveTo>
                      <a:pt x="267" y="1043"/>
                    </a:moveTo>
                    <a:lnTo>
                      <a:pt x="267" y="1043"/>
                    </a:lnTo>
                    <a:cubicBezTo>
                      <a:pt x="248" y="1043"/>
                      <a:pt x="234" y="1028"/>
                      <a:pt x="234" y="1010"/>
                    </a:cubicBezTo>
                    <a:lnTo>
                      <a:pt x="234" y="205"/>
                    </a:lnTo>
                    <a:cubicBezTo>
                      <a:pt x="221" y="182"/>
                      <a:pt x="126" y="119"/>
                      <a:pt x="24" y="68"/>
                    </a:cubicBezTo>
                    <a:cubicBezTo>
                      <a:pt x="7" y="59"/>
                      <a:pt x="0" y="39"/>
                      <a:pt x="9" y="23"/>
                    </a:cubicBezTo>
                    <a:cubicBezTo>
                      <a:pt x="17" y="6"/>
                      <a:pt x="37" y="0"/>
                      <a:pt x="54" y="8"/>
                    </a:cubicBezTo>
                    <a:cubicBezTo>
                      <a:pt x="217" y="91"/>
                      <a:pt x="300" y="156"/>
                      <a:pt x="300" y="202"/>
                    </a:cubicBezTo>
                    <a:lnTo>
                      <a:pt x="300" y="1010"/>
                    </a:lnTo>
                    <a:cubicBezTo>
                      <a:pt x="300" y="1028"/>
                      <a:pt x="285" y="1043"/>
                      <a:pt x="267" y="1043"/>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175" name="Freeform 116"/>
              <p:cNvSpPr>
                <a:spLocks noChangeArrowheads="1"/>
              </p:cNvSpPr>
              <p:nvPr/>
            </p:nvSpPr>
            <p:spPr bwMode="auto">
              <a:xfrm>
                <a:off x="6659563" y="890588"/>
                <a:ext cx="280988" cy="168275"/>
              </a:xfrm>
              <a:custGeom>
                <a:avLst/>
                <a:gdLst>
                  <a:gd name="T0" fmla="*/ 2147483646 w 670"/>
                  <a:gd name="T1" fmla="*/ 2147483646 h 400"/>
                  <a:gd name="T2" fmla="*/ 2147483646 w 670"/>
                  <a:gd name="T3" fmla="*/ 2147483646 h 400"/>
                  <a:gd name="T4" fmla="*/ 2147483646 w 670"/>
                  <a:gd name="T5" fmla="*/ 2147483646 h 400"/>
                  <a:gd name="T6" fmla="*/ 2147483646 w 670"/>
                  <a:gd name="T7" fmla="*/ 2147483646 h 400"/>
                  <a:gd name="T8" fmla="*/ 2147483646 w 670"/>
                  <a:gd name="T9" fmla="*/ 2147483646 h 400"/>
                  <a:gd name="T10" fmla="*/ 2147483646 w 670"/>
                  <a:gd name="T11" fmla="*/ 2147483646 h 400"/>
                  <a:gd name="T12" fmla="*/ 2147483646 w 670"/>
                  <a:gd name="T13" fmla="*/ 2147483646 h 400"/>
                  <a:gd name="T14" fmla="*/ 2147483646 w 670"/>
                  <a:gd name="T15" fmla="*/ 2147483646 h 400"/>
                  <a:gd name="T16" fmla="*/ 2147483646 w 670"/>
                  <a:gd name="T17" fmla="*/ 2147483646 h 400"/>
                  <a:gd name="T18" fmla="*/ 2147483646 w 670"/>
                  <a:gd name="T19" fmla="*/ 2147483646 h 400"/>
                  <a:gd name="T20" fmla="*/ 2147483646 w 670"/>
                  <a:gd name="T21" fmla="*/ 2147483646 h 400"/>
                  <a:gd name="T22" fmla="*/ 2147483646 w 670"/>
                  <a:gd name="T23" fmla="*/ 2147483646 h 400"/>
                  <a:gd name="T24" fmla="*/ 2147483646 w 670"/>
                  <a:gd name="T25" fmla="*/ 2147483646 h 400"/>
                  <a:gd name="T26" fmla="*/ 2147483646 w 670"/>
                  <a:gd name="T27" fmla="*/ 2147483646 h 400"/>
                  <a:gd name="T28" fmla="*/ 2147483646 w 670"/>
                  <a:gd name="T29" fmla="*/ 2147483646 h 400"/>
                  <a:gd name="T30" fmla="*/ 2147483646 w 670"/>
                  <a:gd name="T31" fmla="*/ 2147483646 h 400"/>
                  <a:gd name="T32" fmla="*/ 2147483646 w 670"/>
                  <a:gd name="T33" fmla="*/ 2147483646 h 40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70" h="400">
                    <a:moveTo>
                      <a:pt x="579" y="400"/>
                    </a:moveTo>
                    <a:lnTo>
                      <a:pt x="579" y="400"/>
                    </a:lnTo>
                    <a:cubicBezTo>
                      <a:pt x="574" y="400"/>
                      <a:pt x="569" y="398"/>
                      <a:pt x="565" y="394"/>
                    </a:cubicBezTo>
                    <a:cubicBezTo>
                      <a:pt x="557" y="387"/>
                      <a:pt x="557" y="374"/>
                      <a:pt x="564" y="366"/>
                    </a:cubicBezTo>
                    <a:cubicBezTo>
                      <a:pt x="572" y="358"/>
                      <a:pt x="580" y="350"/>
                      <a:pt x="588" y="343"/>
                    </a:cubicBezTo>
                    <a:cubicBezTo>
                      <a:pt x="604" y="329"/>
                      <a:pt x="627" y="307"/>
                      <a:pt x="626" y="298"/>
                    </a:cubicBezTo>
                    <a:cubicBezTo>
                      <a:pt x="626" y="297"/>
                      <a:pt x="624" y="289"/>
                      <a:pt x="600" y="279"/>
                    </a:cubicBezTo>
                    <a:cubicBezTo>
                      <a:pt x="566" y="264"/>
                      <a:pt x="156" y="78"/>
                      <a:pt x="118" y="61"/>
                    </a:cubicBezTo>
                    <a:cubicBezTo>
                      <a:pt x="92" y="49"/>
                      <a:pt x="65" y="46"/>
                      <a:pt x="40" y="95"/>
                    </a:cubicBezTo>
                    <a:cubicBezTo>
                      <a:pt x="36" y="105"/>
                      <a:pt x="24" y="109"/>
                      <a:pt x="14" y="104"/>
                    </a:cubicBezTo>
                    <a:cubicBezTo>
                      <a:pt x="4" y="99"/>
                      <a:pt x="0" y="88"/>
                      <a:pt x="5" y="78"/>
                    </a:cubicBezTo>
                    <a:cubicBezTo>
                      <a:pt x="34" y="18"/>
                      <a:pt x="79" y="0"/>
                      <a:pt x="135" y="25"/>
                    </a:cubicBezTo>
                    <a:cubicBezTo>
                      <a:pt x="173" y="41"/>
                      <a:pt x="583" y="227"/>
                      <a:pt x="616" y="242"/>
                    </a:cubicBezTo>
                    <a:cubicBezTo>
                      <a:pt x="646" y="256"/>
                      <a:pt x="662" y="272"/>
                      <a:pt x="665" y="292"/>
                    </a:cubicBezTo>
                    <a:cubicBezTo>
                      <a:pt x="670" y="322"/>
                      <a:pt x="642" y="348"/>
                      <a:pt x="615" y="372"/>
                    </a:cubicBezTo>
                    <a:cubicBezTo>
                      <a:pt x="608" y="379"/>
                      <a:pt x="600" y="387"/>
                      <a:pt x="593" y="394"/>
                    </a:cubicBezTo>
                    <a:cubicBezTo>
                      <a:pt x="589" y="398"/>
                      <a:pt x="584" y="400"/>
                      <a:pt x="579" y="400"/>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176" name="Freeform 117"/>
              <p:cNvSpPr>
                <a:spLocks noChangeArrowheads="1"/>
              </p:cNvSpPr>
              <p:nvPr/>
            </p:nvSpPr>
            <p:spPr bwMode="auto">
              <a:xfrm>
                <a:off x="6981825" y="1422401"/>
                <a:ext cx="82550" cy="263525"/>
              </a:xfrm>
              <a:custGeom>
                <a:avLst/>
                <a:gdLst>
                  <a:gd name="T0" fmla="*/ 2147483646 w 197"/>
                  <a:gd name="T1" fmla="*/ 2147483646 h 629"/>
                  <a:gd name="T2" fmla="*/ 2147483646 w 197"/>
                  <a:gd name="T3" fmla="*/ 2147483646 h 629"/>
                  <a:gd name="T4" fmla="*/ 0 w 197"/>
                  <a:gd name="T5" fmla="*/ 2147483646 h 629"/>
                  <a:gd name="T6" fmla="*/ 0 w 197"/>
                  <a:gd name="T7" fmla="*/ 2147483646 h 629"/>
                  <a:gd name="T8" fmla="*/ 2147483646 w 197"/>
                  <a:gd name="T9" fmla="*/ 0 h 629"/>
                  <a:gd name="T10" fmla="*/ 2147483646 w 197"/>
                  <a:gd name="T11" fmla="*/ 2147483646 h 629"/>
                  <a:gd name="T12" fmla="*/ 2147483646 w 197"/>
                  <a:gd name="T13" fmla="*/ 2147483646 h 629"/>
                  <a:gd name="T14" fmla="*/ 2147483646 w 197"/>
                  <a:gd name="T15" fmla="*/ 2147483646 h 629"/>
                  <a:gd name="T16" fmla="*/ 2147483646 w 197"/>
                  <a:gd name="T17" fmla="*/ 2147483646 h 629"/>
                  <a:gd name="T18" fmla="*/ 2147483646 w 197"/>
                  <a:gd name="T19" fmla="*/ 2147483646 h 629"/>
                  <a:gd name="T20" fmla="*/ 2147483646 w 197"/>
                  <a:gd name="T21" fmla="*/ 2147483646 h 629"/>
                  <a:gd name="T22" fmla="*/ 2147483646 w 197"/>
                  <a:gd name="T23" fmla="*/ 2147483646 h 629"/>
                  <a:gd name="T24" fmla="*/ 2147483646 w 197"/>
                  <a:gd name="T25" fmla="*/ 2147483646 h 629"/>
                  <a:gd name="T26" fmla="*/ 2147483646 w 197"/>
                  <a:gd name="T27" fmla="*/ 2147483646 h 629"/>
                  <a:gd name="T28" fmla="*/ 2147483646 w 197"/>
                  <a:gd name="T29" fmla="*/ 2147483646 h 629"/>
                  <a:gd name="T30" fmla="*/ 2147483646 w 197"/>
                  <a:gd name="T31" fmla="*/ 2147483646 h 629"/>
                  <a:gd name="T32" fmla="*/ 2147483646 w 197"/>
                  <a:gd name="T33" fmla="*/ 2147483646 h 629"/>
                  <a:gd name="T34" fmla="*/ 2147483646 w 197"/>
                  <a:gd name="T35" fmla="*/ 2147483646 h 629"/>
                  <a:gd name="T36" fmla="*/ 2147483646 w 197"/>
                  <a:gd name="T37" fmla="*/ 2147483646 h 629"/>
                  <a:gd name="T38" fmla="*/ 2147483646 w 197"/>
                  <a:gd name="T39" fmla="*/ 2147483646 h 6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97" h="629">
                    <a:moveTo>
                      <a:pt x="99" y="629"/>
                    </a:moveTo>
                    <a:lnTo>
                      <a:pt x="99" y="629"/>
                    </a:lnTo>
                    <a:cubicBezTo>
                      <a:pt x="45" y="629"/>
                      <a:pt x="0" y="585"/>
                      <a:pt x="0" y="530"/>
                    </a:cubicBezTo>
                    <a:lnTo>
                      <a:pt x="0" y="98"/>
                    </a:lnTo>
                    <a:cubicBezTo>
                      <a:pt x="0" y="44"/>
                      <a:pt x="45" y="0"/>
                      <a:pt x="99" y="0"/>
                    </a:cubicBezTo>
                    <a:cubicBezTo>
                      <a:pt x="153" y="0"/>
                      <a:pt x="197" y="44"/>
                      <a:pt x="197" y="98"/>
                    </a:cubicBezTo>
                    <a:lnTo>
                      <a:pt x="197" y="227"/>
                    </a:lnTo>
                    <a:cubicBezTo>
                      <a:pt x="197" y="246"/>
                      <a:pt x="182" y="261"/>
                      <a:pt x="164" y="261"/>
                    </a:cubicBezTo>
                    <a:cubicBezTo>
                      <a:pt x="146" y="261"/>
                      <a:pt x="131" y="246"/>
                      <a:pt x="131" y="227"/>
                    </a:cubicBezTo>
                    <a:lnTo>
                      <a:pt x="131" y="98"/>
                    </a:lnTo>
                    <a:cubicBezTo>
                      <a:pt x="131" y="81"/>
                      <a:pt x="116" y="67"/>
                      <a:pt x="99" y="67"/>
                    </a:cubicBezTo>
                    <a:cubicBezTo>
                      <a:pt x="81" y="67"/>
                      <a:pt x="67" y="81"/>
                      <a:pt x="67" y="98"/>
                    </a:cubicBezTo>
                    <a:lnTo>
                      <a:pt x="67" y="530"/>
                    </a:lnTo>
                    <a:cubicBezTo>
                      <a:pt x="67" y="548"/>
                      <a:pt x="81" y="562"/>
                      <a:pt x="99" y="562"/>
                    </a:cubicBezTo>
                    <a:cubicBezTo>
                      <a:pt x="116" y="562"/>
                      <a:pt x="131" y="548"/>
                      <a:pt x="131" y="530"/>
                    </a:cubicBezTo>
                    <a:lnTo>
                      <a:pt x="131" y="429"/>
                    </a:lnTo>
                    <a:cubicBezTo>
                      <a:pt x="131" y="411"/>
                      <a:pt x="146" y="396"/>
                      <a:pt x="164" y="396"/>
                    </a:cubicBezTo>
                    <a:cubicBezTo>
                      <a:pt x="182" y="396"/>
                      <a:pt x="197" y="411"/>
                      <a:pt x="197" y="429"/>
                    </a:cubicBezTo>
                    <a:lnTo>
                      <a:pt x="197" y="530"/>
                    </a:lnTo>
                    <a:cubicBezTo>
                      <a:pt x="197" y="585"/>
                      <a:pt x="153" y="629"/>
                      <a:pt x="99" y="629"/>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177" name="Freeform 118"/>
              <p:cNvSpPr>
                <a:spLocks noChangeArrowheads="1"/>
              </p:cNvSpPr>
              <p:nvPr/>
            </p:nvSpPr>
            <p:spPr bwMode="auto">
              <a:xfrm>
                <a:off x="6904038" y="1604963"/>
                <a:ext cx="227013" cy="138113"/>
              </a:xfrm>
              <a:custGeom>
                <a:avLst/>
                <a:gdLst>
                  <a:gd name="T0" fmla="*/ 2147483646 w 540"/>
                  <a:gd name="T1" fmla="*/ 2147483646 h 330"/>
                  <a:gd name="T2" fmla="*/ 2147483646 w 540"/>
                  <a:gd name="T3" fmla="*/ 2147483646 h 330"/>
                  <a:gd name="T4" fmla="*/ 2147483646 w 540"/>
                  <a:gd name="T5" fmla="*/ 2147483646 h 330"/>
                  <a:gd name="T6" fmla="*/ 2147483646 w 540"/>
                  <a:gd name="T7" fmla="*/ 2147483646 h 330"/>
                  <a:gd name="T8" fmla="*/ 0 w 540"/>
                  <a:gd name="T9" fmla="*/ 2147483646 h 330"/>
                  <a:gd name="T10" fmla="*/ 2147483646 w 540"/>
                  <a:gd name="T11" fmla="*/ 2147483646 h 330"/>
                  <a:gd name="T12" fmla="*/ 2147483646 w 540"/>
                  <a:gd name="T13" fmla="*/ 2147483646 h 330"/>
                  <a:gd name="T14" fmla="*/ 2147483646 w 540"/>
                  <a:gd name="T15" fmla="*/ 2147483646 h 330"/>
                  <a:gd name="T16" fmla="*/ 2147483646 w 540"/>
                  <a:gd name="T17" fmla="*/ 2147483646 h 330"/>
                  <a:gd name="T18" fmla="*/ 2147483646 w 540"/>
                  <a:gd name="T19" fmla="*/ 2147483646 h 330"/>
                  <a:gd name="T20" fmla="*/ 2147483646 w 540"/>
                  <a:gd name="T21" fmla="*/ 2147483646 h 330"/>
                  <a:gd name="T22" fmla="*/ 2147483646 w 540"/>
                  <a:gd name="T23" fmla="*/ 2147483646 h 330"/>
                  <a:gd name="T24" fmla="*/ 2147483646 w 540"/>
                  <a:gd name="T25" fmla="*/ 2147483646 h 330"/>
                  <a:gd name="T26" fmla="*/ 2147483646 w 540"/>
                  <a:gd name="T27" fmla="*/ 2147483646 h 330"/>
                  <a:gd name="T28" fmla="*/ 2147483646 w 540"/>
                  <a:gd name="T29" fmla="*/ 2147483646 h 330"/>
                  <a:gd name="T30" fmla="*/ 2147483646 w 540"/>
                  <a:gd name="T31" fmla="*/ 2147483646 h 330"/>
                  <a:gd name="T32" fmla="*/ 2147483646 w 540"/>
                  <a:gd name="T33" fmla="*/ 2147483646 h 330"/>
                  <a:gd name="T34" fmla="*/ 2147483646 w 540"/>
                  <a:gd name="T35" fmla="*/ 2147483646 h 330"/>
                  <a:gd name="T36" fmla="*/ 2147483646 w 540"/>
                  <a:gd name="T37" fmla="*/ 2147483646 h 330"/>
                  <a:gd name="T38" fmla="*/ 2147483646 w 540"/>
                  <a:gd name="T39" fmla="*/ 2147483646 h 33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40" h="330">
                    <a:moveTo>
                      <a:pt x="287" y="330"/>
                    </a:moveTo>
                    <a:lnTo>
                      <a:pt x="287" y="330"/>
                    </a:lnTo>
                    <a:cubicBezTo>
                      <a:pt x="281" y="330"/>
                      <a:pt x="275" y="329"/>
                      <a:pt x="270" y="325"/>
                    </a:cubicBezTo>
                    <a:lnTo>
                      <a:pt x="16" y="168"/>
                    </a:lnTo>
                    <a:cubicBezTo>
                      <a:pt x="6" y="162"/>
                      <a:pt x="0" y="151"/>
                      <a:pt x="0" y="139"/>
                    </a:cubicBezTo>
                    <a:cubicBezTo>
                      <a:pt x="1" y="127"/>
                      <a:pt x="7" y="116"/>
                      <a:pt x="17" y="110"/>
                    </a:cubicBezTo>
                    <a:lnTo>
                      <a:pt x="201" y="9"/>
                    </a:lnTo>
                    <a:cubicBezTo>
                      <a:pt x="217" y="0"/>
                      <a:pt x="237" y="6"/>
                      <a:pt x="246" y="22"/>
                    </a:cubicBezTo>
                    <a:cubicBezTo>
                      <a:pt x="255" y="38"/>
                      <a:pt x="249" y="58"/>
                      <a:pt x="233" y="67"/>
                    </a:cubicBezTo>
                    <a:lnTo>
                      <a:pt x="99" y="141"/>
                    </a:lnTo>
                    <a:lnTo>
                      <a:pt x="288" y="258"/>
                    </a:lnTo>
                    <a:lnTo>
                      <a:pt x="440" y="166"/>
                    </a:lnTo>
                    <a:lnTo>
                      <a:pt x="331" y="104"/>
                    </a:lnTo>
                    <a:cubicBezTo>
                      <a:pt x="315" y="95"/>
                      <a:pt x="309" y="75"/>
                      <a:pt x="318" y="59"/>
                    </a:cubicBezTo>
                    <a:cubicBezTo>
                      <a:pt x="327" y="43"/>
                      <a:pt x="347" y="37"/>
                      <a:pt x="363" y="46"/>
                    </a:cubicBezTo>
                    <a:lnTo>
                      <a:pt x="523" y="136"/>
                    </a:lnTo>
                    <a:cubicBezTo>
                      <a:pt x="533" y="141"/>
                      <a:pt x="540" y="152"/>
                      <a:pt x="540" y="164"/>
                    </a:cubicBezTo>
                    <a:cubicBezTo>
                      <a:pt x="540" y="176"/>
                      <a:pt x="534" y="187"/>
                      <a:pt x="524" y="193"/>
                    </a:cubicBezTo>
                    <a:lnTo>
                      <a:pt x="305" y="326"/>
                    </a:lnTo>
                    <a:cubicBezTo>
                      <a:pt x="299" y="329"/>
                      <a:pt x="293" y="330"/>
                      <a:pt x="287" y="330"/>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178" name="Freeform 119"/>
              <p:cNvSpPr>
                <a:spLocks noChangeArrowheads="1"/>
              </p:cNvSpPr>
              <p:nvPr/>
            </p:nvSpPr>
            <p:spPr bwMode="auto">
              <a:xfrm>
                <a:off x="7021513" y="1479551"/>
                <a:ext cx="57150" cy="58738"/>
              </a:xfrm>
              <a:custGeom>
                <a:avLst/>
                <a:gdLst>
                  <a:gd name="T0" fmla="*/ 0 w 138"/>
                  <a:gd name="T1" fmla="*/ 2147483646 h 138"/>
                  <a:gd name="T2" fmla="*/ 0 w 138"/>
                  <a:gd name="T3" fmla="*/ 2147483646 h 138"/>
                  <a:gd name="T4" fmla="*/ 2147483646 w 138"/>
                  <a:gd name="T5" fmla="*/ 0 h 138"/>
                  <a:gd name="T6" fmla="*/ 2147483646 w 138"/>
                  <a:gd name="T7" fmla="*/ 2147483646 h 138"/>
                  <a:gd name="T8" fmla="*/ 2147483646 w 138"/>
                  <a:gd name="T9" fmla="*/ 2147483646 h 138"/>
                  <a:gd name="T10" fmla="*/ 0 w 138"/>
                  <a:gd name="T11" fmla="*/ 2147483646 h 13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8" h="138">
                    <a:moveTo>
                      <a:pt x="0" y="69"/>
                    </a:moveTo>
                    <a:lnTo>
                      <a:pt x="0" y="69"/>
                    </a:lnTo>
                    <a:cubicBezTo>
                      <a:pt x="0" y="30"/>
                      <a:pt x="31" y="0"/>
                      <a:pt x="69" y="0"/>
                    </a:cubicBezTo>
                    <a:cubicBezTo>
                      <a:pt x="107" y="0"/>
                      <a:pt x="138" y="30"/>
                      <a:pt x="138" y="69"/>
                    </a:cubicBezTo>
                    <a:cubicBezTo>
                      <a:pt x="138" y="107"/>
                      <a:pt x="107" y="138"/>
                      <a:pt x="69" y="138"/>
                    </a:cubicBezTo>
                    <a:cubicBezTo>
                      <a:pt x="31" y="138"/>
                      <a:pt x="0" y="107"/>
                      <a:pt x="0" y="69"/>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179" name="Freeform 120"/>
              <p:cNvSpPr>
                <a:spLocks noChangeArrowheads="1"/>
              </p:cNvSpPr>
              <p:nvPr/>
            </p:nvSpPr>
            <p:spPr bwMode="auto">
              <a:xfrm>
                <a:off x="7021513" y="1570038"/>
                <a:ext cx="57150" cy="57150"/>
              </a:xfrm>
              <a:custGeom>
                <a:avLst/>
                <a:gdLst>
                  <a:gd name="T0" fmla="*/ 0 w 138"/>
                  <a:gd name="T1" fmla="*/ 2147483646 h 138"/>
                  <a:gd name="T2" fmla="*/ 0 w 138"/>
                  <a:gd name="T3" fmla="*/ 2147483646 h 138"/>
                  <a:gd name="T4" fmla="*/ 2147483646 w 138"/>
                  <a:gd name="T5" fmla="*/ 0 h 138"/>
                  <a:gd name="T6" fmla="*/ 2147483646 w 138"/>
                  <a:gd name="T7" fmla="*/ 2147483646 h 138"/>
                  <a:gd name="T8" fmla="*/ 2147483646 w 138"/>
                  <a:gd name="T9" fmla="*/ 2147483646 h 138"/>
                  <a:gd name="T10" fmla="*/ 0 w 138"/>
                  <a:gd name="T11" fmla="*/ 2147483646 h 13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8" h="138">
                    <a:moveTo>
                      <a:pt x="0" y="69"/>
                    </a:moveTo>
                    <a:lnTo>
                      <a:pt x="0" y="69"/>
                    </a:lnTo>
                    <a:cubicBezTo>
                      <a:pt x="0" y="30"/>
                      <a:pt x="31" y="0"/>
                      <a:pt x="69" y="0"/>
                    </a:cubicBezTo>
                    <a:cubicBezTo>
                      <a:pt x="107" y="0"/>
                      <a:pt x="138" y="30"/>
                      <a:pt x="138" y="69"/>
                    </a:cubicBezTo>
                    <a:cubicBezTo>
                      <a:pt x="138" y="107"/>
                      <a:pt x="107" y="138"/>
                      <a:pt x="69" y="138"/>
                    </a:cubicBezTo>
                    <a:cubicBezTo>
                      <a:pt x="31" y="138"/>
                      <a:pt x="0" y="107"/>
                      <a:pt x="0" y="69"/>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180" name="Freeform 121"/>
              <p:cNvSpPr>
                <a:spLocks noChangeArrowheads="1"/>
              </p:cNvSpPr>
              <p:nvPr/>
            </p:nvSpPr>
            <p:spPr bwMode="auto">
              <a:xfrm>
                <a:off x="6762750" y="788988"/>
                <a:ext cx="193675" cy="114300"/>
              </a:xfrm>
              <a:custGeom>
                <a:avLst/>
                <a:gdLst>
                  <a:gd name="T0" fmla="*/ 2147483646 w 462"/>
                  <a:gd name="T1" fmla="*/ 2147483646 h 272"/>
                  <a:gd name="T2" fmla="*/ 2147483646 w 462"/>
                  <a:gd name="T3" fmla="*/ 2147483646 h 272"/>
                  <a:gd name="T4" fmla="*/ 2147483646 w 462"/>
                  <a:gd name="T5" fmla="*/ 2147483646 h 272"/>
                  <a:gd name="T6" fmla="*/ 2147483646 w 462"/>
                  <a:gd name="T7" fmla="*/ 2147483646 h 272"/>
                  <a:gd name="T8" fmla="*/ 2147483646 w 462"/>
                  <a:gd name="T9" fmla="*/ 2147483646 h 272"/>
                  <a:gd name="T10" fmla="*/ 2147483646 w 462"/>
                  <a:gd name="T11" fmla="*/ 2147483646 h 272"/>
                  <a:gd name="T12" fmla="*/ 2147483646 w 462"/>
                  <a:gd name="T13" fmla="*/ 2147483646 h 272"/>
                  <a:gd name="T14" fmla="*/ 2147483646 w 462"/>
                  <a:gd name="T15" fmla="*/ 2147483646 h 272"/>
                  <a:gd name="T16" fmla="*/ 2147483646 w 462"/>
                  <a:gd name="T17" fmla="*/ 2147483646 h 272"/>
                  <a:gd name="T18" fmla="*/ 2147483646 w 462"/>
                  <a:gd name="T19" fmla="*/ 2147483646 h 272"/>
                  <a:gd name="T20" fmla="*/ 2147483646 w 462"/>
                  <a:gd name="T21" fmla="*/ 2147483646 h 27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62" h="272">
                    <a:moveTo>
                      <a:pt x="424" y="272"/>
                    </a:moveTo>
                    <a:lnTo>
                      <a:pt x="424" y="272"/>
                    </a:lnTo>
                    <a:cubicBezTo>
                      <a:pt x="411" y="272"/>
                      <a:pt x="398" y="263"/>
                      <a:pt x="393" y="250"/>
                    </a:cubicBezTo>
                    <a:cubicBezTo>
                      <a:pt x="368" y="183"/>
                      <a:pt x="318" y="130"/>
                      <a:pt x="254" y="100"/>
                    </a:cubicBezTo>
                    <a:cubicBezTo>
                      <a:pt x="189" y="71"/>
                      <a:pt x="116" y="68"/>
                      <a:pt x="49" y="93"/>
                    </a:cubicBezTo>
                    <a:cubicBezTo>
                      <a:pt x="32" y="100"/>
                      <a:pt x="13" y="91"/>
                      <a:pt x="6" y="74"/>
                    </a:cubicBezTo>
                    <a:cubicBezTo>
                      <a:pt x="0" y="56"/>
                      <a:pt x="9" y="37"/>
                      <a:pt x="26" y="31"/>
                    </a:cubicBezTo>
                    <a:cubicBezTo>
                      <a:pt x="109" y="0"/>
                      <a:pt x="200" y="3"/>
                      <a:pt x="281" y="40"/>
                    </a:cubicBezTo>
                    <a:cubicBezTo>
                      <a:pt x="362" y="77"/>
                      <a:pt x="424" y="143"/>
                      <a:pt x="455" y="227"/>
                    </a:cubicBezTo>
                    <a:cubicBezTo>
                      <a:pt x="462" y="244"/>
                      <a:pt x="453" y="263"/>
                      <a:pt x="436" y="270"/>
                    </a:cubicBezTo>
                    <a:cubicBezTo>
                      <a:pt x="432" y="271"/>
                      <a:pt x="428" y="272"/>
                      <a:pt x="424" y="272"/>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181" name="Freeform 122"/>
              <p:cNvSpPr>
                <a:spLocks noChangeArrowheads="1"/>
              </p:cNvSpPr>
              <p:nvPr/>
            </p:nvSpPr>
            <p:spPr bwMode="auto">
              <a:xfrm>
                <a:off x="6797675" y="847726"/>
                <a:ext cx="96838" cy="63500"/>
              </a:xfrm>
              <a:custGeom>
                <a:avLst/>
                <a:gdLst>
                  <a:gd name="T0" fmla="*/ 2147483646 w 228"/>
                  <a:gd name="T1" fmla="*/ 2147483646 h 148"/>
                  <a:gd name="T2" fmla="*/ 2147483646 w 228"/>
                  <a:gd name="T3" fmla="*/ 2147483646 h 148"/>
                  <a:gd name="T4" fmla="*/ 2147483646 w 228"/>
                  <a:gd name="T5" fmla="*/ 2147483646 h 148"/>
                  <a:gd name="T6" fmla="*/ 2147483646 w 228"/>
                  <a:gd name="T7" fmla="*/ 2147483646 h 148"/>
                  <a:gd name="T8" fmla="*/ 2147483646 w 228"/>
                  <a:gd name="T9" fmla="*/ 2147483646 h 148"/>
                  <a:gd name="T10" fmla="*/ 2147483646 w 228"/>
                  <a:gd name="T11" fmla="*/ 2147483646 h 148"/>
                  <a:gd name="T12" fmla="*/ 2147483646 w 228"/>
                  <a:gd name="T13" fmla="*/ 2147483646 h 148"/>
                  <a:gd name="T14" fmla="*/ 2147483646 w 228"/>
                  <a:gd name="T15" fmla="*/ 2147483646 h 148"/>
                  <a:gd name="T16" fmla="*/ 2147483646 w 228"/>
                  <a:gd name="T17" fmla="*/ 2147483646 h 148"/>
                  <a:gd name="T18" fmla="*/ 2147483646 w 228"/>
                  <a:gd name="T19" fmla="*/ 2147483646 h 148"/>
                  <a:gd name="T20" fmla="*/ 2147483646 w 228"/>
                  <a:gd name="T21" fmla="*/ 2147483646 h 1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28" h="148">
                    <a:moveTo>
                      <a:pt x="190" y="148"/>
                    </a:moveTo>
                    <a:lnTo>
                      <a:pt x="190" y="148"/>
                    </a:lnTo>
                    <a:cubicBezTo>
                      <a:pt x="177" y="148"/>
                      <a:pt x="164" y="140"/>
                      <a:pt x="159" y="126"/>
                    </a:cubicBezTo>
                    <a:cubicBezTo>
                      <a:pt x="151" y="105"/>
                      <a:pt x="135" y="88"/>
                      <a:pt x="115" y="79"/>
                    </a:cubicBezTo>
                    <a:cubicBezTo>
                      <a:pt x="94" y="69"/>
                      <a:pt x="71" y="68"/>
                      <a:pt x="49" y="76"/>
                    </a:cubicBezTo>
                    <a:cubicBezTo>
                      <a:pt x="32" y="83"/>
                      <a:pt x="13" y="74"/>
                      <a:pt x="6" y="57"/>
                    </a:cubicBezTo>
                    <a:cubicBezTo>
                      <a:pt x="0" y="39"/>
                      <a:pt x="9" y="20"/>
                      <a:pt x="26" y="14"/>
                    </a:cubicBezTo>
                    <a:cubicBezTo>
                      <a:pt x="64" y="0"/>
                      <a:pt x="105" y="1"/>
                      <a:pt x="142" y="18"/>
                    </a:cubicBezTo>
                    <a:cubicBezTo>
                      <a:pt x="179" y="35"/>
                      <a:pt x="207" y="65"/>
                      <a:pt x="222" y="103"/>
                    </a:cubicBezTo>
                    <a:cubicBezTo>
                      <a:pt x="228" y="120"/>
                      <a:pt x="219" y="139"/>
                      <a:pt x="202" y="146"/>
                    </a:cubicBezTo>
                    <a:cubicBezTo>
                      <a:pt x="198" y="147"/>
                      <a:pt x="194" y="148"/>
                      <a:pt x="190" y="148"/>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val="27598420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设备数据采集</a:t>
            </a:r>
          </a:p>
        </p:txBody>
      </p:sp>
      <p:sp>
        <p:nvSpPr>
          <p:cNvPr id="3" name="文本框 2"/>
          <p:cNvSpPr txBox="1"/>
          <p:nvPr/>
        </p:nvSpPr>
        <p:spPr bwMode="auto">
          <a:xfrm>
            <a:off x="6636060" y="2006148"/>
            <a:ext cx="4608512" cy="3115040"/>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defPPr>
              <a:defRPr lang="zh-CN"/>
            </a:defPPr>
            <a:lvl1pPr marL="0" indent="0" algn="just" defTabSz="801688" eaLnBrk="1" fontAlgn="base" hangingPunct="1">
              <a:lnSpc>
                <a:spcPct val="140000"/>
              </a:lnSpc>
              <a:spcBef>
                <a:spcPct val="30000"/>
              </a:spcBef>
              <a:buClr>
                <a:schemeClr val="bg1">
                  <a:lumMod val="50000"/>
                </a:schemeClr>
              </a:buClr>
              <a:buSzPct val="60000"/>
              <a:buFont typeface="Wingdings" pitchFamily="2" charset="2"/>
              <a:buNone/>
              <a:defRPr sz="2200" kern="0">
                <a:latin typeface="+mn-ea"/>
                <a:ea typeface="+mn-ea"/>
                <a:cs typeface="Arial" panose="020B0604020202020204" pitchFamily="34" charset="0"/>
              </a:defRPr>
            </a:lvl1pPr>
            <a:lvl2pPr marL="654050" indent="-252413" defTabSz="801688" eaLnBrk="1" fontAlgn="base" hangingPunct="1">
              <a:lnSpc>
                <a:spcPct val="140000"/>
              </a:lnSpc>
              <a:spcBef>
                <a:spcPct val="30000"/>
              </a:spcBef>
              <a:buClr>
                <a:schemeClr val="tx1"/>
              </a:buClr>
              <a:buSzPct val="50000"/>
              <a:buFont typeface="Wingdings" pitchFamily="2" charset="2"/>
              <a:buChar char="p"/>
              <a:defRPr sz="2000">
                <a:latin typeface="+mn-lt"/>
                <a:ea typeface="+mn-ea"/>
              </a:defRPr>
            </a:lvl2pPr>
            <a:lvl3pPr marL="1003300" indent="-201613" defTabSz="801688" eaLnBrk="1" fontAlgn="base" hangingPunct="1">
              <a:lnSpc>
                <a:spcPct val="140000"/>
              </a:lnSpc>
              <a:spcBef>
                <a:spcPct val="30000"/>
              </a:spcBef>
              <a:buSzPct val="50000"/>
              <a:buFont typeface="Wingdings" pitchFamily="2" charset="2"/>
              <a:buChar char="n"/>
              <a:defRPr>
                <a:latin typeface="FrutigerNext LT Light" pitchFamily="34" charset="0"/>
                <a:ea typeface="+mn-ea"/>
              </a:defRPr>
            </a:lvl3pPr>
            <a:lvl4pPr marL="1400175" indent="-198438" defTabSz="801688" eaLnBrk="1" fontAlgn="base" hangingPunct="1">
              <a:lnSpc>
                <a:spcPct val="140000"/>
              </a:lnSpc>
              <a:spcBef>
                <a:spcPct val="30000"/>
              </a:spcBef>
              <a:buChar char="–"/>
              <a:defRPr sz="1600">
                <a:latin typeface="+mj-lt"/>
                <a:ea typeface="+mn-ea"/>
              </a:defRPr>
            </a:lvl4pPr>
            <a:lvl5pPr marL="1801813" indent="-201613" defTabSz="801688" eaLnBrk="1" fontAlgn="base" hangingPunct="1">
              <a:lnSpc>
                <a:spcPct val="140000"/>
              </a:lnSpc>
              <a:spcBef>
                <a:spcPct val="30000"/>
              </a:spcBef>
              <a:buFont typeface="FrutigerNext LT Medium" pitchFamily="34" charset="0"/>
              <a:buChar char="~"/>
              <a:defRPr sz="1600">
                <a:latin typeface="+mj-lt"/>
                <a:ea typeface="+mn-ea"/>
              </a:defRPr>
            </a:lvl5pPr>
            <a:lvl6pPr marL="2259013" indent="-201613" defTabSz="801688" fontAlgn="base">
              <a:lnSpc>
                <a:spcPct val="140000"/>
              </a:lnSpc>
              <a:spcBef>
                <a:spcPct val="30000"/>
              </a:spcBef>
              <a:spcAft>
                <a:spcPct val="0"/>
              </a:spcAft>
              <a:buFont typeface="FrutigerNext LT Medium" pitchFamily="34" charset="0"/>
              <a:buChar char="~"/>
              <a:defRPr sz="1600">
                <a:latin typeface="+mj-lt"/>
                <a:ea typeface="+mn-ea"/>
              </a:defRPr>
            </a:lvl6pPr>
            <a:lvl7pPr marL="2716213" indent="-201613" defTabSz="801688" fontAlgn="base">
              <a:lnSpc>
                <a:spcPct val="140000"/>
              </a:lnSpc>
              <a:spcBef>
                <a:spcPct val="30000"/>
              </a:spcBef>
              <a:spcAft>
                <a:spcPct val="0"/>
              </a:spcAft>
              <a:buFont typeface="FrutigerNext LT Medium" pitchFamily="34" charset="0"/>
              <a:buChar char="~"/>
              <a:defRPr sz="1600">
                <a:latin typeface="+mj-lt"/>
                <a:ea typeface="+mn-ea"/>
              </a:defRPr>
            </a:lvl7pPr>
            <a:lvl8pPr marL="3173413" indent="-201613" defTabSz="801688" fontAlgn="base">
              <a:lnSpc>
                <a:spcPct val="140000"/>
              </a:lnSpc>
              <a:spcBef>
                <a:spcPct val="30000"/>
              </a:spcBef>
              <a:spcAft>
                <a:spcPct val="0"/>
              </a:spcAft>
              <a:buFont typeface="FrutigerNext LT Medium" pitchFamily="34" charset="0"/>
              <a:buChar char="~"/>
              <a:defRPr sz="1600">
                <a:latin typeface="+mj-lt"/>
                <a:ea typeface="+mn-ea"/>
              </a:defRPr>
            </a:lvl8pPr>
            <a:lvl9pPr marL="3630613" indent="-201613" defTabSz="801688" fontAlgn="base">
              <a:lnSpc>
                <a:spcPct val="140000"/>
              </a:lnSpc>
              <a:spcBef>
                <a:spcPct val="30000"/>
              </a:spcBef>
              <a:spcAft>
                <a:spcPct val="0"/>
              </a:spcAft>
              <a:buFont typeface="FrutigerNext LT Medium" pitchFamily="34" charset="0"/>
              <a:buChar char="~"/>
              <a:defRPr sz="1600">
                <a:latin typeface="+mj-lt"/>
                <a:ea typeface="+mn-ea"/>
              </a:defRPr>
            </a:lvl9pPr>
          </a:lstStyle>
          <a:p>
            <a:r>
              <a:rPr lang="en-US" altLang="zh-CN" sz="1800" dirty="0">
                <a:latin typeface="+mn-lt"/>
              </a:rPr>
              <a:t>IoT</a:t>
            </a:r>
            <a:r>
              <a:rPr lang="zh-CN" altLang="en-US" sz="1800" dirty="0">
                <a:latin typeface="+mn-lt"/>
              </a:rPr>
              <a:t>平台</a:t>
            </a:r>
            <a:r>
              <a:rPr lang="zh-CN" altLang="en-US" sz="1800" dirty="0" smtClean="0">
                <a:latin typeface="+mn-lt"/>
              </a:rPr>
              <a:t>提供设备数据采集功能。</a:t>
            </a:r>
            <a:endParaRPr lang="en-US" altLang="zh-CN" sz="1800" dirty="0" smtClean="0">
              <a:latin typeface="+mn-lt"/>
            </a:endParaRPr>
          </a:p>
          <a:p>
            <a:pPr marL="285750" indent="-285750">
              <a:buFont typeface="Wingdings" panose="05000000000000000000" pitchFamily="2" charset="2"/>
              <a:buChar char="l"/>
            </a:pPr>
            <a:r>
              <a:rPr lang="zh-CN" altLang="en-US" sz="1800" dirty="0" smtClean="0">
                <a:latin typeface="+mn-lt"/>
              </a:rPr>
              <a:t>支持</a:t>
            </a:r>
            <a:r>
              <a:rPr lang="zh-CN" altLang="en-US" sz="1800" dirty="0">
                <a:latin typeface="+mn-lt"/>
              </a:rPr>
              <a:t>对</a:t>
            </a:r>
            <a:r>
              <a:rPr lang="zh-CN" altLang="en-US" sz="1800" dirty="0" smtClean="0">
                <a:latin typeface="+mn-lt"/>
              </a:rPr>
              <a:t>设备</a:t>
            </a:r>
            <a:r>
              <a:rPr lang="zh-CN" altLang="en-US" sz="1800" dirty="0">
                <a:latin typeface="+mn-lt"/>
              </a:rPr>
              <a:t>数据</a:t>
            </a:r>
            <a:r>
              <a:rPr lang="zh-CN" altLang="en-US" sz="1800" dirty="0" smtClean="0">
                <a:latin typeface="+mn-lt"/>
              </a:rPr>
              <a:t>的订阅，应用向</a:t>
            </a:r>
            <a:r>
              <a:rPr lang="en-US" altLang="zh-CN" sz="1800" dirty="0">
                <a:latin typeface="+mn-lt"/>
              </a:rPr>
              <a:t>IoT</a:t>
            </a:r>
            <a:r>
              <a:rPr lang="zh-CN" altLang="en-US" sz="1800" dirty="0" smtClean="0">
                <a:latin typeface="+mn-lt"/>
              </a:rPr>
              <a:t>平台进行设备数据订阅，当设备上报数据时，平台</a:t>
            </a:r>
            <a:r>
              <a:rPr lang="zh-CN" altLang="en-US" sz="1800" dirty="0">
                <a:latin typeface="+mn-lt"/>
              </a:rPr>
              <a:t>会向应用推送</a:t>
            </a:r>
            <a:r>
              <a:rPr lang="zh-CN" altLang="en-US" sz="1800" dirty="0" smtClean="0">
                <a:latin typeface="+mn-lt"/>
              </a:rPr>
              <a:t>消息。</a:t>
            </a:r>
            <a:endParaRPr lang="zh-CN" altLang="en-US" sz="1800" dirty="0">
              <a:latin typeface="+mn-lt"/>
            </a:endParaRPr>
          </a:p>
          <a:p>
            <a:pPr marL="285750" indent="-285750">
              <a:buFont typeface="Wingdings" panose="05000000000000000000" pitchFamily="2" charset="2"/>
              <a:buChar char="l"/>
            </a:pPr>
            <a:r>
              <a:rPr lang="zh-CN" altLang="en-US" sz="1800" dirty="0" smtClean="0">
                <a:latin typeface="+mn-lt"/>
              </a:rPr>
              <a:t>支持查看设备的当前的属性（最新上报值），可通过控制台查看或者调用接口进行查询。</a:t>
            </a:r>
            <a:endParaRPr lang="zh-CN" altLang="en-US" sz="1800" dirty="0">
              <a:latin typeface="+mn-lt"/>
            </a:endParaRPr>
          </a:p>
        </p:txBody>
      </p:sp>
      <p:sp>
        <p:nvSpPr>
          <p:cNvPr id="35" name="AutoShape 36"/>
          <p:cNvSpPr>
            <a:spLocks noChangeAspect="1" noChangeArrowheads="1" noTextEdit="1"/>
          </p:cNvSpPr>
          <p:nvPr/>
        </p:nvSpPr>
        <p:spPr bwMode="auto">
          <a:xfrm>
            <a:off x="947738" y="1556792"/>
            <a:ext cx="2554287" cy="4573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4"/>
          <p:cNvSpPr>
            <a:spLocks noChangeArrowheads="1"/>
          </p:cNvSpPr>
          <p:nvPr/>
        </p:nvSpPr>
        <p:spPr bwMode="auto">
          <a:xfrm>
            <a:off x="1466850" y="2406508"/>
            <a:ext cx="50494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defRPr>
                <a:solidFill>
                  <a:schemeClr val="tx1"/>
                </a:solidFill>
                <a:latin typeface="Arial" panose="020B0604020202020204" pitchFamily="34" charset="0"/>
              </a:defRPr>
            </a:lvl1pPr>
            <a:lvl2pPr eaLnBrk="0" fontAlgn="base" hangingPunct="0">
              <a:defRPr>
                <a:solidFill>
                  <a:schemeClr val="tx1"/>
                </a:solidFill>
                <a:latin typeface="Arial" panose="020B0604020202020204" pitchFamily="34" charset="0"/>
              </a:defRPr>
            </a:lvl2pPr>
            <a:lvl3pPr eaLnBrk="0" fontAlgn="base" hangingPunct="0">
              <a:defRPr>
                <a:solidFill>
                  <a:schemeClr val="tx1"/>
                </a:solidFill>
                <a:latin typeface="Arial" panose="020B0604020202020204" pitchFamily="34" charset="0"/>
              </a:defRPr>
            </a:lvl3pPr>
            <a:lvl4pPr eaLnBrk="0" fontAlgn="base" hangingPunct="0">
              <a:defRPr>
                <a:solidFill>
                  <a:schemeClr val="tx1"/>
                </a:solidFill>
                <a:latin typeface="Arial" panose="020B0604020202020204" pitchFamily="34" charset="0"/>
              </a:defRPr>
            </a:lvl4pPr>
            <a:lvl5pPr eaLnBrk="0" fontAlgn="base"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zh-CN" sz="1400" smtClean="0">
                <a:solidFill>
                  <a:srgbClr val="C7000B"/>
                </a:solidFill>
                <a:latin typeface="+mn-lt"/>
              </a:rPr>
              <a:t>1.</a:t>
            </a:r>
            <a:r>
              <a:rPr lang="zh-CN" altLang="en-US" sz="1400" smtClean="0">
                <a:solidFill>
                  <a:srgbClr val="C7000B"/>
                </a:solidFill>
                <a:latin typeface="+mn-lt"/>
              </a:rPr>
              <a:t>订阅</a:t>
            </a:r>
            <a:endParaRPr kumimoji="0" lang="zh-CN" altLang="zh-CN" sz="2000" b="0" i="0" u="none" strike="noStrike" cap="none" normalizeH="0" baseline="0" smtClean="0">
              <a:ln>
                <a:noFill/>
              </a:ln>
              <a:solidFill>
                <a:srgbClr val="C7000B"/>
              </a:solidFill>
              <a:effectLst/>
              <a:latin typeface="+mn-lt"/>
            </a:endParaRPr>
          </a:p>
        </p:txBody>
      </p:sp>
      <p:sp>
        <p:nvSpPr>
          <p:cNvPr id="44" name="Freeform 50"/>
          <p:cNvSpPr>
            <a:spLocks/>
          </p:cNvSpPr>
          <p:nvPr/>
        </p:nvSpPr>
        <p:spPr bwMode="auto">
          <a:xfrm>
            <a:off x="2171564" y="3442222"/>
            <a:ext cx="111125" cy="211450"/>
          </a:xfrm>
          <a:custGeom>
            <a:avLst/>
            <a:gdLst>
              <a:gd name="T0" fmla="*/ 0 w 70"/>
              <a:gd name="T1" fmla="*/ 108 h 108"/>
              <a:gd name="T2" fmla="*/ 36 w 70"/>
              <a:gd name="T3" fmla="*/ 0 h 108"/>
              <a:gd name="T4" fmla="*/ 70 w 70"/>
              <a:gd name="T5" fmla="*/ 108 h 108"/>
              <a:gd name="T6" fmla="*/ 0 w 70"/>
              <a:gd name="T7" fmla="*/ 108 h 108"/>
            </a:gdLst>
            <a:ahLst/>
            <a:cxnLst>
              <a:cxn ang="0">
                <a:pos x="T0" y="T1"/>
              </a:cxn>
              <a:cxn ang="0">
                <a:pos x="T2" y="T3"/>
              </a:cxn>
              <a:cxn ang="0">
                <a:pos x="T4" y="T5"/>
              </a:cxn>
              <a:cxn ang="0">
                <a:pos x="T6" y="T7"/>
              </a:cxn>
            </a:cxnLst>
            <a:rect l="0" t="0" r="r" b="b"/>
            <a:pathLst>
              <a:path w="70" h="108">
                <a:moveTo>
                  <a:pt x="0" y="108"/>
                </a:moveTo>
                <a:lnTo>
                  <a:pt x="36" y="0"/>
                </a:lnTo>
                <a:lnTo>
                  <a:pt x="70" y="108"/>
                </a:lnTo>
                <a:lnTo>
                  <a:pt x="0" y="108"/>
                </a:lnTo>
                <a:close/>
              </a:path>
            </a:pathLst>
          </a:custGeom>
          <a:solidFill>
            <a:srgbClr val="1735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Rectangle 51"/>
          <p:cNvSpPr>
            <a:spLocks noChangeArrowheads="1"/>
          </p:cNvSpPr>
          <p:nvPr/>
        </p:nvSpPr>
        <p:spPr bwMode="auto">
          <a:xfrm>
            <a:off x="2312988" y="3737860"/>
            <a:ext cx="124553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defRPr>
                <a:solidFill>
                  <a:schemeClr val="tx1"/>
                </a:solidFill>
                <a:latin typeface="Arial" panose="020B0604020202020204" pitchFamily="34" charset="0"/>
              </a:defRPr>
            </a:lvl1pPr>
            <a:lvl2pPr eaLnBrk="0" fontAlgn="base" hangingPunct="0">
              <a:defRPr>
                <a:solidFill>
                  <a:schemeClr val="tx1"/>
                </a:solidFill>
                <a:latin typeface="Arial" panose="020B0604020202020204" pitchFamily="34" charset="0"/>
              </a:defRPr>
            </a:lvl2pPr>
            <a:lvl3pPr eaLnBrk="0" fontAlgn="base" hangingPunct="0">
              <a:defRPr>
                <a:solidFill>
                  <a:schemeClr val="tx1"/>
                </a:solidFill>
                <a:latin typeface="Arial" panose="020B0604020202020204" pitchFamily="34" charset="0"/>
              </a:defRPr>
            </a:lvl3pPr>
            <a:lvl4pPr eaLnBrk="0" fontAlgn="base" hangingPunct="0">
              <a:defRPr>
                <a:solidFill>
                  <a:schemeClr val="tx1"/>
                </a:solidFill>
                <a:latin typeface="Arial" panose="020B0604020202020204" pitchFamily="34" charset="0"/>
              </a:defRPr>
            </a:lvl4pPr>
            <a:lvl5pPr eaLnBrk="0" fontAlgn="base"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zh-CN" sz="1400" smtClean="0">
                <a:solidFill>
                  <a:srgbClr val="C7000B"/>
                </a:solidFill>
                <a:latin typeface="+mn-lt"/>
              </a:rPr>
              <a:t>2.</a:t>
            </a:r>
            <a:r>
              <a:rPr lang="zh-CN" altLang="en-US" sz="1400" smtClean="0">
                <a:solidFill>
                  <a:srgbClr val="C7000B"/>
                </a:solidFill>
                <a:latin typeface="+mn-lt"/>
              </a:rPr>
              <a:t>设备上报数据</a:t>
            </a:r>
            <a:endParaRPr kumimoji="0" lang="zh-CN" altLang="zh-CN" sz="2000" b="0" i="0" u="none" strike="noStrike" cap="none" normalizeH="0" baseline="0" smtClean="0">
              <a:ln>
                <a:noFill/>
              </a:ln>
              <a:solidFill>
                <a:srgbClr val="C7000B"/>
              </a:solidFill>
              <a:effectLst/>
              <a:latin typeface="+mn-lt"/>
            </a:endParaRPr>
          </a:p>
        </p:txBody>
      </p:sp>
      <p:sp>
        <p:nvSpPr>
          <p:cNvPr id="48" name="Freeform 54"/>
          <p:cNvSpPr>
            <a:spLocks noEditPoints="1"/>
          </p:cNvSpPr>
          <p:nvPr/>
        </p:nvSpPr>
        <p:spPr bwMode="auto">
          <a:xfrm>
            <a:off x="2008188" y="2306657"/>
            <a:ext cx="19050" cy="366122"/>
          </a:xfrm>
          <a:custGeom>
            <a:avLst/>
            <a:gdLst>
              <a:gd name="T0" fmla="*/ 0 w 26"/>
              <a:gd name="T1" fmla="*/ 13 h 410"/>
              <a:gd name="T2" fmla="*/ 0 w 26"/>
              <a:gd name="T3" fmla="*/ 90 h 410"/>
              <a:gd name="T4" fmla="*/ 13 w 26"/>
              <a:gd name="T5" fmla="*/ 102 h 410"/>
              <a:gd name="T6" fmla="*/ 26 w 26"/>
              <a:gd name="T7" fmla="*/ 90 h 410"/>
              <a:gd name="T8" fmla="*/ 26 w 26"/>
              <a:gd name="T9" fmla="*/ 13 h 410"/>
              <a:gd name="T10" fmla="*/ 13 w 26"/>
              <a:gd name="T11" fmla="*/ 0 h 410"/>
              <a:gd name="T12" fmla="*/ 0 w 26"/>
              <a:gd name="T13" fmla="*/ 13 h 410"/>
              <a:gd name="T14" fmla="*/ 0 w 26"/>
              <a:gd name="T15" fmla="*/ 166 h 410"/>
              <a:gd name="T16" fmla="*/ 0 w 26"/>
              <a:gd name="T17" fmla="*/ 243 h 410"/>
              <a:gd name="T18" fmla="*/ 13 w 26"/>
              <a:gd name="T19" fmla="*/ 256 h 410"/>
              <a:gd name="T20" fmla="*/ 26 w 26"/>
              <a:gd name="T21" fmla="*/ 243 h 410"/>
              <a:gd name="T22" fmla="*/ 26 w 26"/>
              <a:gd name="T23" fmla="*/ 166 h 410"/>
              <a:gd name="T24" fmla="*/ 13 w 26"/>
              <a:gd name="T25" fmla="*/ 154 h 410"/>
              <a:gd name="T26" fmla="*/ 0 w 26"/>
              <a:gd name="T27" fmla="*/ 166 h 410"/>
              <a:gd name="T28" fmla="*/ 0 w 26"/>
              <a:gd name="T29" fmla="*/ 320 h 410"/>
              <a:gd name="T30" fmla="*/ 0 w 26"/>
              <a:gd name="T31" fmla="*/ 397 h 410"/>
              <a:gd name="T32" fmla="*/ 13 w 26"/>
              <a:gd name="T33" fmla="*/ 410 h 410"/>
              <a:gd name="T34" fmla="*/ 26 w 26"/>
              <a:gd name="T35" fmla="*/ 397 h 410"/>
              <a:gd name="T36" fmla="*/ 26 w 26"/>
              <a:gd name="T37" fmla="*/ 320 h 410"/>
              <a:gd name="T38" fmla="*/ 13 w 26"/>
              <a:gd name="T39" fmla="*/ 307 h 410"/>
              <a:gd name="T40" fmla="*/ 0 w 26"/>
              <a:gd name="T41" fmla="*/ 320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410">
                <a:moveTo>
                  <a:pt x="0" y="13"/>
                </a:moveTo>
                <a:lnTo>
                  <a:pt x="0" y="90"/>
                </a:lnTo>
                <a:cubicBezTo>
                  <a:pt x="0" y="97"/>
                  <a:pt x="6" y="102"/>
                  <a:pt x="13" y="102"/>
                </a:cubicBezTo>
                <a:cubicBezTo>
                  <a:pt x="20" y="102"/>
                  <a:pt x="26" y="97"/>
                  <a:pt x="26" y="90"/>
                </a:cubicBezTo>
                <a:lnTo>
                  <a:pt x="26" y="13"/>
                </a:lnTo>
                <a:cubicBezTo>
                  <a:pt x="26" y="6"/>
                  <a:pt x="20" y="0"/>
                  <a:pt x="13" y="0"/>
                </a:cubicBezTo>
                <a:cubicBezTo>
                  <a:pt x="6" y="0"/>
                  <a:pt x="0" y="6"/>
                  <a:pt x="0" y="13"/>
                </a:cubicBezTo>
                <a:close/>
                <a:moveTo>
                  <a:pt x="0" y="166"/>
                </a:moveTo>
                <a:lnTo>
                  <a:pt x="0" y="243"/>
                </a:lnTo>
                <a:cubicBezTo>
                  <a:pt x="0" y="250"/>
                  <a:pt x="6" y="256"/>
                  <a:pt x="13" y="256"/>
                </a:cubicBezTo>
                <a:cubicBezTo>
                  <a:pt x="20" y="256"/>
                  <a:pt x="26" y="250"/>
                  <a:pt x="26" y="243"/>
                </a:cubicBezTo>
                <a:lnTo>
                  <a:pt x="26" y="166"/>
                </a:lnTo>
                <a:cubicBezTo>
                  <a:pt x="26" y="159"/>
                  <a:pt x="20" y="154"/>
                  <a:pt x="13" y="154"/>
                </a:cubicBezTo>
                <a:cubicBezTo>
                  <a:pt x="6" y="154"/>
                  <a:pt x="0" y="159"/>
                  <a:pt x="0" y="166"/>
                </a:cubicBezTo>
                <a:close/>
                <a:moveTo>
                  <a:pt x="0" y="320"/>
                </a:moveTo>
                <a:lnTo>
                  <a:pt x="0" y="397"/>
                </a:lnTo>
                <a:cubicBezTo>
                  <a:pt x="0" y="404"/>
                  <a:pt x="6" y="410"/>
                  <a:pt x="13" y="410"/>
                </a:cubicBezTo>
                <a:cubicBezTo>
                  <a:pt x="20" y="410"/>
                  <a:pt x="26" y="404"/>
                  <a:pt x="26" y="397"/>
                </a:cubicBezTo>
                <a:lnTo>
                  <a:pt x="26" y="320"/>
                </a:lnTo>
                <a:cubicBezTo>
                  <a:pt x="26" y="313"/>
                  <a:pt x="20" y="307"/>
                  <a:pt x="13" y="307"/>
                </a:cubicBezTo>
                <a:cubicBezTo>
                  <a:pt x="6" y="307"/>
                  <a:pt x="0" y="313"/>
                  <a:pt x="0" y="320"/>
                </a:cubicBezTo>
                <a:close/>
              </a:path>
            </a:pathLst>
          </a:custGeom>
          <a:solidFill>
            <a:srgbClr val="17355D"/>
          </a:solidFill>
          <a:ln w="0" cap="flat">
            <a:solidFill>
              <a:srgbClr val="00206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9" name="Freeform 55"/>
          <p:cNvSpPr>
            <a:spLocks/>
          </p:cNvSpPr>
          <p:nvPr/>
        </p:nvSpPr>
        <p:spPr bwMode="auto">
          <a:xfrm>
            <a:off x="1962150" y="2645368"/>
            <a:ext cx="111125" cy="213408"/>
          </a:xfrm>
          <a:custGeom>
            <a:avLst/>
            <a:gdLst>
              <a:gd name="T0" fmla="*/ 0 w 70"/>
              <a:gd name="T1" fmla="*/ 0 h 109"/>
              <a:gd name="T2" fmla="*/ 35 w 70"/>
              <a:gd name="T3" fmla="*/ 109 h 109"/>
              <a:gd name="T4" fmla="*/ 70 w 70"/>
              <a:gd name="T5" fmla="*/ 0 h 109"/>
              <a:gd name="T6" fmla="*/ 0 w 70"/>
              <a:gd name="T7" fmla="*/ 0 h 109"/>
            </a:gdLst>
            <a:ahLst/>
            <a:cxnLst>
              <a:cxn ang="0">
                <a:pos x="T0" y="T1"/>
              </a:cxn>
              <a:cxn ang="0">
                <a:pos x="T2" y="T3"/>
              </a:cxn>
              <a:cxn ang="0">
                <a:pos x="T4" y="T5"/>
              </a:cxn>
              <a:cxn ang="0">
                <a:pos x="T6" y="T7"/>
              </a:cxn>
            </a:cxnLst>
            <a:rect l="0" t="0" r="r" b="b"/>
            <a:pathLst>
              <a:path w="70" h="109">
                <a:moveTo>
                  <a:pt x="0" y="0"/>
                </a:moveTo>
                <a:lnTo>
                  <a:pt x="35" y="109"/>
                </a:lnTo>
                <a:lnTo>
                  <a:pt x="70" y="0"/>
                </a:lnTo>
                <a:lnTo>
                  <a:pt x="0" y="0"/>
                </a:lnTo>
                <a:close/>
              </a:path>
            </a:pathLst>
          </a:custGeom>
          <a:solidFill>
            <a:srgbClr val="1735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Rectangle 56"/>
          <p:cNvSpPr>
            <a:spLocks noChangeArrowheads="1"/>
          </p:cNvSpPr>
          <p:nvPr/>
        </p:nvSpPr>
        <p:spPr bwMode="auto">
          <a:xfrm>
            <a:off x="1085850" y="1760411"/>
            <a:ext cx="2308225" cy="487510"/>
          </a:xfrm>
          <a:prstGeom prst="rect">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anchor="t" anchorCtr="0" compatLnSpc="1">
            <a:prstTxWarp prst="textNoShape">
              <a:avLst/>
            </a:prstTxWarp>
          </a:bodyPr>
          <a:lstStyle/>
          <a:p>
            <a:endParaRPr lang="zh-CN" altLang="en-US"/>
          </a:p>
        </p:txBody>
      </p:sp>
      <p:sp>
        <p:nvSpPr>
          <p:cNvPr id="51" name="Rectangle 57"/>
          <p:cNvSpPr>
            <a:spLocks noChangeArrowheads="1"/>
          </p:cNvSpPr>
          <p:nvPr/>
        </p:nvSpPr>
        <p:spPr bwMode="auto">
          <a:xfrm>
            <a:off x="1811524" y="1880828"/>
            <a:ext cx="82073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defRPr>
                <a:solidFill>
                  <a:schemeClr val="tx1"/>
                </a:solidFill>
                <a:latin typeface="Arial" panose="020B0604020202020204" pitchFamily="34" charset="0"/>
              </a:defRPr>
            </a:lvl1pPr>
            <a:lvl2pPr eaLnBrk="0" fontAlgn="base" hangingPunct="0">
              <a:defRPr>
                <a:solidFill>
                  <a:schemeClr val="tx1"/>
                </a:solidFill>
                <a:latin typeface="Arial" panose="020B0604020202020204" pitchFamily="34" charset="0"/>
              </a:defRPr>
            </a:lvl2pPr>
            <a:lvl3pPr eaLnBrk="0" fontAlgn="base" hangingPunct="0">
              <a:defRPr>
                <a:solidFill>
                  <a:schemeClr val="tx1"/>
                </a:solidFill>
                <a:latin typeface="Arial" panose="020B0604020202020204" pitchFamily="34" charset="0"/>
              </a:defRPr>
            </a:lvl3pPr>
            <a:lvl4pPr eaLnBrk="0" fontAlgn="base" hangingPunct="0">
              <a:defRPr>
                <a:solidFill>
                  <a:schemeClr val="tx1"/>
                </a:solidFill>
                <a:latin typeface="Arial" panose="020B0604020202020204" pitchFamily="34" charset="0"/>
              </a:defRPr>
            </a:lvl4pPr>
            <a:lvl5pPr eaLnBrk="0" fontAlgn="base"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en-US" sz="1600" smtClean="0">
                <a:solidFill>
                  <a:srgbClr val="FFFFFF"/>
                </a:solidFill>
                <a:latin typeface="+mn-lt"/>
              </a:rPr>
              <a:t>行业应用</a:t>
            </a:r>
            <a:endParaRPr kumimoji="0" lang="zh-CN" altLang="zh-CN" sz="2400" b="0" i="0" u="none" strike="noStrike" cap="none" normalizeH="0" baseline="0" smtClean="0">
              <a:ln>
                <a:noFill/>
              </a:ln>
              <a:solidFill>
                <a:schemeClr val="tx1"/>
              </a:solidFill>
              <a:effectLst/>
              <a:latin typeface="+mn-lt"/>
            </a:endParaRPr>
          </a:p>
        </p:txBody>
      </p:sp>
      <p:sp>
        <p:nvSpPr>
          <p:cNvPr id="52" name="Rectangle 58"/>
          <p:cNvSpPr>
            <a:spLocks noChangeArrowheads="1"/>
          </p:cNvSpPr>
          <p:nvPr/>
        </p:nvSpPr>
        <p:spPr bwMode="auto">
          <a:xfrm>
            <a:off x="1065213" y="2954712"/>
            <a:ext cx="2349500" cy="487510"/>
          </a:xfrm>
          <a:prstGeom prst="rect">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anchor="t" anchorCtr="0" compatLnSpc="1">
            <a:prstTxWarp prst="textNoShape">
              <a:avLst/>
            </a:prstTxWarp>
          </a:bodyPr>
          <a:lstStyle/>
          <a:p>
            <a:endParaRPr lang="zh-CN" altLang="en-US"/>
          </a:p>
        </p:txBody>
      </p:sp>
      <p:sp>
        <p:nvSpPr>
          <p:cNvPr id="53" name="Rectangle 59"/>
          <p:cNvSpPr>
            <a:spLocks noChangeArrowheads="1"/>
          </p:cNvSpPr>
          <p:nvPr/>
        </p:nvSpPr>
        <p:spPr bwMode="auto">
          <a:xfrm>
            <a:off x="1811524" y="3080016"/>
            <a:ext cx="102592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defRPr>
                <a:solidFill>
                  <a:schemeClr val="tx1"/>
                </a:solidFill>
                <a:latin typeface="Arial" panose="020B0604020202020204" pitchFamily="34" charset="0"/>
              </a:defRPr>
            </a:lvl1pPr>
            <a:lvl2pPr eaLnBrk="0" fontAlgn="base" hangingPunct="0">
              <a:defRPr>
                <a:solidFill>
                  <a:schemeClr val="tx1"/>
                </a:solidFill>
                <a:latin typeface="Arial" panose="020B0604020202020204" pitchFamily="34" charset="0"/>
              </a:defRPr>
            </a:lvl2pPr>
            <a:lvl3pPr eaLnBrk="0" fontAlgn="base" hangingPunct="0">
              <a:defRPr>
                <a:solidFill>
                  <a:schemeClr val="tx1"/>
                </a:solidFill>
                <a:latin typeface="Arial" panose="020B0604020202020204" pitchFamily="34" charset="0"/>
              </a:defRPr>
            </a:lvl3pPr>
            <a:lvl4pPr eaLnBrk="0" fontAlgn="base" hangingPunct="0">
              <a:defRPr>
                <a:solidFill>
                  <a:schemeClr val="tx1"/>
                </a:solidFill>
                <a:latin typeface="Arial" panose="020B0604020202020204" pitchFamily="34" charset="0"/>
              </a:defRPr>
            </a:lvl4pPr>
            <a:lvl5pPr eaLnBrk="0" fontAlgn="base"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en-US" sz="1600">
                <a:solidFill>
                  <a:schemeClr val="bg1"/>
                </a:solidFill>
                <a:latin typeface="+mn-lt"/>
              </a:rPr>
              <a:t>物</a:t>
            </a:r>
            <a:r>
              <a:rPr lang="zh-CN" altLang="en-US" sz="1600" smtClean="0">
                <a:solidFill>
                  <a:schemeClr val="bg1"/>
                </a:solidFill>
                <a:latin typeface="+mn-lt"/>
              </a:rPr>
              <a:t>联网平台</a:t>
            </a:r>
            <a:endParaRPr kumimoji="0" lang="zh-CN" altLang="zh-CN" sz="2400" b="0" i="0" u="none" strike="noStrike" cap="none" normalizeH="0" baseline="0" smtClean="0">
              <a:ln>
                <a:noFill/>
              </a:ln>
              <a:solidFill>
                <a:schemeClr val="bg1"/>
              </a:solidFill>
              <a:effectLst/>
              <a:latin typeface="+mn-lt"/>
            </a:endParaRPr>
          </a:p>
        </p:txBody>
      </p:sp>
      <p:sp>
        <p:nvSpPr>
          <p:cNvPr id="55" name="Freeform 63"/>
          <p:cNvSpPr>
            <a:spLocks noEditPoints="1"/>
          </p:cNvSpPr>
          <p:nvPr/>
        </p:nvSpPr>
        <p:spPr bwMode="auto">
          <a:xfrm>
            <a:off x="2432050" y="2488739"/>
            <a:ext cx="19050" cy="366122"/>
          </a:xfrm>
          <a:custGeom>
            <a:avLst/>
            <a:gdLst>
              <a:gd name="T0" fmla="*/ 0 w 26"/>
              <a:gd name="T1" fmla="*/ 397 h 410"/>
              <a:gd name="T2" fmla="*/ 0 w 26"/>
              <a:gd name="T3" fmla="*/ 320 h 410"/>
              <a:gd name="T4" fmla="*/ 13 w 26"/>
              <a:gd name="T5" fmla="*/ 307 h 410"/>
              <a:gd name="T6" fmla="*/ 26 w 26"/>
              <a:gd name="T7" fmla="*/ 320 h 410"/>
              <a:gd name="T8" fmla="*/ 26 w 26"/>
              <a:gd name="T9" fmla="*/ 397 h 410"/>
              <a:gd name="T10" fmla="*/ 13 w 26"/>
              <a:gd name="T11" fmla="*/ 410 h 410"/>
              <a:gd name="T12" fmla="*/ 0 w 26"/>
              <a:gd name="T13" fmla="*/ 397 h 410"/>
              <a:gd name="T14" fmla="*/ 0 w 26"/>
              <a:gd name="T15" fmla="*/ 243 h 410"/>
              <a:gd name="T16" fmla="*/ 0 w 26"/>
              <a:gd name="T17" fmla="*/ 167 h 410"/>
              <a:gd name="T18" fmla="*/ 13 w 26"/>
              <a:gd name="T19" fmla="*/ 154 h 410"/>
              <a:gd name="T20" fmla="*/ 26 w 26"/>
              <a:gd name="T21" fmla="*/ 167 h 410"/>
              <a:gd name="T22" fmla="*/ 26 w 26"/>
              <a:gd name="T23" fmla="*/ 243 h 410"/>
              <a:gd name="T24" fmla="*/ 13 w 26"/>
              <a:gd name="T25" fmla="*/ 256 h 410"/>
              <a:gd name="T26" fmla="*/ 0 w 26"/>
              <a:gd name="T27" fmla="*/ 243 h 410"/>
              <a:gd name="T28" fmla="*/ 0 w 26"/>
              <a:gd name="T29" fmla="*/ 90 h 410"/>
              <a:gd name="T30" fmla="*/ 0 w 26"/>
              <a:gd name="T31" fmla="*/ 13 h 410"/>
              <a:gd name="T32" fmla="*/ 13 w 26"/>
              <a:gd name="T33" fmla="*/ 0 h 410"/>
              <a:gd name="T34" fmla="*/ 26 w 26"/>
              <a:gd name="T35" fmla="*/ 13 h 410"/>
              <a:gd name="T36" fmla="*/ 26 w 26"/>
              <a:gd name="T37" fmla="*/ 90 h 410"/>
              <a:gd name="T38" fmla="*/ 13 w 26"/>
              <a:gd name="T39" fmla="*/ 103 h 410"/>
              <a:gd name="T40" fmla="*/ 0 w 26"/>
              <a:gd name="T41" fmla="*/ 90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410">
                <a:moveTo>
                  <a:pt x="0" y="397"/>
                </a:moveTo>
                <a:lnTo>
                  <a:pt x="0" y="320"/>
                </a:lnTo>
                <a:cubicBezTo>
                  <a:pt x="0" y="313"/>
                  <a:pt x="6" y="307"/>
                  <a:pt x="13" y="307"/>
                </a:cubicBezTo>
                <a:cubicBezTo>
                  <a:pt x="20" y="307"/>
                  <a:pt x="26" y="313"/>
                  <a:pt x="26" y="320"/>
                </a:cubicBezTo>
                <a:lnTo>
                  <a:pt x="26" y="397"/>
                </a:lnTo>
                <a:cubicBezTo>
                  <a:pt x="26" y="404"/>
                  <a:pt x="20" y="410"/>
                  <a:pt x="13" y="410"/>
                </a:cubicBezTo>
                <a:cubicBezTo>
                  <a:pt x="6" y="410"/>
                  <a:pt x="0" y="404"/>
                  <a:pt x="0" y="397"/>
                </a:cubicBezTo>
                <a:close/>
                <a:moveTo>
                  <a:pt x="0" y="243"/>
                </a:moveTo>
                <a:lnTo>
                  <a:pt x="0" y="167"/>
                </a:lnTo>
                <a:cubicBezTo>
                  <a:pt x="0" y="160"/>
                  <a:pt x="6" y="154"/>
                  <a:pt x="13" y="154"/>
                </a:cubicBezTo>
                <a:cubicBezTo>
                  <a:pt x="20" y="154"/>
                  <a:pt x="26" y="160"/>
                  <a:pt x="26" y="167"/>
                </a:cubicBezTo>
                <a:lnTo>
                  <a:pt x="26" y="243"/>
                </a:lnTo>
                <a:cubicBezTo>
                  <a:pt x="26" y="250"/>
                  <a:pt x="20" y="256"/>
                  <a:pt x="13" y="256"/>
                </a:cubicBezTo>
                <a:cubicBezTo>
                  <a:pt x="6" y="256"/>
                  <a:pt x="0" y="250"/>
                  <a:pt x="0" y="243"/>
                </a:cubicBezTo>
                <a:close/>
                <a:moveTo>
                  <a:pt x="0" y="90"/>
                </a:moveTo>
                <a:lnTo>
                  <a:pt x="0" y="13"/>
                </a:lnTo>
                <a:cubicBezTo>
                  <a:pt x="0" y="6"/>
                  <a:pt x="6" y="0"/>
                  <a:pt x="13" y="0"/>
                </a:cubicBezTo>
                <a:cubicBezTo>
                  <a:pt x="20" y="0"/>
                  <a:pt x="26" y="6"/>
                  <a:pt x="26" y="13"/>
                </a:cubicBezTo>
                <a:lnTo>
                  <a:pt x="26" y="90"/>
                </a:lnTo>
                <a:cubicBezTo>
                  <a:pt x="26" y="97"/>
                  <a:pt x="20" y="103"/>
                  <a:pt x="13" y="103"/>
                </a:cubicBezTo>
                <a:cubicBezTo>
                  <a:pt x="6" y="103"/>
                  <a:pt x="0" y="97"/>
                  <a:pt x="0" y="90"/>
                </a:cubicBezTo>
                <a:close/>
              </a:path>
            </a:pathLst>
          </a:custGeom>
          <a:solidFill>
            <a:srgbClr val="17355D"/>
          </a:solidFill>
          <a:ln w="0" cap="flat">
            <a:solidFill>
              <a:srgbClr val="17355D"/>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6" name="Freeform 64"/>
          <p:cNvSpPr>
            <a:spLocks/>
          </p:cNvSpPr>
          <p:nvPr/>
        </p:nvSpPr>
        <p:spPr bwMode="auto">
          <a:xfrm>
            <a:off x="2386013" y="2300783"/>
            <a:ext cx="111125" cy="213408"/>
          </a:xfrm>
          <a:custGeom>
            <a:avLst/>
            <a:gdLst>
              <a:gd name="T0" fmla="*/ 0 w 70"/>
              <a:gd name="T1" fmla="*/ 109 h 109"/>
              <a:gd name="T2" fmla="*/ 35 w 70"/>
              <a:gd name="T3" fmla="*/ 0 h 109"/>
              <a:gd name="T4" fmla="*/ 70 w 70"/>
              <a:gd name="T5" fmla="*/ 109 h 109"/>
              <a:gd name="T6" fmla="*/ 0 w 70"/>
              <a:gd name="T7" fmla="*/ 109 h 109"/>
            </a:gdLst>
            <a:ahLst/>
            <a:cxnLst>
              <a:cxn ang="0">
                <a:pos x="T0" y="T1"/>
              </a:cxn>
              <a:cxn ang="0">
                <a:pos x="T2" y="T3"/>
              </a:cxn>
              <a:cxn ang="0">
                <a:pos x="T4" y="T5"/>
              </a:cxn>
              <a:cxn ang="0">
                <a:pos x="T6" y="T7"/>
              </a:cxn>
            </a:cxnLst>
            <a:rect l="0" t="0" r="r" b="b"/>
            <a:pathLst>
              <a:path w="70" h="109">
                <a:moveTo>
                  <a:pt x="0" y="109"/>
                </a:moveTo>
                <a:lnTo>
                  <a:pt x="35" y="0"/>
                </a:lnTo>
                <a:lnTo>
                  <a:pt x="70" y="109"/>
                </a:lnTo>
                <a:lnTo>
                  <a:pt x="0" y="109"/>
                </a:lnTo>
                <a:close/>
              </a:path>
            </a:pathLst>
          </a:custGeom>
          <a:solidFill>
            <a:srgbClr val="1735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Rectangle 65"/>
          <p:cNvSpPr>
            <a:spLocks noChangeArrowheads="1"/>
          </p:cNvSpPr>
          <p:nvPr/>
        </p:nvSpPr>
        <p:spPr bwMode="auto">
          <a:xfrm>
            <a:off x="2530475" y="2400634"/>
            <a:ext cx="88806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defRPr>
                <a:solidFill>
                  <a:schemeClr val="tx1"/>
                </a:solidFill>
                <a:latin typeface="Arial" panose="020B0604020202020204" pitchFamily="34" charset="0"/>
              </a:defRPr>
            </a:lvl1pPr>
            <a:lvl2pPr eaLnBrk="0" fontAlgn="base" hangingPunct="0">
              <a:defRPr>
                <a:solidFill>
                  <a:schemeClr val="tx1"/>
                </a:solidFill>
                <a:latin typeface="Arial" panose="020B0604020202020204" pitchFamily="34" charset="0"/>
              </a:defRPr>
            </a:lvl2pPr>
            <a:lvl3pPr eaLnBrk="0" fontAlgn="base" hangingPunct="0">
              <a:defRPr>
                <a:solidFill>
                  <a:schemeClr val="tx1"/>
                </a:solidFill>
                <a:latin typeface="Arial" panose="020B0604020202020204" pitchFamily="34" charset="0"/>
              </a:defRPr>
            </a:lvl3pPr>
            <a:lvl4pPr eaLnBrk="0" fontAlgn="base" hangingPunct="0">
              <a:defRPr>
                <a:solidFill>
                  <a:schemeClr val="tx1"/>
                </a:solidFill>
                <a:latin typeface="Arial" panose="020B0604020202020204" pitchFamily="34" charset="0"/>
              </a:defRPr>
            </a:lvl4pPr>
            <a:lvl5pPr eaLnBrk="0" fontAlgn="base"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zh-CN" sz="1400" smtClean="0">
                <a:solidFill>
                  <a:srgbClr val="C7000B"/>
                </a:solidFill>
                <a:latin typeface="+mn-lt"/>
              </a:rPr>
              <a:t>3.</a:t>
            </a:r>
            <a:r>
              <a:rPr lang="zh-CN" altLang="en-US" sz="1400" smtClean="0">
                <a:solidFill>
                  <a:srgbClr val="C7000B"/>
                </a:solidFill>
                <a:latin typeface="+mn-lt"/>
              </a:rPr>
              <a:t>推送消息</a:t>
            </a:r>
            <a:endParaRPr kumimoji="0" lang="zh-CN" altLang="zh-CN" sz="2000" b="0" i="0" u="none" strike="noStrike" cap="none" normalizeH="0" baseline="0" smtClean="0">
              <a:ln>
                <a:noFill/>
              </a:ln>
              <a:solidFill>
                <a:srgbClr val="C7000B"/>
              </a:solidFill>
              <a:effectLst/>
              <a:latin typeface="+mn-lt"/>
            </a:endParaRPr>
          </a:p>
        </p:txBody>
      </p:sp>
      <p:sp>
        <p:nvSpPr>
          <p:cNvPr id="37" name="Rectangle 39"/>
          <p:cNvSpPr>
            <a:spLocks noChangeArrowheads="1"/>
          </p:cNvSpPr>
          <p:nvPr/>
        </p:nvSpPr>
        <p:spPr bwMode="auto">
          <a:xfrm>
            <a:off x="1002866" y="4199919"/>
            <a:ext cx="2371725" cy="1814947"/>
          </a:xfrm>
          <a:prstGeom prst="rect">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74" name="组合 515"/>
          <p:cNvGrpSpPr>
            <a:grpSpLocks/>
          </p:cNvGrpSpPr>
          <p:nvPr/>
        </p:nvGrpSpPr>
        <p:grpSpPr bwMode="auto">
          <a:xfrm>
            <a:off x="1343026" y="4525553"/>
            <a:ext cx="207962" cy="955675"/>
            <a:chOff x="7426326" y="677863"/>
            <a:chExt cx="207963" cy="955674"/>
          </a:xfrm>
          <a:solidFill>
            <a:schemeClr val="tx1"/>
          </a:solidFill>
        </p:grpSpPr>
        <p:sp>
          <p:nvSpPr>
            <p:cNvPr id="75" name="Freeform 643"/>
            <p:cNvSpPr>
              <a:spLocks/>
            </p:cNvSpPr>
            <p:nvPr/>
          </p:nvSpPr>
          <p:spPr bwMode="auto">
            <a:xfrm>
              <a:off x="7426326" y="677863"/>
              <a:ext cx="207963" cy="939800"/>
            </a:xfrm>
            <a:custGeom>
              <a:avLst/>
              <a:gdLst>
                <a:gd name="T0" fmla="*/ 2147483646 w 134"/>
                <a:gd name="T1" fmla="*/ 2147483646 h 605"/>
                <a:gd name="T2" fmla="*/ 2147483646 w 134"/>
                <a:gd name="T3" fmla="*/ 2147483646 h 605"/>
                <a:gd name="T4" fmla="*/ 2147483646 w 134"/>
                <a:gd name="T5" fmla="*/ 2147483646 h 605"/>
                <a:gd name="T6" fmla="*/ 2147483646 w 134"/>
                <a:gd name="T7" fmla="*/ 2147483646 h 605"/>
                <a:gd name="T8" fmla="*/ 2147483646 w 134"/>
                <a:gd name="T9" fmla="*/ 2147483646 h 605"/>
                <a:gd name="T10" fmla="*/ 2147483646 w 134"/>
                <a:gd name="T11" fmla="*/ 2147483646 h 605"/>
                <a:gd name="T12" fmla="*/ 2147483646 w 134"/>
                <a:gd name="T13" fmla="*/ 2147483646 h 605"/>
                <a:gd name="T14" fmla="*/ 2147483646 w 134"/>
                <a:gd name="T15" fmla="*/ 2147483646 h 605"/>
                <a:gd name="T16" fmla="*/ 2147483646 w 134"/>
                <a:gd name="T17" fmla="*/ 2147483646 h 605"/>
                <a:gd name="T18" fmla="*/ 2147483646 w 134"/>
                <a:gd name="T19" fmla="*/ 2147483646 h 605"/>
                <a:gd name="T20" fmla="*/ 2147483646 w 134"/>
                <a:gd name="T21" fmla="*/ 2147483646 h 605"/>
                <a:gd name="T22" fmla="*/ 2147483646 w 134"/>
                <a:gd name="T23" fmla="*/ 2147483646 h 605"/>
                <a:gd name="T24" fmla="*/ 2147483646 w 134"/>
                <a:gd name="T25" fmla="*/ 2147483646 h 605"/>
                <a:gd name="T26" fmla="*/ 2147483646 w 134"/>
                <a:gd name="T27" fmla="*/ 2147483646 h 605"/>
                <a:gd name="T28" fmla="*/ 0 w 134"/>
                <a:gd name="T29" fmla="*/ 2147483646 h 605"/>
                <a:gd name="T30" fmla="*/ 0 w 134"/>
                <a:gd name="T31" fmla="*/ 2147483646 h 605"/>
                <a:gd name="T32" fmla="*/ 2147483646 w 134"/>
                <a:gd name="T33" fmla="*/ 0 h 605"/>
                <a:gd name="T34" fmla="*/ 2147483646 w 134"/>
                <a:gd name="T35" fmla="*/ 0 h 605"/>
                <a:gd name="T36" fmla="*/ 2147483646 w 134"/>
                <a:gd name="T37" fmla="*/ 2147483646 h 605"/>
                <a:gd name="T38" fmla="*/ 2147483646 w 134"/>
                <a:gd name="T39" fmla="*/ 2147483646 h 605"/>
                <a:gd name="T40" fmla="*/ 2147483646 w 134"/>
                <a:gd name="T41" fmla="*/ 2147483646 h 60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34" h="605">
                  <a:moveTo>
                    <a:pt x="113" y="605"/>
                  </a:moveTo>
                  <a:cubicBezTo>
                    <a:pt x="93" y="605"/>
                    <a:pt x="93" y="605"/>
                    <a:pt x="93" y="605"/>
                  </a:cubicBezTo>
                  <a:cubicBezTo>
                    <a:pt x="93" y="597"/>
                    <a:pt x="93" y="597"/>
                    <a:pt x="93" y="597"/>
                  </a:cubicBezTo>
                  <a:cubicBezTo>
                    <a:pt x="113" y="597"/>
                    <a:pt x="113" y="597"/>
                    <a:pt x="113" y="597"/>
                  </a:cubicBezTo>
                  <a:cubicBezTo>
                    <a:pt x="120" y="597"/>
                    <a:pt x="126" y="591"/>
                    <a:pt x="126" y="584"/>
                  </a:cubicBezTo>
                  <a:cubicBezTo>
                    <a:pt x="126" y="21"/>
                    <a:pt x="126" y="21"/>
                    <a:pt x="126" y="21"/>
                  </a:cubicBezTo>
                  <a:cubicBezTo>
                    <a:pt x="126" y="14"/>
                    <a:pt x="120" y="8"/>
                    <a:pt x="113" y="8"/>
                  </a:cubicBezTo>
                  <a:cubicBezTo>
                    <a:pt x="20" y="8"/>
                    <a:pt x="20" y="8"/>
                    <a:pt x="20" y="8"/>
                  </a:cubicBezTo>
                  <a:cubicBezTo>
                    <a:pt x="13" y="8"/>
                    <a:pt x="8" y="14"/>
                    <a:pt x="8" y="21"/>
                  </a:cubicBezTo>
                  <a:cubicBezTo>
                    <a:pt x="8" y="584"/>
                    <a:pt x="8" y="584"/>
                    <a:pt x="8" y="584"/>
                  </a:cubicBezTo>
                  <a:cubicBezTo>
                    <a:pt x="8" y="591"/>
                    <a:pt x="13" y="597"/>
                    <a:pt x="20" y="597"/>
                  </a:cubicBezTo>
                  <a:cubicBezTo>
                    <a:pt x="43" y="597"/>
                    <a:pt x="43" y="597"/>
                    <a:pt x="43" y="597"/>
                  </a:cubicBezTo>
                  <a:cubicBezTo>
                    <a:pt x="43" y="605"/>
                    <a:pt x="43" y="605"/>
                    <a:pt x="43" y="605"/>
                  </a:cubicBezTo>
                  <a:cubicBezTo>
                    <a:pt x="20" y="605"/>
                    <a:pt x="20" y="605"/>
                    <a:pt x="20" y="605"/>
                  </a:cubicBezTo>
                  <a:cubicBezTo>
                    <a:pt x="9" y="605"/>
                    <a:pt x="0" y="595"/>
                    <a:pt x="0" y="584"/>
                  </a:cubicBezTo>
                  <a:cubicBezTo>
                    <a:pt x="0" y="21"/>
                    <a:pt x="0" y="21"/>
                    <a:pt x="0" y="21"/>
                  </a:cubicBezTo>
                  <a:cubicBezTo>
                    <a:pt x="0" y="9"/>
                    <a:pt x="9" y="0"/>
                    <a:pt x="20" y="0"/>
                  </a:cubicBezTo>
                  <a:cubicBezTo>
                    <a:pt x="113" y="0"/>
                    <a:pt x="113" y="0"/>
                    <a:pt x="113" y="0"/>
                  </a:cubicBezTo>
                  <a:cubicBezTo>
                    <a:pt x="125" y="0"/>
                    <a:pt x="134" y="9"/>
                    <a:pt x="134" y="21"/>
                  </a:cubicBezTo>
                  <a:cubicBezTo>
                    <a:pt x="134" y="584"/>
                    <a:pt x="134" y="584"/>
                    <a:pt x="134" y="584"/>
                  </a:cubicBezTo>
                  <a:cubicBezTo>
                    <a:pt x="134" y="595"/>
                    <a:pt x="125" y="605"/>
                    <a:pt x="113" y="605"/>
                  </a:cubicBezTo>
                  <a:close/>
                </a:path>
              </a:pathLst>
            </a:custGeom>
            <a:grpFill/>
            <a:ln w="6350">
              <a:solidFill>
                <a:srgbClr val="000000"/>
              </a:solidFill>
              <a:round/>
              <a:headEnd/>
              <a:tailEnd/>
            </a:ln>
          </p:spPr>
          <p:txBody>
            <a:bodyPr/>
            <a:lstStyle/>
            <a:p>
              <a:endParaRPr lang="zh-CN" altLang="en-US"/>
            </a:p>
          </p:txBody>
        </p:sp>
        <p:sp>
          <p:nvSpPr>
            <p:cNvPr id="76" name="Freeform 644"/>
            <p:cNvSpPr>
              <a:spLocks noEditPoints="1"/>
            </p:cNvSpPr>
            <p:nvPr/>
          </p:nvSpPr>
          <p:spPr bwMode="auto">
            <a:xfrm>
              <a:off x="7458076" y="946150"/>
              <a:ext cx="142875" cy="628650"/>
            </a:xfrm>
            <a:custGeom>
              <a:avLst/>
              <a:gdLst>
                <a:gd name="T0" fmla="*/ 2147483646 w 92"/>
                <a:gd name="T1" fmla="*/ 2147483646 h 405"/>
                <a:gd name="T2" fmla="*/ 2147483646 w 92"/>
                <a:gd name="T3" fmla="*/ 2147483646 h 405"/>
                <a:gd name="T4" fmla="*/ 0 w 92"/>
                <a:gd name="T5" fmla="*/ 2147483646 h 405"/>
                <a:gd name="T6" fmla="*/ 0 w 92"/>
                <a:gd name="T7" fmla="*/ 2147483646 h 405"/>
                <a:gd name="T8" fmla="*/ 2147483646 w 92"/>
                <a:gd name="T9" fmla="*/ 0 h 405"/>
                <a:gd name="T10" fmla="*/ 2147483646 w 92"/>
                <a:gd name="T11" fmla="*/ 0 h 405"/>
                <a:gd name="T12" fmla="*/ 2147483646 w 92"/>
                <a:gd name="T13" fmla="*/ 2147483646 h 405"/>
                <a:gd name="T14" fmla="*/ 2147483646 w 92"/>
                <a:gd name="T15" fmla="*/ 2147483646 h 405"/>
                <a:gd name="T16" fmla="*/ 2147483646 w 92"/>
                <a:gd name="T17" fmla="*/ 2147483646 h 405"/>
                <a:gd name="T18" fmla="*/ 2147483646 w 92"/>
                <a:gd name="T19" fmla="*/ 2147483646 h 405"/>
                <a:gd name="T20" fmla="*/ 2147483646 w 92"/>
                <a:gd name="T21" fmla="*/ 2147483646 h 405"/>
                <a:gd name="T22" fmla="*/ 2147483646 w 92"/>
                <a:gd name="T23" fmla="*/ 2147483646 h 405"/>
                <a:gd name="T24" fmla="*/ 2147483646 w 92"/>
                <a:gd name="T25" fmla="*/ 2147483646 h 405"/>
                <a:gd name="T26" fmla="*/ 2147483646 w 92"/>
                <a:gd name="T27" fmla="*/ 2147483646 h 405"/>
                <a:gd name="T28" fmla="*/ 2147483646 w 92"/>
                <a:gd name="T29" fmla="*/ 2147483646 h 405"/>
                <a:gd name="T30" fmla="*/ 2147483646 w 92"/>
                <a:gd name="T31" fmla="*/ 2147483646 h 405"/>
                <a:gd name="T32" fmla="*/ 2147483646 w 92"/>
                <a:gd name="T33" fmla="*/ 2147483646 h 405"/>
                <a:gd name="T34" fmla="*/ 2147483646 w 92"/>
                <a:gd name="T35" fmla="*/ 2147483646 h 40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92" h="405">
                  <a:moveTo>
                    <a:pt x="81" y="405"/>
                  </a:moveTo>
                  <a:cubicBezTo>
                    <a:pt x="10" y="405"/>
                    <a:pt x="10" y="405"/>
                    <a:pt x="10" y="405"/>
                  </a:cubicBezTo>
                  <a:cubicBezTo>
                    <a:pt x="5" y="405"/>
                    <a:pt x="0" y="401"/>
                    <a:pt x="0" y="395"/>
                  </a:cubicBezTo>
                  <a:cubicBezTo>
                    <a:pt x="0" y="10"/>
                    <a:pt x="0" y="10"/>
                    <a:pt x="0" y="10"/>
                  </a:cubicBezTo>
                  <a:cubicBezTo>
                    <a:pt x="0" y="5"/>
                    <a:pt x="5" y="0"/>
                    <a:pt x="10" y="0"/>
                  </a:cubicBezTo>
                  <a:cubicBezTo>
                    <a:pt x="81" y="0"/>
                    <a:pt x="81" y="0"/>
                    <a:pt x="81" y="0"/>
                  </a:cubicBezTo>
                  <a:cubicBezTo>
                    <a:pt x="87" y="0"/>
                    <a:pt x="92" y="5"/>
                    <a:pt x="92" y="10"/>
                  </a:cubicBezTo>
                  <a:cubicBezTo>
                    <a:pt x="92" y="395"/>
                    <a:pt x="92" y="395"/>
                    <a:pt x="92" y="395"/>
                  </a:cubicBezTo>
                  <a:cubicBezTo>
                    <a:pt x="92" y="401"/>
                    <a:pt x="87" y="405"/>
                    <a:pt x="81" y="405"/>
                  </a:cubicBezTo>
                  <a:close/>
                  <a:moveTo>
                    <a:pt x="10" y="4"/>
                  </a:moveTo>
                  <a:cubicBezTo>
                    <a:pt x="7" y="4"/>
                    <a:pt x="4" y="7"/>
                    <a:pt x="4" y="10"/>
                  </a:cubicBezTo>
                  <a:cubicBezTo>
                    <a:pt x="4" y="395"/>
                    <a:pt x="4" y="395"/>
                    <a:pt x="4" y="395"/>
                  </a:cubicBezTo>
                  <a:cubicBezTo>
                    <a:pt x="4" y="399"/>
                    <a:pt x="7" y="401"/>
                    <a:pt x="10" y="401"/>
                  </a:cubicBezTo>
                  <a:cubicBezTo>
                    <a:pt x="81" y="401"/>
                    <a:pt x="81" y="401"/>
                    <a:pt x="81" y="401"/>
                  </a:cubicBezTo>
                  <a:cubicBezTo>
                    <a:pt x="85" y="401"/>
                    <a:pt x="88" y="399"/>
                    <a:pt x="88" y="395"/>
                  </a:cubicBezTo>
                  <a:cubicBezTo>
                    <a:pt x="88" y="10"/>
                    <a:pt x="88" y="10"/>
                    <a:pt x="88" y="10"/>
                  </a:cubicBezTo>
                  <a:cubicBezTo>
                    <a:pt x="88" y="7"/>
                    <a:pt x="85" y="4"/>
                    <a:pt x="81" y="4"/>
                  </a:cubicBezTo>
                  <a:lnTo>
                    <a:pt x="10" y="4"/>
                  </a:lnTo>
                  <a:close/>
                </a:path>
              </a:pathLst>
            </a:custGeom>
            <a:grpFill/>
            <a:ln w="6350">
              <a:solidFill>
                <a:srgbClr val="000000"/>
              </a:solidFill>
              <a:round/>
              <a:headEnd/>
              <a:tailEnd/>
            </a:ln>
          </p:spPr>
          <p:txBody>
            <a:bodyPr/>
            <a:lstStyle/>
            <a:p>
              <a:endParaRPr lang="zh-CN" altLang="en-US"/>
            </a:p>
          </p:txBody>
        </p:sp>
        <p:sp>
          <p:nvSpPr>
            <p:cNvPr id="77" name="Rectangle 645"/>
            <p:cNvSpPr>
              <a:spLocks noChangeArrowheads="1"/>
            </p:cNvSpPr>
            <p:nvPr/>
          </p:nvSpPr>
          <p:spPr bwMode="auto">
            <a:xfrm>
              <a:off x="7512051" y="931863"/>
              <a:ext cx="36513" cy="6350"/>
            </a:xfrm>
            <a:prstGeom prst="rect">
              <a:avLst/>
            </a:prstGeom>
            <a:grpFill/>
            <a:ln w="6350">
              <a:solidFill>
                <a:srgbClr val="000000"/>
              </a:solidFill>
              <a:miter lim="800000"/>
              <a:headEnd/>
              <a:tailEnd/>
            </a:ln>
          </p:spPr>
          <p:txBody>
            <a:bodyPr/>
            <a:lstStyle/>
            <a:p>
              <a:endParaRPr lang="zh-CN" altLang="en-US">
                <a:solidFill>
                  <a:srgbClr val="000000"/>
                </a:solidFill>
              </a:endParaRPr>
            </a:p>
          </p:txBody>
        </p:sp>
        <p:sp>
          <p:nvSpPr>
            <p:cNvPr id="78" name="Freeform 646"/>
            <p:cNvSpPr>
              <a:spLocks noEditPoints="1"/>
            </p:cNvSpPr>
            <p:nvPr/>
          </p:nvSpPr>
          <p:spPr bwMode="auto">
            <a:xfrm>
              <a:off x="7512051" y="955675"/>
              <a:ext cx="36513" cy="38100"/>
            </a:xfrm>
            <a:custGeom>
              <a:avLst/>
              <a:gdLst>
                <a:gd name="T0" fmla="*/ 2147483646 w 24"/>
                <a:gd name="T1" fmla="*/ 2147483646 h 24"/>
                <a:gd name="T2" fmla="*/ 0 w 24"/>
                <a:gd name="T3" fmla="*/ 2147483646 h 24"/>
                <a:gd name="T4" fmla="*/ 2147483646 w 24"/>
                <a:gd name="T5" fmla="*/ 0 h 24"/>
                <a:gd name="T6" fmla="*/ 2147483646 w 24"/>
                <a:gd name="T7" fmla="*/ 2147483646 h 24"/>
                <a:gd name="T8" fmla="*/ 2147483646 w 24"/>
                <a:gd name="T9" fmla="*/ 2147483646 h 24"/>
                <a:gd name="T10" fmla="*/ 2147483646 w 24"/>
                <a:gd name="T11" fmla="*/ 2147483646 h 24"/>
                <a:gd name="T12" fmla="*/ 2147483646 w 24"/>
                <a:gd name="T13" fmla="*/ 2147483646 h 24"/>
                <a:gd name="T14" fmla="*/ 2147483646 w 24"/>
                <a:gd name="T15" fmla="*/ 2147483646 h 24"/>
                <a:gd name="T16" fmla="*/ 2147483646 w 24"/>
                <a:gd name="T17" fmla="*/ 2147483646 h 24"/>
                <a:gd name="T18" fmla="*/ 2147483646 w 24"/>
                <a:gd name="T19" fmla="*/ 2147483646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 h="24">
                  <a:moveTo>
                    <a:pt x="12" y="24"/>
                  </a:moveTo>
                  <a:cubicBezTo>
                    <a:pt x="5" y="24"/>
                    <a:pt x="0" y="18"/>
                    <a:pt x="0" y="12"/>
                  </a:cubicBezTo>
                  <a:cubicBezTo>
                    <a:pt x="0" y="5"/>
                    <a:pt x="5" y="0"/>
                    <a:pt x="12" y="0"/>
                  </a:cubicBezTo>
                  <a:cubicBezTo>
                    <a:pt x="18" y="0"/>
                    <a:pt x="24" y="5"/>
                    <a:pt x="24" y="12"/>
                  </a:cubicBezTo>
                  <a:cubicBezTo>
                    <a:pt x="24" y="18"/>
                    <a:pt x="18" y="24"/>
                    <a:pt x="12" y="24"/>
                  </a:cubicBezTo>
                  <a:close/>
                  <a:moveTo>
                    <a:pt x="12" y="4"/>
                  </a:moveTo>
                  <a:cubicBezTo>
                    <a:pt x="7" y="4"/>
                    <a:pt x="4" y="7"/>
                    <a:pt x="4" y="12"/>
                  </a:cubicBezTo>
                  <a:cubicBezTo>
                    <a:pt x="4" y="16"/>
                    <a:pt x="7" y="20"/>
                    <a:pt x="12" y="20"/>
                  </a:cubicBezTo>
                  <a:cubicBezTo>
                    <a:pt x="16" y="20"/>
                    <a:pt x="20" y="16"/>
                    <a:pt x="20" y="12"/>
                  </a:cubicBezTo>
                  <a:cubicBezTo>
                    <a:pt x="20" y="7"/>
                    <a:pt x="16" y="4"/>
                    <a:pt x="12" y="4"/>
                  </a:cubicBezTo>
                  <a:close/>
                </a:path>
              </a:pathLst>
            </a:custGeom>
            <a:grpFill/>
            <a:ln w="6350">
              <a:solidFill>
                <a:srgbClr val="000000"/>
              </a:solidFill>
              <a:round/>
              <a:headEnd/>
              <a:tailEnd/>
            </a:ln>
          </p:spPr>
          <p:txBody>
            <a:bodyPr/>
            <a:lstStyle/>
            <a:p>
              <a:endParaRPr lang="zh-CN" altLang="en-US"/>
            </a:p>
          </p:txBody>
        </p:sp>
        <p:sp>
          <p:nvSpPr>
            <p:cNvPr id="79" name="Rectangle 647"/>
            <p:cNvSpPr>
              <a:spLocks noChangeArrowheads="1"/>
            </p:cNvSpPr>
            <p:nvPr/>
          </p:nvSpPr>
          <p:spPr bwMode="auto">
            <a:xfrm>
              <a:off x="7461251" y="1006475"/>
              <a:ext cx="136525" cy="6350"/>
            </a:xfrm>
            <a:prstGeom prst="rect">
              <a:avLst/>
            </a:prstGeom>
            <a:grpFill/>
            <a:ln w="6350">
              <a:solidFill>
                <a:srgbClr val="000000"/>
              </a:solidFill>
              <a:miter lim="800000"/>
              <a:headEnd/>
              <a:tailEnd/>
            </a:ln>
          </p:spPr>
          <p:txBody>
            <a:bodyPr/>
            <a:lstStyle/>
            <a:p>
              <a:endParaRPr lang="zh-CN" altLang="en-US">
                <a:solidFill>
                  <a:srgbClr val="000000"/>
                </a:solidFill>
              </a:endParaRPr>
            </a:p>
          </p:txBody>
        </p:sp>
        <p:sp>
          <p:nvSpPr>
            <p:cNvPr id="80" name="Rectangle 648"/>
            <p:cNvSpPr>
              <a:spLocks noChangeArrowheads="1"/>
            </p:cNvSpPr>
            <p:nvPr/>
          </p:nvSpPr>
          <p:spPr bwMode="auto">
            <a:xfrm>
              <a:off x="7461251" y="1468438"/>
              <a:ext cx="136525" cy="4762"/>
            </a:xfrm>
            <a:prstGeom prst="rect">
              <a:avLst/>
            </a:prstGeom>
            <a:grpFill/>
            <a:ln w="6350">
              <a:solidFill>
                <a:srgbClr val="000000"/>
              </a:solidFill>
              <a:miter lim="800000"/>
              <a:headEnd/>
              <a:tailEnd/>
            </a:ln>
          </p:spPr>
          <p:txBody>
            <a:bodyPr/>
            <a:lstStyle/>
            <a:p>
              <a:endParaRPr lang="zh-CN" altLang="en-US">
                <a:solidFill>
                  <a:srgbClr val="000000"/>
                </a:solidFill>
              </a:endParaRPr>
            </a:p>
          </p:txBody>
        </p:sp>
        <p:sp>
          <p:nvSpPr>
            <p:cNvPr id="81" name="Freeform 649"/>
            <p:cNvSpPr>
              <a:spLocks/>
            </p:cNvSpPr>
            <p:nvPr/>
          </p:nvSpPr>
          <p:spPr bwMode="auto">
            <a:xfrm>
              <a:off x="7477126" y="769938"/>
              <a:ext cx="3175" cy="12700"/>
            </a:xfrm>
            <a:custGeom>
              <a:avLst/>
              <a:gdLst>
                <a:gd name="T0" fmla="*/ 2147483646 w 2"/>
                <a:gd name="T1" fmla="*/ 2147483646 h 8"/>
                <a:gd name="T2" fmla="*/ 0 w 2"/>
                <a:gd name="T3" fmla="*/ 2147483646 h 8"/>
                <a:gd name="T4" fmla="*/ 0 w 2"/>
                <a:gd name="T5" fmla="*/ 2147483646 h 8"/>
                <a:gd name="T6" fmla="*/ 2147483646 w 2"/>
                <a:gd name="T7" fmla="*/ 0 h 8"/>
                <a:gd name="T8" fmla="*/ 2147483646 w 2"/>
                <a:gd name="T9" fmla="*/ 0 h 8"/>
                <a:gd name="T10" fmla="*/ 2147483646 w 2"/>
                <a:gd name="T11" fmla="*/ 2147483646 h 8"/>
                <a:gd name="T12" fmla="*/ 2147483646 w 2"/>
                <a:gd name="T13" fmla="*/ 2147483646 h 8"/>
                <a:gd name="T14" fmla="*/ 2147483646 w 2"/>
                <a:gd name="T15" fmla="*/ 2147483646 h 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 h="8">
                  <a:moveTo>
                    <a:pt x="1" y="1"/>
                  </a:moveTo>
                  <a:cubicBezTo>
                    <a:pt x="1" y="2"/>
                    <a:pt x="0" y="2"/>
                    <a:pt x="0" y="3"/>
                  </a:cubicBezTo>
                  <a:cubicBezTo>
                    <a:pt x="0" y="2"/>
                    <a:pt x="0" y="2"/>
                    <a:pt x="0" y="2"/>
                  </a:cubicBezTo>
                  <a:cubicBezTo>
                    <a:pt x="1" y="1"/>
                    <a:pt x="1" y="1"/>
                    <a:pt x="2" y="0"/>
                  </a:cubicBezTo>
                  <a:cubicBezTo>
                    <a:pt x="2" y="0"/>
                    <a:pt x="2" y="0"/>
                    <a:pt x="2" y="0"/>
                  </a:cubicBezTo>
                  <a:cubicBezTo>
                    <a:pt x="2" y="8"/>
                    <a:pt x="2" y="8"/>
                    <a:pt x="2" y="8"/>
                  </a:cubicBezTo>
                  <a:cubicBezTo>
                    <a:pt x="1" y="8"/>
                    <a:pt x="1" y="8"/>
                    <a:pt x="1" y="8"/>
                  </a:cubicBezTo>
                  <a:lnTo>
                    <a:pt x="1" y="1"/>
                  </a:lnTo>
                  <a:close/>
                </a:path>
              </a:pathLst>
            </a:custGeom>
            <a:grpFill/>
            <a:ln w="6350">
              <a:solidFill>
                <a:srgbClr val="000000"/>
              </a:solidFill>
              <a:round/>
              <a:headEnd/>
              <a:tailEnd/>
            </a:ln>
          </p:spPr>
          <p:txBody>
            <a:bodyPr/>
            <a:lstStyle/>
            <a:p>
              <a:endParaRPr lang="zh-CN" altLang="en-US"/>
            </a:p>
          </p:txBody>
        </p:sp>
        <p:sp>
          <p:nvSpPr>
            <p:cNvPr id="82" name="Freeform 650"/>
            <p:cNvSpPr>
              <a:spLocks/>
            </p:cNvSpPr>
            <p:nvPr/>
          </p:nvSpPr>
          <p:spPr bwMode="auto">
            <a:xfrm>
              <a:off x="7524751" y="769938"/>
              <a:ext cx="7938" cy="12700"/>
            </a:xfrm>
            <a:custGeom>
              <a:avLst/>
              <a:gdLst>
                <a:gd name="T0" fmla="*/ 0 w 5"/>
                <a:gd name="T1" fmla="*/ 2147483646 h 8"/>
                <a:gd name="T2" fmla="*/ 2147483646 w 5"/>
                <a:gd name="T3" fmla="*/ 2147483646 h 8"/>
                <a:gd name="T4" fmla="*/ 2147483646 w 5"/>
                <a:gd name="T5" fmla="*/ 2147483646 h 8"/>
                <a:gd name="T6" fmla="*/ 2147483646 w 5"/>
                <a:gd name="T7" fmla="*/ 2147483646 h 8"/>
                <a:gd name="T8" fmla="*/ 2147483646 w 5"/>
                <a:gd name="T9" fmla="*/ 2147483646 h 8"/>
                <a:gd name="T10" fmla="*/ 2147483646 w 5"/>
                <a:gd name="T11" fmla="*/ 2147483646 h 8"/>
                <a:gd name="T12" fmla="*/ 2147483646 w 5"/>
                <a:gd name="T13" fmla="*/ 2147483646 h 8"/>
                <a:gd name="T14" fmla="*/ 2147483646 w 5"/>
                <a:gd name="T15" fmla="*/ 2147483646 h 8"/>
                <a:gd name="T16" fmla="*/ 2147483646 w 5"/>
                <a:gd name="T17" fmla="*/ 2147483646 h 8"/>
                <a:gd name="T18" fmla="*/ 0 w 5"/>
                <a:gd name="T19" fmla="*/ 2147483646 h 8"/>
                <a:gd name="T20" fmla="*/ 2147483646 w 5"/>
                <a:gd name="T21" fmla="*/ 0 h 8"/>
                <a:gd name="T22" fmla="*/ 2147483646 w 5"/>
                <a:gd name="T23" fmla="*/ 0 h 8"/>
                <a:gd name="T24" fmla="*/ 2147483646 w 5"/>
                <a:gd name="T25" fmla="*/ 0 h 8"/>
                <a:gd name="T26" fmla="*/ 2147483646 w 5"/>
                <a:gd name="T27" fmla="*/ 0 h 8"/>
                <a:gd name="T28" fmla="*/ 2147483646 w 5"/>
                <a:gd name="T29" fmla="*/ 2147483646 h 8"/>
                <a:gd name="T30" fmla="*/ 2147483646 w 5"/>
                <a:gd name="T31" fmla="*/ 2147483646 h 8"/>
                <a:gd name="T32" fmla="*/ 2147483646 w 5"/>
                <a:gd name="T33" fmla="*/ 2147483646 h 8"/>
                <a:gd name="T34" fmla="*/ 2147483646 w 5"/>
                <a:gd name="T35" fmla="*/ 2147483646 h 8"/>
                <a:gd name="T36" fmla="*/ 2147483646 w 5"/>
                <a:gd name="T37" fmla="*/ 2147483646 h 8"/>
                <a:gd name="T38" fmla="*/ 2147483646 w 5"/>
                <a:gd name="T39" fmla="*/ 2147483646 h 8"/>
                <a:gd name="T40" fmla="*/ 0 w 5"/>
                <a:gd name="T41" fmla="*/ 2147483646 h 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 h="8">
                  <a:moveTo>
                    <a:pt x="0" y="8"/>
                  </a:moveTo>
                  <a:cubicBezTo>
                    <a:pt x="0" y="7"/>
                    <a:pt x="1" y="7"/>
                    <a:pt x="1" y="6"/>
                  </a:cubicBezTo>
                  <a:cubicBezTo>
                    <a:pt x="1" y="6"/>
                    <a:pt x="2" y="5"/>
                    <a:pt x="3" y="5"/>
                  </a:cubicBezTo>
                  <a:cubicBezTo>
                    <a:pt x="3" y="4"/>
                    <a:pt x="4" y="3"/>
                    <a:pt x="4" y="3"/>
                  </a:cubicBezTo>
                  <a:cubicBezTo>
                    <a:pt x="4" y="2"/>
                    <a:pt x="4" y="2"/>
                    <a:pt x="4" y="2"/>
                  </a:cubicBezTo>
                  <a:cubicBezTo>
                    <a:pt x="4" y="1"/>
                    <a:pt x="4" y="1"/>
                    <a:pt x="4" y="1"/>
                  </a:cubicBezTo>
                  <a:cubicBezTo>
                    <a:pt x="3" y="1"/>
                    <a:pt x="3" y="1"/>
                    <a:pt x="3" y="1"/>
                  </a:cubicBezTo>
                  <a:cubicBezTo>
                    <a:pt x="2" y="1"/>
                    <a:pt x="2" y="1"/>
                    <a:pt x="2" y="1"/>
                  </a:cubicBezTo>
                  <a:cubicBezTo>
                    <a:pt x="1" y="1"/>
                    <a:pt x="1" y="2"/>
                    <a:pt x="1" y="2"/>
                  </a:cubicBezTo>
                  <a:cubicBezTo>
                    <a:pt x="0" y="2"/>
                    <a:pt x="0" y="2"/>
                    <a:pt x="0" y="2"/>
                  </a:cubicBezTo>
                  <a:cubicBezTo>
                    <a:pt x="0" y="1"/>
                    <a:pt x="1" y="1"/>
                    <a:pt x="1" y="0"/>
                  </a:cubicBezTo>
                  <a:cubicBezTo>
                    <a:pt x="1" y="0"/>
                    <a:pt x="2" y="0"/>
                    <a:pt x="2" y="0"/>
                  </a:cubicBezTo>
                  <a:cubicBezTo>
                    <a:pt x="3" y="0"/>
                    <a:pt x="3" y="0"/>
                    <a:pt x="3" y="0"/>
                  </a:cubicBezTo>
                  <a:cubicBezTo>
                    <a:pt x="4" y="0"/>
                    <a:pt x="4" y="0"/>
                    <a:pt x="4" y="0"/>
                  </a:cubicBezTo>
                  <a:cubicBezTo>
                    <a:pt x="4" y="0"/>
                    <a:pt x="5" y="1"/>
                    <a:pt x="5" y="1"/>
                  </a:cubicBezTo>
                  <a:cubicBezTo>
                    <a:pt x="5" y="1"/>
                    <a:pt x="5" y="2"/>
                    <a:pt x="5" y="2"/>
                  </a:cubicBezTo>
                  <a:cubicBezTo>
                    <a:pt x="5" y="3"/>
                    <a:pt x="5" y="3"/>
                    <a:pt x="4" y="4"/>
                  </a:cubicBezTo>
                  <a:cubicBezTo>
                    <a:pt x="4" y="5"/>
                    <a:pt x="3" y="6"/>
                    <a:pt x="2" y="7"/>
                  </a:cubicBezTo>
                  <a:cubicBezTo>
                    <a:pt x="5" y="7"/>
                    <a:pt x="5" y="7"/>
                    <a:pt x="5" y="7"/>
                  </a:cubicBezTo>
                  <a:cubicBezTo>
                    <a:pt x="5" y="8"/>
                    <a:pt x="5" y="8"/>
                    <a:pt x="5" y="8"/>
                  </a:cubicBezTo>
                  <a:cubicBezTo>
                    <a:pt x="0" y="8"/>
                    <a:pt x="0" y="8"/>
                    <a:pt x="0" y="8"/>
                  </a:cubicBezTo>
                  <a:close/>
                </a:path>
              </a:pathLst>
            </a:custGeom>
            <a:grpFill/>
            <a:ln w="6350">
              <a:solidFill>
                <a:srgbClr val="000000"/>
              </a:solidFill>
              <a:round/>
              <a:headEnd/>
              <a:tailEnd/>
            </a:ln>
          </p:spPr>
          <p:txBody>
            <a:bodyPr/>
            <a:lstStyle/>
            <a:p>
              <a:endParaRPr lang="zh-CN" altLang="en-US"/>
            </a:p>
          </p:txBody>
        </p:sp>
        <p:sp>
          <p:nvSpPr>
            <p:cNvPr id="83" name="Freeform 651"/>
            <p:cNvSpPr>
              <a:spLocks/>
            </p:cNvSpPr>
            <p:nvPr/>
          </p:nvSpPr>
          <p:spPr bwMode="auto">
            <a:xfrm>
              <a:off x="7580313" y="769938"/>
              <a:ext cx="6350" cy="12700"/>
            </a:xfrm>
            <a:custGeom>
              <a:avLst/>
              <a:gdLst>
                <a:gd name="T0" fmla="*/ 0 w 5"/>
                <a:gd name="T1" fmla="*/ 2147483646 h 8"/>
                <a:gd name="T2" fmla="*/ 2147483646 w 5"/>
                <a:gd name="T3" fmla="*/ 2147483646 h 8"/>
                <a:gd name="T4" fmla="*/ 2147483646 w 5"/>
                <a:gd name="T5" fmla="*/ 2147483646 h 8"/>
                <a:gd name="T6" fmla="*/ 2147483646 w 5"/>
                <a:gd name="T7" fmla="*/ 2147483646 h 8"/>
                <a:gd name="T8" fmla="*/ 2147483646 w 5"/>
                <a:gd name="T9" fmla="*/ 2147483646 h 8"/>
                <a:gd name="T10" fmla="*/ 2147483646 w 5"/>
                <a:gd name="T11" fmla="*/ 2147483646 h 8"/>
                <a:gd name="T12" fmla="*/ 2147483646 w 5"/>
                <a:gd name="T13" fmla="*/ 2147483646 h 8"/>
                <a:gd name="T14" fmla="*/ 2147483646 w 5"/>
                <a:gd name="T15" fmla="*/ 2147483646 h 8"/>
                <a:gd name="T16" fmla="*/ 2147483646 w 5"/>
                <a:gd name="T17" fmla="*/ 2147483646 h 8"/>
                <a:gd name="T18" fmla="*/ 2147483646 w 5"/>
                <a:gd name="T19" fmla="*/ 2147483646 h 8"/>
                <a:gd name="T20" fmla="*/ 2147483646 w 5"/>
                <a:gd name="T21" fmla="*/ 2147483646 h 8"/>
                <a:gd name="T22" fmla="*/ 2147483646 w 5"/>
                <a:gd name="T23" fmla="*/ 2147483646 h 8"/>
                <a:gd name="T24" fmla="*/ 2147483646 w 5"/>
                <a:gd name="T25" fmla="*/ 2147483646 h 8"/>
                <a:gd name="T26" fmla="*/ 2147483646 w 5"/>
                <a:gd name="T27" fmla="*/ 2147483646 h 8"/>
                <a:gd name="T28" fmla="*/ 0 w 5"/>
                <a:gd name="T29" fmla="*/ 2147483646 h 8"/>
                <a:gd name="T30" fmla="*/ 2147483646 w 5"/>
                <a:gd name="T31" fmla="*/ 0 h 8"/>
                <a:gd name="T32" fmla="*/ 2147483646 w 5"/>
                <a:gd name="T33" fmla="*/ 0 h 8"/>
                <a:gd name="T34" fmla="*/ 2147483646 w 5"/>
                <a:gd name="T35" fmla="*/ 0 h 8"/>
                <a:gd name="T36" fmla="*/ 2147483646 w 5"/>
                <a:gd name="T37" fmla="*/ 2147483646 h 8"/>
                <a:gd name="T38" fmla="*/ 2147483646 w 5"/>
                <a:gd name="T39" fmla="*/ 2147483646 h 8"/>
                <a:gd name="T40" fmla="*/ 2147483646 w 5"/>
                <a:gd name="T41" fmla="*/ 2147483646 h 8"/>
                <a:gd name="T42" fmla="*/ 2147483646 w 5"/>
                <a:gd name="T43" fmla="*/ 2147483646 h 8"/>
                <a:gd name="T44" fmla="*/ 2147483646 w 5"/>
                <a:gd name="T45" fmla="*/ 2147483646 h 8"/>
                <a:gd name="T46" fmla="*/ 2147483646 w 5"/>
                <a:gd name="T47" fmla="*/ 2147483646 h 8"/>
                <a:gd name="T48" fmla="*/ 2147483646 w 5"/>
                <a:gd name="T49" fmla="*/ 2147483646 h 8"/>
                <a:gd name="T50" fmla="*/ 2147483646 w 5"/>
                <a:gd name="T51" fmla="*/ 2147483646 h 8"/>
                <a:gd name="T52" fmla="*/ 0 w 5"/>
                <a:gd name="T53" fmla="*/ 2147483646 h 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5" h="8">
                  <a:moveTo>
                    <a:pt x="0" y="6"/>
                  </a:moveTo>
                  <a:cubicBezTo>
                    <a:pt x="1" y="6"/>
                    <a:pt x="1" y="6"/>
                    <a:pt x="1" y="6"/>
                  </a:cubicBezTo>
                  <a:cubicBezTo>
                    <a:pt x="1" y="6"/>
                    <a:pt x="1" y="6"/>
                    <a:pt x="1" y="7"/>
                  </a:cubicBezTo>
                  <a:cubicBezTo>
                    <a:pt x="2" y="7"/>
                    <a:pt x="2" y="7"/>
                    <a:pt x="2" y="7"/>
                  </a:cubicBezTo>
                  <a:cubicBezTo>
                    <a:pt x="3" y="7"/>
                    <a:pt x="3" y="7"/>
                    <a:pt x="3" y="7"/>
                  </a:cubicBezTo>
                  <a:cubicBezTo>
                    <a:pt x="4" y="6"/>
                    <a:pt x="4" y="6"/>
                    <a:pt x="4" y="5"/>
                  </a:cubicBezTo>
                  <a:cubicBezTo>
                    <a:pt x="4" y="5"/>
                    <a:pt x="3" y="5"/>
                    <a:pt x="3" y="4"/>
                  </a:cubicBezTo>
                  <a:cubicBezTo>
                    <a:pt x="3" y="4"/>
                    <a:pt x="2" y="4"/>
                    <a:pt x="2" y="4"/>
                  </a:cubicBezTo>
                  <a:cubicBezTo>
                    <a:pt x="2" y="3"/>
                    <a:pt x="2" y="3"/>
                    <a:pt x="2" y="3"/>
                  </a:cubicBezTo>
                  <a:cubicBezTo>
                    <a:pt x="2" y="3"/>
                    <a:pt x="3" y="3"/>
                    <a:pt x="3" y="3"/>
                  </a:cubicBezTo>
                  <a:cubicBezTo>
                    <a:pt x="3" y="3"/>
                    <a:pt x="4" y="2"/>
                    <a:pt x="4" y="2"/>
                  </a:cubicBezTo>
                  <a:cubicBezTo>
                    <a:pt x="4" y="1"/>
                    <a:pt x="3" y="1"/>
                    <a:pt x="3" y="1"/>
                  </a:cubicBezTo>
                  <a:cubicBezTo>
                    <a:pt x="3" y="1"/>
                    <a:pt x="2" y="1"/>
                    <a:pt x="2" y="1"/>
                  </a:cubicBezTo>
                  <a:cubicBezTo>
                    <a:pt x="1" y="1"/>
                    <a:pt x="1" y="1"/>
                    <a:pt x="1" y="2"/>
                  </a:cubicBezTo>
                  <a:cubicBezTo>
                    <a:pt x="0" y="2"/>
                    <a:pt x="0" y="2"/>
                    <a:pt x="0" y="2"/>
                  </a:cubicBezTo>
                  <a:cubicBezTo>
                    <a:pt x="0" y="1"/>
                    <a:pt x="0" y="1"/>
                    <a:pt x="1" y="0"/>
                  </a:cubicBezTo>
                  <a:cubicBezTo>
                    <a:pt x="1" y="0"/>
                    <a:pt x="1" y="0"/>
                    <a:pt x="2" y="0"/>
                  </a:cubicBezTo>
                  <a:cubicBezTo>
                    <a:pt x="3" y="0"/>
                    <a:pt x="3" y="0"/>
                    <a:pt x="4" y="0"/>
                  </a:cubicBezTo>
                  <a:cubicBezTo>
                    <a:pt x="4" y="0"/>
                    <a:pt x="4" y="1"/>
                    <a:pt x="4" y="1"/>
                  </a:cubicBezTo>
                  <a:cubicBezTo>
                    <a:pt x="5" y="1"/>
                    <a:pt x="5" y="2"/>
                    <a:pt x="4" y="2"/>
                  </a:cubicBezTo>
                  <a:cubicBezTo>
                    <a:pt x="4" y="3"/>
                    <a:pt x="4" y="3"/>
                    <a:pt x="3" y="4"/>
                  </a:cubicBezTo>
                  <a:cubicBezTo>
                    <a:pt x="4" y="4"/>
                    <a:pt x="4" y="4"/>
                    <a:pt x="4" y="5"/>
                  </a:cubicBezTo>
                  <a:cubicBezTo>
                    <a:pt x="5" y="5"/>
                    <a:pt x="5" y="5"/>
                    <a:pt x="5" y="6"/>
                  </a:cubicBezTo>
                  <a:cubicBezTo>
                    <a:pt x="5" y="7"/>
                    <a:pt x="4" y="7"/>
                    <a:pt x="4" y="7"/>
                  </a:cubicBezTo>
                  <a:cubicBezTo>
                    <a:pt x="3" y="8"/>
                    <a:pt x="3" y="8"/>
                    <a:pt x="2" y="8"/>
                  </a:cubicBezTo>
                  <a:cubicBezTo>
                    <a:pt x="2" y="8"/>
                    <a:pt x="1" y="8"/>
                    <a:pt x="1" y="7"/>
                  </a:cubicBezTo>
                  <a:cubicBezTo>
                    <a:pt x="0" y="7"/>
                    <a:pt x="0" y="7"/>
                    <a:pt x="0" y="6"/>
                  </a:cubicBezTo>
                  <a:close/>
                </a:path>
              </a:pathLst>
            </a:custGeom>
            <a:grpFill/>
            <a:ln w="6350">
              <a:solidFill>
                <a:srgbClr val="000000"/>
              </a:solidFill>
              <a:round/>
              <a:headEnd/>
              <a:tailEnd/>
            </a:ln>
          </p:spPr>
          <p:txBody>
            <a:bodyPr/>
            <a:lstStyle/>
            <a:p>
              <a:endParaRPr lang="zh-CN" altLang="en-US"/>
            </a:p>
          </p:txBody>
        </p:sp>
        <p:sp>
          <p:nvSpPr>
            <p:cNvPr id="84" name="Freeform 652"/>
            <p:cNvSpPr>
              <a:spLocks noEditPoints="1"/>
            </p:cNvSpPr>
            <p:nvPr/>
          </p:nvSpPr>
          <p:spPr bwMode="auto">
            <a:xfrm>
              <a:off x="7473951" y="806450"/>
              <a:ext cx="9525" cy="12700"/>
            </a:xfrm>
            <a:custGeom>
              <a:avLst/>
              <a:gdLst>
                <a:gd name="T0" fmla="*/ 2147483646 w 6"/>
                <a:gd name="T1" fmla="*/ 2147483646 h 8"/>
                <a:gd name="T2" fmla="*/ 0 w 6"/>
                <a:gd name="T3" fmla="*/ 2147483646 h 8"/>
                <a:gd name="T4" fmla="*/ 0 w 6"/>
                <a:gd name="T5" fmla="*/ 2147483646 h 8"/>
                <a:gd name="T6" fmla="*/ 2147483646 w 6"/>
                <a:gd name="T7" fmla="*/ 0 h 8"/>
                <a:gd name="T8" fmla="*/ 2147483646 w 6"/>
                <a:gd name="T9" fmla="*/ 0 h 8"/>
                <a:gd name="T10" fmla="*/ 2147483646 w 6"/>
                <a:gd name="T11" fmla="*/ 2147483646 h 8"/>
                <a:gd name="T12" fmla="*/ 2147483646 w 6"/>
                <a:gd name="T13" fmla="*/ 2147483646 h 8"/>
                <a:gd name="T14" fmla="*/ 2147483646 w 6"/>
                <a:gd name="T15" fmla="*/ 2147483646 h 8"/>
                <a:gd name="T16" fmla="*/ 2147483646 w 6"/>
                <a:gd name="T17" fmla="*/ 2147483646 h 8"/>
                <a:gd name="T18" fmla="*/ 2147483646 w 6"/>
                <a:gd name="T19" fmla="*/ 2147483646 h 8"/>
                <a:gd name="T20" fmla="*/ 2147483646 w 6"/>
                <a:gd name="T21" fmla="*/ 2147483646 h 8"/>
                <a:gd name="T22" fmla="*/ 2147483646 w 6"/>
                <a:gd name="T23" fmla="*/ 2147483646 h 8"/>
                <a:gd name="T24" fmla="*/ 2147483646 w 6"/>
                <a:gd name="T25" fmla="*/ 2147483646 h 8"/>
                <a:gd name="T26" fmla="*/ 2147483646 w 6"/>
                <a:gd name="T27" fmla="*/ 2147483646 h 8"/>
                <a:gd name="T28" fmla="*/ 2147483646 w 6"/>
                <a:gd name="T29" fmla="*/ 2147483646 h 8"/>
                <a:gd name="T30" fmla="*/ 2147483646 w 6"/>
                <a:gd name="T31" fmla="*/ 2147483646 h 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6" h="8">
                  <a:moveTo>
                    <a:pt x="4" y="6"/>
                  </a:moveTo>
                  <a:lnTo>
                    <a:pt x="0" y="6"/>
                  </a:lnTo>
                  <a:lnTo>
                    <a:pt x="4" y="0"/>
                  </a:lnTo>
                  <a:lnTo>
                    <a:pt x="5" y="0"/>
                  </a:lnTo>
                  <a:lnTo>
                    <a:pt x="5" y="6"/>
                  </a:lnTo>
                  <a:lnTo>
                    <a:pt x="6" y="6"/>
                  </a:lnTo>
                  <a:lnTo>
                    <a:pt x="5" y="6"/>
                  </a:lnTo>
                  <a:lnTo>
                    <a:pt x="5" y="8"/>
                  </a:lnTo>
                  <a:lnTo>
                    <a:pt x="4" y="8"/>
                  </a:lnTo>
                  <a:lnTo>
                    <a:pt x="4" y="6"/>
                  </a:lnTo>
                  <a:close/>
                  <a:moveTo>
                    <a:pt x="4" y="6"/>
                  </a:moveTo>
                  <a:lnTo>
                    <a:pt x="4" y="2"/>
                  </a:lnTo>
                  <a:lnTo>
                    <a:pt x="1" y="6"/>
                  </a:lnTo>
                  <a:lnTo>
                    <a:pt x="4" y="6"/>
                  </a:lnTo>
                  <a:close/>
                </a:path>
              </a:pathLst>
            </a:custGeom>
            <a:grpFill/>
            <a:ln w="6350">
              <a:solidFill>
                <a:srgbClr val="000000"/>
              </a:solidFill>
              <a:round/>
              <a:headEnd/>
              <a:tailEnd/>
            </a:ln>
          </p:spPr>
          <p:txBody>
            <a:bodyPr/>
            <a:lstStyle/>
            <a:p>
              <a:endParaRPr lang="zh-CN" altLang="en-US"/>
            </a:p>
          </p:txBody>
        </p:sp>
        <p:sp>
          <p:nvSpPr>
            <p:cNvPr id="85" name="Freeform 653"/>
            <p:cNvSpPr>
              <a:spLocks/>
            </p:cNvSpPr>
            <p:nvPr/>
          </p:nvSpPr>
          <p:spPr bwMode="auto">
            <a:xfrm>
              <a:off x="7524751" y="806450"/>
              <a:ext cx="7938" cy="12700"/>
            </a:xfrm>
            <a:custGeom>
              <a:avLst/>
              <a:gdLst>
                <a:gd name="T0" fmla="*/ 2147483646 w 5"/>
                <a:gd name="T1" fmla="*/ 2147483646 h 8"/>
                <a:gd name="T2" fmla="*/ 2147483646 w 5"/>
                <a:gd name="T3" fmla="*/ 2147483646 h 8"/>
                <a:gd name="T4" fmla="*/ 2147483646 w 5"/>
                <a:gd name="T5" fmla="*/ 2147483646 h 8"/>
                <a:gd name="T6" fmla="*/ 2147483646 w 5"/>
                <a:gd name="T7" fmla="*/ 2147483646 h 8"/>
                <a:gd name="T8" fmla="*/ 2147483646 w 5"/>
                <a:gd name="T9" fmla="*/ 2147483646 h 8"/>
                <a:gd name="T10" fmla="*/ 2147483646 w 5"/>
                <a:gd name="T11" fmla="*/ 2147483646 h 8"/>
                <a:gd name="T12" fmla="*/ 2147483646 w 5"/>
                <a:gd name="T13" fmla="*/ 2147483646 h 8"/>
                <a:gd name="T14" fmla="*/ 2147483646 w 5"/>
                <a:gd name="T15" fmla="*/ 2147483646 h 8"/>
                <a:gd name="T16" fmla="*/ 2147483646 w 5"/>
                <a:gd name="T17" fmla="*/ 2147483646 h 8"/>
                <a:gd name="T18" fmla="*/ 0 w 5"/>
                <a:gd name="T19" fmla="*/ 2147483646 h 8"/>
                <a:gd name="T20" fmla="*/ 2147483646 w 5"/>
                <a:gd name="T21" fmla="*/ 0 h 8"/>
                <a:gd name="T22" fmla="*/ 2147483646 w 5"/>
                <a:gd name="T23" fmla="*/ 0 h 8"/>
                <a:gd name="T24" fmla="*/ 2147483646 w 5"/>
                <a:gd name="T25" fmla="*/ 2147483646 h 8"/>
                <a:gd name="T26" fmla="*/ 2147483646 w 5"/>
                <a:gd name="T27" fmla="*/ 2147483646 h 8"/>
                <a:gd name="T28" fmla="*/ 2147483646 w 5"/>
                <a:gd name="T29" fmla="*/ 2147483646 h 8"/>
                <a:gd name="T30" fmla="*/ 2147483646 w 5"/>
                <a:gd name="T31" fmla="*/ 2147483646 h 8"/>
                <a:gd name="T32" fmla="*/ 2147483646 w 5"/>
                <a:gd name="T33" fmla="*/ 2147483646 h 8"/>
                <a:gd name="T34" fmla="*/ 2147483646 w 5"/>
                <a:gd name="T35" fmla="*/ 2147483646 h 8"/>
                <a:gd name="T36" fmla="*/ 2147483646 w 5"/>
                <a:gd name="T37" fmla="*/ 2147483646 h 8"/>
                <a:gd name="T38" fmla="*/ 2147483646 w 5"/>
                <a:gd name="T39" fmla="*/ 2147483646 h 8"/>
                <a:gd name="T40" fmla="*/ 2147483646 w 5"/>
                <a:gd name="T41" fmla="*/ 2147483646 h 8"/>
                <a:gd name="T42" fmla="*/ 2147483646 w 5"/>
                <a:gd name="T43" fmla="*/ 2147483646 h 8"/>
                <a:gd name="T44" fmla="*/ 2147483646 w 5"/>
                <a:gd name="T45" fmla="*/ 2147483646 h 8"/>
                <a:gd name="T46" fmla="*/ 2147483646 w 5"/>
                <a:gd name="T47" fmla="*/ 2147483646 h 8"/>
                <a:gd name="T48" fmla="*/ 2147483646 w 5"/>
                <a:gd name="T49" fmla="*/ 2147483646 h 8"/>
                <a:gd name="T50" fmla="*/ 0 w 5"/>
                <a:gd name="T51" fmla="*/ 2147483646 h 8"/>
                <a:gd name="T52" fmla="*/ 2147483646 w 5"/>
                <a:gd name="T53" fmla="*/ 2147483646 h 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5" h="8">
                  <a:moveTo>
                    <a:pt x="1" y="6"/>
                  </a:moveTo>
                  <a:cubicBezTo>
                    <a:pt x="1" y="7"/>
                    <a:pt x="1" y="7"/>
                    <a:pt x="2" y="7"/>
                  </a:cubicBezTo>
                  <a:cubicBezTo>
                    <a:pt x="3" y="8"/>
                    <a:pt x="3" y="8"/>
                    <a:pt x="3" y="7"/>
                  </a:cubicBezTo>
                  <a:cubicBezTo>
                    <a:pt x="4" y="7"/>
                    <a:pt x="4" y="7"/>
                    <a:pt x="4" y="7"/>
                  </a:cubicBezTo>
                  <a:cubicBezTo>
                    <a:pt x="4" y="6"/>
                    <a:pt x="4" y="6"/>
                    <a:pt x="4" y="5"/>
                  </a:cubicBezTo>
                  <a:cubicBezTo>
                    <a:pt x="4" y="5"/>
                    <a:pt x="4" y="5"/>
                    <a:pt x="4" y="4"/>
                  </a:cubicBezTo>
                  <a:cubicBezTo>
                    <a:pt x="4" y="4"/>
                    <a:pt x="3" y="4"/>
                    <a:pt x="3" y="4"/>
                  </a:cubicBezTo>
                  <a:cubicBezTo>
                    <a:pt x="3" y="4"/>
                    <a:pt x="2" y="4"/>
                    <a:pt x="2" y="4"/>
                  </a:cubicBezTo>
                  <a:cubicBezTo>
                    <a:pt x="2" y="4"/>
                    <a:pt x="1" y="4"/>
                    <a:pt x="1" y="4"/>
                  </a:cubicBezTo>
                  <a:cubicBezTo>
                    <a:pt x="0" y="4"/>
                    <a:pt x="0" y="4"/>
                    <a:pt x="0" y="4"/>
                  </a:cubicBezTo>
                  <a:cubicBezTo>
                    <a:pt x="0" y="4"/>
                    <a:pt x="1" y="3"/>
                    <a:pt x="1" y="0"/>
                  </a:cubicBezTo>
                  <a:cubicBezTo>
                    <a:pt x="5" y="0"/>
                    <a:pt x="5" y="0"/>
                    <a:pt x="5" y="0"/>
                  </a:cubicBezTo>
                  <a:cubicBezTo>
                    <a:pt x="5" y="1"/>
                    <a:pt x="5" y="1"/>
                    <a:pt x="5" y="1"/>
                  </a:cubicBezTo>
                  <a:cubicBezTo>
                    <a:pt x="2" y="1"/>
                    <a:pt x="2" y="1"/>
                    <a:pt x="2" y="1"/>
                  </a:cubicBezTo>
                  <a:cubicBezTo>
                    <a:pt x="2" y="2"/>
                    <a:pt x="2" y="3"/>
                    <a:pt x="1" y="3"/>
                  </a:cubicBezTo>
                  <a:cubicBezTo>
                    <a:pt x="2" y="3"/>
                    <a:pt x="2" y="3"/>
                    <a:pt x="3" y="3"/>
                  </a:cubicBezTo>
                  <a:cubicBezTo>
                    <a:pt x="3" y="3"/>
                    <a:pt x="4" y="3"/>
                    <a:pt x="4" y="3"/>
                  </a:cubicBezTo>
                  <a:cubicBezTo>
                    <a:pt x="4" y="3"/>
                    <a:pt x="5" y="4"/>
                    <a:pt x="5" y="4"/>
                  </a:cubicBezTo>
                  <a:cubicBezTo>
                    <a:pt x="5" y="4"/>
                    <a:pt x="5" y="4"/>
                    <a:pt x="5" y="5"/>
                  </a:cubicBezTo>
                  <a:cubicBezTo>
                    <a:pt x="5" y="5"/>
                    <a:pt x="5" y="5"/>
                    <a:pt x="5" y="6"/>
                  </a:cubicBezTo>
                  <a:cubicBezTo>
                    <a:pt x="5" y="6"/>
                    <a:pt x="5" y="6"/>
                    <a:pt x="5" y="7"/>
                  </a:cubicBezTo>
                  <a:cubicBezTo>
                    <a:pt x="5" y="7"/>
                    <a:pt x="5" y="7"/>
                    <a:pt x="4" y="8"/>
                  </a:cubicBezTo>
                  <a:cubicBezTo>
                    <a:pt x="4" y="8"/>
                    <a:pt x="4" y="8"/>
                    <a:pt x="3" y="8"/>
                  </a:cubicBezTo>
                  <a:cubicBezTo>
                    <a:pt x="3" y="8"/>
                    <a:pt x="3" y="8"/>
                    <a:pt x="2" y="8"/>
                  </a:cubicBezTo>
                  <a:cubicBezTo>
                    <a:pt x="2" y="8"/>
                    <a:pt x="1" y="8"/>
                    <a:pt x="1" y="8"/>
                  </a:cubicBezTo>
                  <a:cubicBezTo>
                    <a:pt x="0" y="8"/>
                    <a:pt x="0" y="7"/>
                    <a:pt x="0" y="6"/>
                  </a:cubicBezTo>
                  <a:lnTo>
                    <a:pt x="1" y="6"/>
                  </a:lnTo>
                  <a:close/>
                </a:path>
              </a:pathLst>
            </a:custGeom>
            <a:grpFill/>
            <a:ln w="6350">
              <a:solidFill>
                <a:srgbClr val="000000"/>
              </a:solidFill>
              <a:round/>
              <a:headEnd/>
              <a:tailEnd/>
            </a:ln>
          </p:spPr>
          <p:txBody>
            <a:bodyPr/>
            <a:lstStyle/>
            <a:p>
              <a:endParaRPr lang="zh-CN" altLang="en-US"/>
            </a:p>
          </p:txBody>
        </p:sp>
        <p:sp>
          <p:nvSpPr>
            <p:cNvPr id="86" name="Freeform 654"/>
            <p:cNvSpPr>
              <a:spLocks noEditPoints="1"/>
            </p:cNvSpPr>
            <p:nvPr/>
          </p:nvSpPr>
          <p:spPr bwMode="auto">
            <a:xfrm>
              <a:off x="7580313" y="806450"/>
              <a:ext cx="6350" cy="12700"/>
            </a:xfrm>
            <a:custGeom>
              <a:avLst/>
              <a:gdLst>
                <a:gd name="T0" fmla="*/ 0 w 5"/>
                <a:gd name="T1" fmla="*/ 2147483646 h 8"/>
                <a:gd name="T2" fmla="*/ 0 w 5"/>
                <a:gd name="T3" fmla="*/ 2147483646 h 8"/>
                <a:gd name="T4" fmla="*/ 2147483646 w 5"/>
                <a:gd name="T5" fmla="*/ 2147483646 h 8"/>
                <a:gd name="T6" fmla="*/ 2147483646 w 5"/>
                <a:gd name="T7" fmla="*/ 0 h 8"/>
                <a:gd name="T8" fmla="*/ 2147483646 w 5"/>
                <a:gd name="T9" fmla="*/ 0 h 8"/>
                <a:gd name="T10" fmla="*/ 2147483646 w 5"/>
                <a:gd name="T11" fmla="*/ 2147483646 h 8"/>
                <a:gd name="T12" fmla="*/ 2147483646 w 5"/>
                <a:gd name="T13" fmla="*/ 2147483646 h 8"/>
                <a:gd name="T14" fmla="*/ 2147483646 w 5"/>
                <a:gd name="T15" fmla="*/ 2147483646 h 8"/>
                <a:gd name="T16" fmla="*/ 2147483646 w 5"/>
                <a:gd name="T17" fmla="*/ 2147483646 h 8"/>
                <a:gd name="T18" fmla="*/ 2147483646 w 5"/>
                <a:gd name="T19" fmla="*/ 2147483646 h 8"/>
                <a:gd name="T20" fmla="*/ 2147483646 w 5"/>
                <a:gd name="T21" fmla="*/ 2147483646 h 8"/>
                <a:gd name="T22" fmla="*/ 2147483646 w 5"/>
                <a:gd name="T23" fmla="*/ 2147483646 h 8"/>
                <a:gd name="T24" fmla="*/ 2147483646 w 5"/>
                <a:gd name="T25" fmla="*/ 2147483646 h 8"/>
                <a:gd name="T26" fmla="*/ 0 w 5"/>
                <a:gd name="T27" fmla="*/ 2147483646 h 8"/>
                <a:gd name="T28" fmla="*/ 0 w 5"/>
                <a:gd name="T29" fmla="*/ 2147483646 h 8"/>
                <a:gd name="T30" fmla="*/ 2147483646 w 5"/>
                <a:gd name="T31" fmla="*/ 2147483646 h 8"/>
                <a:gd name="T32" fmla="*/ 2147483646 w 5"/>
                <a:gd name="T33" fmla="*/ 2147483646 h 8"/>
                <a:gd name="T34" fmla="*/ 2147483646 w 5"/>
                <a:gd name="T35" fmla="*/ 2147483646 h 8"/>
                <a:gd name="T36" fmla="*/ 2147483646 w 5"/>
                <a:gd name="T37" fmla="*/ 2147483646 h 8"/>
                <a:gd name="T38" fmla="*/ 2147483646 w 5"/>
                <a:gd name="T39" fmla="*/ 2147483646 h 8"/>
                <a:gd name="T40" fmla="*/ 2147483646 w 5"/>
                <a:gd name="T41" fmla="*/ 2147483646 h 8"/>
                <a:gd name="T42" fmla="*/ 2147483646 w 5"/>
                <a:gd name="T43" fmla="*/ 2147483646 h 8"/>
                <a:gd name="T44" fmla="*/ 2147483646 w 5"/>
                <a:gd name="T45" fmla="*/ 2147483646 h 8"/>
                <a:gd name="T46" fmla="*/ 2147483646 w 5"/>
                <a:gd name="T47" fmla="*/ 2147483646 h 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5" h="8">
                  <a:moveTo>
                    <a:pt x="0" y="6"/>
                  </a:moveTo>
                  <a:cubicBezTo>
                    <a:pt x="0" y="5"/>
                    <a:pt x="0" y="5"/>
                    <a:pt x="0" y="4"/>
                  </a:cubicBezTo>
                  <a:cubicBezTo>
                    <a:pt x="0" y="4"/>
                    <a:pt x="0" y="4"/>
                    <a:pt x="1" y="3"/>
                  </a:cubicBezTo>
                  <a:cubicBezTo>
                    <a:pt x="2" y="0"/>
                    <a:pt x="2" y="0"/>
                    <a:pt x="2" y="0"/>
                  </a:cubicBezTo>
                  <a:cubicBezTo>
                    <a:pt x="4" y="0"/>
                    <a:pt x="4" y="0"/>
                    <a:pt x="4" y="0"/>
                  </a:cubicBezTo>
                  <a:cubicBezTo>
                    <a:pt x="2" y="3"/>
                    <a:pt x="2" y="3"/>
                    <a:pt x="2" y="3"/>
                  </a:cubicBezTo>
                  <a:cubicBezTo>
                    <a:pt x="2" y="3"/>
                    <a:pt x="3" y="3"/>
                    <a:pt x="4" y="3"/>
                  </a:cubicBezTo>
                  <a:cubicBezTo>
                    <a:pt x="4" y="4"/>
                    <a:pt x="4" y="4"/>
                    <a:pt x="5" y="4"/>
                  </a:cubicBezTo>
                  <a:cubicBezTo>
                    <a:pt x="5" y="5"/>
                    <a:pt x="5" y="5"/>
                    <a:pt x="5" y="6"/>
                  </a:cubicBezTo>
                  <a:cubicBezTo>
                    <a:pt x="5" y="6"/>
                    <a:pt x="5" y="6"/>
                    <a:pt x="5" y="7"/>
                  </a:cubicBezTo>
                  <a:cubicBezTo>
                    <a:pt x="5" y="7"/>
                    <a:pt x="4" y="8"/>
                    <a:pt x="4" y="8"/>
                  </a:cubicBezTo>
                  <a:cubicBezTo>
                    <a:pt x="4" y="8"/>
                    <a:pt x="3" y="8"/>
                    <a:pt x="2" y="8"/>
                  </a:cubicBezTo>
                  <a:cubicBezTo>
                    <a:pt x="2" y="8"/>
                    <a:pt x="1" y="8"/>
                    <a:pt x="1" y="8"/>
                  </a:cubicBezTo>
                  <a:cubicBezTo>
                    <a:pt x="0" y="8"/>
                    <a:pt x="0" y="7"/>
                    <a:pt x="0" y="7"/>
                  </a:cubicBezTo>
                  <a:cubicBezTo>
                    <a:pt x="0" y="6"/>
                    <a:pt x="0" y="6"/>
                    <a:pt x="0" y="6"/>
                  </a:cubicBezTo>
                  <a:close/>
                  <a:moveTo>
                    <a:pt x="1" y="7"/>
                  </a:moveTo>
                  <a:cubicBezTo>
                    <a:pt x="1" y="7"/>
                    <a:pt x="2" y="8"/>
                    <a:pt x="2" y="8"/>
                  </a:cubicBezTo>
                  <a:cubicBezTo>
                    <a:pt x="3" y="8"/>
                    <a:pt x="3" y="7"/>
                    <a:pt x="3" y="7"/>
                  </a:cubicBezTo>
                  <a:cubicBezTo>
                    <a:pt x="4" y="7"/>
                    <a:pt x="4" y="6"/>
                    <a:pt x="4" y="6"/>
                  </a:cubicBezTo>
                  <a:cubicBezTo>
                    <a:pt x="4" y="5"/>
                    <a:pt x="4" y="4"/>
                    <a:pt x="3" y="4"/>
                  </a:cubicBezTo>
                  <a:cubicBezTo>
                    <a:pt x="3" y="4"/>
                    <a:pt x="2" y="4"/>
                    <a:pt x="2" y="4"/>
                  </a:cubicBezTo>
                  <a:cubicBezTo>
                    <a:pt x="1" y="4"/>
                    <a:pt x="1" y="4"/>
                    <a:pt x="1" y="5"/>
                  </a:cubicBezTo>
                  <a:cubicBezTo>
                    <a:pt x="1" y="5"/>
                    <a:pt x="1" y="5"/>
                    <a:pt x="1" y="6"/>
                  </a:cubicBezTo>
                  <a:cubicBezTo>
                    <a:pt x="1" y="6"/>
                    <a:pt x="1" y="7"/>
                    <a:pt x="1" y="7"/>
                  </a:cubicBezTo>
                  <a:close/>
                </a:path>
              </a:pathLst>
            </a:custGeom>
            <a:grpFill/>
            <a:ln w="6350">
              <a:solidFill>
                <a:srgbClr val="000000"/>
              </a:solidFill>
              <a:round/>
              <a:headEnd/>
              <a:tailEnd/>
            </a:ln>
          </p:spPr>
          <p:txBody>
            <a:bodyPr/>
            <a:lstStyle/>
            <a:p>
              <a:endParaRPr lang="zh-CN" altLang="en-US"/>
            </a:p>
          </p:txBody>
        </p:sp>
        <p:sp>
          <p:nvSpPr>
            <p:cNvPr id="87" name="Freeform 655"/>
            <p:cNvSpPr>
              <a:spLocks/>
            </p:cNvSpPr>
            <p:nvPr/>
          </p:nvSpPr>
          <p:spPr bwMode="auto">
            <a:xfrm>
              <a:off x="7475538" y="846138"/>
              <a:ext cx="7938" cy="12700"/>
            </a:xfrm>
            <a:custGeom>
              <a:avLst/>
              <a:gdLst>
                <a:gd name="T0" fmla="*/ 2147483646 w 5"/>
                <a:gd name="T1" fmla="*/ 2147483646 h 8"/>
                <a:gd name="T2" fmla="*/ 0 w 5"/>
                <a:gd name="T3" fmla="*/ 2147483646 h 8"/>
                <a:gd name="T4" fmla="*/ 0 w 5"/>
                <a:gd name="T5" fmla="*/ 0 h 8"/>
                <a:gd name="T6" fmla="*/ 2147483646 w 5"/>
                <a:gd name="T7" fmla="*/ 0 h 8"/>
                <a:gd name="T8" fmla="*/ 2147483646 w 5"/>
                <a:gd name="T9" fmla="*/ 2147483646 h 8"/>
                <a:gd name="T10" fmla="*/ 2147483646 w 5"/>
                <a:gd name="T11" fmla="*/ 2147483646 h 8"/>
                <a:gd name="T12" fmla="*/ 2147483646 w 5"/>
                <a:gd name="T13" fmla="*/ 2147483646 h 8"/>
                <a:gd name="T14" fmla="*/ 2147483646 w 5"/>
                <a:gd name="T15" fmla="*/ 2147483646 h 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 h="8">
                  <a:moveTo>
                    <a:pt x="4" y="1"/>
                  </a:moveTo>
                  <a:cubicBezTo>
                    <a:pt x="0" y="1"/>
                    <a:pt x="0" y="1"/>
                    <a:pt x="0" y="1"/>
                  </a:cubicBezTo>
                  <a:cubicBezTo>
                    <a:pt x="0" y="0"/>
                    <a:pt x="0" y="0"/>
                    <a:pt x="0" y="0"/>
                  </a:cubicBezTo>
                  <a:cubicBezTo>
                    <a:pt x="5" y="0"/>
                    <a:pt x="5" y="0"/>
                    <a:pt x="5" y="0"/>
                  </a:cubicBezTo>
                  <a:cubicBezTo>
                    <a:pt x="5" y="1"/>
                    <a:pt x="5" y="1"/>
                    <a:pt x="5" y="1"/>
                  </a:cubicBezTo>
                  <a:cubicBezTo>
                    <a:pt x="3" y="3"/>
                    <a:pt x="2" y="6"/>
                    <a:pt x="2" y="8"/>
                  </a:cubicBezTo>
                  <a:cubicBezTo>
                    <a:pt x="1" y="8"/>
                    <a:pt x="1" y="8"/>
                    <a:pt x="1" y="8"/>
                  </a:cubicBezTo>
                  <a:cubicBezTo>
                    <a:pt x="1" y="6"/>
                    <a:pt x="2" y="3"/>
                    <a:pt x="4" y="1"/>
                  </a:cubicBezTo>
                  <a:close/>
                </a:path>
              </a:pathLst>
            </a:custGeom>
            <a:grpFill/>
            <a:ln w="6350">
              <a:solidFill>
                <a:srgbClr val="000000"/>
              </a:solidFill>
              <a:round/>
              <a:headEnd/>
              <a:tailEnd/>
            </a:ln>
          </p:spPr>
          <p:txBody>
            <a:bodyPr/>
            <a:lstStyle/>
            <a:p>
              <a:endParaRPr lang="zh-CN" altLang="en-US"/>
            </a:p>
          </p:txBody>
        </p:sp>
        <p:sp>
          <p:nvSpPr>
            <p:cNvPr id="88" name="Freeform 656"/>
            <p:cNvSpPr>
              <a:spLocks noEditPoints="1"/>
            </p:cNvSpPr>
            <p:nvPr/>
          </p:nvSpPr>
          <p:spPr bwMode="auto">
            <a:xfrm>
              <a:off x="7524751" y="846138"/>
              <a:ext cx="7938" cy="12700"/>
            </a:xfrm>
            <a:custGeom>
              <a:avLst/>
              <a:gdLst>
                <a:gd name="T0" fmla="*/ 0 w 5"/>
                <a:gd name="T1" fmla="*/ 2147483646 h 8"/>
                <a:gd name="T2" fmla="*/ 0 w 5"/>
                <a:gd name="T3" fmla="*/ 2147483646 h 8"/>
                <a:gd name="T4" fmla="*/ 2147483646 w 5"/>
                <a:gd name="T5" fmla="*/ 2147483646 h 8"/>
                <a:gd name="T6" fmla="*/ 2147483646 w 5"/>
                <a:gd name="T7" fmla="*/ 2147483646 h 8"/>
                <a:gd name="T8" fmla="*/ 0 w 5"/>
                <a:gd name="T9" fmla="*/ 2147483646 h 8"/>
                <a:gd name="T10" fmla="*/ 0 w 5"/>
                <a:gd name="T11" fmla="*/ 2147483646 h 8"/>
                <a:gd name="T12" fmla="*/ 2147483646 w 5"/>
                <a:gd name="T13" fmla="*/ 2147483646 h 8"/>
                <a:gd name="T14" fmla="*/ 2147483646 w 5"/>
                <a:gd name="T15" fmla="*/ 0 h 8"/>
                <a:gd name="T16" fmla="*/ 2147483646 w 5"/>
                <a:gd name="T17" fmla="*/ 0 h 8"/>
                <a:gd name="T18" fmla="*/ 2147483646 w 5"/>
                <a:gd name="T19" fmla="*/ 0 h 8"/>
                <a:gd name="T20" fmla="*/ 2147483646 w 5"/>
                <a:gd name="T21" fmla="*/ 0 h 8"/>
                <a:gd name="T22" fmla="*/ 2147483646 w 5"/>
                <a:gd name="T23" fmla="*/ 2147483646 h 8"/>
                <a:gd name="T24" fmla="*/ 2147483646 w 5"/>
                <a:gd name="T25" fmla="*/ 2147483646 h 8"/>
                <a:gd name="T26" fmla="*/ 2147483646 w 5"/>
                <a:gd name="T27" fmla="*/ 2147483646 h 8"/>
                <a:gd name="T28" fmla="*/ 2147483646 w 5"/>
                <a:gd name="T29" fmla="*/ 2147483646 h 8"/>
                <a:gd name="T30" fmla="*/ 2147483646 w 5"/>
                <a:gd name="T31" fmla="*/ 2147483646 h 8"/>
                <a:gd name="T32" fmla="*/ 2147483646 w 5"/>
                <a:gd name="T33" fmla="*/ 2147483646 h 8"/>
                <a:gd name="T34" fmla="*/ 2147483646 w 5"/>
                <a:gd name="T35" fmla="*/ 2147483646 h 8"/>
                <a:gd name="T36" fmla="*/ 2147483646 w 5"/>
                <a:gd name="T37" fmla="*/ 2147483646 h 8"/>
                <a:gd name="T38" fmla="*/ 2147483646 w 5"/>
                <a:gd name="T39" fmla="*/ 2147483646 h 8"/>
                <a:gd name="T40" fmla="*/ 2147483646 w 5"/>
                <a:gd name="T41" fmla="*/ 2147483646 h 8"/>
                <a:gd name="T42" fmla="*/ 2147483646 w 5"/>
                <a:gd name="T43" fmla="*/ 2147483646 h 8"/>
                <a:gd name="T44" fmla="*/ 0 w 5"/>
                <a:gd name="T45" fmla="*/ 2147483646 h 8"/>
                <a:gd name="T46" fmla="*/ 0 w 5"/>
                <a:gd name="T47" fmla="*/ 2147483646 h 8"/>
                <a:gd name="T48" fmla="*/ 2147483646 w 5"/>
                <a:gd name="T49" fmla="*/ 2147483646 h 8"/>
                <a:gd name="T50" fmla="*/ 2147483646 w 5"/>
                <a:gd name="T51" fmla="*/ 2147483646 h 8"/>
                <a:gd name="T52" fmla="*/ 2147483646 w 5"/>
                <a:gd name="T53" fmla="*/ 2147483646 h 8"/>
                <a:gd name="T54" fmla="*/ 2147483646 w 5"/>
                <a:gd name="T55" fmla="*/ 2147483646 h 8"/>
                <a:gd name="T56" fmla="*/ 2147483646 w 5"/>
                <a:gd name="T57" fmla="*/ 2147483646 h 8"/>
                <a:gd name="T58" fmla="*/ 2147483646 w 5"/>
                <a:gd name="T59" fmla="*/ 2147483646 h 8"/>
                <a:gd name="T60" fmla="*/ 2147483646 w 5"/>
                <a:gd name="T61" fmla="*/ 2147483646 h 8"/>
                <a:gd name="T62" fmla="*/ 2147483646 w 5"/>
                <a:gd name="T63" fmla="*/ 2147483646 h 8"/>
                <a:gd name="T64" fmla="*/ 2147483646 w 5"/>
                <a:gd name="T65" fmla="*/ 2147483646 h 8"/>
                <a:gd name="T66" fmla="*/ 2147483646 w 5"/>
                <a:gd name="T67" fmla="*/ 2147483646 h 8"/>
                <a:gd name="T68" fmla="*/ 2147483646 w 5"/>
                <a:gd name="T69" fmla="*/ 2147483646 h 8"/>
                <a:gd name="T70" fmla="*/ 2147483646 w 5"/>
                <a:gd name="T71" fmla="*/ 2147483646 h 8"/>
                <a:gd name="T72" fmla="*/ 2147483646 w 5"/>
                <a:gd name="T73" fmla="*/ 2147483646 h 8"/>
                <a:gd name="T74" fmla="*/ 2147483646 w 5"/>
                <a:gd name="T75" fmla="*/ 2147483646 h 8"/>
                <a:gd name="T76" fmla="*/ 2147483646 w 5"/>
                <a:gd name="T77" fmla="*/ 2147483646 h 8"/>
                <a:gd name="T78" fmla="*/ 2147483646 w 5"/>
                <a:gd name="T79" fmla="*/ 2147483646 h 8"/>
                <a:gd name="T80" fmla="*/ 2147483646 w 5"/>
                <a:gd name="T81" fmla="*/ 2147483646 h 8"/>
                <a:gd name="T82" fmla="*/ 2147483646 w 5"/>
                <a:gd name="T83" fmla="*/ 2147483646 h 8"/>
                <a:gd name="T84" fmla="*/ 2147483646 w 5"/>
                <a:gd name="T85" fmla="*/ 2147483646 h 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 h="8">
                  <a:moveTo>
                    <a:pt x="0" y="6"/>
                  </a:moveTo>
                  <a:cubicBezTo>
                    <a:pt x="0" y="5"/>
                    <a:pt x="0" y="5"/>
                    <a:pt x="0" y="5"/>
                  </a:cubicBezTo>
                  <a:cubicBezTo>
                    <a:pt x="1" y="4"/>
                    <a:pt x="1" y="4"/>
                    <a:pt x="1" y="4"/>
                  </a:cubicBezTo>
                  <a:cubicBezTo>
                    <a:pt x="1" y="4"/>
                    <a:pt x="1" y="3"/>
                    <a:pt x="1" y="3"/>
                  </a:cubicBezTo>
                  <a:cubicBezTo>
                    <a:pt x="0" y="3"/>
                    <a:pt x="0" y="2"/>
                    <a:pt x="0" y="2"/>
                  </a:cubicBezTo>
                  <a:cubicBezTo>
                    <a:pt x="0" y="2"/>
                    <a:pt x="0" y="1"/>
                    <a:pt x="0" y="1"/>
                  </a:cubicBezTo>
                  <a:cubicBezTo>
                    <a:pt x="1" y="1"/>
                    <a:pt x="1" y="1"/>
                    <a:pt x="1" y="1"/>
                  </a:cubicBezTo>
                  <a:cubicBezTo>
                    <a:pt x="1" y="0"/>
                    <a:pt x="1" y="0"/>
                    <a:pt x="2" y="0"/>
                  </a:cubicBezTo>
                  <a:cubicBezTo>
                    <a:pt x="2" y="0"/>
                    <a:pt x="2" y="0"/>
                    <a:pt x="3" y="0"/>
                  </a:cubicBezTo>
                  <a:cubicBezTo>
                    <a:pt x="3" y="0"/>
                    <a:pt x="3" y="0"/>
                    <a:pt x="3" y="0"/>
                  </a:cubicBezTo>
                  <a:cubicBezTo>
                    <a:pt x="4" y="0"/>
                    <a:pt x="4" y="0"/>
                    <a:pt x="4" y="0"/>
                  </a:cubicBezTo>
                  <a:cubicBezTo>
                    <a:pt x="4" y="1"/>
                    <a:pt x="5" y="1"/>
                    <a:pt x="5" y="1"/>
                  </a:cubicBezTo>
                  <a:cubicBezTo>
                    <a:pt x="5" y="2"/>
                    <a:pt x="5" y="2"/>
                    <a:pt x="5" y="3"/>
                  </a:cubicBezTo>
                  <a:cubicBezTo>
                    <a:pt x="5" y="3"/>
                    <a:pt x="4" y="4"/>
                    <a:pt x="4" y="4"/>
                  </a:cubicBezTo>
                  <a:cubicBezTo>
                    <a:pt x="4" y="4"/>
                    <a:pt x="5" y="4"/>
                    <a:pt x="5" y="5"/>
                  </a:cubicBezTo>
                  <a:cubicBezTo>
                    <a:pt x="5" y="5"/>
                    <a:pt x="5" y="5"/>
                    <a:pt x="5" y="6"/>
                  </a:cubicBezTo>
                  <a:cubicBezTo>
                    <a:pt x="5" y="6"/>
                    <a:pt x="5" y="7"/>
                    <a:pt x="5" y="7"/>
                  </a:cubicBezTo>
                  <a:cubicBezTo>
                    <a:pt x="5" y="7"/>
                    <a:pt x="5" y="7"/>
                    <a:pt x="4" y="8"/>
                  </a:cubicBezTo>
                  <a:cubicBezTo>
                    <a:pt x="4" y="8"/>
                    <a:pt x="4" y="8"/>
                    <a:pt x="4" y="8"/>
                  </a:cubicBezTo>
                  <a:cubicBezTo>
                    <a:pt x="3" y="8"/>
                    <a:pt x="3" y="8"/>
                    <a:pt x="3" y="8"/>
                  </a:cubicBezTo>
                  <a:cubicBezTo>
                    <a:pt x="2" y="8"/>
                    <a:pt x="2" y="8"/>
                    <a:pt x="1" y="8"/>
                  </a:cubicBezTo>
                  <a:cubicBezTo>
                    <a:pt x="1" y="8"/>
                    <a:pt x="1" y="8"/>
                    <a:pt x="1" y="8"/>
                  </a:cubicBezTo>
                  <a:cubicBezTo>
                    <a:pt x="0" y="7"/>
                    <a:pt x="0" y="7"/>
                    <a:pt x="0" y="7"/>
                  </a:cubicBezTo>
                  <a:cubicBezTo>
                    <a:pt x="0" y="6"/>
                    <a:pt x="0" y="6"/>
                    <a:pt x="0" y="6"/>
                  </a:cubicBezTo>
                  <a:close/>
                  <a:moveTo>
                    <a:pt x="1" y="6"/>
                  </a:moveTo>
                  <a:cubicBezTo>
                    <a:pt x="1" y="6"/>
                    <a:pt x="1" y="6"/>
                    <a:pt x="1" y="7"/>
                  </a:cubicBezTo>
                  <a:cubicBezTo>
                    <a:pt x="1" y="7"/>
                    <a:pt x="2" y="7"/>
                    <a:pt x="2" y="7"/>
                  </a:cubicBezTo>
                  <a:cubicBezTo>
                    <a:pt x="2" y="7"/>
                    <a:pt x="3" y="7"/>
                    <a:pt x="3" y="7"/>
                  </a:cubicBezTo>
                  <a:cubicBezTo>
                    <a:pt x="4" y="7"/>
                    <a:pt x="4" y="7"/>
                    <a:pt x="4" y="7"/>
                  </a:cubicBezTo>
                  <a:cubicBezTo>
                    <a:pt x="4" y="6"/>
                    <a:pt x="4" y="6"/>
                    <a:pt x="4" y="5"/>
                  </a:cubicBezTo>
                  <a:cubicBezTo>
                    <a:pt x="4" y="5"/>
                    <a:pt x="4" y="5"/>
                    <a:pt x="4" y="5"/>
                  </a:cubicBezTo>
                  <a:cubicBezTo>
                    <a:pt x="3" y="4"/>
                    <a:pt x="3" y="4"/>
                    <a:pt x="2" y="4"/>
                  </a:cubicBezTo>
                  <a:cubicBezTo>
                    <a:pt x="2" y="4"/>
                    <a:pt x="2" y="4"/>
                    <a:pt x="1" y="5"/>
                  </a:cubicBezTo>
                  <a:cubicBezTo>
                    <a:pt x="1" y="5"/>
                    <a:pt x="1" y="5"/>
                    <a:pt x="1" y="6"/>
                  </a:cubicBezTo>
                  <a:close/>
                  <a:moveTo>
                    <a:pt x="1" y="2"/>
                  </a:moveTo>
                  <a:cubicBezTo>
                    <a:pt x="1" y="2"/>
                    <a:pt x="1" y="3"/>
                    <a:pt x="2" y="3"/>
                  </a:cubicBezTo>
                  <a:cubicBezTo>
                    <a:pt x="2" y="3"/>
                    <a:pt x="2" y="3"/>
                    <a:pt x="3" y="3"/>
                  </a:cubicBezTo>
                  <a:cubicBezTo>
                    <a:pt x="3" y="3"/>
                    <a:pt x="3" y="3"/>
                    <a:pt x="4" y="3"/>
                  </a:cubicBezTo>
                  <a:cubicBezTo>
                    <a:pt x="4" y="3"/>
                    <a:pt x="4" y="2"/>
                    <a:pt x="4" y="2"/>
                  </a:cubicBezTo>
                  <a:cubicBezTo>
                    <a:pt x="4" y="2"/>
                    <a:pt x="4" y="1"/>
                    <a:pt x="4" y="1"/>
                  </a:cubicBezTo>
                  <a:cubicBezTo>
                    <a:pt x="3" y="1"/>
                    <a:pt x="3" y="1"/>
                    <a:pt x="2" y="1"/>
                  </a:cubicBezTo>
                  <a:cubicBezTo>
                    <a:pt x="2" y="1"/>
                    <a:pt x="2" y="1"/>
                    <a:pt x="1" y="1"/>
                  </a:cubicBezTo>
                  <a:cubicBezTo>
                    <a:pt x="1" y="1"/>
                    <a:pt x="1" y="2"/>
                    <a:pt x="1" y="2"/>
                  </a:cubicBezTo>
                  <a:close/>
                </a:path>
              </a:pathLst>
            </a:custGeom>
            <a:grpFill/>
            <a:ln w="6350">
              <a:solidFill>
                <a:srgbClr val="000000"/>
              </a:solidFill>
              <a:round/>
              <a:headEnd/>
              <a:tailEnd/>
            </a:ln>
          </p:spPr>
          <p:txBody>
            <a:bodyPr/>
            <a:lstStyle/>
            <a:p>
              <a:endParaRPr lang="zh-CN" altLang="en-US"/>
            </a:p>
          </p:txBody>
        </p:sp>
        <p:sp>
          <p:nvSpPr>
            <p:cNvPr id="89" name="Freeform 657"/>
            <p:cNvSpPr>
              <a:spLocks noEditPoints="1"/>
            </p:cNvSpPr>
            <p:nvPr/>
          </p:nvSpPr>
          <p:spPr bwMode="auto">
            <a:xfrm>
              <a:off x="7580313" y="846138"/>
              <a:ext cx="6350" cy="12700"/>
            </a:xfrm>
            <a:custGeom>
              <a:avLst/>
              <a:gdLst>
                <a:gd name="T0" fmla="*/ 2147483646 w 5"/>
                <a:gd name="T1" fmla="*/ 2147483646 h 8"/>
                <a:gd name="T2" fmla="*/ 2147483646 w 5"/>
                <a:gd name="T3" fmla="*/ 2147483646 h 8"/>
                <a:gd name="T4" fmla="*/ 2147483646 w 5"/>
                <a:gd name="T5" fmla="*/ 2147483646 h 8"/>
                <a:gd name="T6" fmla="*/ 0 w 5"/>
                <a:gd name="T7" fmla="*/ 2147483646 h 8"/>
                <a:gd name="T8" fmla="*/ 0 w 5"/>
                <a:gd name="T9" fmla="*/ 2147483646 h 8"/>
                <a:gd name="T10" fmla="*/ 0 w 5"/>
                <a:gd name="T11" fmla="*/ 2147483646 h 8"/>
                <a:gd name="T12" fmla="*/ 2147483646 w 5"/>
                <a:gd name="T13" fmla="*/ 0 h 8"/>
                <a:gd name="T14" fmla="*/ 2147483646 w 5"/>
                <a:gd name="T15" fmla="*/ 0 h 8"/>
                <a:gd name="T16" fmla="*/ 2147483646 w 5"/>
                <a:gd name="T17" fmla="*/ 0 h 8"/>
                <a:gd name="T18" fmla="*/ 2147483646 w 5"/>
                <a:gd name="T19" fmla="*/ 2147483646 h 8"/>
                <a:gd name="T20" fmla="*/ 2147483646 w 5"/>
                <a:gd name="T21" fmla="*/ 2147483646 h 8"/>
                <a:gd name="T22" fmla="*/ 2147483646 w 5"/>
                <a:gd name="T23" fmla="*/ 2147483646 h 8"/>
                <a:gd name="T24" fmla="*/ 2147483646 w 5"/>
                <a:gd name="T25" fmla="*/ 2147483646 h 8"/>
                <a:gd name="T26" fmla="*/ 2147483646 w 5"/>
                <a:gd name="T27" fmla="*/ 2147483646 h 8"/>
                <a:gd name="T28" fmla="*/ 2147483646 w 5"/>
                <a:gd name="T29" fmla="*/ 2147483646 h 8"/>
                <a:gd name="T30" fmla="*/ 2147483646 w 5"/>
                <a:gd name="T31" fmla="*/ 2147483646 h 8"/>
                <a:gd name="T32" fmla="*/ 2147483646 w 5"/>
                <a:gd name="T33" fmla="*/ 2147483646 h 8"/>
                <a:gd name="T34" fmla="*/ 2147483646 w 5"/>
                <a:gd name="T35" fmla="*/ 2147483646 h 8"/>
                <a:gd name="T36" fmla="*/ 2147483646 w 5"/>
                <a:gd name="T37" fmla="*/ 2147483646 h 8"/>
                <a:gd name="T38" fmla="*/ 2147483646 w 5"/>
                <a:gd name="T39" fmla="*/ 2147483646 h 8"/>
                <a:gd name="T40" fmla="*/ 2147483646 w 5"/>
                <a:gd name="T41" fmla="*/ 2147483646 h 8"/>
                <a:gd name="T42" fmla="*/ 2147483646 w 5"/>
                <a:gd name="T43" fmla="*/ 2147483646 h 8"/>
                <a:gd name="T44" fmla="*/ 2147483646 w 5"/>
                <a:gd name="T45" fmla="*/ 2147483646 h 8"/>
                <a:gd name="T46" fmla="*/ 2147483646 w 5"/>
                <a:gd name="T47" fmla="*/ 2147483646 h 8"/>
                <a:gd name="T48" fmla="*/ 2147483646 w 5"/>
                <a:gd name="T49" fmla="*/ 2147483646 h 8"/>
                <a:gd name="T50" fmla="*/ 2147483646 w 5"/>
                <a:gd name="T51" fmla="*/ 2147483646 h 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5" h="8">
                  <a:moveTo>
                    <a:pt x="1" y="8"/>
                  </a:moveTo>
                  <a:cubicBezTo>
                    <a:pt x="2" y="7"/>
                    <a:pt x="2" y="6"/>
                    <a:pt x="3" y="5"/>
                  </a:cubicBezTo>
                  <a:cubicBezTo>
                    <a:pt x="2" y="5"/>
                    <a:pt x="1" y="5"/>
                    <a:pt x="1" y="5"/>
                  </a:cubicBezTo>
                  <a:cubicBezTo>
                    <a:pt x="0" y="4"/>
                    <a:pt x="0" y="4"/>
                    <a:pt x="0" y="3"/>
                  </a:cubicBezTo>
                  <a:cubicBezTo>
                    <a:pt x="0" y="3"/>
                    <a:pt x="0" y="2"/>
                    <a:pt x="0" y="2"/>
                  </a:cubicBezTo>
                  <a:cubicBezTo>
                    <a:pt x="0" y="1"/>
                    <a:pt x="0" y="1"/>
                    <a:pt x="0" y="1"/>
                  </a:cubicBezTo>
                  <a:cubicBezTo>
                    <a:pt x="1" y="0"/>
                    <a:pt x="1" y="0"/>
                    <a:pt x="1" y="0"/>
                  </a:cubicBezTo>
                  <a:cubicBezTo>
                    <a:pt x="2" y="0"/>
                    <a:pt x="2" y="0"/>
                    <a:pt x="2" y="0"/>
                  </a:cubicBezTo>
                  <a:cubicBezTo>
                    <a:pt x="3" y="0"/>
                    <a:pt x="3" y="0"/>
                    <a:pt x="3" y="0"/>
                  </a:cubicBezTo>
                  <a:cubicBezTo>
                    <a:pt x="4" y="0"/>
                    <a:pt x="4" y="0"/>
                    <a:pt x="4" y="1"/>
                  </a:cubicBezTo>
                  <a:cubicBezTo>
                    <a:pt x="4" y="1"/>
                    <a:pt x="5" y="1"/>
                    <a:pt x="5" y="1"/>
                  </a:cubicBezTo>
                  <a:cubicBezTo>
                    <a:pt x="5" y="2"/>
                    <a:pt x="5" y="2"/>
                    <a:pt x="5" y="2"/>
                  </a:cubicBezTo>
                  <a:cubicBezTo>
                    <a:pt x="5" y="3"/>
                    <a:pt x="5" y="3"/>
                    <a:pt x="4" y="4"/>
                  </a:cubicBezTo>
                  <a:cubicBezTo>
                    <a:pt x="4" y="5"/>
                    <a:pt x="3" y="6"/>
                    <a:pt x="2" y="8"/>
                  </a:cubicBezTo>
                  <a:lnTo>
                    <a:pt x="1" y="8"/>
                  </a:lnTo>
                  <a:close/>
                  <a:moveTo>
                    <a:pt x="1" y="3"/>
                  </a:moveTo>
                  <a:cubicBezTo>
                    <a:pt x="1" y="3"/>
                    <a:pt x="1" y="4"/>
                    <a:pt x="1" y="4"/>
                  </a:cubicBezTo>
                  <a:cubicBezTo>
                    <a:pt x="2" y="4"/>
                    <a:pt x="2" y="4"/>
                    <a:pt x="2" y="4"/>
                  </a:cubicBezTo>
                  <a:cubicBezTo>
                    <a:pt x="3" y="4"/>
                    <a:pt x="3" y="4"/>
                    <a:pt x="3" y="4"/>
                  </a:cubicBezTo>
                  <a:cubicBezTo>
                    <a:pt x="3" y="4"/>
                    <a:pt x="3" y="4"/>
                    <a:pt x="4" y="3"/>
                  </a:cubicBezTo>
                  <a:cubicBezTo>
                    <a:pt x="4" y="3"/>
                    <a:pt x="4" y="2"/>
                    <a:pt x="4" y="2"/>
                  </a:cubicBezTo>
                  <a:cubicBezTo>
                    <a:pt x="4" y="2"/>
                    <a:pt x="3" y="1"/>
                    <a:pt x="3" y="1"/>
                  </a:cubicBezTo>
                  <a:cubicBezTo>
                    <a:pt x="3" y="1"/>
                    <a:pt x="3" y="1"/>
                    <a:pt x="2" y="1"/>
                  </a:cubicBezTo>
                  <a:cubicBezTo>
                    <a:pt x="2" y="1"/>
                    <a:pt x="2" y="1"/>
                    <a:pt x="2" y="1"/>
                  </a:cubicBezTo>
                  <a:cubicBezTo>
                    <a:pt x="1" y="1"/>
                    <a:pt x="1" y="1"/>
                    <a:pt x="1" y="2"/>
                  </a:cubicBezTo>
                  <a:cubicBezTo>
                    <a:pt x="1" y="2"/>
                    <a:pt x="1" y="3"/>
                    <a:pt x="1" y="3"/>
                  </a:cubicBezTo>
                  <a:close/>
                </a:path>
              </a:pathLst>
            </a:custGeom>
            <a:grpFill/>
            <a:ln w="6350">
              <a:solidFill>
                <a:srgbClr val="000000"/>
              </a:solidFill>
              <a:round/>
              <a:headEnd/>
              <a:tailEnd/>
            </a:ln>
          </p:spPr>
          <p:txBody>
            <a:bodyPr/>
            <a:lstStyle/>
            <a:p>
              <a:endParaRPr lang="zh-CN" altLang="en-US"/>
            </a:p>
          </p:txBody>
        </p:sp>
        <p:sp>
          <p:nvSpPr>
            <p:cNvPr id="90" name="Freeform 658"/>
            <p:cNvSpPr>
              <a:spLocks/>
            </p:cNvSpPr>
            <p:nvPr/>
          </p:nvSpPr>
          <p:spPr bwMode="auto">
            <a:xfrm>
              <a:off x="7473951" y="885825"/>
              <a:ext cx="9525" cy="9525"/>
            </a:xfrm>
            <a:custGeom>
              <a:avLst/>
              <a:gdLst>
                <a:gd name="T0" fmla="*/ 2147483646 w 6"/>
                <a:gd name="T1" fmla="*/ 2147483646 h 6"/>
                <a:gd name="T2" fmla="*/ 2147483646 w 6"/>
                <a:gd name="T3" fmla="*/ 2147483646 h 6"/>
                <a:gd name="T4" fmla="*/ 2147483646 w 6"/>
                <a:gd name="T5" fmla="*/ 2147483646 h 6"/>
                <a:gd name="T6" fmla="*/ 2147483646 w 6"/>
                <a:gd name="T7" fmla="*/ 2147483646 h 6"/>
                <a:gd name="T8" fmla="*/ 2147483646 w 6"/>
                <a:gd name="T9" fmla="*/ 2147483646 h 6"/>
                <a:gd name="T10" fmla="*/ 2147483646 w 6"/>
                <a:gd name="T11" fmla="*/ 2147483646 h 6"/>
                <a:gd name="T12" fmla="*/ 2147483646 w 6"/>
                <a:gd name="T13" fmla="*/ 2147483646 h 6"/>
                <a:gd name="T14" fmla="*/ 0 w 6"/>
                <a:gd name="T15" fmla="*/ 2147483646 h 6"/>
                <a:gd name="T16" fmla="*/ 2147483646 w 6"/>
                <a:gd name="T17" fmla="*/ 2147483646 h 6"/>
                <a:gd name="T18" fmla="*/ 0 w 6"/>
                <a:gd name="T19" fmla="*/ 2147483646 h 6"/>
                <a:gd name="T20" fmla="*/ 2147483646 w 6"/>
                <a:gd name="T21" fmla="*/ 2147483646 h 6"/>
                <a:gd name="T22" fmla="*/ 2147483646 w 6"/>
                <a:gd name="T23" fmla="*/ 2147483646 h 6"/>
                <a:gd name="T24" fmla="*/ 2147483646 w 6"/>
                <a:gd name="T25" fmla="*/ 0 h 6"/>
                <a:gd name="T26" fmla="*/ 2147483646 w 6"/>
                <a:gd name="T27" fmla="*/ 0 h 6"/>
                <a:gd name="T28" fmla="*/ 2147483646 w 6"/>
                <a:gd name="T29" fmla="*/ 2147483646 h 6"/>
                <a:gd name="T30" fmla="*/ 2147483646 w 6"/>
                <a:gd name="T31" fmla="*/ 2147483646 h 6"/>
                <a:gd name="T32" fmla="*/ 2147483646 w 6"/>
                <a:gd name="T33" fmla="*/ 2147483646 h 6"/>
                <a:gd name="T34" fmla="*/ 2147483646 w 6"/>
                <a:gd name="T35" fmla="*/ 2147483646 h 6"/>
                <a:gd name="T36" fmla="*/ 2147483646 w 6"/>
                <a:gd name="T37" fmla="*/ 2147483646 h 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 h="6">
                  <a:moveTo>
                    <a:pt x="6" y="4"/>
                  </a:moveTo>
                  <a:lnTo>
                    <a:pt x="5" y="4"/>
                  </a:lnTo>
                  <a:lnTo>
                    <a:pt x="3" y="3"/>
                  </a:lnTo>
                  <a:lnTo>
                    <a:pt x="4" y="6"/>
                  </a:lnTo>
                  <a:lnTo>
                    <a:pt x="3" y="6"/>
                  </a:lnTo>
                  <a:lnTo>
                    <a:pt x="3" y="3"/>
                  </a:lnTo>
                  <a:lnTo>
                    <a:pt x="1" y="4"/>
                  </a:lnTo>
                  <a:lnTo>
                    <a:pt x="0" y="4"/>
                  </a:lnTo>
                  <a:lnTo>
                    <a:pt x="2" y="2"/>
                  </a:lnTo>
                  <a:lnTo>
                    <a:pt x="0" y="1"/>
                  </a:lnTo>
                  <a:lnTo>
                    <a:pt x="1" y="1"/>
                  </a:lnTo>
                  <a:lnTo>
                    <a:pt x="3" y="2"/>
                  </a:lnTo>
                  <a:lnTo>
                    <a:pt x="3" y="0"/>
                  </a:lnTo>
                  <a:lnTo>
                    <a:pt x="4" y="0"/>
                  </a:lnTo>
                  <a:lnTo>
                    <a:pt x="3" y="2"/>
                  </a:lnTo>
                  <a:lnTo>
                    <a:pt x="5" y="1"/>
                  </a:lnTo>
                  <a:lnTo>
                    <a:pt x="6" y="1"/>
                  </a:lnTo>
                  <a:lnTo>
                    <a:pt x="4" y="2"/>
                  </a:lnTo>
                  <a:lnTo>
                    <a:pt x="6" y="4"/>
                  </a:lnTo>
                  <a:close/>
                </a:path>
              </a:pathLst>
            </a:custGeom>
            <a:grpFill/>
            <a:ln w="6350">
              <a:solidFill>
                <a:srgbClr val="000000"/>
              </a:solidFill>
              <a:round/>
              <a:headEnd/>
              <a:tailEnd/>
            </a:ln>
          </p:spPr>
          <p:txBody>
            <a:bodyPr/>
            <a:lstStyle/>
            <a:p>
              <a:endParaRPr lang="zh-CN" altLang="en-US"/>
            </a:p>
          </p:txBody>
        </p:sp>
        <p:sp>
          <p:nvSpPr>
            <p:cNvPr id="91" name="Freeform 659"/>
            <p:cNvSpPr>
              <a:spLocks noEditPoints="1"/>
            </p:cNvSpPr>
            <p:nvPr/>
          </p:nvSpPr>
          <p:spPr bwMode="auto">
            <a:xfrm>
              <a:off x="7524751" y="885825"/>
              <a:ext cx="7938" cy="12700"/>
            </a:xfrm>
            <a:custGeom>
              <a:avLst/>
              <a:gdLst>
                <a:gd name="T0" fmla="*/ 0 w 5"/>
                <a:gd name="T1" fmla="*/ 2147483646 h 8"/>
                <a:gd name="T2" fmla="*/ 0 w 5"/>
                <a:gd name="T3" fmla="*/ 2147483646 h 8"/>
                <a:gd name="T4" fmla="*/ 2147483646 w 5"/>
                <a:gd name="T5" fmla="*/ 0 h 8"/>
                <a:gd name="T6" fmla="*/ 2147483646 w 5"/>
                <a:gd name="T7" fmla="*/ 0 h 8"/>
                <a:gd name="T8" fmla="*/ 2147483646 w 5"/>
                <a:gd name="T9" fmla="*/ 0 h 8"/>
                <a:gd name="T10" fmla="*/ 2147483646 w 5"/>
                <a:gd name="T11" fmla="*/ 2147483646 h 8"/>
                <a:gd name="T12" fmla="*/ 2147483646 w 5"/>
                <a:gd name="T13" fmla="*/ 2147483646 h 8"/>
                <a:gd name="T14" fmla="*/ 2147483646 w 5"/>
                <a:gd name="T15" fmla="*/ 2147483646 h 8"/>
                <a:gd name="T16" fmla="*/ 2147483646 w 5"/>
                <a:gd name="T17" fmla="*/ 2147483646 h 8"/>
                <a:gd name="T18" fmla="*/ 2147483646 w 5"/>
                <a:gd name="T19" fmla="*/ 2147483646 h 8"/>
                <a:gd name="T20" fmla="*/ 2147483646 w 5"/>
                <a:gd name="T21" fmla="*/ 2147483646 h 8"/>
                <a:gd name="T22" fmla="*/ 0 w 5"/>
                <a:gd name="T23" fmla="*/ 2147483646 h 8"/>
                <a:gd name="T24" fmla="*/ 0 w 5"/>
                <a:gd name="T25" fmla="*/ 2147483646 h 8"/>
                <a:gd name="T26" fmla="*/ 2147483646 w 5"/>
                <a:gd name="T27" fmla="*/ 2147483646 h 8"/>
                <a:gd name="T28" fmla="*/ 2147483646 w 5"/>
                <a:gd name="T29" fmla="*/ 2147483646 h 8"/>
                <a:gd name="T30" fmla="*/ 2147483646 w 5"/>
                <a:gd name="T31" fmla="*/ 2147483646 h 8"/>
                <a:gd name="T32" fmla="*/ 2147483646 w 5"/>
                <a:gd name="T33" fmla="*/ 2147483646 h 8"/>
                <a:gd name="T34" fmla="*/ 2147483646 w 5"/>
                <a:gd name="T35" fmla="*/ 2147483646 h 8"/>
                <a:gd name="T36" fmla="*/ 2147483646 w 5"/>
                <a:gd name="T37" fmla="*/ 2147483646 h 8"/>
                <a:gd name="T38" fmla="*/ 2147483646 w 5"/>
                <a:gd name="T39" fmla="*/ 2147483646 h 8"/>
                <a:gd name="T40" fmla="*/ 2147483646 w 5"/>
                <a:gd name="T41" fmla="*/ 2147483646 h 8"/>
                <a:gd name="T42" fmla="*/ 2147483646 w 5"/>
                <a:gd name="T43" fmla="*/ 0 h 8"/>
                <a:gd name="T44" fmla="*/ 2147483646 w 5"/>
                <a:gd name="T45" fmla="*/ 2147483646 h 8"/>
                <a:gd name="T46" fmla="*/ 2147483646 w 5"/>
                <a:gd name="T47" fmla="*/ 2147483646 h 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5" h="8">
                  <a:moveTo>
                    <a:pt x="0" y="3"/>
                  </a:moveTo>
                  <a:cubicBezTo>
                    <a:pt x="0" y="2"/>
                    <a:pt x="0" y="2"/>
                    <a:pt x="0" y="1"/>
                  </a:cubicBezTo>
                  <a:cubicBezTo>
                    <a:pt x="1" y="1"/>
                    <a:pt x="1" y="0"/>
                    <a:pt x="1" y="0"/>
                  </a:cubicBezTo>
                  <a:cubicBezTo>
                    <a:pt x="2" y="0"/>
                    <a:pt x="2" y="0"/>
                    <a:pt x="3" y="0"/>
                  </a:cubicBezTo>
                  <a:cubicBezTo>
                    <a:pt x="3" y="0"/>
                    <a:pt x="4" y="0"/>
                    <a:pt x="4" y="0"/>
                  </a:cubicBezTo>
                  <a:cubicBezTo>
                    <a:pt x="5" y="1"/>
                    <a:pt x="5" y="1"/>
                    <a:pt x="5" y="2"/>
                  </a:cubicBezTo>
                  <a:cubicBezTo>
                    <a:pt x="5" y="3"/>
                    <a:pt x="5" y="3"/>
                    <a:pt x="5" y="4"/>
                  </a:cubicBezTo>
                  <a:cubicBezTo>
                    <a:pt x="5" y="5"/>
                    <a:pt x="5" y="6"/>
                    <a:pt x="5" y="6"/>
                  </a:cubicBezTo>
                  <a:cubicBezTo>
                    <a:pt x="4" y="7"/>
                    <a:pt x="4" y="7"/>
                    <a:pt x="3" y="8"/>
                  </a:cubicBezTo>
                  <a:cubicBezTo>
                    <a:pt x="3" y="8"/>
                    <a:pt x="2" y="8"/>
                    <a:pt x="2" y="8"/>
                  </a:cubicBezTo>
                  <a:cubicBezTo>
                    <a:pt x="1" y="7"/>
                    <a:pt x="1" y="7"/>
                    <a:pt x="1" y="7"/>
                  </a:cubicBezTo>
                  <a:cubicBezTo>
                    <a:pt x="0" y="6"/>
                    <a:pt x="0" y="6"/>
                    <a:pt x="0" y="5"/>
                  </a:cubicBezTo>
                  <a:cubicBezTo>
                    <a:pt x="0" y="5"/>
                    <a:pt x="0" y="4"/>
                    <a:pt x="0" y="3"/>
                  </a:cubicBezTo>
                  <a:close/>
                  <a:moveTo>
                    <a:pt x="1" y="3"/>
                  </a:moveTo>
                  <a:cubicBezTo>
                    <a:pt x="1" y="4"/>
                    <a:pt x="1" y="5"/>
                    <a:pt x="1" y="5"/>
                  </a:cubicBezTo>
                  <a:cubicBezTo>
                    <a:pt x="1" y="6"/>
                    <a:pt x="2" y="6"/>
                    <a:pt x="2" y="7"/>
                  </a:cubicBezTo>
                  <a:cubicBezTo>
                    <a:pt x="2" y="7"/>
                    <a:pt x="3" y="7"/>
                    <a:pt x="3" y="7"/>
                  </a:cubicBezTo>
                  <a:cubicBezTo>
                    <a:pt x="3" y="7"/>
                    <a:pt x="4" y="6"/>
                    <a:pt x="4" y="6"/>
                  </a:cubicBezTo>
                  <a:cubicBezTo>
                    <a:pt x="4" y="5"/>
                    <a:pt x="4" y="5"/>
                    <a:pt x="4" y="4"/>
                  </a:cubicBezTo>
                  <a:cubicBezTo>
                    <a:pt x="4" y="3"/>
                    <a:pt x="4" y="3"/>
                    <a:pt x="4" y="2"/>
                  </a:cubicBezTo>
                  <a:cubicBezTo>
                    <a:pt x="4" y="2"/>
                    <a:pt x="4" y="1"/>
                    <a:pt x="4" y="1"/>
                  </a:cubicBezTo>
                  <a:cubicBezTo>
                    <a:pt x="3" y="1"/>
                    <a:pt x="3" y="0"/>
                    <a:pt x="3" y="0"/>
                  </a:cubicBezTo>
                  <a:cubicBezTo>
                    <a:pt x="2" y="0"/>
                    <a:pt x="2" y="1"/>
                    <a:pt x="2" y="1"/>
                  </a:cubicBezTo>
                  <a:cubicBezTo>
                    <a:pt x="1" y="1"/>
                    <a:pt x="1" y="2"/>
                    <a:pt x="1" y="3"/>
                  </a:cubicBezTo>
                  <a:close/>
                </a:path>
              </a:pathLst>
            </a:custGeom>
            <a:grpFill/>
            <a:ln w="6350">
              <a:solidFill>
                <a:srgbClr val="000000"/>
              </a:solidFill>
              <a:round/>
              <a:headEnd/>
              <a:tailEnd/>
            </a:ln>
          </p:spPr>
          <p:txBody>
            <a:bodyPr/>
            <a:lstStyle/>
            <a:p>
              <a:endParaRPr lang="zh-CN" altLang="en-US"/>
            </a:p>
          </p:txBody>
        </p:sp>
        <p:sp>
          <p:nvSpPr>
            <p:cNvPr id="92" name="Freeform 660"/>
            <p:cNvSpPr>
              <a:spLocks noEditPoints="1"/>
            </p:cNvSpPr>
            <p:nvPr/>
          </p:nvSpPr>
          <p:spPr bwMode="auto">
            <a:xfrm>
              <a:off x="7580313" y="885825"/>
              <a:ext cx="6350" cy="12700"/>
            </a:xfrm>
            <a:custGeom>
              <a:avLst/>
              <a:gdLst>
                <a:gd name="T0" fmla="*/ 2147483646 w 4"/>
                <a:gd name="T1" fmla="*/ 2147483646 h 8"/>
                <a:gd name="T2" fmla="*/ 2147483646 w 4"/>
                <a:gd name="T3" fmla="*/ 2147483646 h 8"/>
                <a:gd name="T4" fmla="*/ 2147483646 w 4"/>
                <a:gd name="T5" fmla="*/ 2147483646 h 8"/>
                <a:gd name="T6" fmla="*/ 2147483646 w 4"/>
                <a:gd name="T7" fmla="*/ 2147483646 h 8"/>
                <a:gd name="T8" fmla="*/ 2147483646 w 4"/>
                <a:gd name="T9" fmla="*/ 2147483646 h 8"/>
                <a:gd name="T10" fmla="*/ 2147483646 w 4"/>
                <a:gd name="T11" fmla="*/ 2147483646 h 8"/>
                <a:gd name="T12" fmla="*/ 2147483646 w 4"/>
                <a:gd name="T13" fmla="*/ 2147483646 h 8"/>
                <a:gd name="T14" fmla="*/ 0 w 4"/>
                <a:gd name="T15" fmla="*/ 2147483646 h 8"/>
                <a:gd name="T16" fmla="*/ 0 w 4"/>
                <a:gd name="T17" fmla="*/ 2147483646 h 8"/>
                <a:gd name="T18" fmla="*/ 0 w 4"/>
                <a:gd name="T19" fmla="*/ 2147483646 h 8"/>
                <a:gd name="T20" fmla="*/ 0 w 4"/>
                <a:gd name="T21" fmla="*/ 2147483646 h 8"/>
                <a:gd name="T22" fmla="*/ 2147483646 w 4"/>
                <a:gd name="T23" fmla="*/ 2147483646 h 8"/>
                <a:gd name="T24" fmla="*/ 2147483646 w 4"/>
                <a:gd name="T25" fmla="*/ 2147483646 h 8"/>
                <a:gd name="T26" fmla="*/ 0 w 4"/>
                <a:gd name="T27" fmla="*/ 2147483646 h 8"/>
                <a:gd name="T28" fmla="*/ 0 w 4"/>
                <a:gd name="T29" fmla="*/ 2147483646 h 8"/>
                <a:gd name="T30" fmla="*/ 2147483646 w 4"/>
                <a:gd name="T31" fmla="*/ 2147483646 h 8"/>
                <a:gd name="T32" fmla="*/ 2147483646 w 4"/>
                <a:gd name="T33" fmla="*/ 0 h 8"/>
                <a:gd name="T34" fmla="*/ 2147483646 w 4"/>
                <a:gd name="T35" fmla="*/ 0 h 8"/>
                <a:gd name="T36" fmla="*/ 2147483646 w 4"/>
                <a:gd name="T37" fmla="*/ 2147483646 h 8"/>
                <a:gd name="T38" fmla="*/ 2147483646 w 4"/>
                <a:gd name="T39" fmla="*/ 2147483646 h 8"/>
                <a:gd name="T40" fmla="*/ 2147483646 w 4"/>
                <a:gd name="T41" fmla="*/ 0 h 8"/>
                <a:gd name="T42" fmla="*/ 2147483646 w 4"/>
                <a:gd name="T43" fmla="*/ 0 h 8"/>
                <a:gd name="T44" fmla="*/ 2147483646 w 4"/>
                <a:gd name="T45" fmla="*/ 2147483646 h 8"/>
                <a:gd name="T46" fmla="*/ 2147483646 w 4"/>
                <a:gd name="T47" fmla="*/ 2147483646 h 8"/>
                <a:gd name="T48" fmla="*/ 2147483646 w 4"/>
                <a:gd name="T49" fmla="*/ 2147483646 h 8"/>
                <a:gd name="T50" fmla="*/ 2147483646 w 4"/>
                <a:gd name="T51" fmla="*/ 2147483646 h 8"/>
                <a:gd name="T52" fmla="*/ 2147483646 w 4"/>
                <a:gd name="T53" fmla="*/ 2147483646 h 8"/>
                <a:gd name="T54" fmla="*/ 2147483646 w 4"/>
                <a:gd name="T55" fmla="*/ 2147483646 h 8"/>
                <a:gd name="T56" fmla="*/ 2147483646 w 4"/>
                <a:gd name="T57" fmla="*/ 2147483646 h 8"/>
                <a:gd name="T58" fmla="*/ 2147483646 w 4"/>
                <a:gd name="T59" fmla="*/ 2147483646 h 8"/>
                <a:gd name="T60" fmla="*/ 2147483646 w 4"/>
                <a:gd name="T61" fmla="*/ 2147483646 h 8"/>
                <a:gd name="T62" fmla="*/ 2147483646 w 4"/>
                <a:gd name="T63" fmla="*/ 2147483646 h 8"/>
                <a:gd name="T64" fmla="*/ 2147483646 w 4"/>
                <a:gd name="T65" fmla="*/ 2147483646 h 8"/>
                <a:gd name="T66" fmla="*/ 2147483646 w 4"/>
                <a:gd name="T67" fmla="*/ 2147483646 h 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 h="8">
                  <a:moveTo>
                    <a:pt x="4" y="6"/>
                  </a:moveTo>
                  <a:lnTo>
                    <a:pt x="4" y="6"/>
                  </a:lnTo>
                  <a:lnTo>
                    <a:pt x="3" y="8"/>
                  </a:lnTo>
                  <a:lnTo>
                    <a:pt x="3" y="6"/>
                  </a:lnTo>
                  <a:lnTo>
                    <a:pt x="1" y="6"/>
                  </a:lnTo>
                  <a:lnTo>
                    <a:pt x="1" y="8"/>
                  </a:lnTo>
                  <a:lnTo>
                    <a:pt x="0" y="8"/>
                  </a:lnTo>
                  <a:lnTo>
                    <a:pt x="0" y="6"/>
                  </a:lnTo>
                  <a:lnTo>
                    <a:pt x="0" y="5"/>
                  </a:lnTo>
                  <a:lnTo>
                    <a:pt x="1" y="5"/>
                  </a:lnTo>
                  <a:lnTo>
                    <a:pt x="1" y="3"/>
                  </a:lnTo>
                  <a:lnTo>
                    <a:pt x="0" y="3"/>
                  </a:lnTo>
                  <a:lnTo>
                    <a:pt x="0" y="2"/>
                  </a:lnTo>
                  <a:lnTo>
                    <a:pt x="1" y="2"/>
                  </a:lnTo>
                  <a:lnTo>
                    <a:pt x="1" y="0"/>
                  </a:lnTo>
                  <a:lnTo>
                    <a:pt x="2" y="0"/>
                  </a:lnTo>
                  <a:lnTo>
                    <a:pt x="2" y="2"/>
                  </a:lnTo>
                  <a:lnTo>
                    <a:pt x="3" y="2"/>
                  </a:lnTo>
                  <a:lnTo>
                    <a:pt x="4" y="0"/>
                  </a:lnTo>
                  <a:lnTo>
                    <a:pt x="4" y="2"/>
                  </a:lnTo>
                  <a:lnTo>
                    <a:pt x="4" y="3"/>
                  </a:lnTo>
                  <a:lnTo>
                    <a:pt x="4" y="5"/>
                  </a:lnTo>
                  <a:lnTo>
                    <a:pt x="4" y="6"/>
                  </a:lnTo>
                  <a:close/>
                  <a:moveTo>
                    <a:pt x="3" y="3"/>
                  </a:moveTo>
                  <a:lnTo>
                    <a:pt x="2" y="3"/>
                  </a:lnTo>
                  <a:lnTo>
                    <a:pt x="1" y="5"/>
                  </a:lnTo>
                  <a:lnTo>
                    <a:pt x="3" y="5"/>
                  </a:lnTo>
                  <a:lnTo>
                    <a:pt x="3" y="3"/>
                  </a:lnTo>
                  <a:close/>
                </a:path>
              </a:pathLst>
            </a:custGeom>
            <a:grpFill/>
            <a:ln w="6350">
              <a:solidFill>
                <a:srgbClr val="000000"/>
              </a:solidFill>
              <a:round/>
              <a:headEnd/>
              <a:tailEnd/>
            </a:ln>
          </p:spPr>
          <p:txBody>
            <a:bodyPr/>
            <a:lstStyle/>
            <a:p>
              <a:endParaRPr lang="zh-CN" altLang="en-US"/>
            </a:p>
          </p:txBody>
        </p:sp>
        <p:sp>
          <p:nvSpPr>
            <p:cNvPr id="93" name="Oval 661"/>
            <p:cNvSpPr>
              <a:spLocks noChangeArrowheads="1"/>
            </p:cNvSpPr>
            <p:nvPr/>
          </p:nvSpPr>
          <p:spPr bwMode="auto">
            <a:xfrm>
              <a:off x="7470776" y="1590675"/>
              <a:ext cx="46038" cy="42862"/>
            </a:xfrm>
            <a:prstGeom prst="ellipse">
              <a:avLst/>
            </a:prstGeom>
            <a:grpFill/>
            <a:ln w="6350">
              <a:solidFill>
                <a:srgbClr val="000000"/>
              </a:solidFill>
              <a:round/>
              <a:headEnd/>
              <a:tailEnd/>
            </a:ln>
          </p:spPr>
          <p:txBody>
            <a:bodyPr/>
            <a:lstStyle/>
            <a:p>
              <a:endParaRPr lang="zh-CN" altLang="en-US">
                <a:solidFill>
                  <a:srgbClr val="000000"/>
                </a:solidFill>
              </a:endParaRPr>
            </a:p>
          </p:txBody>
        </p:sp>
        <p:sp>
          <p:nvSpPr>
            <p:cNvPr id="94" name="Oval 662"/>
            <p:cNvSpPr>
              <a:spLocks noChangeArrowheads="1"/>
            </p:cNvSpPr>
            <p:nvPr/>
          </p:nvSpPr>
          <p:spPr bwMode="auto">
            <a:xfrm>
              <a:off x="7543801" y="1590675"/>
              <a:ext cx="42863" cy="42862"/>
            </a:xfrm>
            <a:prstGeom prst="ellipse">
              <a:avLst/>
            </a:prstGeom>
            <a:grpFill/>
            <a:ln w="6350">
              <a:solidFill>
                <a:srgbClr val="000000"/>
              </a:solidFill>
              <a:round/>
              <a:headEnd/>
              <a:tailEnd/>
            </a:ln>
          </p:spPr>
          <p:txBody>
            <a:bodyPr/>
            <a:lstStyle/>
            <a:p>
              <a:endParaRPr lang="zh-CN" altLang="en-US">
                <a:solidFill>
                  <a:srgbClr val="000000"/>
                </a:solidFill>
              </a:endParaRPr>
            </a:p>
          </p:txBody>
        </p:sp>
      </p:grpSp>
      <p:grpSp>
        <p:nvGrpSpPr>
          <p:cNvPr id="110" name="组合 835"/>
          <p:cNvGrpSpPr>
            <a:grpSpLocks/>
          </p:cNvGrpSpPr>
          <p:nvPr/>
        </p:nvGrpSpPr>
        <p:grpSpPr bwMode="auto">
          <a:xfrm>
            <a:off x="2416364" y="4710113"/>
            <a:ext cx="820738" cy="806450"/>
            <a:chOff x="7040564" y="3705226"/>
            <a:chExt cx="820738" cy="806451"/>
          </a:xfrm>
          <a:solidFill>
            <a:schemeClr val="tx1"/>
          </a:solidFill>
        </p:grpSpPr>
        <p:sp>
          <p:nvSpPr>
            <p:cNvPr id="111" name="Freeform 261"/>
            <p:cNvSpPr>
              <a:spLocks noEditPoints="1"/>
            </p:cNvSpPr>
            <p:nvPr/>
          </p:nvSpPr>
          <p:spPr bwMode="auto">
            <a:xfrm>
              <a:off x="7040564" y="3705226"/>
              <a:ext cx="469900" cy="469900"/>
            </a:xfrm>
            <a:custGeom>
              <a:avLst/>
              <a:gdLst>
                <a:gd name="T0" fmla="*/ 2147483646 w 303"/>
                <a:gd name="T1" fmla="*/ 2147483646 h 303"/>
                <a:gd name="T2" fmla="*/ 0 w 303"/>
                <a:gd name="T3" fmla="*/ 2147483646 h 303"/>
                <a:gd name="T4" fmla="*/ 2147483646 w 303"/>
                <a:gd name="T5" fmla="*/ 0 h 303"/>
                <a:gd name="T6" fmla="*/ 2147483646 w 303"/>
                <a:gd name="T7" fmla="*/ 2147483646 h 303"/>
                <a:gd name="T8" fmla="*/ 2147483646 w 303"/>
                <a:gd name="T9" fmla="*/ 2147483646 h 303"/>
                <a:gd name="T10" fmla="*/ 2147483646 w 303"/>
                <a:gd name="T11" fmla="*/ 2147483646 h 303"/>
                <a:gd name="T12" fmla="*/ 2147483646 w 303"/>
                <a:gd name="T13" fmla="*/ 2147483646 h 303"/>
                <a:gd name="T14" fmla="*/ 2147483646 w 303"/>
                <a:gd name="T15" fmla="*/ 2147483646 h 303"/>
                <a:gd name="T16" fmla="*/ 2147483646 w 303"/>
                <a:gd name="T17" fmla="*/ 2147483646 h 303"/>
                <a:gd name="T18" fmla="*/ 2147483646 w 303"/>
                <a:gd name="T19" fmla="*/ 2147483646 h 30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3" h="303">
                  <a:moveTo>
                    <a:pt x="151" y="303"/>
                  </a:moveTo>
                  <a:cubicBezTo>
                    <a:pt x="68" y="303"/>
                    <a:pt x="0" y="235"/>
                    <a:pt x="0" y="152"/>
                  </a:cubicBezTo>
                  <a:cubicBezTo>
                    <a:pt x="0" y="68"/>
                    <a:pt x="68" y="0"/>
                    <a:pt x="151" y="0"/>
                  </a:cubicBezTo>
                  <a:cubicBezTo>
                    <a:pt x="235" y="0"/>
                    <a:pt x="303" y="68"/>
                    <a:pt x="303" y="152"/>
                  </a:cubicBezTo>
                  <a:cubicBezTo>
                    <a:pt x="303" y="235"/>
                    <a:pt x="235" y="303"/>
                    <a:pt x="151" y="303"/>
                  </a:cubicBezTo>
                  <a:close/>
                  <a:moveTo>
                    <a:pt x="151" y="8"/>
                  </a:moveTo>
                  <a:cubicBezTo>
                    <a:pt x="72" y="8"/>
                    <a:pt x="8" y="72"/>
                    <a:pt x="8" y="152"/>
                  </a:cubicBezTo>
                  <a:cubicBezTo>
                    <a:pt x="8" y="231"/>
                    <a:pt x="72" y="295"/>
                    <a:pt x="151" y="295"/>
                  </a:cubicBezTo>
                  <a:cubicBezTo>
                    <a:pt x="231" y="295"/>
                    <a:pt x="295" y="231"/>
                    <a:pt x="295" y="152"/>
                  </a:cubicBezTo>
                  <a:cubicBezTo>
                    <a:pt x="295" y="72"/>
                    <a:pt x="231" y="8"/>
                    <a:pt x="151" y="8"/>
                  </a:cubicBezTo>
                  <a:close/>
                </a:path>
              </a:pathLst>
            </a:custGeom>
            <a:grpFill/>
            <a:ln w="6350">
              <a:solidFill>
                <a:srgbClr val="000000"/>
              </a:solidFill>
              <a:round/>
              <a:headEnd/>
              <a:tailEnd/>
            </a:ln>
          </p:spPr>
          <p:txBody>
            <a:bodyPr/>
            <a:lstStyle/>
            <a:p>
              <a:endParaRPr lang="zh-CN" altLang="en-US"/>
            </a:p>
          </p:txBody>
        </p:sp>
        <p:sp>
          <p:nvSpPr>
            <p:cNvPr id="112" name="Freeform 262"/>
            <p:cNvSpPr>
              <a:spLocks/>
            </p:cNvSpPr>
            <p:nvPr/>
          </p:nvSpPr>
          <p:spPr bwMode="auto">
            <a:xfrm>
              <a:off x="7462839" y="4098926"/>
              <a:ext cx="398463" cy="396875"/>
            </a:xfrm>
            <a:custGeom>
              <a:avLst/>
              <a:gdLst>
                <a:gd name="T0" fmla="*/ 2147483646 w 257"/>
                <a:gd name="T1" fmla="*/ 2147483646 h 255"/>
                <a:gd name="T2" fmla="*/ 0 w 257"/>
                <a:gd name="T3" fmla="*/ 2147483646 h 255"/>
                <a:gd name="T4" fmla="*/ 2147483646 w 257"/>
                <a:gd name="T5" fmla="*/ 0 h 255"/>
                <a:gd name="T6" fmla="*/ 2147483646 w 257"/>
                <a:gd name="T7" fmla="*/ 2147483646 h 255"/>
                <a:gd name="T8" fmla="*/ 2147483646 w 257"/>
                <a:gd name="T9" fmla="*/ 2147483646 h 255"/>
                <a:gd name="T10" fmla="*/ 2147483646 w 257"/>
                <a:gd name="T11" fmla="*/ 2147483646 h 255"/>
                <a:gd name="T12" fmla="*/ 2147483646 w 257"/>
                <a:gd name="T13" fmla="*/ 2147483646 h 255"/>
                <a:gd name="T14" fmla="*/ 2147483646 w 257"/>
                <a:gd name="T15" fmla="*/ 2147483646 h 255"/>
                <a:gd name="T16" fmla="*/ 2147483646 w 257"/>
                <a:gd name="T17" fmla="*/ 2147483646 h 255"/>
                <a:gd name="T18" fmla="*/ 2147483646 w 257"/>
                <a:gd name="T19" fmla="*/ 2147483646 h 255"/>
                <a:gd name="T20" fmla="*/ 2147483646 w 257"/>
                <a:gd name="T21" fmla="*/ 2147483646 h 25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57" h="255">
                  <a:moveTo>
                    <a:pt x="104" y="255"/>
                  </a:moveTo>
                  <a:cubicBezTo>
                    <a:pt x="44" y="243"/>
                    <a:pt x="0" y="190"/>
                    <a:pt x="0" y="128"/>
                  </a:cubicBezTo>
                  <a:cubicBezTo>
                    <a:pt x="0" y="57"/>
                    <a:pt x="57" y="0"/>
                    <a:pt x="129" y="0"/>
                  </a:cubicBezTo>
                  <a:cubicBezTo>
                    <a:pt x="200" y="0"/>
                    <a:pt x="257" y="57"/>
                    <a:pt x="257" y="128"/>
                  </a:cubicBezTo>
                  <a:cubicBezTo>
                    <a:pt x="257" y="190"/>
                    <a:pt x="214" y="243"/>
                    <a:pt x="153" y="255"/>
                  </a:cubicBezTo>
                  <a:cubicBezTo>
                    <a:pt x="152" y="247"/>
                    <a:pt x="152" y="247"/>
                    <a:pt x="152" y="247"/>
                  </a:cubicBezTo>
                  <a:cubicBezTo>
                    <a:pt x="208" y="236"/>
                    <a:pt x="249" y="186"/>
                    <a:pt x="249" y="128"/>
                  </a:cubicBezTo>
                  <a:cubicBezTo>
                    <a:pt x="249" y="62"/>
                    <a:pt x="195" y="8"/>
                    <a:pt x="129" y="8"/>
                  </a:cubicBezTo>
                  <a:cubicBezTo>
                    <a:pt x="62" y="8"/>
                    <a:pt x="8" y="62"/>
                    <a:pt x="8" y="128"/>
                  </a:cubicBezTo>
                  <a:cubicBezTo>
                    <a:pt x="8" y="186"/>
                    <a:pt x="49" y="236"/>
                    <a:pt x="106" y="247"/>
                  </a:cubicBezTo>
                  <a:lnTo>
                    <a:pt x="104" y="255"/>
                  </a:lnTo>
                  <a:close/>
                </a:path>
              </a:pathLst>
            </a:custGeom>
            <a:grpFill/>
            <a:ln w="6350">
              <a:solidFill>
                <a:srgbClr val="000000"/>
              </a:solidFill>
              <a:round/>
              <a:headEnd/>
              <a:tailEnd/>
            </a:ln>
          </p:spPr>
          <p:txBody>
            <a:bodyPr/>
            <a:lstStyle/>
            <a:p>
              <a:endParaRPr lang="zh-CN" altLang="en-US"/>
            </a:p>
          </p:txBody>
        </p:sp>
        <p:sp>
          <p:nvSpPr>
            <p:cNvPr id="113" name="Freeform 263"/>
            <p:cNvSpPr>
              <a:spLocks noEditPoints="1"/>
            </p:cNvSpPr>
            <p:nvPr/>
          </p:nvSpPr>
          <p:spPr bwMode="auto">
            <a:xfrm>
              <a:off x="7497764" y="4135439"/>
              <a:ext cx="328613" cy="327025"/>
            </a:xfrm>
            <a:custGeom>
              <a:avLst/>
              <a:gdLst>
                <a:gd name="T0" fmla="*/ 2147483646 w 211"/>
                <a:gd name="T1" fmla="*/ 2147483646 h 211"/>
                <a:gd name="T2" fmla="*/ 0 w 211"/>
                <a:gd name="T3" fmla="*/ 2147483646 h 211"/>
                <a:gd name="T4" fmla="*/ 2147483646 w 211"/>
                <a:gd name="T5" fmla="*/ 0 h 211"/>
                <a:gd name="T6" fmla="*/ 2147483646 w 211"/>
                <a:gd name="T7" fmla="*/ 2147483646 h 211"/>
                <a:gd name="T8" fmla="*/ 2147483646 w 211"/>
                <a:gd name="T9" fmla="*/ 2147483646 h 211"/>
                <a:gd name="T10" fmla="*/ 2147483646 w 211"/>
                <a:gd name="T11" fmla="*/ 2147483646 h 211"/>
                <a:gd name="T12" fmla="*/ 2147483646 w 211"/>
                <a:gd name="T13" fmla="*/ 2147483646 h 211"/>
                <a:gd name="T14" fmla="*/ 2147483646 w 211"/>
                <a:gd name="T15" fmla="*/ 2147483646 h 211"/>
                <a:gd name="T16" fmla="*/ 2147483646 w 211"/>
                <a:gd name="T17" fmla="*/ 2147483646 h 211"/>
                <a:gd name="T18" fmla="*/ 2147483646 w 211"/>
                <a:gd name="T19" fmla="*/ 2147483646 h 2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211">
                  <a:moveTo>
                    <a:pt x="106" y="211"/>
                  </a:moveTo>
                  <a:cubicBezTo>
                    <a:pt x="47" y="211"/>
                    <a:pt x="0" y="164"/>
                    <a:pt x="0" y="105"/>
                  </a:cubicBezTo>
                  <a:cubicBezTo>
                    <a:pt x="0" y="47"/>
                    <a:pt x="47" y="0"/>
                    <a:pt x="106" y="0"/>
                  </a:cubicBezTo>
                  <a:cubicBezTo>
                    <a:pt x="164" y="0"/>
                    <a:pt x="211" y="47"/>
                    <a:pt x="211" y="105"/>
                  </a:cubicBezTo>
                  <a:cubicBezTo>
                    <a:pt x="211" y="164"/>
                    <a:pt x="164" y="211"/>
                    <a:pt x="106" y="211"/>
                  </a:cubicBezTo>
                  <a:close/>
                  <a:moveTo>
                    <a:pt x="106" y="4"/>
                  </a:moveTo>
                  <a:cubicBezTo>
                    <a:pt x="50" y="4"/>
                    <a:pt x="4" y="49"/>
                    <a:pt x="4" y="105"/>
                  </a:cubicBezTo>
                  <a:cubicBezTo>
                    <a:pt x="4" y="162"/>
                    <a:pt x="50" y="207"/>
                    <a:pt x="106" y="207"/>
                  </a:cubicBezTo>
                  <a:cubicBezTo>
                    <a:pt x="162" y="207"/>
                    <a:pt x="207" y="162"/>
                    <a:pt x="207" y="105"/>
                  </a:cubicBezTo>
                  <a:cubicBezTo>
                    <a:pt x="207" y="49"/>
                    <a:pt x="162" y="4"/>
                    <a:pt x="106" y="4"/>
                  </a:cubicBezTo>
                  <a:close/>
                </a:path>
              </a:pathLst>
            </a:custGeom>
            <a:grpFill/>
            <a:ln w="6350">
              <a:solidFill>
                <a:srgbClr val="000000"/>
              </a:solidFill>
              <a:round/>
              <a:headEnd/>
              <a:tailEnd/>
            </a:ln>
          </p:spPr>
          <p:txBody>
            <a:bodyPr/>
            <a:lstStyle/>
            <a:p>
              <a:endParaRPr lang="zh-CN" altLang="en-US"/>
            </a:p>
          </p:txBody>
        </p:sp>
        <p:sp>
          <p:nvSpPr>
            <p:cNvPr id="114" name="Freeform 264"/>
            <p:cNvSpPr>
              <a:spLocks noEditPoints="1"/>
            </p:cNvSpPr>
            <p:nvPr/>
          </p:nvSpPr>
          <p:spPr bwMode="auto">
            <a:xfrm>
              <a:off x="7081839" y="3746501"/>
              <a:ext cx="387350" cy="387350"/>
            </a:xfrm>
            <a:custGeom>
              <a:avLst/>
              <a:gdLst>
                <a:gd name="T0" fmla="*/ 2147483646 w 249"/>
                <a:gd name="T1" fmla="*/ 2147483646 h 249"/>
                <a:gd name="T2" fmla="*/ 0 w 249"/>
                <a:gd name="T3" fmla="*/ 2147483646 h 249"/>
                <a:gd name="T4" fmla="*/ 2147483646 w 249"/>
                <a:gd name="T5" fmla="*/ 0 h 249"/>
                <a:gd name="T6" fmla="*/ 2147483646 w 249"/>
                <a:gd name="T7" fmla="*/ 2147483646 h 249"/>
                <a:gd name="T8" fmla="*/ 2147483646 w 249"/>
                <a:gd name="T9" fmla="*/ 2147483646 h 249"/>
                <a:gd name="T10" fmla="*/ 2147483646 w 249"/>
                <a:gd name="T11" fmla="*/ 2147483646 h 249"/>
                <a:gd name="T12" fmla="*/ 2147483646 w 249"/>
                <a:gd name="T13" fmla="*/ 2147483646 h 249"/>
                <a:gd name="T14" fmla="*/ 2147483646 w 249"/>
                <a:gd name="T15" fmla="*/ 2147483646 h 249"/>
                <a:gd name="T16" fmla="*/ 2147483646 w 249"/>
                <a:gd name="T17" fmla="*/ 2147483646 h 249"/>
                <a:gd name="T18" fmla="*/ 2147483646 w 249"/>
                <a:gd name="T19" fmla="*/ 2147483646 h 24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9" h="249">
                  <a:moveTo>
                    <a:pt x="124" y="249"/>
                  </a:moveTo>
                  <a:cubicBezTo>
                    <a:pt x="56" y="249"/>
                    <a:pt x="0" y="193"/>
                    <a:pt x="0" y="125"/>
                  </a:cubicBezTo>
                  <a:cubicBezTo>
                    <a:pt x="0" y="56"/>
                    <a:pt x="56" y="0"/>
                    <a:pt x="124" y="0"/>
                  </a:cubicBezTo>
                  <a:cubicBezTo>
                    <a:pt x="193" y="0"/>
                    <a:pt x="249" y="56"/>
                    <a:pt x="249" y="125"/>
                  </a:cubicBezTo>
                  <a:cubicBezTo>
                    <a:pt x="249" y="193"/>
                    <a:pt x="193" y="249"/>
                    <a:pt x="124" y="249"/>
                  </a:cubicBezTo>
                  <a:close/>
                  <a:moveTo>
                    <a:pt x="124" y="4"/>
                  </a:moveTo>
                  <a:cubicBezTo>
                    <a:pt x="58" y="4"/>
                    <a:pt x="4" y="58"/>
                    <a:pt x="4" y="125"/>
                  </a:cubicBezTo>
                  <a:cubicBezTo>
                    <a:pt x="4" y="191"/>
                    <a:pt x="58" y="245"/>
                    <a:pt x="124" y="245"/>
                  </a:cubicBezTo>
                  <a:cubicBezTo>
                    <a:pt x="191" y="245"/>
                    <a:pt x="245" y="191"/>
                    <a:pt x="245" y="125"/>
                  </a:cubicBezTo>
                  <a:cubicBezTo>
                    <a:pt x="245" y="58"/>
                    <a:pt x="191" y="4"/>
                    <a:pt x="124" y="4"/>
                  </a:cubicBezTo>
                  <a:close/>
                </a:path>
              </a:pathLst>
            </a:custGeom>
            <a:grpFill/>
            <a:ln w="6350">
              <a:solidFill>
                <a:srgbClr val="000000"/>
              </a:solidFill>
              <a:round/>
              <a:headEnd/>
              <a:tailEnd/>
            </a:ln>
          </p:spPr>
          <p:txBody>
            <a:bodyPr/>
            <a:lstStyle/>
            <a:p>
              <a:endParaRPr lang="zh-CN" altLang="en-US"/>
            </a:p>
          </p:txBody>
        </p:sp>
        <p:sp>
          <p:nvSpPr>
            <p:cNvPr id="115" name="Freeform 265"/>
            <p:cNvSpPr>
              <a:spLocks noEditPoints="1"/>
            </p:cNvSpPr>
            <p:nvPr/>
          </p:nvSpPr>
          <p:spPr bwMode="auto">
            <a:xfrm>
              <a:off x="7107239" y="4229101"/>
              <a:ext cx="336550" cy="144463"/>
            </a:xfrm>
            <a:custGeom>
              <a:avLst/>
              <a:gdLst>
                <a:gd name="T0" fmla="*/ 2147483646 w 217"/>
                <a:gd name="T1" fmla="*/ 2147483646 h 93"/>
                <a:gd name="T2" fmla="*/ 2147483646 w 217"/>
                <a:gd name="T3" fmla="*/ 2147483646 h 93"/>
                <a:gd name="T4" fmla="*/ 0 w 217"/>
                <a:gd name="T5" fmla="*/ 2147483646 h 93"/>
                <a:gd name="T6" fmla="*/ 2147483646 w 217"/>
                <a:gd name="T7" fmla="*/ 0 h 93"/>
                <a:gd name="T8" fmla="*/ 2147483646 w 217"/>
                <a:gd name="T9" fmla="*/ 0 h 93"/>
                <a:gd name="T10" fmla="*/ 2147483646 w 217"/>
                <a:gd name="T11" fmla="*/ 2147483646 h 93"/>
                <a:gd name="T12" fmla="*/ 2147483646 w 217"/>
                <a:gd name="T13" fmla="*/ 2147483646 h 93"/>
                <a:gd name="T14" fmla="*/ 2147483646 w 217"/>
                <a:gd name="T15" fmla="*/ 2147483646 h 93"/>
                <a:gd name="T16" fmla="*/ 2147483646 w 217"/>
                <a:gd name="T17" fmla="*/ 2147483646 h 93"/>
                <a:gd name="T18" fmla="*/ 2147483646 w 217"/>
                <a:gd name="T19" fmla="*/ 2147483646 h 93"/>
                <a:gd name="T20" fmla="*/ 2147483646 w 217"/>
                <a:gd name="T21" fmla="*/ 2147483646 h 93"/>
                <a:gd name="T22" fmla="*/ 2147483646 w 217"/>
                <a:gd name="T23" fmla="*/ 2147483646 h 93"/>
                <a:gd name="T24" fmla="*/ 2147483646 w 217"/>
                <a:gd name="T25" fmla="*/ 2147483646 h 93"/>
                <a:gd name="T26" fmla="*/ 2147483646 w 217"/>
                <a:gd name="T27" fmla="*/ 2147483646 h 9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17" h="93">
                  <a:moveTo>
                    <a:pt x="170" y="93"/>
                  </a:moveTo>
                  <a:cubicBezTo>
                    <a:pt x="47" y="93"/>
                    <a:pt x="47" y="93"/>
                    <a:pt x="47" y="93"/>
                  </a:cubicBezTo>
                  <a:cubicBezTo>
                    <a:pt x="21" y="93"/>
                    <a:pt x="0" y="72"/>
                    <a:pt x="0" y="46"/>
                  </a:cubicBezTo>
                  <a:cubicBezTo>
                    <a:pt x="0" y="21"/>
                    <a:pt x="21" y="0"/>
                    <a:pt x="47" y="0"/>
                  </a:cubicBezTo>
                  <a:cubicBezTo>
                    <a:pt x="170" y="0"/>
                    <a:pt x="170" y="0"/>
                    <a:pt x="170" y="0"/>
                  </a:cubicBezTo>
                  <a:cubicBezTo>
                    <a:pt x="196" y="0"/>
                    <a:pt x="217" y="21"/>
                    <a:pt x="217" y="46"/>
                  </a:cubicBezTo>
                  <a:cubicBezTo>
                    <a:pt x="217" y="72"/>
                    <a:pt x="196" y="93"/>
                    <a:pt x="170" y="93"/>
                  </a:cubicBezTo>
                  <a:close/>
                  <a:moveTo>
                    <a:pt x="47" y="8"/>
                  </a:moveTo>
                  <a:cubicBezTo>
                    <a:pt x="25" y="8"/>
                    <a:pt x="8" y="25"/>
                    <a:pt x="8" y="46"/>
                  </a:cubicBezTo>
                  <a:cubicBezTo>
                    <a:pt x="8" y="67"/>
                    <a:pt x="25" y="85"/>
                    <a:pt x="47" y="85"/>
                  </a:cubicBezTo>
                  <a:cubicBezTo>
                    <a:pt x="170" y="85"/>
                    <a:pt x="170" y="85"/>
                    <a:pt x="170" y="85"/>
                  </a:cubicBezTo>
                  <a:cubicBezTo>
                    <a:pt x="192" y="85"/>
                    <a:pt x="209" y="67"/>
                    <a:pt x="209" y="46"/>
                  </a:cubicBezTo>
                  <a:cubicBezTo>
                    <a:pt x="209" y="25"/>
                    <a:pt x="192" y="8"/>
                    <a:pt x="170" y="8"/>
                  </a:cubicBezTo>
                  <a:lnTo>
                    <a:pt x="47" y="8"/>
                  </a:lnTo>
                  <a:close/>
                </a:path>
              </a:pathLst>
            </a:custGeom>
            <a:grpFill/>
            <a:ln w="6350">
              <a:solidFill>
                <a:srgbClr val="000000"/>
              </a:solidFill>
              <a:round/>
              <a:headEnd/>
              <a:tailEnd/>
            </a:ln>
          </p:spPr>
          <p:txBody>
            <a:bodyPr/>
            <a:lstStyle/>
            <a:p>
              <a:endParaRPr lang="zh-CN" altLang="en-US"/>
            </a:p>
          </p:txBody>
        </p:sp>
        <p:sp>
          <p:nvSpPr>
            <p:cNvPr id="116" name="Freeform 266"/>
            <p:cNvSpPr>
              <a:spLocks noEditPoints="1"/>
            </p:cNvSpPr>
            <p:nvPr/>
          </p:nvSpPr>
          <p:spPr bwMode="auto">
            <a:xfrm>
              <a:off x="7199314" y="4381501"/>
              <a:ext cx="153988" cy="71438"/>
            </a:xfrm>
            <a:custGeom>
              <a:avLst/>
              <a:gdLst>
                <a:gd name="T0" fmla="*/ 2147483646 w 99"/>
                <a:gd name="T1" fmla="*/ 2147483646 h 46"/>
                <a:gd name="T2" fmla="*/ 2147483646 w 99"/>
                <a:gd name="T3" fmla="*/ 2147483646 h 46"/>
                <a:gd name="T4" fmla="*/ 0 w 99"/>
                <a:gd name="T5" fmla="*/ 2147483646 h 46"/>
                <a:gd name="T6" fmla="*/ 2147483646 w 99"/>
                <a:gd name="T7" fmla="*/ 0 h 46"/>
                <a:gd name="T8" fmla="*/ 2147483646 w 99"/>
                <a:gd name="T9" fmla="*/ 0 h 46"/>
                <a:gd name="T10" fmla="*/ 2147483646 w 99"/>
                <a:gd name="T11" fmla="*/ 2147483646 h 46"/>
                <a:gd name="T12" fmla="*/ 2147483646 w 99"/>
                <a:gd name="T13" fmla="*/ 2147483646 h 46"/>
                <a:gd name="T14" fmla="*/ 2147483646 w 99"/>
                <a:gd name="T15" fmla="*/ 2147483646 h 46"/>
                <a:gd name="T16" fmla="*/ 2147483646 w 99"/>
                <a:gd name="T17" fmla="*/ 2147483646 h 46"/>
                <a:gd name="T18" fmla="*/ 2147483646 w 99"/>
                <a:gd name="T19" fmla="*/ 2147483646 h 46"/>
                <a:gd name="T20" fmla="*/ 2147483646 w 99"/>
                <a:gd name="T21" fmla="*/ 2147483646 h 46"/>
                <a:gd name="T22" fmla="*/ 2147483646 w 99"/>
                <a:gd name="T23" fmla="*/ 2147483646 h 46"/>
                <a:gd name="T24" fmla="*/ 2147483646 w 99"/>
                <a:gd name="T25" fmla="*/ 2147483646 h 46"/>
                <a:gd name="T26" fmla="*/ 2147483646 w 99"/>
                <a:gd name="T27" fmla="*/ 2147483646 h 4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99" h="46">
                  <a:moveTo>
                    <a:pt x="77" y="46"/>
                  </a:moveTo>
                  <a:cubicBezTo>
                    <a:pt x="22" y="46"/>
                    <a:pt x="22" y="46"/>
                    <a:pt x="22" y="46"/>
                  </a:cubicBezTo>
                  <a:cubicBezTo>
                    <a:pt x="10" y="46"/>
                    <a:pt x="0" y="36"/>
                    <a:pt x="0" y="23"/>
                  </a:cubicBezTo>
                  <a:cubicBezTo>
                    <a:pt x="0" y="11"/>
                    <a:pt x="10" y="0"/>
                    <a:pt x="22" y="0"/>
                  </a:cubicBezTo>
                  <a:cubicBezTo>
                    <a:pt x="77" y="0"/>
                    <a:pt x="77" y="0"/>
                    <a:pt x="77" y="0"/>
                  </a:cubicBezTo>
                  <a:cubicBezTo>
                    <a:pt x="89" y="0"/>
                    <a:pt x="99" y="11"/>
                    <a:pt x="99" y="23"/>
                  </a:cubicBezTo>
                  <a:cubicBezTo>
                    <a:pt x="99" y="36"/>
                    <a:pt x="89" y="46"/>
                    <a:pt x="77" y="46"/>
                  </a:cubicBezTo>
                  <a:close/>
                  <a:moveTo>
                    <a:pt x="22" y="8"/>
                  </a:moveTo>
                  <a:cubicBezTo>
                    <a:pt x="14" y="8"/>
                    <a:pt x="8" y="15"/>
                    <a:pt x="8" y="23"/>
                  </a:cubicBezTo>
                  <a:cubicBezTo>
                    <a:pt x="8" y="31"/>
                    <a:pt x="14" y="38"/>
                    <a:pt x="22" y="38"/>
                  </a:cubicBezTo>
                  <a:cubicBezTo>
                    <a:pt x="77" y="38"/>
                    <a:pt x="77" y="38"/>
                    <a:pt x="77" y="38"/>
                  </a:cubicBezTo>
                  <a:cubicBezTo>
                    <a:pt x="85" y="38"/>
                    <a:pt x="91" y="31"/>
                    <a:pt x="91" y="23"/>
                  </a:cubicBezTo>
                  <a:cubicBezTo>
                    <a:pt x="91" y="15"/>
                    <a:pt x="85" y="8"/>
                    <a:pt x="77" y="8"/>
                  </a:cubicBezTo>
                  <a:lnTo>
                    <a:pt x="22" y="8"/>
                  </a:lnTo>
                  <a:close/>
                </a:path>
              </a:pathLst>
            </a:custGeom>
            <a:grpFill/>
            <a:ln w="6350">
              <a:solidFill>
                <a:srgbClr val="000000"/>
              </a:solidFill>
              <a:round/>
              <a:headEnd/>
              <a:tailEnd/>
            </a:ln>
          </p:spPr>
          <p:txBody>
            <a:bodyPr/>
            <a:lstStyle/>
            <a:p>
              <a:endParaRPr lang="zh-CN" altLang="en-US"/>
            </a:p>
          </p:txBody>
        </p:sp>
        <p:sp>
          <p:nvSpPr>
            <p:cNvPr id="117" name="Rectangle 267"/>
            <p:cNvSpPr>
              <a:spLocks noChangeArrowheads="1"/>
            </p:cNvSpPr>
            <p:nvPr/>
          </p:nvSpPr>
          <p:spPr bwMode="auto">
            <a:xfrm>
              <a:off x="7251701" y="4348164"/>
              <a:ext cx="47625" cy="3175"/>
            </a:xfrm>
            <a:prstGeom prst="rect">
              <a:avLst/>
            </a:prstGeom>
            <a:grpFill/>
            <a:ln w="6350">
              <a:solidFill>
                <a:srgbClr val="000000"/>
              </a:solidFill>
              <a:miter lim="800000"/>
              <a:headEnd/>
              <a:tailEnd/>
            </a:ln>
          </p:spPr>
          <p:txBody>
            <a:bodyPr/>
            <a:lstStyle/>
            <a:p>
              <a:endParaRPr lang="zh-CN" altLang="en-US">
                <a:solidFill>
                  <a:srgbClr val="000000"/>
                </a:solidFill>
              </a:endParaRPr>
            </a:p>
          </p:txBody>
        </p:sp>
        <p:sp>
          <p:nvSpPr>
            <p:cNvPr id="118" name="Rectangle 268"/>
            <p:cNvSpPr>
              <a:spLocks noChangeArrowheads="1"/>
            </p:cNvSpPr>
            <p:nvPr/>
          </p:nvSpPr>
          <p:spPr bwMode="auto">
            <a:xfrm>
              <a:off x="7251701" y="4402139"/>
              <a:ext cx="47625" cy="3175"/>
            </a:xfrm>
            <a:prstGeom prst="rect">
              <a:avLst/>
            </a:prstGeom>
            <a:grpFill/>
            <a:ln w="6350">
              <a:solidFill>
                <a:srgbClr val="000000"/>
              </a:solidFill>
              <a:miter lim="800000"/>
              <a:headEnd/>
              <a:tailEnd/>
            </a:ln>
          </p:spPr>
          <p:txBody>
            <a:bodyPr/>
            <a:lstStyle/>
            <a:p>
              <a:endParaRPr lang="zh-CN" altLang="en-US">
                <a:solidFill>
                  <a:srgbClr val="000000"/>
                </a:solidFill>
              </a:endParaRPr>
            </a:p>
          </p:txBody>
        </p:sp>
        <p:sp>
          <p:nvSpPr>
            <p:cNvPr id="119" name="Oval 269"/>
            <p:cNvSpPr>
              <a:spLocks noChangeArrowheads="1"/>
            </p:cNvSpPr>
            <p:nvPr/>
          </p:nvSpPr>
          <p:spPr bwMode="auto">
            <a:xfrm>
              <a:off x="7370764" y="4294189"/>
              <a:ext cx="7938" cy="9525"/>
            </a:xfrm>
            <a:prstGeom prst="ellipse">
              <a:avLst/>
            </a:prstGeom>
            <a:grpFill/>
            <a:ln w="6350">
              <a:solidFill>
                <a:srgbClr val="000000"/>
              </a:solidFill>
              <a:round/>
              <a:headEnd/>
              <a:tailEnd/>
            </a:ln>
          </p:spPr>
          <p:txBody>
            <a:bodyPr/>
            <a:lstStyle/>
            <a:p>
              <a:endParaRPr lang="zh-CN" altLang="en-US">
                <a:solidFill>
                  <a:srgbClr val="000000"/>
                </a:solidFill>
              </a:endParaRPr>
            </a:p>
          </p:txBody>
        </p:sp>
        <p:sp>
          <p:nvSpPr>
            <p:cNvPr id="120" name="Freeform 270"/>
            <p:cNvSpPr>
              <a:spLocks noEditPoints="1"/>
            </p:cNvSpPr>
            <p:nvPr/>
          </p:nvSpPr>
          <p:spPr bwMode="auto">
            <a:xfrm>
              <a:off x="7566026" y="3994151"/>
              <a:ext cx="207963" cy="85725"/>
            </a:xfrm>
            <a:custGeom>
              <a:avLst/>
              <a:gdLst>
                <a:gd name="T0" fmla="*/ 2147483646 w 135"/>
                <a:gd name="T1" fmla="*/ 2147483646 h 56"/>
                <a:gd name="T2" fmla="*/ 2147483646 w 135"/>
                <a:gd name="T3" fmla="*/ 2147483646 h 56"/>
                <a:gd name="T4" fmla="*/ 0 w 135"/>
                <a:gd name="T5" fmla="*/ 2147483646 h 56"/>
                <a:gd name="T6" fmla="*/ 0 w 135"/>
                <a:gd name="T7" fmla="*/ 2147483646 h 56"/>
                <a:gd name="T8" fmla="*/ 2147483646 w 135"/>
                <a:gd name="T9" fmla="*/ 0 h 56"/>
                <a:gd name="T10" fmla="*/ 2147483646 w 135"/>
                <a:gd name="T11" fmla="*/ 0 h 56"/>
                <a:gd name="T12" fmla="*/ 2147483646 w 135"/>
                <a:gd name="T13" fmla="*/ 2147483646 h 56"/>
                <a:gd name="T14" fmla="*/ 2147483646 w 135"/>
                <a:gd name="T15" fmla="*/ 2147483646 h 56"/>
                <a:gd name="T16" fmla="*/ 2147483646 w 135"/>
                <a:gd name="T17" fmla="*/ 2147483646 h 56"/>
                <a:gd name="T18" fmla="*/ 2147483646 w 135"/>
                <a:gd name="T19" fmla="*/ 2147483646 h 56"/>
                <a:gd name="T20" fmla="*/ 2147483646 w 135"/>
                <a:gd name="T21" fmla="*/ 2147483646 h 56"/>
                <a:gd name="T22" fmla="*/ 2147483646 w 135"/>
                <a:gd name="T23" fmla="*/ 2147483646 h 56"/>
                <a:gd name="T24" fmla="*/ 2147483646 w 135"/>
                <a:gd name="T25" fmla="*/ 2147483646 h 56"/>
                <a:gd name="T26" fmla="*/ 2147483646 w 135"/>
                <a:gd name="T27" fmla="*/ 2147483646 h 5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35" h="56">
                  <a:moveTo>
                    <a:pt x="131" y="56"/>
                  </a:moveTo>
                  <a:cubicBezTo>
                    <a:pt x="4" y="56"/>
                    <a:pt x="4" y="56"/>
                    <a:pt x="4" y="56"/>
                  </a:cubicBezTo>
                  <a:cubicBezTo>
                    <a:pt x="2" y="56"/>
                    <a:pt x="0" y="55"/>
                    <a:pt x="0" y="52"/>
                  </a:cubicBezTo>
                  <a:cubicBezTo>
                    <a:pt x="0" y="4"/>
                    <a:pt x="0" y="4"/>
                    <a:pt x="0" y="4"/>
                  </a:cubicBezTo>
                  <a:cubicBezTo>
                    <a:pt x="0" y="2"/>
                    <a:pt x="2" y="0"/>
                    <a:pt x="4" y="0"/>
                  </a:cubicBezTo>
                  <a:cubicBezTo>
                    <a:pt x="131" y="0"/>
                    <a:pt x="131" y="0"/>
                    <a:pt x="131" y="0"/>
                  </a:cubicBezTo>
                  <a:cubicBezTo>
                    <a:pt x="134" y="0"/>
                    <a:pt x="135" y="2"/>
                    <a:pt x="135" y="4"/>
                  </a:cubicBezTo>
                  <a:cubicBezTo>
                    <a:pt x="135" y="52"/>
                    <a:pt x="135" y="52"/>
                    <a:pt x="135" y="52"/>
                  </a:cubicBezTo>
                  <a:cubicBezTo>
                    <a:pt x="135" y="55"/>
                    <a:pt x="134" y="56"/>
                    <a:pt x="131" y="56"/>
                  </a:cubicBezTo>
                  <a:close/>
                  <a:moveTo>
                    <a:pt x="8" y="48"/>
                  </a:moveTo>
                  <a:cubicBezTo>
                    <a:pt x="127" y="48"/>
                    <a:pt x="127" y="48"/>
                    <a:pt x="127" y="48"/>
                  </a:cubicBezTo>
                  <a:cubicBezTo>
                    <a:pt x="127" y="8"/>
                    <a:pt x="127" y="8"/>
                    <a:pt x="127" y="8"/>
                  </a:cubicBezTo>
                  <a:cubicBezTo>
                    <a:pt x="8" y="8"/>
                    <a:pt x="8" y="8"/>
                    <a:pt x="8" y="8"/>
                  </a:cubicBezTo>
                  <a:lnTo>
                    <a:pt x="8" y="48"/>
                  </a:lnTo>
                  <a:close/>
                </a:path>
              </a:pathLst>
            </a:custGeom>
            <a:grpFill/>
            <a:ln w="6350">
              <a:solidFill>
                <a:srgbClr val="000000"/>
              </a:solidFill>
              <a:round/>
              <a:headEnd/>
              <a:tailEnd/>
            </a:ln>
          </p:spPr>
          <p:txBody>
            <a:bodyPr/>
            <a:lstStyle/>
            <a:p>
              <a:endParaRPr lang="zh-CN" altLang="en-US"/>
            </a:p>
          </p:txBody>
        </p:sp>
        <p:sp>
          <p:nvSpPr>
            <p:cNvPr id="121" name="Freeform 271"/>
            <p:cNvSpPr>
              <a:spLocks/>
            </p:cNvSpPr>
            <p:nvPr/>
          </p:nvSpPr>
          <p:spPr bwMode="auto">
            <a:xfrm>
              <a:off x="7543801" y="3749676"/>
              <a:ext cx="130175" cy="252413"/>
            </a:xfrm>
            <a:custGeom>
              <a:avLst/>
              <a:gdLst>
                <a:gd name="T0" fmla="*/ 2147483646 w 84"/>
                <a:gd name="T1" fmla="*/ 2147483646 h 163"/>
                <a:gd name="T2" fmla="*/ 0 w 84"/>
                <a:gd name="T3" fmla="*/ 2147483646 h 163"/>
                <a:gd name="T4" fmla="*/ 2147483646 w 84"/>
                <a:gd name="T5" fmla="*/ 2147483646 h 163"/>
                <a:gd name="T6" fmla="*/ 2147483646 w 84"/>
                <a:gd name="T7" fmla="*/ 0 h 163"/>
                <a:gd name="T8" fmla="*/ 2147483646 w 84"/>
                <a:gd name="T9" fmla="*/ 2147483646 h 163"/>
                <a:gd name="T10" fmla="*/ 2147483646 w 84"/>
                <a:gd name="T11" fmla="*/ 2147483646 h 163"/>
                <a:gd name="T12" fmla="*/ 2147483646 w 84"/>
                <a:gd name="T13" fmla="*/ 2147483646 h 163"/>
                <a:gd name="T14" fmla="*/ 2147483646 w 84"/>
                <a:gd name="T15" fmla="*/ 2147483646 h 163"/>
                <a:gd name="T16" fmla="*/ 2147483646 w 84"/>
                <a:gd name="T17" fmla="*/ 2147483646 h 16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4" h="163">
                  <a:moveTo>
                    <a:pt x="23" y="163"/>
                  </a:moveTo>
                  <a:cubicBezTo>
                    <a:pt x="8" y="149"/>
                    <a:pt x="0" y="130"/>
                    <a:pt x="0" y="110"/>
                  </a:cubicBezTo>
                  <a:cubicBezTo>
                    <a:pt x="0" y="89"/>
                    <a:pt x="8" y="70"/>
                    <a:pt x="23" y="56"/>
                  </a:cubicBezTo>
                  <a:cubicBezTo>
                    <a:pt x="79" y="0"/>
                    <a:pt x="79" y="0"/>
                    <a:pt x="79" y="0"/>
                  </a:cubicBezTo>
                  <a:cubicBezTo>
                    <a:pt x="84" y="6"/>
                    <a:pt x="84" y="6"/>
                    <a:pt x="84" y="6"/>
                  </a:cubicBezTo>
                  <a:cubicBezTo>
                    <a:pt x="28" y="62"/>
                    <a:pt x="28" y="62"/>
                    <a:pt x="28" y="62"/>
                  </a:cubicBezTo>
                  <a:cubicBezTo>
                    <a:pt x="15" y="75"/>
                    <a:pt x="8" y="92"/>
                    <a:pt x="8" y="110"/>
                  </a:cubicBezTo>
                  <a:cubicBezTo>
                    <a:pt x="8" y="128"/>
                    <a:pt x="15" y="145"/>
                    <a:pt x="28" y="157"/>
                  </a:cubicBezTo>
                  <a:lnTo>
                    <a:pt x="23" y="163"/>
                  </a:lnTo>
                  <a:close/>
                </a:path>
              </a:pathLst>
            </a:custGeom>
            <a:grpFill/>
            <a:ln w="6350">
              <a:solidFill>
                <a:srgbClr val="000000"/>
              </a:solidFill>
              <a:round/>
              <a:headEnd/>
              <a:tailEnd/>
            </a:ln>
          </p:spPr>
          <p:txBody>
            <a:bodyPr/>
            <a:lstStyle/>
            <a:p>
              <a:endParaRPr lang="zh-CN" altLang="en-US"/>
            </a:p>
          </p:txBody>
        </p:sp>
        <p:sp>
          <p:nvSpPr>
            <p:cNvPr id="122" name="Freeform 272"/>
            <p:cNvSpPr>
              <a:spLocks/>
            </p:cNvSpPr>
            <p:nvPr/>
          </p:nvSpPr>
          <p:spPr bwMode="auto">
            <a:xfrm>
              <a:off x="7753351" y="3916364"/>
              <a:ext cx="87313" cy="85725"/>
            </a:xfrm>
            <a:custGeom>
              <a:avLst/>
              <a:gdLst>
                <a:gd name="T0" fmla="*/ 2147483646 w 55"/>
                <a:gd name="T1" fmla="*/ 2147483646 h 54"/>
                <a:gd name="T2" fmla="*/ 0 w 55"/>
                <a:gd name="T3" fmla="*/ 2147483646 h 54"/>
                <a:gd name="T4" fmla="*/ 2147483646 w 55"/>
                <a:gd name="T5" fmla="*/ 0 h 54"/>
                <a:gd name="T6" fmla="*/ 2147483646 w 55"/>
                <a:gd name="T7" fmla="*/ 2147483646 h 54"/>
                <a:gd name="T8" fmla="*/ 2147483646 w 55"/>
                <a:gd name="T9" fmla="*/ 2147483646 h 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54">
                  <a:moveTo>
                    <a:pt x="5" y="54"/>
                  </a:moveTo>
                  <a:lnTo>
                    <a:pt x="0" y="49"/>
                  </a:lnTo>
                  <a:lnTo>
                    <a:pt x="49" y="0"/>
                  </a:lnTo>
                  <a:lnTo>
                    <a:pt x="55" y="5"/>
                  </a:lnTo>
                  <a:lnTo>
                    <a:pt x="5" y="54"/>
                  </a:lnTo>
                  <a:close/>
                </a:path>
              </a:pathLst>
            </a:custGeom>
            <a:grpFill/>
            <a:ln w="6350">
              <a:solidFill>
                <a:srgbClr val="000000"/>
              </a:solidFill>
              <a:round/>
              <a:headEnd/>
              <a:tailEnd/>
            </a:ln>
          </p:spPr>
          <p:txBody>
            <a:bodyPr/>
            <a:lstStyle/>
            <a:p>
              <a:endParaRPr lang="zh-CN" altLang="en-US"/>
            </a:p>
          </p:txBody>
        </p:sp>
        <p:sp>
          <p:nvSpPr>
            <p:cNvPr id="123" name="Freeform 273"/>
            <p:cNvSpPr>
              <a:spLocks/>
            </p:cNvSpPr>
            <p:nvPr/>
          </p:nvSpPr>
          <p:spPr bwMode="auto">
            <a:xfrm>
              <a:off x="7666039" y="3732214"/>
              <a:ext cx="179388" cy="192088"/>
            </a:xfrm>
            <a:custGeom>
              <a:avLst/>
              <a:gdLst>
                <a:gd name="T0" fmla="*/ 2147483646 w 116"/>
                <a:gd name="T1" fmla="*/ 2147483646 h 123"/>
                <a:gd name="T2" fmla="*/ 2147483646 w 116"/>
                <a:gd name="T3" fmla="*/ 2147483646 h 123"/>
                <a:gd name="T4" fmla="*/ 2147483646 w 116"/>
                <a:gd name="T5" fmla="*/ 2147483646 h 123"/>
                <a:gd name="T6" fmla="*/ 2147483646 w 116"/>
                <a:gd name="T7" fmla="*/ 2147483646 h 123"/>
                <a:gd name="T8" fmla="*/ 2147483646 w 116"/>
                <a:gd name="T9" fmla="*/ 2147483646 h 123"/>
                <a:gd name="T10" fmla="*/ 2147483646 w 116"/>
                <a:gd name="T11" fmla="*/ 2147483646 h 123"/>
                <a:gd name="T12" fmla="*/ 0 w 116"/>
                <a:gd name="T13" fmla="*/ 2147483646 h 123"/>
                <a:gd name="T14" fmla="*/ 2147483646 w 116"/>
                <a:gd name="T15" fmla="*/ 2147483646 h 123"/>
                <a:gd name="T16" fmla="*/ 2147483646 w 116"/>
                <a:gd name="T17" fmla="*/ 2147483646 h 123"/>
                <a:gd name="T18" fmla="*/ 2147483646 w 116"/>
                <a:gd name="T19" fmla="*/ 2147483646 h 1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6" h="123">
                  <a:moveTo>
                    <a:pt x="112" y="123"/>
                  </a:moveTo>
                  <a:cubicBezTo>
                    <a:pt x="106" y="118"/>
                    <a:pt x="106" y="118"/>
                    <a:pt x="106" y="118"/>
                  </a:cubicBezTo>
                  <a:cubicBezTo>
                    <a:pt x="106" y="118"/>
                    <a:pt x="106" y="118"/>
                    <a:pt x="106" y="118"/>
                  </a:cubicBezTo>
                  <a:cubicBezTo>
                    <a:pt x="106" y="114"/>
                    <a:pt x="94" y="93"/>
                    <a:pt x="62" y="61"/>
                  </a:cubicBezTo>
                  <a:cubicBezTo>
                    <a:pt x="30" y="29"/>
                    <a:pt x="9" y="16"/>
                    <a:pt x="5" y="17"/>
                  </a:cubicBezTo>
                  <a:cubicBezTo>
                    <a:pt x="5" y="17"/>
                    <a:pt x="5" y="17"/>
                    <a:pt x="5" y="17"/>
                  </a:cubicBezTo>
                  <a:cubicBezTo>
                    <a:pt x="0" y="11"/>
                    <a:pt x="0" y="11"/>
                    <a:pt x="0" y="11"/>
                  </a:cubicBezTo>
                  <a:cubicBezTo>
                    <a:pt x="11" y="0"/>
                    <a:pt x="58" y="46"/>
                    <a:pt x="68" y="55"/>
                  </a:cubicBezTo>
                  <a:cubicBezTo>
                    <a:pt x="82" y="70"/>
                    <a:pt x="95" y="84"/>
                    <a:pt x="103" y="96"/>
                  </a:cubicBezTo>
                  <a:cubicBezTo>
                    <a:pt x="113" y="111"/>
                    <a:pt x="116" y="119"/>
                    <a:pt x="112" y="123"/>
                  </a:cubicBezTo>
                  <a:close/>
                </a:path>
              </a:pathLst>
            </a:custGeom>
            <a:grpFill/>
            <a:ln w="6350">
              <a:solidFill>
                <a:srgbClr val="000000"/>
              </a:solidFill>
              <a:round/>
              <a:headEnd/>
              <a:tailEnd/>
            </a:ln>
          </p:spPr>
          <p:txBody>
            <a:bodyPr/>
            <a:lstStyle/>
            <a:p>
              <a:endParaRPr lang="zh-CN" altLang="en-US"/>
            </a:p>
          </p:txBody>
        </p:sp>
        <p:sp>
          <p:nvSpPr>
            <p:cNvPr id="124" name="Freeform 274"/>
            <p:cNvSpPr>
              <a:spLocks/>
            </p:cNvSpPr>
            <p:nvPr/>
          </p:nvSpPr>
          <p:spPr bwMode="auto">
            <a:xfrm>
              <a:off x="7661276" y="3757614"/>
              <a:ext cx="171450" cy="169863"/>
            </a:xfrm>
            <a:custGeom>
              <a:avLst/>
              <a:gdLst>
                <a:gd name="T0" fmla="*/ 2147483646 w 108"/>
                <a:gd name="T1" fmla="*/ 2147483646 h 107"/>
                <a:gd name="T2" fmla="*/ 0 w 108"/>
                <a:gd name="T3" fmla="*/ 2147483646 h 107"/>
                <a:gd name="T4" fmla="*/ 2147483646 w 108"/>
                <a:gd name="T5" fmla="*/ 0 h 107"/>
                <a:gd name="T6" fmla="*/ 2147483646 w 108"/>
                <a:gd name="T7" fmla="*/ 2147483646 h 107"/>
                <a:gd name="T8" fmla="*/ 2147483646 w 108"/>
                <a:gd name="T9" fmla="*/ 2147483646 h 10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8" h="107">
                  <a:moveTo>
                    <a:pt x="105" y="107"/>
                  </a:moveTo>
                  <a:lnTo>
                    <a:pt x="0" y="3"/>
                  </a:lnTo>
                  <a:lnTo>
                    <a:pt x="3" y="0"/>
                  </a:lnTo>
                  <a:lnTo>
                    <a:pt x="108" y="105"/>
                  </a:lnTo>
                  <a:lnTo>
                    <a:pt x="105" y="107"/>
                  </a:lnTo>
                  <a:close/>
                </a:path>
              </a:pathLst>
            </a:custGeom>
            <a:grpFill/>
            <a:ln w="6350">
              <a:solidFill>
                <a:srgbClr val="000000"/>
              </a:solidFill>
              <a:round/>
              <a:headEnd/>
              <a:tailEnd/>
            </a:ln>
          </p:spPr>
          <p:txBody>
            <a:bodyPr/>
            <a:lstStyle/>
            <a:p>
              <a:endParaRPr lang="zh-CN" altLang="en-US"/>
            </a:p>
          </p:txBody>
        </p:sp>
        <p:sp>
          <p:nvSpPr>
            <p:cNvPr id="125" name="Freeform 275"/>
            <p:cNvSpPr>
              <a:spLocks/>
            </p:cNvSpPr>
            <p:nvPr/>
          </p:nvSpPr>
          <p:spPr bwMode="auto">
            <a:xfrm>
              <a:off x="7585076" y="3833814"/>
              <a:ext cx="169863" cy="169863"/>
            </a:xfrm>
            <a:custGeom>
              <a:avLst/>
              <a:gdLst>
                <a:gd name="T0" fmla="*/ 2147483646 w 107"/>
                <a:gd name="T1" fmla="*/ 2147483646 h 107"/>
                <a:gd name="T2" fmla="*/ 0 w 107"/>
                <a:gd name="T3" fmla="*/ 2147483646 h 107"/>
                <a:gd name="T4" fmla="*/ 2147483646 w 107"/>
                <a:gd name="T5" fmla="*/ 0 h 107"/>
                <a:gd name="T6" fmla="*/ 2147483646 w 107"/>
                <a:gd name="T7" fmla="*/ 2147483646 h 107"/>
                <a:gd name="T8" fmla="*/ 2147483646 w 107"/>
                <a:gd name="T9" fmla="*/ 2147483646 h 10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7" h="107">
                  <a:moveTo>
                    <a:pt x="105" y="107"/>
                  </a:moveTo>
                  <a:lnTo>
                    <a:pt x="0" y="3"/>
                  </a:lnTo>
                  <a:lnTo>
                    <a:pt x="3" y="0"/>
                  </a:lnTo>
                  <a:lnTo>
                    <a:pt x="107" y="104"/>
                  </a:lnTo>
                  <a:lnTo>
                    <a:pt x="105" y="107"/>
                  </a:lnTo>
                  <a:close/>
                </a:path>
              </a:pathLst>
            </a:custGeom>
            <a:grpFill/>
            <a:ln w="6350">
              <a:solidFill>
                <a:srgbClr val="000000"/>
              </a:solidFill>
              <a:round/>
              <a:headEnd/>
              <a:tailEnd/>
            </a:ln>
          </p:spPr>
          <p:txBody>
            <a:bodyPr/>
            <a:lstStyle/>
            <a:p>
              <a:endParaRPr lang="zh-CN" altLang="en-US"/>
            </a:p>
          </p:txBody>
        </p:sp>
        <p:sp>
          <p:nvSpPr>
            <p:cNvPr id="126" name="Rectangle 276"/>
            <p:cNvSpPr>
              <a:spLocks noChangeArrowheads="1"/>
            </p:cNvSpPr>
            <p:nvPr/>
          </p:nvSpPr>
          <p:spPr bwMode="auto">
            <a:xfrm>
              <a:off x="7261226" y="3930651"/>
              <a:ext cx="3175" cy="3175"/>
            </a:xfrm>
            <a:prstGeom prst="rect">
              <a:avLst/>
            </a:prstGeom>
            <a:grpFill/>
            <a:ln w="6350">
              <a:solidFill>
                <a:srgbClr val="000000"/>
              </a:solidFill>
              <a:miter lim="800000"/>
              <a:headEnd/>
              <a:tailEnd/>
            </a:ln>
          </p:spPr>
          <p:txBody>
            <a:bodyPr/>
            <a:lstStyle/>
            <a:p>
              <a:endParaRPr lang="zh-CN" altLang="en-US">
                <a:solidFill>
                  <a:srgbClr val="000000"/>
                </a:solidFill>
              </a:endParaRPr>
            </a:p>
          </p:txBody>
        </p:sp>
        <p:sp>
          <p:nvSpPr>
            <p:cNvPr id="127" name="Rectangle 277"/>
            <p:cNvSpPr>
              <a:spLocks noChangeArrowheads="1"/>
            </p:cNvSpPr>
            <p:nvPr/>
          </p:nvSpPr>
          <p:spPr bwMode="auto">
            <a:xfrm>
              <a:off x="7261226" y="3937001"/>
              <a:ext cx="3175" cy="11113"/>
            </a:xfrm>
            <a:prstGeom prst="rect">
              <a:avLst/>
            </a:prstGeom>
            <a:grpFill/>
            <a:ln w="6350">
              <a:solidFill>
                <a:srgbClr val="000000"/>
              </a:solidFill>
              <a:miter lim="800000"/>
              <a:headEnd/>
              <a:tailEnd/>
            </a:ln>
          </p:spPr>
          <p:txBody>
            <a:bodyPr/>
            <a:lstStyle/>
            <a:p>
              <a:endParaRPr lang="zh-CN" altLang="en-US">
                <a:solidFill>
                  <a:srgbClr val="000000"/>
                </a:solidFill>
              </a:endParaRPr>
            </a:p>
          </p:txBody>
        </p:sp>
        <p:sp>
          <p:nvSpPr>
            <p:cNvPr id="128" name="Freeform 278"/>
            <p:cNvSpPr>
              <a:spLocks/>
            </p:cNvSpPr>
            <p:nvPr/>
          </p:nvSpPr>
          <p:spPr bwMode="auto">
            <a:xfrm>
              <a:off x="7267576" y="3930651"/>
              <a:ext cx="15875" cy="17463"/>
            </a:xfrm>
            <a:custGeom>
              <a:avLst/>
              <a:gdLst>
                <a:gd name="T0" fmla="*/ 2147483646 w 10"/>
                <a:gd name="T1" fmla="*/ 2147483646 h 11"/>
                <a:gd name="T2" fmla="*/ 2147483646 w 10"/>
                <a:gd name="T3" fmla="*/ 2147483646 h 11"/>
                <a:gd name="T4" fmla="*/ 2147483646 w 10"/>
                <a:gd name="T5" fmla="*/ 0 h 11"/>
                <a:gd name="T6" fmla="*/ 0 w 10"/>
                <a:gd name="T7" fmla="*/ 0 h 11"/>
                <a:gd name="T8" fmla="*/ 0 w 10"/>
                <a:gd name="T9" fmla="*/ 2147483646 h 11"/>
                <a:gd name="T10" fmla="*/ 2147483646 w 10"/>
                <a:gd name="T11" fmla="*/ 2147483646 h 11"/>
                <a:gd name="T12" fmla="*/ 2147483646 w 10"/>
                <a:gd name="T13" fmla="*/ 2147483646 h 11"/>
                <a:gd name="T14" fmla="*/ 2147483646 w 10"/>
                <a:gd name="T15" fmla="*/ 2147483646 h 11"/>
                <a:gd name="T16" fmla="*/ 2147483646 w 10"/>
                <a:gd name="T17" fmla="*/ 2147483646 h 11"/>
                <a:gd name="T18" fmla="*/ 2147483646 w 10"/>
                <a:gd name="T19" fmla="*/ 2147483646 h 11"/>
                <a:gd name="T20" fmla="*/ 2147483646 w 10"/>
                <a:gd name="T21" fmla="*/ 0 h 11"/>
                <a:gd name="T22" fmla="*/ 2147483646 w 10"/>
                <a:gd name="T23" fmla="*/ 0 h 11"/>
                <a:gd name="T24" fmla="*/ 2147483646 w 10"/>
                <a:gd name="T25" fmla="*/ 2147483646 h 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 h="11">
                  <a:moveTo>
                    <a:pt x="7" y="5"/>
                  </a:moveTo>
                  <a:lnTo>
                    <a:pt x="3" y="5"/>
                  </a:lnTo>
                  <a:lnTo>
                    <a:pt x="3" y="0"/>
                  </a:lnTo>
                  <a:lnTo>
                    <a:pt x="0" y="0"/>
                  </a:lnTo>
                  <a:lnTo>
                    <a:pt x="0" y="11"/>
                  </a:lnTo>
                  <a:lnTo>
                    <a:pt x="3" y="11"/>
                  </a:lnTo>
                  <a:lnTo>
                    <a:pt x="3" y="6"/>
                  </a:lnTo>
                  <a:lnTo>
                    <a:pt x="7" y="6"/>
                  </a:lnTo>
                  <a:lnTo>
                    <a:pt x="7" y="11"/>
                  </a:lnTo>
                  <a:lnTo>
                    <a:pt x="10" y="11"/>
                  </a:lnTo>
                  <a:lnTo>
                    <a:pt x="10" y="0"/>
                  </a:lnTo>
                  <a:lnTo>
                    <a:pt x="7" y="0"/>
                  </a:lnTo>
                  <a:lnTo>
                    <a:pt x="7" y="5"/>
                  </a:lnTo>
                  <a:close/>
                </a:path>
              </a:pathLst>
            </a:custGeom>
            <a:grpFill/>
            <a:ln w="6350">
              <a:solidFill>
                <a:srgbClr val="000000"/>
              </a:solidFill>
              <a:round/>
              <a:headEnd/>
              <a:tailEnd/>
            </a:ln>
          </p:spPr>
          <p:txBody>
            <a:bodyPr/>
            <a:lstStyle/>
            <a:p>
              <a:endParaRPr lang="zh-CN" altLang="en-US"/>
            </a:p>
          </p:txBody>
        </p:sp>
        <p:sp>
          <p:nvSpPr>
            <p:cNvPr id="129" name="Freeform 279"/>
            <p:cNvSpPr>
              <a:spLocks/>
            </p:cNvSpPr>
            <p:nvPr/>
          </p:nvSpPr>
          <p:spPr bwMode="auto">
            <a:xfrm>
              <a:off x="7319964" y="3930651"/>
              <a:ext cx="15875" cy="17463"/>
            </a:xfrm>
            <a:custGeom>
              <a:avLst/>
              <a:gdLst>
                <a:gd name="T0" fmla="*/ 2147483646 w 10"/>
                <a:gd name="T1" fmla="*/ 0 h 11"/>
                <a:gd name="T2" fmla="*/ 2147483646 w 10"/>
                <a:gd name="T3" fmla="*/ 2147483646 h 11"/>
                <a:gd name="T4" fmla="*/ 2147483646 w 10"/>
                <a:gd name="T5" fmla="*/ 0 h 11"/>
                <a:gd name="T6" fmla="*/ 0 w 10"/>
                <a:gd name="T7" fmla="*/ 0 h 11"/>
                <a:gd name="T8" fmla="*/ 0 w 10"/>
                <a:gd name="T9" fmla="*/ 2147483646 h 11"/>
                <a:gd name="T10" fmla="*/ 2147483646 w 10"/>
                <a:gd name="T11" fmla="*/ 2147483646 h 11"/>
                <a:gd name="T12" fmla="*/ 2147483646 w 10"/>
                <a:gd name="T13" fmla="*/ 2147483646 h 11"/>
                <a:gd name="T14" fmla="*/ 2147483646 w 10"/>
                <a:gd name="T15" fmla="*/ 2147483646 h 11"/>
                <a:gd name="T16" fmla="*/ 2147483646 w 10"/>
                <a:gd name="T17" fmla="*/ 2147483646 h 11"/>
                <a:gd name="T18" fmla="*/ 2147483646 w 10"/>
                <a:gd name="T19" fmla="*/ 0 h 11"/>
                <a:gd name="T20" fmla="*/ 2147483646 w 10"/>
                <a:gd name="T21" fmla="*/ 0 h 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 h="11">
                  <a:moveTo>
                    <a:pt x="8" y="0"/>
                  </a:moveTo>
                  <a:lnTo>
                    <a:pt x="8" y="7"/>
                  </a:lnTo>
                  <a:lnTo>
                    <a:pt x="3" y="0"/>
                  </a:lnTo>
                  <a:lnTo>
                    <a:pt x="0" y="0"/>
                  </a:lnTo>
                  <a:lnTo>
                    <a:pt x="0" y="11"/>
                  </a:lnTo>
                  <a:lnTo>
                    <a:pt x="3" y="11"/>
                  </a:lnTo>
                  <a:lnTo>
                    <a:pt x="3" y="4"/>
                  </a:lnTo>
                  <a:lnTo>
                    <a:pt x="8" y="11"/>
                  </a:lnTo>
                  <a:lnTo>
                    <a:pt x="10" y="11"/>
                  </a:lnTo>
                  <a:lnTo>
                    <a:pt x="10" y="0"/>
                  </a:lnTo>
                  <a:lnTo>
                    <a:pt x="8" y="0"/>
                  </a:lnTo>
                  <a:close/>
                </a:path>
              </a:pathLst>
            </a:custGeom>
            <a:grpFill/>
            <a:ln w="6350">
              <a:solidFill>
                <a:srgbClr val="000000"/>
              </a:solidFill>
              <a:round/>
              <a:headEnd/>
              <a:tailEnd/>
            </a:ln>
          </p:spPr>
          <p:txBody>
            <a:bodyPr/>
            <a:lstStyle/>
            <a:p>
              <a:endParaRPr lang="zh-CN" altLang="en-US"/>
            </a:p>
          </p:txBody>
        </p:sp>
        <p:sp>
          <p:nvSpPr>
            <p:cNvPr id="130" name="Freeform 280"/>
            <p:cNvSpPr>
              <a:spLocks noEditPoints="1"/>
            </p:cNvSpPr>
            <p:nvPr/>
          </p:nvSpPr>
          <p:spPr bwMode="auto">
            <a:xfrm>
              <a:off x="7286626" y="3930651"/>
              <a:ext cx="14288" cy="17463"/>
            </a:xfrm>
            <a:custGeom>
              <a:avLst/>
              <a:gdLst>
                <a:gd name="T0" fmla="*/ 2147483646 w 10"/>
                <a:gd name="T1" fmla="*/ 0 h 11"/>
                <a:gd name="T2" fmla="*/ 0 w 10"/>
                <a:gd name="T3" fmla="*/ 2147483646 h 11"/>
                <a:gd name="T4" fmla="*/ 2147483646 w 10"/>
                <a:gd name="T5" fmla="*/ 2147483646 h 11"/>
                <a:gd name="T6" fmla="*/ 2147483646 w 10"/>
                <a:gd name="T7" fmla="*/ 2147483646 h 11"/>
                <a:gd name="T8" fmla="*/ 2147483646 w 10"/>
                <a:gd name="T9" fmla="*/ 0 h 11"/>
                <a:gd name="T10" fmla="*/ 2147483646 w 10"/>
                <a:gd name="T11" fmla="*/ 2147483646 h 11"/>
                <a:gd name="T12" fmla="*/ 2147483646 w 10"/>
                <a:gd name="T13" fmla="*/ 2147483646 h 11"/>
                <a:gd name="T14" fmla="*/ 2147483646 w 10"/>
                <a:gd name="T15" fmla="*/ 2147483646 h 11"/>
                <a:gd name="T16" fmla="*/ 2147483646 w 10"/>
                <a:gd name="T17" fmla="*/ 2147483646 h 11"/>
                <a:gd name="T18" fmla="*/ 2147483646 w 10"/>
                <a:gd name="T19" fmla="*/ 2147483646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 h="11">
                  <a:moveTo>
                    <a:pt x="5" y="0"/>
                  </a:moveTo>
                  <a:cubicBezTo>
                    <a:pt x="2" y="0"/>
                    <a:pt x="0" y="3"/>
                    <a:pt x="0" y="6"/>
                  </a:cubicBezTo>
                  <a:cubicBezTo>
                    <a:pt x="0" y="9"/>
                    <a:pt x="2" y="11"/>
                    <a:pt x="5" y="11"/>
                  </a:cubicBezTo>
                  <a:cubicBezTo>
                    <a:pt x="8" y="11"/>
                    <a:pt x="10" y="9"/>
                    <a:pt x="10" y="6"/>
                  </a:cubicBezTo>
                  <a:cubicBezTo>
                    <a:pt x="10" y="3"/>
                    <a:pt x="8" y="0"/>
                    <a:pt x="5" y="0"/>
                  </a:cubicBezTo>
                  <a:close/>
                  <a:moveTo>
                    <a:pt x="5" y="9"/>
                  </a:moveTo>
                  <a:cubicBezTo>
                    <a:pt x="3" y="9"/>
                    <a:pt x="2" y="8"/>
                    <a:pt x="2" y="6"/>
                  </a:cubicBezTo>
                  <a:cubicBezTo>
                    <a:pt x="2" y="3"/>
                    <a:pt x="3" y="2"/>
                    <a:pt x="5" y="2"/>
                  </a:cubicBezTo>
                  <a:cubicBezTo>
                    <a:pt x="7" y="2"/>
                    <a:pt x="8" y="3"/>
                    <a:pt x="8" y="6"/>
                  </a:cubicBezTo>
                  <a:cubicBezTo>
                    <a:pt x="8" y="8"/>
                    <a:pt x="7" y="9"/>
                    <a:pt x="5" y="9"/>
                  </a:cubicBezTo>
                  <a:close/>
                </a:path>
              </a:pathLst>
            </a:custGeom>
            <a:grpFill/>
            <a:ln w="6350">
              <a:solidFill>
                <a:srgbClr val="000000"/>
              </a:solidFill>
              <a:round/>
              <a:headEnd/>
              <a:tailEnd/>
            </a:ln>
          </p:spPr>
          <p:txBody>
            <a:bodyPr/>
            <a:lstStyle/>
            <a:p>
              <a:endParaRPr lang="zh-CN" altLang="en-US"/>
            </a:p>
          </p:txBody>
        </p:sp>
        <p:sp>
          <p:nvSpPr>
            <p:cNvPr id="131" name="Freeform 281"/>
            <p:cNvSpPr>
              <a:spLocks noEditPoints="1"/>
            </p:cNvSpPr>
            <p:nvPr/>
          </p:nvSpPr>
          <p:spPr bwMode="auto">
            <a:xfrm>
              <a:off x="7304089" y="3930651"/>
              <a:ext cx="14288" cy="17463"/>
            </a:xfrm>
            <a:custGeom>
              <a:avLst/>
              <a:gdLst>
                <a:gd name="T0" fmla="*/ 2147483646 w 9"/>
                <a:gd name="T1" fmla="*/ 2147483646 h 11"/>
                <a:gd name="T2" fmla="*/ 2147483646 w 9"/>
                <a:gd name="T3" fmla="*/ 0 h 11"/>
                <a:gd name="T4" fmla="*/ 2147483646 w 9"/>
                <a:gd name="T5" fmla="*/ 0 h 11"/>
                <a:gd name="T6" fmla="*/ 2147483646 w 9"/>
                <a:gd name="T7" fmla="*/ 0 h 11"/>
                <a:gd name="T8" fmla="*/ 0 w 9"/>
                <a:gd name="T9" fmla="*/ 0 h 11"/>
                <a:gd name="T10" fmla="*/ 0 w 9"/>
                <a:gd name="T11" fmla="*/ 2147483646 h 11"/>
                <a:gd name="T12" fmla="*/ 2147483646 w 9"/>
                <a:gd name="T13" fmla="*/ 2147483646 h 11"/>
                <a:gd name="T14" fmla="*/ 2147483646 w 9"/>
                <a:gd name="T15" fmla="*/ 2147483646 h 11"/>
                <a:gd name="T16" fmla="*/ 2147483646 w 9"/>
                <a:gd name="T17" fmla="*/ 2147483646 h 11"/>
                <a:gd name="T18" fmla="*/ 2147483646 w 9"/>
                <a:gd name="T19" fmla="*/ 2147483646 h 11"/>
                <a:gd name="T20" fmla="*/ 2147483646 w 9"/>
                <a:gd name="T21" fmla="*/ 2147483646 h 11"/>
                <a:gd name="T22" fmla="*/ 2147483646 w 9"/>
                <a:gd name="T23" fmla="*/ 2147483646 h 11"/>
                <a:gd name="T24" fmla="*/ 2147483646 w 9"/>
                <a:gd name="T25" fmla="*/ 2147483646 h 11"/>
                <a:gd name="T26" fmla="*/ 2147483646 w 9"/>
                <a:gd name="T27" fmla="*/ 2147483646 h 11"/>
                <a:gd name="T28" fmla="*/ 2147483646 w 9"/>
                <a:gd name="T29" fmla="*/ 2147483646 h 11"/>
                <a:gd name="T30" fmla="*/ 2147483646 w 9"/>
                <a:gd name="T31" fmla="*/ 2147483646 h 11"/>
                <a:gd name="T32" fmla="*/ 2147483646 w 9"/>
                <a:gd name="T33" fmla="*/ 2147483646 h 11"/>
                <a:gd name="T34" fmla="*/ 2147483646 w 9"/>
                <a:gd name="T35" fmla="*/ 2147483646 h 11"/>
                <a:gd name="T36" fmla="*/ 2147483646 w 9"/>
                <a:gd name="T37" fmla="*/ 2147483646 h 1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 h="11">
                  <a:moveTo>
                    <a:pt x="9" y="3"/>
                  </a:moveTo>
                  <a:cubicBezTo>
                    <a:pt x="9" y="1"/>
                    <a:pt x="8" y="0"/>
                    <a:pt x="6" y="0"/>
                  </a:cubicBezTo>
                  <a:cubicBezTo>
                    <a:pt x="1" y="0"/>
                    <a:pt x="1" y="0"/>
                    <a:pt x="1" y="0"/>
                  </a:cubicBezTo>
                  <a:cubicBezTo>
                    <a:pt x="1" y="0"/>
                    <a:pt x="1" y="0"/>
                    <a:pt x="1" y="0"/>
                  </a:cubicBezTo>
                  <a:cubicBezTo>
                    <a:pt x="0" y="0"/>
                    <a:pt x="0" y="0"/>
                    <a:pt x="0" y="0"/>
                  </a:cubicBezTo>
                  <a:cubicBezTo>
                    <a:pt x="0" y="11"/>
                    <a:pt x="0" y="11"/>
                    <a:pt x="0" y="11"/>
                  </a:cubicBezTo>
                  <a:cubicBezTo>
                    <a:pt x="2" y="11"/>
                    <a:pt x="2" y="11"/>
                    <a:pt x="2" y="11"/>
                  </a:cubicBezTo>
                  <a:cubicBezTo>
                    <a:pt x="2" y="7"/>
                    <a:pt x="2" y="7"/>
                    <a:pt x="2" y="7"/>
                  </a:cubicBezTo>
                  <a:cubicBezTo>
                    <a:pt x="4" y="7"/>
                    <a:pt x="4" y="7"/>
                    <a:pt x="4" y="7"/>
                  </a:cubicBezTo>
                  <a:cubicBezTo>
                    <a:pt x="7" y="11"/>
                    <a:pt x="7" y="11"/>
                    <a:pt x="7" y="11"/>
                  </a:cubicBezTo>
                  <a:cubicBezTo>
                    <a:pt x="9" y="11"/>
                    <a:pt x="9" y="11"/>
                    <a:pt x="9" y="11"/>
                  </a:cubicBezTo>
                  <a:cubicBezTo>
                    <a:pt x="6" y="7"/>
                    <a:pt x="6" y="7"/>
                    <a:pt x="6" y="7"/>
                  </a:cubicBezTo>
                  <a:cubicBezTo>
                    <a:pt x="8" y="6"/>
                    <a:pt x="9" y="5"/>
                    <a:pt x="9" y="3"/>
                  </a:cubicBezTo>
                  <a:close/>
                  <a:moveTo>
                    <a:pt x="2" y="1"/>
                  </a:moveTo>
                  <a:cubicBezTo>
                    <a:pt x="5" y="1"/>
                    <a:pt x="5" y="1"/>
                    <a:pt x="5" y="1"/>
                  </a:cubicBezTo>
                  <a:cubicBezTo>
                    <a:pt x="6" y="1"/>
                    <a:pt x="7" y="2"/>
                    <a:pt x="7" y="3"/>
                  </a:cubicBezTo>
                  <a:cubicBezTo>
                    <a:pt x="7" y="4"/>
                    <a:pt x="6" y="5"/>
                    <a:pt x="5" y="5"/>
                  </a:cubicBezTo>
                  <a:cubicBezTo>
                    <a:pt x="2" y="5"/>
                    <a:pt x="2" y="5"/>
                    <a:pt x="2" y="5"/>
                  </a:cubicBezTo>
                  <a:lnTo>
                    <a:pt x="2" y="1"/>
                  </a:lnTo>
                  <a:close/>
                </a:path>
              </a:pathLst>
            </a:custGeom>
            <a:grpFill/>
            <a:ln w="6350">
              <a:solidFill>
                <a:srgbClr val="000000"/>
              </a:solidFill>
              <a:round/>
              <a:headEnd/>
              <a:tailEnd/>
            </a:ln>
          </p:spPr>
          <p:txBody>
            <a:bodyPr/>
            <a:lstStyle/>
            <a:p>
              <a:endParaRPr lang="zh-CN" altLang="en-US"/>
            </a:p>
          </p:txBody>
        </p:sp>
        <p:sp>
          <p:nvSpPr>
            <p:cNvPr id="132" name="Rectangle 282"/>
            <p:cNvSpPr>
              <a:spLocks noChangeArrowheads="1"/>
            </p:cNvSpPr>
            <p:nvPr/>
          </p:nvSpPr>
          <p:spPr bwMode="auto">
            <a:xfrm>
              <a:off x="7243764" y="3930651"/>
              <a:ext cx="1588" cy="17463"/>
            </a:xfrm>
            <a:prstGeom prst="rect">
              <a:avLst/>
            </a:prstGeom>
            <a:grpFill/>
            <a:ln w="6350">
              <a:solidFill>
                <a:srgbClr val="000000"/>
              </a:solidFill>
              <a:miter lim="800000"/>
              <a:headEnd/>
              <a:tailEnd/>
            </a:ln>
          </p:spPr>
          <p:txBody>
            <a:bodyPr/>
            <a:lstStyle/>
            <a:p>
              <a:endParaRPr lang="zh-CN" altLang="en-US">
                <a:solidFill>
                  <a:srgbClr val="000000"/>
                </a:solidFill>
              </a:endParaRPr>
            </a:p>
          </p:txBody>
        </p:sp>
        <p:sp>
          <p:nvSpPr>
            <p:cNvPr id="133" name="Freeform 283"/>
            <p:cNvSpPr>
              <a:spLocks/>
            </p:cNvSpPr>
            <p:nvPr/>
          </p:nvSpPr>
          <p:spPr bwMode="auto">
            <a:xfrm>
              <a:off x="7226301" y="3929064"/>
              <a:ext cx="3175" cy="9525"/>
            </a:xfrm>
            <a:custGeom>
              <a:avLst/>
              <a:gdLst>
                <a:gd name="T0" fmla="*/ 2147483646 w 2"/>
                <a:gd name="T1" fmla="*/ 2147483646 h 6"/>
                <a:gd name="T2" fmla="*/ 2147483646 w 2"/>
                <a:gd name="T3" fmla="*/ 2147483646 h 6"/>
                <a:gd name="T4" fmla="*/ 2147483646 w 2"/>
                <a:gd name="T5" fmla="*/ 0 h 6"/>
                <a:gd name="T6" fmla="*/ 0 w 2"/>
                <a:gd name="T7" fmla="*/ 0 h 6"/>
                <a:gd name="T8" fmla="*/ 0 w 2"/>
                <a:gd name="T9" fmla="*/ 2147483646 h 6"/>
                <a:gd name="T10" fmla="*/ 0 w 2"/>
                <a:gd name="T11" fmla="*/ 2147483646 h 6"/>
                <a:gd name="T12" fmla="*/ 2147483646 w 2"/>
                <a:gd name="T13" fmla="*/ 2147483646 h 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 h="6">
                  <a:moveTo>
                    <a:pt x="1" y="6"/>
                  </a:moveTo>
                  <a:cubicBezTo>
                    <a:pt x="1" y="5"/>
                    <a:pt x="2" y="4"/>
                    <a:pt x="2" y="4"/>
                  </a:cubicBezTo>
                  <a:cubicBezTo>
                    <a:pt x="2" y="0"/>
                    <a:pt x="2" y="0"/>
                    <a:pt x="2" y="0"/>
                  </a:cubicBezTo>
                  <a:cubicBezTo>
                    <a:pt x="0" y="0"/>
                    <a:pt x="0" y="0"/>
                    <a:pt x="0" y="0"/>
                  </a:cubicBezTo>
                  <a:cubicBezTo>
                    <a:pt x="0" y="4"/>
                    <a:pt x="0" y="4"/>
                    <a:pt x="0" y="4"/>
                  </a:cubicBezTo>
                  <a:cubicBezTo>
                    <a:pt x="0" y="4"/>
                    <a:pt x="0" y="4"/>
                    <a:pt x="0" y="4"/>
                  </a:cubicBezTo>
                  <a:cubicBezTo>
                    <a:pt x="1" y="5"/>
                    <a:pt x="1" y="5"/>
                    <a:pt x="1" y="6"/>
                  </a:cubicBezTo>
                  <a:close/>
                </a:path>
              </a:pathLst>
            </a:custGeom>
            <a:grpFill/>
            <a:ln w="6350">
              <a:solidFill>
                <a:srgbClr val="000000"/>
              </a:solidFill>
              <a:round/>
              <a:headEnd/>
              <a:tailEnd/>
            </a:ln>
          </p:spPr>
          <p:txBody>
            <a:bodyPr/>
            <a:lstStyle/>
            <a:p>
              <a:endParaRPr lang="zh-CN" altLang="en-US"/>
            </a:p>
          </p:txBody>
        </p:sp>
        <p:sp>
          <p:nvSpPr>
            <p:cNvPr id="134" name="Freeform 284"/>
            <p:cNvSpPr>
              <a:spLocks/>
            </p:cNvSpPr>
            <p:nvPr/>
          </p:nvSpPr>
          <p:spPr bwMode="auto">
            <a:xfrm>
              <a:off x="7215189" y="3929064"/>
              <a:ext cx="9525" cy="14288"/>
            </a:xfrm>
            <a:custGeom>
              <a:avLst/>
              <a:gdLst>
                <a:gd name="T0" fmla="*/ 2147483646 w 7"/>
                <a:gd name="T1" fmla="*/ 2147483646 h 9"/>
                <a:gd name="T2" fmla="*/ 2147483646 w 7"/>
                <a:gd name="T3" fmla="*/ 2147483646 h 9"/>
                <a:gd name="T4" fmla="*/ 2147483646 w 7"/>
                <a:gd name="T5" fmla="*/ 2147483646 h 9"/>
                <a:gd name="T6" fmla="*/ 2147483646 w 7"/>
                <a:gd name="T7" fmla="*/ 0 h 9"/>
                <a:gd name="T8" fmla="*/ 0 w 7"/>
                <a:gd name="T9" fmla="*/ 0 h 9"/>
                <a:gd name="T10" fmla="*/ 0 w 7"/>
                <a:gd name="T11" fmla="*/ 2147483646 h 9"/>
                <a:gd name="T12" fmla="*/ 2147483646 w 7"/>
                <a:gd name="T13" fmla="*/ 2147483646 h 9"/>
                <a:gd name="T14" fmla="*/ 2147483646 w 7"/>
                <a:gd name="T15" fmla="*/ 2147483646 h 9"/>
                <a:gd name="T16" fmla="*/ 2147483646 w 7"/>
                <a:gd name="T17" fmla="*/ 2147483646 h 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 h="9">
                  <a:moveTo>
                    <a:pt x="7" y="7"/>
                  </a:moveTo>
                  <a:cubicBezTo>
                    <a:pt x="6" y="7"/>
                    <a:pt x="5" y="7"/>
                    <a:pt x="5" y="7"/>
                  </a:cubicBezTo>
                  <a:cubicBezTo>
                    <a:pt x="3" y="7"/>
                    <a:pt x="1" y="6"/>
                    <a:pt x="1" y="4"/>
                  </a:cubicBezTo>
                  <a:cubicBezTo>
                    <a:pt x="1" y="0"/>
                    <a:pt x="1" y="0"/>
                    <a:pt x="1" y="0"/>
                  </a:cubicBezTo>
                  <a:cubicBezTo>
                    <a:pt x="0" y="0"/>
                    <a:pt x="0" y="0"/>
                    <a:pt x="0" y="0"/>
                  </a:cubicBezTo>
                  <a:cubicBezTo>
                    <a:pt x="0" y="4"/>
                    <a:pt x="0" y="4"/>
                    <a:pt x="0" y="4"/>
                  </a:cubicBezTo>
                  <a:cubicBezTo>
                    <a:pt x="0" y="6"/>
                    <a:pt x="2" y="9"/>
                    <a:pt x="5" y="9"/>
                  </a:cubicBezTo>
                  <a:cubicBezTo>
                    <a:pt x="6" y="9"/>
                    <a:pt x="7" y="8"/>
                    <a:pt x="7" y="8"/>
                  </a:cubicBezTo>
                  <a:cubicBezTo>
                    <a:pt x="7" y="7"/>
                    <a:pt x="7" y="7"/>
                    <a:pt x="7" y="7"/>
                  </a:cubicBezTo>
                  <a:close/>
                </a:path>
              </a:pathLst>
            </a:custGeom>
            <a:grpFill/>
            <a:ln w="6350">
              <a:solidFill>
                <a:srgbClr val="000000"/>
              </a:solidFill>
              <a:round/>
              <a:headEnd/>
              <a:tailEnd/>
            </a:ln>
          </p:spPr>
          <p:txBody>
            <a:bodyPr/>
            <a:lstStyle/>
            <a:p>
              <a:endParaRPr lang="zh-CN" altLang="en-US"/>
            </a:p>
          </p:txBody>
        </p:sp>
        <p:sp>
          <p:nvSpPr>
            <p:cNvPr id="135" name="Freeform 285"/>
            <p:cNvSpPr>
              <a:spLocks/>
            </p:cNvSpPr>
            <p:nvPr/>
          </p:nvSpPr>
          <p:spPr bwMode="auto">
            <a:xfrm>
              <a:off x="7215189" y="3940176"/>
              <a:ext cx="1588" cy="9525"/>
            </a:xfrm>
            <a:custGeom>
              <a:avLst/>
              <a:gdLst>
                <a:gd name="T0" fmla="*/ 0 w 1"/>
                <a:gd name="T1" fmla="*/ 0 h 6"/>
                <a:gd name="T2" fmla="*/ 0 w 1"/>
                <a:gd name="T3" fmla="*/ 2147483646 h 6"/>
                <a:gd name="T4" fmla="*/ 0 w 1"/>
                <a:gd name="T5" fmla="*/ 2147483646 h 6"/>
                <a:gd name="T6" fmla="*/ 2147483646 w 1"/>
                <a:gd name="T7" fmla="*/ 2147483646 h 6"/>
                <a:gd name="T8" fmla="*/ 2147483646 w 1"/>
                <a:gd name="T9" fmla="*/ 2147483646 h 6"/>
                <a:gd name="T10" fmla="*/ 2147483646 w 1"/>
                <a:gd name="T11" fmla="*/ 2147483646 h 6"/>
                <a:gd name="T12" fmla="*/ 0 w 1"/>
                <a:gd name="T13" fmla="*/ 0 h 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 h="6">
                  <a:moveTo>
                    <a:pt x="0" y="0"/>
                  </a:moveTo>
                  <a:cubicBezTo>
                    <a:pt x="0" y="0"/>
                    <a:pt x="0" y="1"/>
                    <a:pt x="0" y="2"/>
                  </a:cubicBezTo>
                  <a:cubicBezTo>
                    <a:pt x="0" y="6"/>
                    <a:pt x="0" y="6"/>
                    <a:pt x="0" y="6"/>
                  </a:cubicBezTo>
                  <a:cubicBezTo>
                    <a:pt x="1" y="6"/>
                    <a:pt x="1" y="6"/>
                    <a:pt x="1" y="6"/>
                  </a:cubicBezTo>
                  <a:cubicBezTo>
                    <a:pt x="1" y="2"/>
                    <a:pt x="1" y="2"/>
                    <a:pt x="1" y="2"/>
                  </a:cubicBezTo>
                  <a:cubicBezTo>
                    <a:pt x="1" y="1"/>
                    <a:pt x="1" y="1"/>
                    <a:pt x="1" y="1"/>
                  </a:cubicBezTo>
                  <a:cubicBezTo>
                    <a:pt x="1" y="1"/>
                    <a:pt x="0" y="0"/>
                    <a:pt x="0" y="0"/>
                  </a:cubicBezTo>
                  <a:close/>
                </a:path>
              </a:pathLst>
            </a:custGeom>
            <a:grpFill/>
            <a:ln w="6350">
              <a:solidFill>
                <a:srgbClr val="000000"/>
              </a:solidFill>
              <a:round/>
              <a:headEnd/>
              <a:tailEnd/>
            </a:ln>
          </p:spPr>
          <p:txBody>
            <a:bodyPr/>
            <a:lstStyle/>
            <a:p>
              <a:endParaRPr lang="zh-CN" altLang="en-US"/>
            </a:p>
          </p:txBody>
        </p:sp>
        <p:sp>
          <p:nvSpPr>
            <p:cNvPr id="136" name="Freeform 286"/>
            <p:cNvSpPr>
              <a:spLocks/>
            </p:cNvSpPr>
            <p:nvPr/>
          </p:nvSpPr>
          <p:spPr bwMode="auto">
            <a:xfrm>
              <a:off x="7218364" y="3935414"/>
              <a:ext cx="11113" cy="14288"/>
            </a:xfrm>
            <a:custGeom>
              <a:avLst/>
              <a:gdLst>
                <a:gd name="T0" fmla="*/ 0 w 8"/>
                <a:gd name="T1" fmla="*/ 2147483646 h 9"/>
                <a:gd name="T2" fmla="*/ 2147483646 w 8"/>
                <a:gd name="T3" fmla="*/ 2147483646 h 9"/>
                <a:gd name="T4" fmla="*/ 2147483646 w 8"/>
                <a:gd name="T5" fmla="*/ 2147483646 h 9"/>
                <a:gd name="T6" fmla="*/ 2147483646 w 8"/>
                <a:gd name="T7" fmla="*/ 2147483646 h 9"/>
                <a:gd name="T8" fmla="*/ 2147483646 w 8"/>
                <a:gd name="T9" fmla="*/ 2147483646 h 9"/>
                <a:gd name="T10" fmla="*/ 2147483646 w 8"/>
                <a:gd name="T11" fmla="*/ 2147483646 h 9"/>
                <a:gd name="T12" fmla="*/ 2147483646 w 8"/>
                <a:gd name="T13" fmla="*/ 0 h 9"/>
                <a:gd name="T14" fmla="*/ 0 w 8"/>
                <a:gd name="T15" fmla="*/ 2147483646 h 9"/>
                <a:gd name="T16" fmla="*/ 0 w 8"/>
                <a:gd name="T17" fmla="*/ 2147483646 h 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 h="9">
                  <a:moveTo>
                    <a:pt x="0" y="2"/>
                  </a:moveTo>
                  <a:cubicBezTo>
                    <a:pt x="1" y="1"/>
                    <a:pt x="2" y="1"/>
                    <a:pt x="3" y="1"/>
                  </a:cubicBezTo>
                  <a:cubicBezTo>
                    <a:pt x="5" y="1"/>
                    <a:pt x="6" y="3"/>
                    <a:pt x="6" y="5"/>
                  </a:cubicBezTo>
                  <a:cubicBezTo>
                    <a:pt x="6" y="9"/>
                    <a:pt x="6" y="9"/>
                    <a:pt x="6" y="9"/>
                  </a:cubicBezTo>
                  <a:cubicBezTo>
                    <a:pt x="8" y="9"/>
                    <a:pt x="8" y="9"/>
                    <a:pt x="8" y="9"/>
                  </a:cubicBezTo>
                  <a:cubicBezTo>
                    <a:pt x="8" y="5"/>
                    <a:pt x="8" y="5"/>
                    <a:pt x="8" y="5"/>
                  </a:cubicBezTo>
                  <a:cubicBezTo>
                    <a:pt x="8" y="2"/>
                    <a:pt x="5" y="0"/>
                    <a:pt x="3" y="0"/>
                  </a:cubicBezTo>
                  <a:cubicBezTo>
                    <a:pt x="1" y="0"/>
                    <a:pt x="1" y="0"/>
                    <a:pt x="0" y="1"/>
                  </a:cubicBezTo>
                  <a:cubicBezTo>
                    <a:pt x="0" y="1"/>
                    <a:pt x="0" y="1"/>
                    <a:pt x="0" y="2"/>
                  </a:cubicBezTo>
                  <a:close/>
                </a:path>
              </a:pathLst>
            </a:custGeom>
            <a:grpFill/>
            <a:ln w="6350">
              <a:solidFill>
                <a:srgbClr val="000000"/>
              </a:solidFill>
              <a:round/>
              <a:headEnd/>
              <a:tailEnd/>
            </a:ln>
          </p:spPr>
          <p:txBody>
            <a:bodyPr/>
            <a:lstStyle/>
            <a:p>
              <a:endParaRPr lang="zh-CN" altLang="en-US"/>
            </a:p>
          </p:txBody>
        </p:sp>
        <p:sp>
          <p:nvSpPr>
            <p:cNvPr id="137" name="Rectangle 287"/>
            <p:cNvSpPr>
              <a:spLocks noChangeArrowheads="1"/>
            </p:cNvSpPr>
            <p:nvPr/>
          </p:nvSpPr>
          <p:spPr bwMode="auto">
            <a:xfrm>
              <a:off x="7261226" y="4289426"/>
              <a:ext cx="3175" cy="4763"/>
            </a:xfrm>
            <a:prstGeom prst="rect">
              <a:avLst/>
            </a:prstGeom>
            <a:grpFill/>
            <a:ln w="6350">
              <a:solidFill>
                <a:srgbClr val="000000"/>
              </a:solidFill>
              <a:miter lim="800000"/>
              <a:headEnd/>
              <a:tailEnd/>
            </a:ln>
          </p:spPr>
          <p:txBody>
            <a:bodyPr/>
            <a:lstStyle/>
            <a:p>
              <a:endParaRPr lang="zh-CN" altLang="en-US">
                <a:solidFill>
                  <a:srgbClr val="000000"/>
                </a:solidFill>
              </a:endParaRPr>
            </a:p>
          </p:txBody>
        </p:sp>
        <p:sp>
          <p:nvSpPr>
            <p:cNvPr id="138" name="Rectangle 288"/>
            <p:cNvSpPr>
              <a:spLocks noChangeArrowheads="1"/>
            </p:cNvSpPr>
            <p:nvPr/>
          </p:nvSpPr>
          <p:spPr bwMode="auto">
            <a:xfrm>
              <a:off x="7261226" y="4295776"/>
              <a:ext cx="3175" cy="11113"/>
            </a:xfrm>
            <a:prstGeom prst="rect">
              <a:avLst/>
            </a:prstGeom>
            <a:grpFill/>
            <a:ln w="6350">
              <a:solidFill>
                <a:srgbClr val="000000"/>
              </a:solidFill>
              <a:miter lim="800000"/>
              <a:headEnd/>
              <a:tailEnd/>
            </a:ln>
          </p:spPr>
          <p:txBody>
            <a:bodyPr/>
            <a:lstStyle/>
            <a:p>
              <a:endParaRPr lang="zh-CN" altLang="en-US">
                <a:solidFill>
                  <a:srgbClr val="000000"/>
                </a:solidFill>
              </a:endParaRPr>
            </a:p>
          </p:txBody>
        </p:sp>
        <p:sp>
          <p:nvSpPr>
            <p:cNvPr id="139" name="Freeform 289"/>
            <p:cNvSpPr>
              <a:spLocks/>
            </p:cNvSpPr>
            <p:nvPr/>
          </p:nvSpPr>
          <p:spPr bwMode="auto">
            <a:xfrm>
              <a:off x="7267576" y="4289426"/>
              <a:ext cx="15875" cy="17463"/>
            </a:xfrm>
            <a:custGeom>
              <a:avLst/>
              <a:gdLst>
                <a:gd name="T0" fmla="*/ 2147483646 w 10"/>
                <a:gd name="T1" fmla="*/ 2147483646 h 11"/>
                <a:gd name="T2" fmla="*/ 2147483646 w 10"/>
                <a:gd name="T3" fmla="*/ 2147483646 h 11"/>
                <a:gd name="T4" fmla="*/ 2147483646 w 10"/>
                <a:gd name="T5" fmla="*/ 0 h 11"/>
                <a:gd name="T6" fmla="*/ 0 w 10"/>
                <a:gd name="T7" fmla="*/ 0 h 11"/>
                <a:gd name="T8" fmla="*/ 0 w 10"/>
                <a:gd name="T9" fmla="*/ 2147483646 h 11"/>
                <a:gd name="T10" fmla="*/ 2147483646 w 10"/>
                <a:gd name="T11" fmla="*/ 2147483646 h 11"/>
                <a:gd name="T12" fmla="*/ 2147483646 w 10"/>
                <a:gd name="T13" fmla="*/ 2147483646 h 11"/>
                <a:gd name="T14" fmla="*/ 2147483646 w 10"/>
                <a:gd name="T15" fmla="*/ 2147483646 h 11"/>
                <a:gd name="T16" fmla="*/ 2147483646 w 10"/>
                <a:gd name="T17" fmla="*/ 2147483646 h 11"/>
                <a:gd name="T18" fmla="*/ 2147483646 w 10"/>
                <a:gd name="T19" fmla="*/ 2147483646 h 11"/>
                <a:gd name="T20" fmla="*/ 2147483646 w 10"/>
                <a:gd name="T21" fmla="*/ 0 h 11"/>
                <a:gd name="T22" fmla="*/ 2147483646 w 10"/>
                <a:gd name="T23" fmla="*/ 0 h 11"/>
                <a:gd name="T24" fmla="*/ 2147483646 w 10"/>
                <a:gd name="T25" fmla="*/ 2147483646 h 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 h="11">
                  <a:moveTo>
                    <a:pt x="7" y="5"/>
                  </a:moveTo>
                  <a:lnTo>
                    <a:pt x="3" y="5"/>
                  </a:lnTo>
                  <a:lnTo>
                    <a:pt x="3" y="0"/>
                  </a:lnTo>
                  <a:lnTo>
                    <a:pt x="0" y="0"/>
                  </a:lnTo>
                  <a:lnTo>
                    <a:pt x="0" y="11"/>
                  </a:lnTo>
                  <a:lnTo>
                    <a:pt x="3" y="11"/>
                  </a:lnTo>
                  <a:lnTo>
                    <a:pt x="3" y="6"/>
                  </a:lnTo>
                  <a:lnTo>
                    <a:pt x="7" y="6"/>
                  </a:lnTo>
                  <a:lnTo>
                    <a:pt x="7" y="11"/>
                  </a:lnTo>
                  <a:lnTo>
                    <a:pt x="10" y="11"/>
                  </a:lnTo>
                  <a:lnTo>
                    <a:pt x="10" y="0"/>
                  </a:lnTo>
                  <a:lnTo>
                    <a:pt x="7" y="0"/>
                  </a:lnTo>
                  <a:lnTo>
                    <a:pt x="7" y="5"/>
                  </a:lnTo>
                  <a:close/>
                </a:path>
              </a:pathLst>
            </a:custGeom>
            <a:grpFill/>
            <a:ln w="6350">
              <a:solidFill>
                <a:srgbClr val="000000"/>
              </a:solidFill>
              <a:round/>
              <a:headEnd/>
              <a:tailEnd/>
            </a:ln>
          </p:spPr>
          <p:txBody>
            <a:bodyPr/>
            <a:lstStyle/>
            <a:p>
              <a:endParaRPr lang="zh-CN" altLang="en-US"/>
            </a:p>
          </p:txBody>
        </p:sp>
        <p:sp>
          <p:nvSpPr>
            <p:cNvPr id="140" name="Freeform 290"/>
            <p:cNvSpPr>
              <a:spLocks/>
            </p:cNvSpPr>
            <p:nvPr/>
          </p:nvSpPr>
          <p:spPr bwMode="auto">
            <a:xfrm>
              <a:off x="7319964" y="4289426"/>
              <a:ext cx="15875" cy="17463"/>
            </a:xfrm>
            <a:custGeom>
              <a:avLst/>
              <a:gdLst>
                <a:gd name="T0" fmla="*/ 2147483646 w 10"/>
                <a:gd name="T1" fmla="*/ 0 h 11"/>
                <a:gd name="T2" fmla="*/ 2147483646 w 10"/>
                <a:gd name="T3" fmla="*/ 2147483646 h 11"/>
                <a:gd name="T4" fmla="*/ 2147483646 w 10"/>
                <a:gd name="T5" fmla="*/ 0 h 11"/>
                <a:gd name="T6" fmla="*/ 0 w 10"/>
                <a:gd name="T7" fmla="*/ 0 h 11"/>
                <a:gd name="T8" fmla="*/ 0 w 10"/>
                <a:gd name="T9" fmla="*/ 2147483646 h 11"/>
                <a:gd name="T10" fmla="*/ 2147483646 w 10"/>
                <a:gd name="T11" fmla="*/ 2147483646 h 11"/>
                <a:gd name="T12" fmla="*/ 2147483646 w 10"/>
                <a:gd name="T13" fmla="*/ 2147483646 h 11"/>
                <a:gd name="T14" fmla="*/ 2147483646 w 10"/>
                <a:gd name="T15" fmla="*/ 2147483646 h 11"/>
                <a:gd name="T16" fmla="*/ 2147483646 w 10"/>
                <a:gd name="T17" fmla="*/ 2147483646 h 11"/>
                <a:gd name="T18" fmla="*/ 2147483646 w 10"/>
                <a:gd name="T19" fmla="*/ 0 h 11"/>
                <a:gd name="T20" fmla="*/ 2147483646 w 10"/>
                <a:gd name="T21" fmla="*/ 0 h 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 h="11">
                  <a:moveTo>
                    <a:pt x="8" y="0"/>
                  </a:moveTo>
                  <a:lnTo>
                    <a:pt x="8" y="8"/>
                  </a:lnTo>
                  <a:lnTo>
                    <a:pt x="3" y="0"/>
                  </a:lnTo>
                  <a:lnTo>
                    <a:pt x="0" y="0"/>
                  </a:lnTo>
                  <a:lnTo>
                    <a:pt x="0" y="11"/>
                  </a:lnTo>
                  <a:lnTo>
                    <a:pt x="3" y="11"/>
                  </a:lnTo>
                  <a:lnTo>
                    <a:pt x="3" y="4"/>
                  </a:lnTo>
                  <a:lnTo>
                    <a:pt x="8" y="11"/>
                  </a:lnTo>
                  <a:lnTo>
                    <a:pt x="10" y="11"/>
                  </a:lnTo>
                  <a:lnTo>
                    <a:pt x="10" y="0"/>
                  </a:lnTo>
                  <a:lnTo>
                    <a:pt x="8" y="0"/>
                  </a:lnTo>
                  <a:close/>
                </a:path>
              </a:pathLst>
            </a:custGeom>
            <a:grpFill/>
            <a:ln w="6350">
              <a:solidFill>
                <a:srgbClr val="000000"/>
              </a:solidFill>
              <a:round/>
              <a:headEnd/>
              <a:tailEnd/>
            </a:ln>
          </p:spPr>
          <p:txBody>
            <a:bodyPr/>
            <a:lstStyle/>
            <a:p>
              <a:endParaRPr lang="zh-CN" altLang="en-US"/>
            </a:p>
          </p:txBody>
        </p:sp>
        <p:sp>
          <p:nvSpPr>
            <p:cNvPr id="141" name="Freeform 291"/>
            <p:cNvSpPr>
              <a:spLocks noEditPoints="1"/>
            </p:cNvSpPr>
            <p:nvPr/>
          </p:nvSpPr>
          <p:spPr bwMode="auto">
            <a:xfrm>
              <a:off x="7286626" y="4289426"/>
              <a:ext cx="14288" cy="17463"/>
            </a:xfrm>
            <a:custGeom>
              <a:avLst/>
              <a:gdLst>
                <a:gd name="T0" fmla="*/ 2147483646 w 10"/>
                <a:gd name="T1" fmla="*/ 0 h 11"/>
                <a:gd name="T2" fmla="*/ 0 w 10"/>
                <a:gd name="T3" fmla="*/ 2147483646 h 11"/>
                <a:gd name="T4" fmla="*/ 2147483646 w 10"/>
                <a:gd name="T5" fmla="*/ 2147483646 h 11"/>
                <a:gd name="T6" fmla="*/ 2147483646 w 10"/>
                <a:gd name="T7" fmla="*/ 2147483646 h 11"/>
                <a:gd name="T8" fmla="*/ 2147483646 w 10"/>
                <a:gd name="T9" fmla="*/ 0 h 11"/>
                <a:gd name="T10" fmla="*/ 2147483646 w 10"/>
                <a:gd name="T11" fmla="*/ 2147483646 h 11"/>
                <a:gd name="T12" fmla="*/ 2147483646 w 10"/>
                <a:gd name="T13" fmla="*/ 2147483646 h 11"/>
                <a:gd name="T14" fmla="*/ 2147483646 w 10"/>
                <a:gd name="T15" fmla="*/ 2147483646 h 11"/>
                <a:gd name="T16" fmla="*/ 2147483646 w 10"/>
                <a:gd name="T17" fmla="*/ 2147483646 h 11"/>
                <a:gd name="T18" fmla="*/ 2147483646 w 10"/>
                <a:gd name="T19" fmla="*/ 2147483646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 h="11">
                  <a:moveTo>
                    <a:pt x="5" y="0"/>
                  </a:moveTo>
                  <a:cubicBezTo>
                    <a:pt x="2" y="0"/>
                    <a:pt x="0" y="3"/>
                    <a:pt x="0" y="6"/>
                  </a:cubicBezTo>
                  <a:cubicBezTo>
                    <a:pt x="0" y="9"/>
                    <a:pt x="2" y="11"/>
                    <a:pt x="5" y="11"/>
                  </a:cubicBezTo>
                  <a:cubicBezTo>
                    <a:pt x="8" y="11"/>
                    <a:pt x="10" y="9"/>
                    <a:pt x="10" y="6"/>
                  </a:cubicBezTo>
                  <a:cubicBezTo>
                    <a:pt x="10" y="3"/>
                    <a:pt x="8" y="0"/>
                    <a:pt x="5" y="0"/>
                  </a:cubicBezTo>
                  <a:close/>
                  <a:moveTo>
                    <a:pt x="5" y="10"/>
                  </a:moveTo>
                  <a:cubicBezTo>
                    <a:pt x="3" y="10"/>
                    <a:pt x="2" y="8"/>
                    <a:pt x="2" y="6"/>
                  </a:cubicBezTo>
                  <a:cubicBezTo>
                    <a:pt x="2" y="4"/>
                    <a:pt x="3" y="2"/>
                    <a:pt x="5" y="2"/>
                  </a:cubicBezTo>
                  <a:cubicBezTo>
                    <a:pt x="7" y="2"/>
                    <a:pt x="8" y="4"/>
                    <a:pt x="8" y="6"/>
                  </a:cubicBezTo>
                  <a:cubicBezTo>
                    <a:pt x="8" y="8"/>
                    <a:pt x="7" y="10"/>
                    <a:pt x="5" y="10"/>
                  </a:cubicBezTo>
                  <a:close/>
                </a:path>
              </a:pathLst>
            </a:custGeom>
            <a:grpFill/>
            <a:ln w="6350">
              <a:solidFill>
                <a:srgbClr val="000000"/>
              </a:solidFill>
              <a:round/>
              <a:headEnd/>
              <a:tailEnd/>
            </a:ln>
          </p:spPr>
          <p:txBody>
            <a:bodyPr/>
            <a:lstStyle/>
            <a:p>
              <a:endParaRPr lang="zh-CN" altLang="en-US"/>
            </a:p>
          </p:txBody>
        </p:sp>
        <p:sp>
          <p:nvSpPr>
            <p:cNvPr id="142" name="Freeform 292"/>
            <p:cNvSpPr>
              <a:spLocks noEditPoints="1"/>
            </p:cNvSpPr>
            <p:nvPr/>
          </p:nvSpPr>
          <p:spPr bwMode="auto">
            <a:xfrm>
              <a:off x="7304089" y="4289426"/>
              <a:ext cx="14288" cy="17463"/>
            </a:xfrm>
            <a:custGeom>
              <a:avLst/>
              <a:gdLst>
                <a:gd name="T0" fmla="*/ 2147483646 w 9"/>
                <a:gd name="T1" fmla="*/ 2147483646 h 11"/>
                <a:gd name="T2" fmla="*/ 2147483646 w 9"/>
                <a:gd name="T3" fmla="*/ 0 h 11"/>
                <a:gd name="T4" fmla="*/ 2147483646 w 9"/>
                <a:gd name="T5" fmla="*/ 0 h 11"/>
                <a:gd name="T6" fmla="*/ 2147483646 w 9"/>
                <a:gd name="T7" fmla="*/ 0 h 11"/>
                <a:gd name="T8" fmla="*/ 0 w 9"/>
                <a:gd name="T9" fmla="*/ 0 h 11"/>
                <a:gd name="T10" fmla="*/ 0 w 9"/>
                <a:gd name="T11" fmla="*/ 2147483646 h 11"/>
                <a:gd name="T12" fmla="*/ 2147483646 w 9"/>
                <a:gd name="T13" fmla="*/ 2147483646 h 11"/>
                <a:gd name="T14" fmla="*/ 2147483646 w 9"/>
                <a:gd name="T15" fmla="*/ 2147483646 h 11"/>
                <a:gd name="T16" fmla="*/ 2147483646 w 9"/>
                <a:gd name="T17" fmla="*/ 2147483646 h 11"/>
                <a:gd name="T18" fmla="*/ 2147483646 w 9"/>
                <a:gd name="T19" fmla="*/ 2147483646 h 11"/>
                <a:gd name="T20" fmla="*/ 2147483646 w 9"/>
                <a:gd name="T21" fmla="*/ 2147483646 h 11"/>
                <a:gd name="T22" fmla="*/ 2147483646 w 9"/>
                <a:gd name="T23" fmla="*/ 2147483646 h 11"/>
                <a:gd name="T24" fmla="*/ 2147483646 w 9"/>
                <a:gd name="T25" fmla="*/ 2147483646 h 11"/>
                <a:gd name="T26" fmla="*/ 2147483646 w 9"/>
                <a:gd name="T27" fmla="*/ 2147483646 h 11"/>
                <a:gd name="T28" fmla="*/ 2147483646 w 9"/>
                <a:gd name="T29" fmla="*/ 2147483646 h 11"/>
                <a:gd name="T30" fmla="*/ 2147483646 w 9"/>
                <a:gd name="T31" fmla="*/ 2147483646 h 11"/>
                <a:gd name="T32" fmla="*/ 2147483646 w 9"/>
                <a:gd name="T33" fmla="*/ 2147483646 h 11"/>
                <a:gd name="T34" fmla="*/ 2147483646 w 9"/>
                <a:gd name="T35" fmla="*/ 2147483646 h 11"/>
                <a:gd name="T36" fmla="*/ 2147483646 w 9"/>
                <a:gd name="T37" fmla="*/ 2147483646 h 1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 h="11">
                  <a:moveTo>
                    <a:pt x="9" y="4"/>
                  </a:moveTo>
                  <a:cubicBezTo>
                    <a:pt x="9" y="2"/>
                    <a:pt x="8" y="0"/>
                    <a:pt x="6" y="0"/>
                  </a:cubicBezTo>
                  <a:cubicBezTo>
                    <a:pt x="1" y="0"/>
                    <a:pt x="1" y="0"/>
                    <a:pt x="1" y="0"/>
                  </a:cubicBezTo>
                  <a:cubicBezTo>
                    <a:pt x="1" y="0"/>
                    <a:pt x="1" y="0"/>
                    <a:pt x="1" y="0"/>
                  </a:cubicBezTo>
                  <a:cubicBezTo>
                    <a:pt x="0" y="0"/>
                    <a:pt x="0" y="0"/>
                    <a:pt x="0" y="0"/>
                  </a:cubicBezTo>
                  <a:cubicBezTo>
                    <a:pt x="0" y="11"/>
                    <a:pt x="0" y="11"/>
                    <a:pt x="0" y="11"/>
                  </a:cubicBezTo>
                  <a:cubicBezTo>
                    <a:pt x="2" y="11"/>
                    <a:pt x="2" y="11"/>
                    <a:pt x="2" y="11"/>
                  </a:cubicBezTo>
                  <a:cubicBezTo>
                    <a:pt x="2" y="7"/>
                    <a:pt x="2" y="7"/>
                    <a:pt x="2" y="7"/>
                  </a:cubicBezTo>
                  <a:cubicBezTo>
                    <a:pt x="4" y="7"/>
                    <a:pt x="4" y="7"/>
                    <a:pt x="4" y="7"/>
                  </a:cubicBezTo>
                  <a:cubicBezTo>
                    <a:pt x="7" y="11"/>
                    <a:pt x="7" y="11"/>
                    <a:pt x="7" y="11"/>
                  </a:cubicBezTo>
                  <a:cubicBezTo>
                    <a:pt x="9" y="11"/>
                    <a:pt x="9" y="11"/>
                    <a:pt x="9" y="11"/>
                  </a:cubicBezTo>
                  <a:cubicBezTo>
                    <a:pt x="6" y="7"/>
                    <a:pt x="6" y="7"/>
                    <a:pt x="6" y="7"/>
                  </a:cubicBezTo>
                  <a:cubicBezTo>
                    <a:pt x="8" y="7"/>
                    <a:pt x="9" y="5"/>
                    <a:pt x="9" y="4"/>
                  </a:cubicBezTo>
                  <a:close/>
                  <a:moveTo>
                    <a:pt x="2" y="2"/>
                  </a:moveTo>
                  <a:cubicBezTo>
                    <a:pt x="5" y="2"/>
                    <a:pt x="5" y="2"/>
                    <a:pt x="5" y="2"/>
                  </a:cubicBezTo>
                  <a:cubicBezTo>
                    <a:pt x="6" y="2"/>
                    <a:pt x="7" y="3"/>
                    <a:pt x="7" y="4"/>
                  </a:cubicBezTo>
                  <a:cubicBezTo>
                    <a:pt x="7" y="5"/>
                    <a:pt x="6" y="5"/>
                    <a:pt x="5" y="5"/>
                  </a:cubicBezTo>
                  <a:cubicBezTo>
                    <a:pt x="2" y="5"/>
                    <a:pt x="2" y="5"/>
                    <a:pt x="2" y="5"/>
                  </a:cubicBezTo>
                  <a:lnTo>
                    <a:pt x="2" y="2"/>
                  </a:lnTo>
                  <a:close/>
                </a:path>
              </a:pathLst>
            </a:custGeom>
            <a:grpFill/>
            <a:ln w="6350">
              <a:solidFill>
                <a:srgbClr val="000000"/>
              </a:solidFill>
              <a:round/>
              <a:headEnd/>
              <a:tailEnd/>
            </a:ln>
          </p:spPr>
          <p:txBody>
            <a:bodyPr/>
            <a:lstStyle/>
            <a:p>
              <a:endParaRPr lang="zh-CN" altLang="en-US"/>
            </a:p>
          </p:txBody>
        </p:sp>
        <p:sp>
          <p:nvSpPr>
            <p:cNvPr id="143" name="Rectangle 293"/>
            <p:cNvSpPr>
              <a:spLocks noChangeArrowheads="1"/>
            </p:cNvSpPr>
            <p:nvPr/>
          </p:nvSpPr>
          <p:spPr bwMode="auto">
            <a:xfrm>
              <a:off x="7243764" y="4289426"/>
              <a:ext cx="1588" cy="17463"/>
            </a:xfrm>
            <a:prstGeom prst="rect">
              <a:avLst/>
            </a:prstGeom>
            <a:grpFill/>
            <a:ln w="6350">
              <a:solidFill>
                <a:srgbClr val="000000"/>
              </a:solidFill>
              <a:miter lim="800000"/>
              <a:headEnd/>
              <a:tailEnd/>
            </a:ln>
          </p:spPr>
          <p:txBody>
            <a:bodyPr/>
            <a:lstStyle/>
            <a:p>
              <a:endParaRPr lang="zh-CN" altLang="en-US">
                <a:solidFill>
                  <a:srgbClr val="000000"/>
                </a:solidFill>
              </a:endParaRPr>
            </a:p>
          </p:txBody>
        </p:sp>
        <p:sp>
          <p:nvSpPr>
            <p:cNvPr id="144" name="Freeform 294"/>
            <p:cNvSpPr>
              <a:spLocks/>
            </p:cNvSpPr>
            <p:nvPr/>
          </p:nvSpPr>
          <p:spPr bwMode="auto">
            <a:xfrm>
              <a:off x="7226301" y="4287839"/>
              <a:ext cx="3175" cy="9525"/>
            </a:xfrm>
            <a:custGeom>
              <a:avLst/>
              <a:gdLst>
                <a:gd name="T0" fmla="*/ 2147483646 w 2"/>
                <a:gd name="T1" fmla="*/ 2147483646 h 6"/>
                <a:gd name="T2" fmla="*/ 2147483646 w 2"/>
                <a:gd name="T3" fmla="*/ 2147483646 h 6"/>
                <a:gd name="T4" fmla="*/ 2147483646 w 2"/>
                <a:gd name="T5" fmla="*/ 0 h 6"/>
                <a:gd name="T6" fmla="*/ 0 w 2"/>
                <a:gd name="T7" fmla="*/ 0 h 6"/>
                <a:gd name="T8" fmla="*/ 0 w 2"/>
                <a:gd name="T9" fmla="*/ 2147483646 h 6"/>
                <a:gd name="T10" fmla="*/ 0 w 2"/>
                <a:gd name="T11" fmla="*/ 2147483646 h 6"/>
                <a:gd name="T12" fmla="*/ 2147483646 w 2"/>
                <a:gd name="T13" fmla="*/ 2147483646 h 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 h="6">
                  <a:moveTo>
                    <a:pt x="1" y="6"/>
                  </a:moveTo>
                  <a:cubicBezTo>
                    <a:pt x="1" y="5"/>
                    <a:pt x="2" y="5"/>
                    <a:pt x="2" y="4"/>
                  </a:cubicBezTo>
                  <a:cubicBezTo>
                    <a:pt x="2" y="0"/>
                    <a:pt x="2" y="0"/>
                    <a:pt x="2" y="0"/>
                  </a:cubicBezTo>
                  <a:cubicBezTo>
                    <a:pt x="0" y="0"/>
                    <a:pt x="0" y="0"/>
                    <a:pt x="0" y="0"/>
                  </a:cubicBezTo>
                  <a:cubicBezTo>
                    <a:pt x="0" y="4"/>
                    <a:pt x="0" y="4"/>
                    <a:pt x="0" y="4"/>
                  </a:cubicBezTo>
                  <a:cubicBezTo>
                    <a:pt x="0" y="4"/>
                    <a:pt x="0" y="4"/>
                    <a:pt x="0" y="5"/>
                  </a:cubicBezTo>
                  <a:cubicBezTo>
                    <a:pt x="1" y="5"/>
                    <a:pt x="1" y="5"/>
                    <a:pt x="1" y="6"/>
                  </a:cubicBezTo>
                  <a:close/>
                </a:path>
              </a:pathLst>
            </a:custGeom>
            <a:grpFill/>
            <a:ln w="6350">
              <a:solidFill>
                <a:srgbClr val="000000"/>
              </a:solidFill>
              <a:round/>
              <a:headEnd/>
              <a:tailEnd/>
            </a:ln>
          </p:spPr>
          <p:txBody>
            <a:bodyPr/>
            <a:lstStyle/>
            <a:p>
              <a:endParaRPr lang="zh-CN" altLang="en-US"/>
            </a:p>
          </p:txBody>
        </p:sp>
        <p:sp>
          <p:nvSpPr>
            <p:cNvPr id="145" name="Freeform 295"/>
            <p:cNvSpPr>
              <a:spLocks/>
            </p:cNvSpPr>
            <p:nvPr/>
          </p:nvSpPr>
          <p:spPr bwMode="auto">
            <a:xfrm>
              <a:off x="7215189" y="4287839"/>
              <a:ext cx="9525" cy="14288"/>
            </a:xfrm>
            <a:custGeom>
              <a:avLst/>
              <a:gdLst>
                <a:gd name="T0" fmla="*/ 2147483646 w 7"/>
                <a:gd name="T1" fmla="*/ 2147483646 h 9"/>
                <a:gd name="T2" fmla="*/ 2147483646 w 7"/>
                <a:gd name="T3" fmla="*/ 2147483646 h 9"/>
                <a:gd name="T4" fmla="*/ 2147483646 w 7"/>
                <a:gd name="T5" fmla="*/ 2147483646 h 9"/>
                <a:gd name="T6" fmla="*/ 2147483646 w 7"/>
                <a:gd name="T7" fmla="*/ 0 h 9"/>
                <a:gd name="T8" fmla="*/ 0 w 7"/>
                <a:gd name="T9" fmla="*/ 0 h 9"/>
                <a:gd name="T10" fmla="*/ 0 w 7"/>
                <a:gd name="T11" fmla="*/ 2147483646 h 9"/>
                <a:gd name="T12" fmla="*/ 2147483646 w 7"/>
                <a:gd name="T13" fmla="*/ 2147483646 h 9"/>
                <a:gd name="T14" fmla="*/ 2147483646 w 7"/>
                <a:gd name="T15" fmla="*/ 2147483646 h 9"/>
                <a:gd name="T16" fmla="*/ 2147483646 w 7"/>
                <a:gd name="T17" fmla="*/ 2147483646 h 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 h="9">
                  <a:moveTo>
                    <a:pt x="7" y="7"/>
                  </a:moveTo>
                  <a:cubicBezTo>
                    <a:pt x="6" y="7"/>
                    <a:pt x="5" y="8"/>
                    <a:pt x="5" y="8"/>
                  </a:cubicBezTo>
                  <a:cubicBezTo>
                    <a:pt x="3" y="8"/>
                    <a:pt x="1" y="6"/>
                    <a:pt x="1" y="4"/>
                  </a:cubicBezTo>
                  <a:cubicBezTo>
                    <a:pt x="1" y="0"/>
                    <a:pt x="1" y="0"/>
                    <a:pt x="1" y="0"/>
                  </a:cubicBezTo>
                  <a:cubicBezTo>
                    <a:pt x="0" y="0"/>
                    <a:pt x="0" y="0"/>
                    <a:pt x="0" y="0"/>
                  </a:cubicBezTo>
                  <a:cubicBezTo>
                    <a:pt x="0" y="4"/>
                    <a:pt x="0" y="4"/>
                    <a:pt x="0" y="4"/>
                  </a:cubicBezTo>
                  <a:cubicBezTo>
                    <a:pt x="0" y="7"/>
                    <a:pt x="2" y="9"/>
                    <a:pt x="5" y="9"/>
                  </a:cubicBezTo>
                  <a:cubicBezTo>
                    <a:pt x="6" y="9"/>
                    <a:pt x="7" y="9"/>
                    <a:pt x="7" y="8"/>
                  </a:cubicBezTo>
                  <a:cubicBezTo>
                    <a:pt x="7" y="8"/>
                    <a:pt x="7" y="7"/>
                    <a:pt x="7" y="7"/>
                  </a:cubicBezTo>
                  <a:close/>
                </a:path>
              </a:pathLst>
            </a:custGeom>
            <a:grpFill/>
            <a:ln w="6350">
              <a:solidFill>
                <a:srgbClr val="000000"/>
              </a:solidFill>
              <a:round/>
              <a:headEnd/>
              <a:tailEnd/>
            </a:ln>
          </p:spPr>
          <p:txBody>
            <a:bodyPr/>
            <a:lstStyle/>
            <a:p>
              <a:endParaRPr lang="zh-CN" altLang="en-US"/>
            </a:p>
          </p:txBody>
        </p:sp>
        <p:sp>
          <p:nvSpPr>
            <p:cNvPr id="146" name="Freeform 296"/>
            <p:cNvSpPr>
              <a:spLocks/>
            </p:cNvSpPr>
            <p:nvPr/>
          </p:nvSpPr>
          <p:spPr bwMode="auto">
            <a:xfrm>
              <a:off x="7215189" y="4298951"/>
              <a:ext cx="1588" cy="9525"/>
            </a:xfrm>
            <a:custGeom>
              <a:avLst/>
              <a:gdLst>
                <a:gd name="T0" fmla="*/ 0 w 1"/>
                <a:gd name="T1" fmla="*/ 0 h 6"/>
                <a:gd name="T2" fmla="*/ 0 w 1"/>
                <a:gd name="T3" fmla="*/ 2147483646 h 6"/>
                <a:gd name="T4" fmla="*/ 0 w 1"/>
                <a:gd name="T5" fmla="*/ 2147483646 h 6"/>
                <a:gd name="T6" fmla="*/ 2147483646 w 1"/>
                <a:gd name="T7" fmla="*/ 2147483646 h 6"/>
                <a:gd name="T8" fmla="*/ 2147483646 w 1"/>
                <a:gd name="T9" fmla="*/ 2147483646 h 6"/>
                <a:gd name="T10" fmla="*/ 2147483646 w 1"/>
                <a:gd name="T11" fmla="*/ 2147483646 h 6"/>
                <a:gd name="T12" fmla="*/ 0 w 1"/>
                <a:gd name="T13" fmla="*/ 0 h 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 h="6">
                  <a:moveTo>
                    <a:pt x="0" y="0"/>
                  </a:moveTo>
                  <a:cubicBezTo>
                    <a:pt x="0" y="1"/>
                    <a:pt x="0" y="1"/>
                    <a:pt x="0" y="2"/>
                  </a:cubicBezTo>
                  <a:cubicBezTo>
                    <a:pt x="0" y="6"/>
                    <a:pt x="0" y="6"/>
                    <a:pt x="0" y="6"/>
                  </a:cubicBezTo>
                  <a:cubicBezTo>
                    <a:pt x="1" y="6"/>
                    <a:pt x="1" y="6"/>
                    <a:pt x="1" y="6"/>
                  </a:cubicBezTo>
                  <a:cubicBezTo>
                    <a:pt x="1" y="2"/>
                    <a:pt x="1" y="2"/>
                    <a:pt x="1" y="2"/>
                  </a:cubicBezTo>
                  <a:cubicBezTo>
                    <a:pt x="1" y="2"/>
                    <a:pt x="1" y="1"/>
                    <a:pt x="1" y="1"/>
                  </a:cubicBezTo>
                  <a:cubicBezTo>
                    <a:pt x="1" y="1"/>
                    <a:pt x="0" y="1"/>
                    <a:pt x="0" y="0"/>
                  </a:cubicBezTo>
                  <a:close/>
                </a:path>
              </a:pathLst>
            </a:custGeom>
            <a:grpFill/>
            <a:ln w="6350">
              <a:solidFill>
                <a:srgbClr val="000000"/>
              </a:solidFill>
              <a:round/>
              <a:headEnd/>
              <a:tailEnd/>
            </a:ln>
          </p:spPr>
          <p:txBody>
            <a:bodyPr/>
            <a:lstStyle/>
            <a:p>
              <a:endParaRPr lang="zh-CN" altLang="en-US"/>
            </a:p>
          </p:txBody>
        </p:sp>
        <p:sp>
          <p:nvSpPr>
            <p:cNvPr id="147" name="Freeform 297"/>
            <p:cNvSpPr>
              <a:spLocks/>
            </p:cNvSpPr>
            <p:nvPr/>
          </p:nvSpPr>
          <p:spPr bwMode="auto">
            <a:xfrm>
              <a:off x="7218364" y="4294189"/>
              <a:ext cx="11113" cy="14288"/>
            </a:xfrm>
            <a:custGeom>
              <a:avLst/>
              <a:gdLst>
                <a:gd name="T0" fmla="*/ 0 w 8"/>
                <a:gd name="T1" fmla="*/ 2147483646 h 9"/>
                <a:gd name="T2" fmla="*/ 2147483646 w 8"/>
                <a:gd name="T3" fmla="*/ 2147483646 h 9"/>
                <a:gd name="T4" fmla="*/ 2147483646 w 8"/>
                <a:gd name="T5" fmla="*/ 2147483646 h 9"/>
                <a:gd name="T6" fmla="*/ 2147483646 w 8"/>
                <a:gd name="T7" fmla="*/ 2147483646 h 9"/>
                <a:gd name="T8" fmla="*/ 2147483646 w 8"/>
                <a:gd name="T9" fmla="*/ 2147483646 h 9"/>
                <a:gd name="T10" fmla="*/ 2147483646 w 8"/>
                <a:gd name="T11" fmla="*/ 2147483646 h 9"/>
                <a:gd name="T12" fmla="*/ 2147483646 w 8"/>
                <a:gd name="T13" fmla="*/ 0 h 9"/>
                <a:gd name="T14" fmla="*/ 0 w 8"/>
                <a:gd name="T15" fmla="*/ 2147483646 h 9"/>
                <a:gd name="T16" fmla="*/ 0 w 8"/>
                <a:gd name="T17" fmla="*/ 2147483646 h 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 h="9">
                  <a:moveTo>
                    <a:pt x="0" y="2"/>
                  </a:moveTo>
                  <a:cubicBezTo>
                    <a:pt x="1" y="2"/>
                    <a:pt x="2" y="1"/>
                    <a:pt x="3" y="1"/>
                  </a:cubicBezTo>
                  <a:cubicBezTo>
                    <a:pt x="5" y="1"/>
                    <a:pt x="6" y="3"/>
                    <a:pt x="6" y="5"/>
                  </a:cubicBezTo>
                  <a:cubicBezTo>
                    <a:pt x="6" y="9"/>
                    <a:pt x="6" y="9"/>
                    <a:pt x="6" y="9"/>
                  </a:cubicBezTo>
                  <a:cubicBezTo>
                    <a:pt x="8" y="9"/>
                    <a:pt x="8" y="9"/>
                    <a:pt x="8" y="9"/>
                  </a:cubicBezTo>
                  <a:cubicBezTo>
                    <a:pt x="8" y="5"/>
                    <a:pt x="8" y="5"/>
                    <a:pt x="8" y="5"/>
                  </a:cubicBezTo>
                  <a:cubicBezTo>
                    <a:pt x="8" y="2"/>
                    <a:pt x="5" y="0"/>
                    <a:pt x="3" y="0"/>
                  </a:cubicBezTo>
                  <a:cubicBezTo>
                    <a:pt x="1" y="0"/>
                    <a:pt x="1" y="0"/>
                    <a:pt x="0" y="1"/>
                  </a:cubicBezTo>
                  <a:cubicBezTo>
                    <a:pt x="0" y="1"/>
                    <a:pt x="0" y="2"/>
                    <a:pt x="0" y="2"/>
                  </a:cubicBezTo>
                  <a:close/>
                </a:path>
              </a:pathLst>
            </a:custGeom>
            <a:grpFill/>
            <a:ln w="6350">
              <a:solidFill>
                <a:srgbClr val="000000"/>
              </a:solidFill>
              <a:round/>
              <a:headEnd/>
              <a:tailEnd/>
            </a:ln>
          </p:spPr>
          <p:txBody>
            <a:bodyPr/>
            <a:lstStyle/>
            <a:p>
              <a:endParaRPr lang="zh-CN" altLang="en-US"/>
            </a:p>
          </p:txBody>
        </p:sp>
        <p:sp>
          <p:nvSpPr>
            <p:cNvPr id="148" name="Freeform 298"/>
            <p:cNvSpPr>
              <a:spLocks/>
            </p:cNvSpPr>
            <p:nvPr/>
          </p:nvSpPr>
          <p:spPr bwMode="auto">
            <a:xfrm>
              <a:off x="7724776" y="4210051"/>
              <a:ext cx="36513" cy="87313"/>
            </a:xfrm>
            <a:custGeom>
              <a:avLst/>
              <a:gdLst>
                <a:gd name="T0" fmla="*/ 2147483646 w 23"/>
                <a:gd name="T1" fmla="*/ 2147483646 h 57"/>
                <a:gd name="T2" fmla="*/ 2147483646 w 23"/>
                <a:gd name="T3" fmla="*/ 2147483646 h 57"/>
                <a:gd name="T4" fmla="*/ 0 w 23"/>
                <a:gd name="T5" fmla="*/ 2147483646 h 57"/>
                <a:gd name="T6" fmla="*/ 0 w 23"/>
                <a:gd name="T7" fmla="*/ 2147483646 h 57"/>
                <a:gd name="T8" fmla="*/ 2147483646 w 23"/>
                <a:gd name="T9" fmla="*/ 0 h 57"/>
                <a:gd name="T10" fmla="*/ 2147483646 w 23"/>
                <a:gd name="T11" fmla="*/ 0 h 57"/>
                <a:gd name="T12" fmla="*/ 2147483646 w 23"/>
                <a:gd name="T13" fmla="*/ 2147483646 h 57"/>
                <a:gd name="T14" fmla="*/ 2147483646 w 23"/>
                <a:gd name="T15" fmla="*/ 2147483646 h 57"/>
                <a:gd name="T16" fmla="*/ 2147483646 w 23"/>
                <a:gd name="T17" fmla="*/ 2147483646 h 57"/>
                <a:gd name="T18" fmla="*/ 2147483646 w 23"/>
                <a:gd name="T19" fmla="*/ 2147483646 h 57"/>
                <a:gd name="T20" fmla="*/ 2147483646 w 23"/>
                <a:gd name="T21" fmla="*/ 2147483646 h 57"/>
                <a:gd name="T22" fmla="*/ 2147483646 w 23"/>
                <a:gd name="T23" fmla="*/ 2147483646 h 57"/>
                <a:gd name="T24" fmla="*/ 2147483646 w 23"/>
                <a:gd name="T25" fmla="*/ 2147483646 h 5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3" h="57">
                  <a:moveTo>
                    <a:pt x="23" y="57"/>
                  </a:moveTo>
                  <a:cubicBezTo>
                    <a:pt x="8" y="57"/>
                    <a:pt x="8" y="57"/>
                    <a:pt x="8" y="57"/>
                  </a:cubicBezTo>
                  <a:cubicBezTo>
                    <a:pt x="3" y="57"/>
                    <a:pt x="0" y="53"/>
                    <a:pt x="0" y="49"/>
                  </a:cubicBezTo>
                  <a:cubicBezTo>
                    <a:pt x="0" y="8"/>
                    <a:pt x="0" y="8"/>
                    <a:pt x="0" y="8"/>
                  </a:cubicBezTo>
                  <a:cubicBezTo>
                    <a:pt x="0" y="4"/>
                    <a:pt x="3" y="0"/>
                    <a:pt x="8" y="0"/>
                  </a:cubicBezTo>
                  <a:cubicBezTo>
                    <a:pt x="23" y="0"/>
                    <a:pt x="23" y="0"/>
                    <a:pt x="23" y="0"/>
                  </a:cubicBezTo>
                  <a:cubicBezTo>
                    <a:pt x="23" y="4"/>
                    <a:pt x="23" y="4"/>
                    <a:pt x="23" y="4"/>
                  </a:cubicBezTo>
                  <a:cubicBezTo>
                    <a:pt x="8" y="4"/>
                    <a:pt x="8" y="4"/>
                    <a:pt x="8" y="4"/>
                  </a:cubicBezTo>
                  <a:cubicBezTo>
                    <a:pt x="5" y="4"/>
                    <a:pt x="4" y="6"/>
                    <a:pt x="4" y="8"/>
                  </a:cubicBezTo>
                  <a:cubicBezTo>
                    <a:pt x="4" y="49"/>
                    <a:pt x="4" y="49"/>
                    <a:pt x="4" y="49"/>
                  </a:cubicBezTo>
                  <a:cubicBezTo>
                    <a:pt x="4" y="51"/>
                    <a:pt x="5" y="53"/>
                    <a:pt x="8" y="53"/>
                  </a:cubicBezTo>
                  <a:cubicBezTo>
                    <a:pt x="23" y="53"/>
                    <a:pt x="23" y="53"/>
                    <a:pt x="23" y="53"/>
                  </a:cubicBezTo>
                  <a:lnTo>
                    <a:pt x="23" y="57"/>
                  </a:lnTo>
                  <a:close/>
                </a:path>
              </a:pathLst>
            </a:custGeom>
            <a:grpFill/>
            <a:ln w="6350">
              <a:solidFill>
                <a:srgbClr val="000000"/>
              </a:solidFill>
              <a:round/>
              <a:headEnd/>
              <a:tailEnd/>
            </a:ln>
          </p:spPr>
          <p:txBody>
            <a:bodyPr/>
            <a:lstStyle/>
            <a:p>
              <a:endParaRPr lang="zh-CN" altLang="en-US"/>
            </a:p>
          </p:txBody>
        </p:sp>
        <p:sp>
          <p:nvSpPr>
            <p:cNvPr id="149" name="Freeform 299"/>
            <p:cNvSpPr>
              <a:spLocks/>
            </p:cNvSpPr>
            <p:nvPr/>
          </p:nvSpPr>
          <p:spPr bwMode="auto">
            <a:xfrm>
              <a:off x="7564439" y="4210051"/>
              <a:ext cx="31750" cy="4763"/>
            </a:xfrm>
            <a:custGeom>
              <a:avLst/>
              <a:gdLst>
                <a:gd name="T0" fmla="*/ 2147483646 w 21"/>
                <a:gd name="T1" fmla="*/ 2147483646 h 4"/>
                <a:gd name="T2" fmla="*/ 2147483646 w 21"/>
                <a:gd name="T3" fmla="*/ 2147483646 h 4"/>
                <a:gd name="T4" fmla="*/ 0 w 21"/>
                <a:gd name="T5" fmla="*/ 2147483646 h 4"/>
                <a:gd name="T6" fmla="*/ 2147483646 w 21"/>
                <a:gd name="T7" fmla="*/ 0 h 4"/>
                <a:gd name="T8" fmla="*/ 2147483646 w 21"/>
                <a:gd name="T9" fmla="*/ 0 h 4"/>
                <a:gd name="T10" fmla="*/ 2147483646 w 21"/>
                <a:gd name="T11" fmla="*/ 2147483646 h 4"/>
                <a:gd name="T12" fmla="*/ 2147483646 w 21"/>
                <a:gd name="T13" fmla="*/ 2147483646 h 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 h="4">
                  <a:moveTo>
                    <a:pt x="19" y="4"/>
                  </a:moveTo>
                  <a:cubicBezTo>
                    <a:pt x="2" y="4"/>
                    <a:pt x="2" y="4"/>
                    <a:pt x="2" y="4"/>
                  </a:cubicBezTo>
                  <a:cubicBezTo>
                    <a:pt x="1" y="4"/>
                    <a:pt x="0" y="3"/>
                    <a:pt x="0" y="2"/>
                  </a:cubicBezTo>
                  <a:cubicBezTo>
                    <a:pt x="0" y="1"/>
                    <a:pt x="1" y="0"/>
                    <a:pt x="2" y="0"/>
                  </a:cubicBezTo>
                  <a:cubicBezTo>
                    <a:pt x="19" y="0"/>
                    <a:pt x="19" y="0"/>
                    <a:pt x="19" y="0"/>
                  </a:cubicBezTo>
                  <a:cubicBezTo>
                    <a:pt x="20" y="0"/>
                    <a:pt x="21" y="1"/>
                    <a:pt x="21" y="2"/>
                  </a:cubicBezTo>
                  <a:cubicBezTo>
                    <a:pt x="21" y="3"/>
                    <a:pt x="20" y="4"/>
                    <a:pt x="19" y="4"/>
                  </a:cubicBezTo>
                  <a:close/>
                </a:path>
              </a:pathLst>
            </a:custGeom>
            <a:grpFill/>
            <a:ln w="6350">
              <a:solidFill>
                <a:srgbClr val="000000"/>
              </a:solidFill>
              <a:round/>
              <a:headEnd/>
              <a:tailEnd/>
            </a:ln>
          </p:spPr>
          <p:txBody>
            <a:bodyPr/>
            <a:lstStyle/>
            <a:p>
              <a:endParaRPr lang="zh-CN" altLang="en-US"/>
            </a:p>
          </p:txBody>
        </p:sp>
        <p:sp>
          <p:nvSpPr>
            <p:cNvPr id="150" name="Freeform 300"/>
            <p:cNvSpPr>
              <a:spLocks/>
            </p:cNvSpPr>
            <p:nvPr/>
          </p:nvSpPr>
          <p:spPr bwMode="auto">
            <a:xfrm>
              <a:off x="7564439" y="4249739"/>
              <a:ext cx="31750" cy="6350"/>
            </a:xfrm>
            <a:custGeom>
              <a:avLst/>
              <a:gdLst>
                <a:gd name="T0" fmla="*/ 2147483646 w 21"/>
                <a:gd name="T1" fmla="*/ 2147483646 h 4"/>
                <a:gd name="T2" fmla="*/ 2147483646 w 21"/>
                <a:gd name="T3" fmla="*/ 2147483646 h 4"/>
                <a:gd name="T4" fmla="*/ 0 w 21"/>
                <a:gd name="T5" fmla="*/ 2147483646 h 4"/>
                <a:gd name="T6" fmla="*/ 2147483646 w 21"/>
                <a:gd name="T7" fmla="*/ 0 h 4"/>
                <a:gd name="T8" fmla="*/ 2147483646 w 21"/>
                <a:gd name="T9" fmla="*/ 0 h 4"/>
                <a:gd name="T10" fmla="*/ 2147483646 w 21"/>
                <a:gd name="T11" fmla="*/ 2147483646 h 4"/>
                <a:gd name="T12" fmla="*/ 2147483646 w 21"/>
                <a:gd name="T13" fmla="*/ 2147483646 h 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 h="4">
                  <a:moveTo>
                    <a:pt x="19" y="4"/>
                  </a:moveTo>
                  <a:cubicBezTo>
                    <a:pt x="2" y="4"/>
                    <a:pt x="2" y="4"/>
                    <a:pt x="2" y="4"/>
                  </a:cubicBezTo>
                  <a:cubicBezTo>
                    <a:pt x="1" y="4"/>
                    <a:pt x="0" y="3"/>
                    <a:pt x="0" y="2"/>
                  </a:cubicBezTo>
                  <a:cubicBezTo>
                    <a:pt x="0" y="1"/>
                    <a:pt x="1" y="0"/>
                    <a:pt x="2" y="0"/>
                  </a:cubicBezTo>
                  <a:cubicBezTo>
                    <a:pt x="19" y="0"/>
                    <a:pt x="19" y="0"/>
                    <a:pt x="19" y="0"/>
                  </a:cubicBezTo>
                  <a:cubicBezTo>
                    <a:pt x="20" y="0"/>
                    <a:pt x="21" y="1"/>
                    <a:pt x="21" y="2"/>
                  </a:cubicBezTo>
                  <a:cubicBezTo>
                    <a:pt x="21" y="3"/>
                    <a:pt x="20" y="4"/>
                    <a:pt x="19" y="4"/>
                  </a:cubicBezTo>
                  <a:close/>
                </a:path>
              </a:pathLst>
            </a:custGeom>
            <a:grpFill/>
            <a:ln w="6350">
              <a:solidFill>
                <a:srgbClr val="000000"/>
              </a:solidFill>
              <a:round/>
              <a:headEnd/>
              <a:tailEnd/>
            </a:ln>
          </p:spPr>
          <p:txBody>
            <a:bodyPr/>
            <a:lstStyle/>
            <a:p>
              <a:endParaRPr lang="zh-CN" altLang="en-US"/>
            </a:p>
          </p:txBody>
        </p:sp>
        <p:sp>
          <p:nvSpPr>
            <p:cNvPr id="151" name="Freeform 301"/>
            <p:cNvSpPr>
              <a:spLocks/>
            </p:cNvSpPr>
            <p:nvPr/>
          </p:nvSpPr>
          <p:spPr bwMode="auto">
            <a:xfrm>
              <a:off x="7564439" y="4291014"/>
              <a:ext cx="31750" cy="6350"/>
            </a:xfrm>
            <a:custGeom>
              <a:avLst/>
              <a:gdLst>
                <a:gd name="T0" fmla="*/ 2147483646 w 21"/>
                <a:gd name="T1" fmla="*/ 2147483646 h 4"/>
                <a:gd name="T2" fmla="*/ 2147483646 w 21"/>
                <a:gd name="T3" fmla="*/ 2147483646 h 4"/>
                <a:gd name="T4" fmla="*/ 0 w 21"/>
                <a:gd name="T5" fmla="*/ 2147483646 h 4"/>
                <a:gd name="T6" fmla="*/ 2147483646 w 21"/>
                <a:gd name="T7" fmla="*/ 0 h 4"/>
                <a:gd name="T8" fmla="*/ 2147483646 w 21"/>
                <a:gd name="T9" fmla="*/ 0 h 4"/>
                <a:gd name="T10" fmla="*/ 2147483646 w 21"/>
                <a:gd name="T11" fmla="*/ 2147483646 h 4"/>
                <a:gd name="T12" fmla="*/ 2147483646 w 21"/>
                <a:gd name="T13" fmla="*/ 2147483646 h 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 h="4">
                  <a:moveTo>
                    <a:pt x="19" y="4"/>
                  </a:moveTo>
                  <a:cubicBezTo>
                    <a:pt x="2" y="4"/>
                    <a:pt x="2" y="4"/>
                    <a:pt x="2" y="4"/>
                  </a:cubicBezTo>
                  <a:cubicBezTo>
                    <a:pt x="1" y="4"/>
                    <a:pt x="0" y="3"/>
                    <a:pt x="0" y="2"/>
                  </a:cubicBezTo>
                  <a:cubicBezTo>
                    <a:pt x="0" y="0"/>
                    <a:pt x="1" y="0"/>
                    <a:pt x="2" y="0"/>
                  </a:cubicBezTo>
                  <a:cubicBezTo>
                    <a:pt x="19" y="0"/>
                    <a:pt x="19" y="0"/>
                    <a:pt x="19" y="0"/>
                  </a:cubicBezTo>
                  <a:cubicBezTo>
                    <a:pt x="20" y="0"/>
                    <a:pt x="21" y="0"/>
                    <a:pt x="21" y="2"/>
                  </a:cubicBezTo>
                  <a:cubicBezTo>
                    <a:pt x="21" y="3"/>
                    <a:pt x="20" y="4"/>
                    <a:pt x="19" y="4"/>
                  </a:cubicBezTo>
                  <a:close/>
                </a:path>
              </a:pathLst>
            </a:custGeom>
            <a:grpFill/>
            <a:ln w="6350">
              <a:solidFill>
                <a:srgbClr val="000000"/>
              </a:solidFill>
              <a:round/>
              <a:headEnd/>
              <a:tailEnd/>
            </a:ln>
          </p:spPr>
          <p:txBody>
            <a:bodyPr/>
            <a:lstStyle/>
            <a:p>
              <a:endParaRPr lang="zh-CN" altLang="en-US"/>
            </a:p>
          </p:txBody>
        </p:sp>
        <p:sp>
          <p:nvSpPr>
            <p:cNvPr id="152" name="Freeform 302"/>
            <p:cNvSpPr>
              <a:spLocks/>
            </p:cNvSpPr>
            <p:nvPr/>
          </p:nvSpPr>
          <p:spPr bwMode="auto">
            <a:xfrm>
              <a:off x="7626351" y="4210051"/>
              <a:ext cx="33338" cy="4763"/>
            </a:xfrm>
            <a:custGeom>
              <a:avLst/>
              <a:gdLst>
                <a:gd name="T0" fmla="*/ 2147483646 w 22"/>
                <a:gd name="T1" fmla="*/ 2147483646 h 4"/>
                <a:gd name="T2" fmla="*/ 2147483646 w 22"/>
                <a:gd name="T3" fmla="*/ 2147483646 h 4"/>
                <a:gd name="T4" fmla="*/ 0 w 22"/>
                <a:gd name="T5" fmla="*/ 2147483646 h 4"/>
                <a:gd name="T6" fmla="*/ 2147483646 w 22"/>
                <a:gd name="T7" fmla="*/ 0 h 4"/>
                <a:gd name="T8" fmla="*/ 2147483646 w 22"/>
                <a:gd name="T9" fmla="*/ 0 h 4"/>
                <a:gd name="T10" fmla="*/ 2147483646 w 22"/>
                <a:gd name="T11" fmla="*/ 2147483646 h 4"/>
                <a:gd name="T12" fmla="*/ 2147483646 w 22"/>
                <a:gd name="T13" fmla="*/ 2147483646 h 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2" h="4">
                  <a:moveTo>
                    <a:pt x="20" y="4"/>
                  </a:moveTo>
                  <a:cubicBezTo>
                    <a:pt x="2" y="4"/>
                    <a:pt x="2" y="4"/>
                    <a:pt x="2" y="4"/>
                  </a:cubicBezTo>
                  <a:cubicBezTo>
                    <a:pt x="1" y="4"/>
                    <a:pt x="0" y="3"/>
                    <a:pt x="0" y="2"/>
                  </a:cubicBezTo>
                  <a:cubicBezTo>
                    <a:pt x="0" y="1"/>
                    <a:pt x="1" y="0"/>
                    <a:pt x="2" y="0"/>
                  </a:cubicBezTo>
                  <a:cubicBezTo>
                    <a:pt x="20" y="0"/>
                    <a:pt x="20" y="0"/>
                    <a:pt x="20" y="0"/>
                  </a:cubicBezTo>
                  <a:cubicBezTo>
                    <a:pt x="21" y="0"/>
                    <a:pt x="22" y="1"/>
                    <a:pt x="22" y="2"/>
                  </a:cubicBezTo>
                  <a:cubicBezTo>
                    <a:pt x="22" y="3"/>
                    <a:pt x="21" y="4"/>
                    <a:pt x="20" y="4"/>
                  </a:cubicBezTo>
                  <a:close/>
                </a:path>
              </a:pathLst>
            </a:custGeom>
            <a:grpFill/>
            <a:ln w="6350">
              <a:solidFill>
                <a:srgbClr val="000000"/>
              </a:solidFill>
              <a:round/>
              <a:headEnd/>
              <a:tailEnd/>
            </a:ln>
          </p:spPr>
          <p:txBody>
            <a:bodyPr/>
            <a:lstStyle/>
            <a:p>
              <a:endParaRPr lang="zh-CN" altLang="en-US"/>
            </a:p>
          </p:txBody>
        </p:sp>
        <p:sp>
          <p:nvSpPr>
            <p:cNvPr id="153" name="Freeform 303"/>
            <p:cNvSpPr>
              <a:spLocks/>
            </p:cNvSpPr>
            <p:nvPr/>
          </p:nvSpPr>
          <p:spPr bwMode="auto">
            <a:xfrm>
              <a:off x="7623176" y="4214814"/>
              <a:ext cx="6350" cy="34925"/>
            </a:xfrm>
            <a:custGeom>
              <a:avLst/>
              <a:gdLst>
                <a:gd name="T0" fmla="*/ 2147483646 w 4"/>
                <a:gd name="T1" fmla="*/ 2147483646 h 22"/>
                <a:gd name="T2" fmla="*/ 0 w 4"/>
                <a:gd name="T3" fmla="*/ 2147483646 h 22"/>
                <a:gd name="T4" fmla="*/ 0 w 4"/>
                <a:gd name="T5" fmla="*/ 2147483646 h 22"/>
                <a:gd name="T6" fmla="*/ 2147483646 w 4"/>
                <a:gd name="T7" fmla="*/ 0 h 22"/>
                <a:gd name="T8" fmla="*/ 2147483646 w 4"/>
                <a:gd name="T9" fmla="*/ 2147483646 h 22"/>
                <a:gd name="T10" fmla="*/ 2147483646 w 4"/>
                <a:gd name="T11" fmla="*/ 2147483646 h 22"/>
                <a:gd name="T12" fmla="*/ 2147483646 w 4"/>
                <a:gd name="T13" fmla="*/ 2147483646 h 2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 h="22">
                  <a:moveTo>
                    <a:pt x="2" y="22"/>
                  </a:moveTo>
                  <a:cubicBezTo>
                    <a:pt x="1" y="22"/>
                    <a:pt x="0" y="21"/>
                    <a:pt x="0" y="20"/>
                  </a:cubicBezTo>
                  <a:cubicBezTo>
                    <a:pt x="0" y="2"/>
                    <a:pt x="0" y="2"/>
                    <a:pt x="0" y="2"/>
                  </a:cubicBezTo>
                  <a:cubicBezTo>
                    <a:pt x="0" y="1"/>
                    <a:pt x="1" y="0"/>
                    <a:pt x="2" y="0"/>
                  </a:cubicBezTo>
                  <a:cubicBezTo>
                    <a:pt x="3" y="0"/>
                    <a:pt x="4" y="1"/>
                    <a:pt x="4" y="2"/>
                  </a:cubicBezTo>
                  <a:cubicBezTo>
                    <a:pt x="4" y="20"/>
                    <a:pt x="4" y="20"/>
                    <a:pt x="4" y="20"/>
                  </a:cubicBezTo>
                  <a:cubicBezTo>
                    <a:pt x="4" y="21"/>
                    <a:pt x="3" y="22"/>
                    <a:pt x="2" y="22"/>
                  </a:cubicBezTo>
                  <a:close/>
                </a:path>
              </a:pathLst>
            </a:custGeom>
            <a:grpFill/>
            <a:ln w="6350">
              <a:solidFill>
                <a:srgbClr val="000000"/>
              </a:solidFill>
              <a:round/>
              <a:headEnd/>
              <a:tailEnd/>
            </a:ln>
          </p:spPr>
          <p:txBody>
            <a:bodyPr/>
            <a:lstStyle/>
            <a:p>
              <a:endParaRPr lang="zh-CN" altLang="en-US"/>
            </a:p>
          </p:txBody>
        </p:sp>
        <p:sp>
          <p:nvSpPr>
            <p:cNvPr id="154" name="Freeform 304"/>
            <p:cNvSpPr>
              <a:spLocks/>
            </p:cNvSpPr>
            <p:nvPr/>
          </p:nvSpPr>
          <p:spPr bwMode="auto">
            <a:xfrm>
              <a:off x="7656514" y="4257676"/>
              <a:ext cx="6350" cy="31750"/>
            </a:xfrm>
            <a:custGeom>
              <a:avLst/>
              <a:gdLst>
                <a:gd name="T0" fmla="*/ 2147483646 w 4"/>
                <a:gd name="T1" fmla="*/ 2147483646 h 21"/>
                <a:gd name="T2" fmla="*/ 0 w 4"/>
                <a:gd name="T3" fmla="*/ 2147483646 h 21"/>
                <a:gd name="T4" fmla="*/ 0 w 4"/>
                <a:gd name="T5" fmla="*/ 2147483646 h 21"/>
                <a:gd name="T6" fmla="*/ 2147483646 w 4"/>
                <a:gd name="T7" fmla="*/ 0 h 21"/>
                <a:gd name="T8" fmla="*/ 2147483646 w 4"/>
                <a:gd name="T9" fmla="*/ 2147483646 h 21"/>
                <a:gd name="T10" fmla="*/ 2147483646 w 4"/>
                <a:gd name="T11" fmla="*/ 2147483646 h 21"/>
                <a:gd name="T12" fmla="*/ 2147483646 w 4"/>
                <a:gd name="T13" fmla="*/ 2147483646 h 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 h="21">
                  <a:moveTo>
                    <a:pt x="2" y="21"/>
                  </a:moveTo>
                  <a:cubicBezTo>
                    <a:pt x="1" y="21"/>
                    <a:pt x="0" y="20"/>
                    <a:pt x="0" y="19"/>
                  </a:cubicBezTo>
                  <a:cubicBezTo>
                    <a:pt x="0" y="2"/>
                    <a:pt x="0" y="2"/>
                    <a:pt x="0" y="2"/>
                  </a:cubicBezTo>
                  <a:cubicBezTo>
                    <a:pt x="0" y="1"/>
                    <a:pt x="1" y="0"/>
                    <a:pt x="2" y="0"/>
                  </a:cubicBezTo>
                  <a:cubicBezTo>
                    <a:pt x="3" y="0"/>
                    <a:pt x="4" y="1"/>
                    <a:pt x="4" y="2"/>
                  </a:cubicBezTo>
                  <a:cubicBezTo>
                    <a:pt x="4" y="19"/>
                    <a:pt x="4" y="19"/>
                    <a:pt x="4" y="19"/>
                  </a:cubicBezTo>
                  <a:cubicBezTo>
                    <a:pt x="4" y="20"/>
                    <a:pt x="3" y="21"/>
                    <a:pt x="2" y="21"/>
                  </a:cubicBezTo>
                  <a:close/>
                </a:path>
              </a:pathLst>
            </a:custGeom>
            <a:grpFill/>
            <a:ln w="6350">
              <a:solidFill>
                <a:srgbClr val="000000"/>
              </a:solidFill>
              <a:round/>
              <a:headEnd/>
              <a:tailEnd/>
            </a:ln>
          </p:spPr>
          <p:txBody>
            <a:bodyPr/>
            <a:lstStyle/>
            <a:p>
              <a:endParaRPr lang="zh-CN" altLang="en-US"/>
            </a:p>
          </p:txBody>
        </p:sp>
        <p:sp>
          <p:nvSpPr>
            <p:cNvPr id="155" name="Freeform 305"/>
            <p:cNvSpPr>
              <a:spLocks/>
            </p:cNvSpPr>
            <p:nvPr/>
          </p:nvSpPr>
          <p:spPr bwMode="auto">
            <a:xfrm>
              <a:off x="7561264" y="4257676"/>
              <a:ext cx="4763" cy="31750"/>
            </a:xfrm>
            <a:custGeom>
              <a:avLst/>
              <a:gdLst>
                <a:gd name="T0" fmla="*/ 2147483646 w 3"/>
                <a:gd name="T1" fmla="*/ 2147483646 h 21"/>
                <a:gd name="T2" fmla="*/ 0 w 3"/>
                <a:gd name="T3" fmla="*/ 2147483646 h 21"/>
                <a:gd name="T4" fmla="*/ 0 w 3"/>
                <a:gd name="T5" fmla="*/ 2147483646 h 21"/>
                <a:gd name="T6" fmla="*/ 2147483646 w 3"/>
                <a:gd name="T7" fmla="*/ 0 h 21"/>
                <a:gd name="T8" fmla="*/ 2147483646 w 3"/>
                <a:gd name="T9" fmla="*/ 2147483646 h 21"/>
                <a:gd name="T10" fmla="*/ 2147483646 w 3"/>
                <a:gd name="T11" fmla="*/ 2147483646 h 21"/>
                <a:gd name="T12" fmla="*/ 2147483646 w 3"/>
                <a:gd name="T13" fmla="*/ 2147483646 h 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 h="21">
                  <a:moveTo>
                    <a:pt x="2" y="21"/>
                  </a:moveTo>
                  <a:cubicBezTo>
                    <a:pt x="1" y="21"/>
                    <a:pt x="0" y="20"/>
                    <a:pt x="0" y="19"/>
                  </a:cubicBezTo>
                  <a:cubicBezTo>
                    <a:pt x="0" y="2"/>
                    <a:pt x="0" y="2"/>
                    <a:pt x="0" y="2"/>
                  </a:cubicBezTo>
                  <a:cubicBezTo>
                    <a:pt x="0" y="1"/>
                    <a:pt x="1" y="0"/>
                    <a:pt x="2" y="0"/>
                  </a:cubicBezTo>
                  <a:cubicBezTo>
                    <a:pt x="3" y="0"/>
                    <a:pt x="3" y="1"/>
                    <a:pt x="3" y="2"/>
                  </a:cubicBezTo>
                  <a:cubicBezTo>
                    <a:pt x="3" y="19"/>
                    <a:pt x="3" y="19"/>
                    <a:pt x="3" y="19"/>
                  </a:cubicBezTo>
                  <a:cubicBezTo>
                    <a:pt x="3" y="20"/>
                    <a:pt x="3" y="21"/>
                    <a:pt x="2" y="21"/>
                  </a:cubicBezTo>
                  <a:close/>
                </a:path>
              </a:pathLst>
            </a:custGeom>
            <a:grpFill/>
            <a:ln w="6350">
              <a:solidFill>
                <a:srgbClr val="000000"/>
              </a:solidFill>
              <a:round/>
              <a:headEnd/>
              <a:tailEnd/>
            </a:ln>
          </p:spPr>
          <p:txBody>
            <a:bodyPr/>
            <a:lstStyle/>
            <a:p>
              <a:endParaRPr lang="zh-CN" altLang="en-US"/>
            </a:p>
          </p:txBody>
        </p:sp>
        <p:sp>
          <p:nvSpPr>
            <p:cNvPr id="156" name="Freeform 306"/>
            <p:cNvSpPr>
              <a:spLocks/>
            </p:cNvSpPr>
            <p:nvPr/>
          </p:nvSpPr>
          <p:spPr bwMode="auto">
            <a:xfrm>
              <a:off x="7593014" y="4214814"/>
              <a:ext cx="6350" cy="34925"/>
            </a:xfrm>
            <a:custGeom>
              <a:avLst/>
              <a:gdLst>
                <a:gd name="T0" fmla="*/ 2147483646 w 4"/>
                <a:gd name="T1" fmla="*/ 2147483646 h 22"/>
                <a:gd name="T2" fmla="*/ 0 w 4"/>
                <a:gd name="T3" fmla="*/ 2147483646 h 22"/>
                <a:gd name="T4" fmla="*/ 0 w 4"/>
                <a:gd name="T5" fmla="*/ 2147483646 h 22"/>
                <a:gd name="T6" fmla="*/ 2147483646 w 4"/>
                <a:gd name="T7" fmla="*/ 0 h 22"/>
                <a:gd name="T8" fmla="*/ 2147483646 w 4"/>
                <a:gd name="T9" fmla="*/ 2147483646 h 22"/>
                <a:gd name="T10" fmla="*/ 2147483646 w 4"/>
                <a:gd name="T11" fmla="*/ 2147483646 h 22"/>
                <a:gd name="T12" fmla="*/ 2147483646 w 4"/>
                <a:gd name="T13" fmla="*/ 2147483646 h 2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 h="22">
                  <a:moveTo>
                    <a:pt x="2" y="22"/>
                  </a:moveTo>
                  <a:cubicBezTo>
                    <a:pt x="1" y="22"/>
                    <a:pt x="0" y="21"/>
                    <a:pt x="0" y="20"/>
                  </a:cubicBezTo>
                  <a:cubicBezTo>
                    <a:pt x="0" y="2"/>
                    <a:pt x="0" y="2"/>
                    <a:pt x="0" y="2"/>
                  </a:cubicBezTo>
                  <a:cubicBezTo>
                    <a:pt x="0" y="1"/>
                    <a:pt x="1" y="0"/>
                    <a:pt x="2" y="0"/>
                  </a:cubicBezTo>
                  <a:cubicBezTo>
                    <a:pt x="3" y="0"/>
                    <a:pt x="4" y="1"/>
                    <a:pt x="4" y="2"/>
                  </a:cubicBezTo>
                  <a:cubicBezTo>
                    <a:pt x="4" y="20"/>
                    <a:pt x="4" y="20"/>
                    <a:pt x="4" y="20"/>
                  </a:cubicBezTo>
                  <a:cubicBezTo>
                    <a:pt x="4" y="21"/>
                    <a:pt x="3" y="22"/>
                    <a:pt x="2" y="22"/>
                  </a:cubicBezTo>
                  <a:close/>
                </a:path>
              </a:pathLst>
            </a:custGeom>
            <a:grpFill/>
            <a:ln w="6350">
              <a:solidFill>
                <a:srgbClr val="000000"/>
              </a:solidFill>
              <a:round/>
              <a:headEnd/>
              <a:tailEnd/>
            </a:ln>
          </p:spPr>
          <p:txBody>
            <a:bodyPr/>
            <a:lstStyle/>
            <a:p>
              <a:endParaRPr lang="zh-CN" altLang="en-US"/>
            </a:p>
          </p:txBody>
        </p:sp>
        <p:sp>
          <p:nvSpPr>
            <p:cNvPr id="157" name="Freeform 307"/>
            <p:cNvSpPr>
              <a:spLocks/>
            </p:cNvSpPr>
            <p:nvPr/>
          </p:nvSpPr>
          <p:spPr bwMode="auto">
            <a:xfrm>
              <a:off x="7586664" y="4327526"/>
              <a:ext cx="34925" cy="6350"/>
            </a:xfrm>
            <a:custGeom>
              <a:avLst/>
              <a:gdLst>
                <a:gd name="T0" fmla="*/ 2147483646 w 22"/>
                <a:gd name="T1" fmla="*/ 2147483646 h 4"/>
                <a:gd name="T2" fmla="*/ 2147483646 w 22"/>
                <a:gd name="T3" fmla="*/ 2147483646 h 4"/>
                <a:gd name="T4" fmla="*/ 0 w 22"/>
                <a:gd name="T5" fmla="*/ 2147483646 h 4"/>
                <a:gd name="T6" fmla="*/ 2147483646 w 22"/>
                <a:gd name="T7" fmla="*/ 0 h 4"/>
                <a:gd name="T8" fmla="*/ 2147483646 w 22"/>
                <a:gd name="T9" fmla="*/ 0 h 4"/>
                <a:gd name="T10" fmla="*/ 2147483646 w 22"/>
                <a:gd name="T11" fmla="*/ 2147483646 h 4"/>
                <a:gd name="T12" fmla="*/ 2147483646 w 22"/>
                <a:gd name="T13" fmla="*/ 2147483646 h 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2" h="4">
                  <a:moveTo>
                    <a:pt x="20" y="4"/>
                  </a:moveTo>
                  <a:cubicBezTo>
                    <a:pt x="2" y="4"/>
                    <a:pt x="2" y="4"/>
                    <a:pt x="2" y="4"/>
                  </a:cubicBezTo>
                  <a:cubicBezTo>
                    <a:pt x="1" y="4"/>
                    <a:pt x="0" y="3"/>
                    <a:pt x="0" y="2"/>
                  </a:cubicBezTo>
                  <a:cubicBezTo>
                    <a:pt x="0" y="0"/>
                    <a:pt x="1" y="0"/>
                    <a:pt x="2" y="0"/>
                  </a:cubicBezTo>
                  <a:cubicBezTo>
                    <a:pt x="20" y="0"/>
                    <a:pt x="20" y="0"/>
                    <a:pt x="20" y="0"/>
                  </a:cubicBezTo>
                  <a:cubicBezTo>
                    <a:pt x="21" y="0"/>
                    <a:pt x="22" y="0"/>
                    <a:pt x="22" y="2"/>
                  </a:cubicBezTo>
                  <a:cubicBezTo>
                    <a:pt x="22" y="3"/>
                    <a:pt x="21" y="4"/>
                    <a:pt x="20" y="4"/>
                  </a:cubicBezTo>
                  <a:close/>
                </a:path>
              </a:pathLst>
            </a:custGeom>
            <a:grpFill/>
            <a:ln w="6350">
              <a:solidFill>
                <a:srgbClr val="000000"/>
              </a:solidFill>
              <a:round/>
              <a:headEnd/>
              <a:tailEnd/>
            </a:ln>
          </p:spPr>
          <p:txBody>
            <a:bodyPr/>
            <a:lstStyle/>
            <a:p>
              <a:endParaRPr lang="zh-CN" altLang="en-US"/>
            </a:p>
          </p:txBody>
        </p:sp>
        <p:sp>
          <p:nvSpPr>
            <p:cNvPr id="158" name="Freeform 308"/>
            <p:cNvSpPr>
              <a:spLocks/>
            </p:cNvSpPr>
            <p:nvPr/>
          </p:nvSpPr>
          <p:spPr bwMode="auto">
            <a:xfrm>
              <a:off x="7586664" y="4367214"/>
              <a:ext cx="34925" cy="6350"/>
            </a:xfrm>
            <a:custGeom>
              <a:avLst/>
              <a:gdLst>
                <a:gd name="T0" fmla="*/ 2147483646 w 22"/>
                <a:gd name="T1" fmla="*/ 2147483646 h 4"/>
                <a:gd name="T2" fmla="*/ 2147483646 w 22"/>
                <a:gd name="T3" fmla="*/ 2147483646 h 4"/>
                <a:gd name="T4" fmla="*/ 0 w 22"/>
                <a:gd name="T5" fmla="*/ 2147483646 h 4"/>
                <a:gd name="T6" fmla="*/ 2147483646 w 22"/>
                <a:gd name="T7" fmla="*/ 0 h 4"/>
                <a:gd name="T8" fmla="*/ 2147483646 w 22"/>
                <a:gd name="T9" fmla="*/ 0 h 4"/>
                <a:gd name="T10" fmla="*/ 2147483646 w 22"/>
                <a:gd name="T11" fmla="*/ 2147483646 h 4"/>
                <a:gd name="T12" fmla="*/ 2147483646 w 22"/>
                <a:gd name="T13" fmla="*/ 2147483646 h 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2" h="4">
                  <a:moveTo>
                    <a:pt x="20" y="4"/>
                  </a:moveTo>
                  <a:cubicBezTo>
                    <a:pt x="2" y="4"/>
                    <a:pt x="2" y="4"/>
                    <a:pt x="2" y="4"/>
                  </a:cubicBezTo>
                  <a:cubicBezTo>
                    <a:pt x="1" y="4"/>
                    <a:pt x="0" y="3"/>
                    <a:pt x="0" y="2"/>
                  </a:cubicBezTo>
                  <a:cubicBezTo>
                    <a:pt x="0" y="1"/>
                    <a:pt x="1" y="0"/>
                    <a:pt x="2" y="0"/>
                  </a:cubicBezTo>
                  <a:cubicBezTo>
                    <a:pt x="20" y="0"/>
                    <a:pt x="20" y="0"/>
                    <a:pt x="20" y="0"/>
                  </a:cubicBezTo>
                  <a:cubicBezTo>
                    <a:pt x="21" y="0"/>
                    <a:pt x="22" y="1"/>
                    <a:pt x="22" y="2"/>
                  </a:cubicBezTo>
                  <a:cubicBezTo>
                    <a:pt x="22" y="3"/>
                    <a:pt x="21" y="4"/>
                    <a:pt x="20" y="4"/>
                  </a:cubicBezTo>
                  <a:close/>
                </a:path>
              </a:pathLst>
            </a:custGeom>
            <a:grpFill/>
            <a:ln w="6350">
              <a:solidFill>
                <a:srgbClr val="000000"/>
              </a:solidFill>
              <a:round/>
              <a:headEnd/>
              <a:tailEnd/>
            </a:ln>
          </p:spPr>
          <p:txBody>
            <a:bodyPr/>
            <a:lstStyle/>
            <a:p>
              <a:endParaRPr lang="zh-CN" altLang="en-US"/>
            </a:p>
          </p:txBody>
        </p:sp>
        <p:sp>
          <p:nvSpPr>
            <p:cNvPr id="159" name="Freeform 309"/>
            <p:cNvSpPr>
              <a:spLocks/>
            </p:cNvSpPr>
            <p:nvPr/>
          </p:nvSpPr>
          <p:spPr bwMode="auto">
            <a:xfrm>
              <a:off x="7586664" y="4408489"/>
              <a:ext cx="34925" cy="6350"/>
            </a:xfrm>
            <a:custGeom>
              <a:avLst/>
              <a:gdLst>
                <a:gd name="T0" fmla="*/ 2147483646 w 22"/>
                <a:gd name="T1" fmla="*/ 2147483646 h 4"/>
                <a:gd name="T2" fmla="*/ 2147483646 w 22"/>
                <a:gd name="T3" fmla="*/ 2147483646 h 4"/>
                <a:gd name="T4" fmla="*/ 0 w 22"/>
                <a:gd name="T5" fmla="*/ 2147483646 h 4"/>
                <a:gd name="T6" fmla="*/ 2147483646 w 22"/>
                <a:gd name="T7" fmla="*/ 0 h 4"/>
                <a:gd name="T8" fmla="*/ 2147483646 w 22"/>
                <a:gd name="T9" fmla="*/ 0 h 4"/>
                <a:gd name="T10" fmla="*/ 2147483646 w 22"/>
                <a:gd name="T11" fmla="*/ 2147483646 h 4"/>
                <a:gd name="T12" fmla="*/ 2147483646 w 22"/>
                <a:gd name="T13" fmla="*/ 2147483646 h 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2" h="4">
                  <a:moveTo>
                    <a:pt x="20" y="4"/>
                  </a:moveTo>
                  <a:cubicBezTo>
                    <a:pt x="2" y="4"/>
                    <a:pt x="2" y="4"/>
                    <a:pt x="2" y="4"/>
                  </a:cubicBezTo>
                  <a:cubicBezTo>
                    <a:pt x="1" y="4"/>
                    <a:pt x="0" y="4"/>
                    <a:pt x="0" y="2"/>
                  </a:cubicBezTo>
                  <a:cubicBezTo>
                    <a:pt x="0" y="1"/>
                    <a:pt x="1" y="0"/>
                    <a:pt x="2" y="0"/>
                  </a:cubicBezTo>
                  <a:cubicBezTo>
                    <a:pt x="20" y="0"/>
                    <a:pt x="20" y="0"/>
                    <a:pt x="20" y="0"/>
                  </a:cubicBezTo>
                  <a:cubicBezTo>
                    <a:pt x="21" y="0"/>
                    <a:pt x="22" y="1"/>
                    <a:pt x="22" y="2"/>
                  </a:cubicBezTo>
                  <a:cubicBezTo>
                    <a:pt x="22" y="4"/>
                    <a:pt x="21" y="4"/>
                    <a:pt x="20" y="4"/>
                  </a:cubicBezTo>
                  <a:close/>
                </a:path>
              </a:pathLst>
            </a:custGeom>
            <a:grpFill/>
            <a:ln w="6350">
              <a:solidFill>
                <a:srgbClr val="000000"/>
              </a:solidFill>
              <a:round/>
              <a:headEnd/>
              <a:tailEnd/>
            </a:ln>
          </p:spPr>
          <p:txBody>
            <a:bodyPr/>
            <a:lstStyle/>
            <a:p>
              <a:endParaRPr lang="zh-CN" altLang="en-US"/>
            </a:p>
          </p:txBody>
        </p:sp>
        <p:sp>
          <p:nvSpPr>
            <p:cNvPr id="160" name="Freeform 310"/>
            <p:cNvSpPr>
              <a:spLocks/>
            </p:cNvSpPr>
            <p:nvPr/>
          </p:nvSpPr>
          <p:spPr bwMode="auto">
            <a:xfrm>
              <a:off x="7583489" y="4373564"/>
              <a:ext cx="6350" cy="34925"/>
            </a:xfrm>
            <a:custGeom>
              <a:avLst/>
              <a:gdLst>
                <a:gd name="T0" fmla="*/ 2147483646 w 4"/>
                <a:gd name="T1" fmla="*/ 2147483646 h 22"/>
                <a:gd name="T2" fmla="*/ 0 w 4"/>
                <a:gd name="T3" fmla="*/ 2147483646 h 22"/>
                <a:gd name="T4" fmla="*/ 0 w 4"/>
                <a:gd name="T5" fmla="*/ 2147483646 h 22"/>
                <a:gd name="T6" fmla="*/ 2147483646 w 4"/>
                <a:gd name="T7" fmla="*/ 0 h 22"/>
                <a:gd name="T8" fmla="*/ 2147483646 w 4"/>
                <a:gd name="T9" fmla="*/ 2147483646 h 22"/>
                <a:gd name="T10" fmla="*/ 2147483646 w 4"/>
                <a:gd name="T11" fmla="*/ 2147483646 h 22"/>
                <a:gd name="T12" fmla="*/ 2147483646 w 4"/>
                <a:gd name="T13" fmla="*/ 2147483646 h 2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 h="22">
                  <a:moveTo>
                    <a:pt x="2" y="22"/>
                  </a:moveTo>
                  <a:cubicBezTo>
                    <a:pt x="1" y="22"/>
                    <a:pt x="0" y="21"/>
                    <a:pt x="0" y="20"/>
                  </a:cubicBezTo>
                  <a:cubicBezTo>
                    <a:pt x="0" y="2"/>
                    <a:pt x="0" y="2"/>
                    <a:pt x="0" y="2"/>
                  </a:cubicBezTo>
                  <a:cubicBezTo>
                    <a:pt x="0" y="1"/>
                    <a:pt x="1" y="0"/>
                    <a:pt x="2" y="0"/>
                  </a:cubicBezTo>
                  <a:cubicBezTo>
                    <a:pt x="3" y="0"/>
                    <a:pt x="4" y="1"/>
                    <a:pt x="4" y="2"/>
                  </a:cubicBezTo>
                  <a:cubicBezTo>
                    <a:pt x="4" y="20"/>
                    <a:pt x="4" y="20"/>
                    <a:pt x="4" y="20"/>
                  </a:cubicBezTo>
                  <a:cubicBezTo>
                    <a:pt x="4" y="21"/>
                    <a:pt x="3" y="22"/>
                    <a:pt x="2" y="22"/>
                  </a:cubicBezTo>
                  <a:close/>
                </a:path>
              </a:pathLst>
            </a:custGeom>
            <a:grpFill/>
            <a:ln w="6350">
              <a:solidFill>
                <a:srgbClr val="000000"/>
              </a:solidFill>
              <a:round/>
              <a:headEnd/>
              <a:tailEnd/>
            </a:ln>
          </p:spPr>
          <p:txBody>
            <a:bodyPr/>
            <a:lstStyle/>
            <a:p>
              <a:endParaRPr lang="zh-CN" altLang="en-US"/>
            </a:p>
          </p:txBody>
        </p:sp>
        <p:sp>
          <p:nvSpPr>
            <p:cNvPr id="161" name="Freeform 311"/>
            <p:cNvSpPr>
              <a:spLocks/>
            </p:cNvSpPr>
            <p:nvPr/>
          </p:nvSpPr>
          <p:spPr bwMode="auto">
            <a:xfrm>
              <a:off x="7583489" y="4333876"/>
              <a:ext cx="6350" cy="33338"/>
            </a:xfrm>
            <a:custGeom>
              <a:avLst/>
              <a:gdLst>
                <a:gd name="T0" fmla="*/ 2147483646 w 4"/>
                <a:gd name="T1" fmla="*/ 2147483646 h 22"/>
                <a:gd name="T2" fmla="*/ 0 w 4"/>
                <a:gd name="T3" fmla="*/ 2147483646 h 22"/>
                <a:gd name="T4" fmla="*/ 0 w 4"/>
                <a:gd name="T5" fmla="*/ 2147483646 h 22"/>
                <a:gd name="T6" fmla="*/ 2147483646 w 4"/>
                <a:gd name="T7" fmla="*/ 0 h 22"/>
                <a:gd name="T8" fmla="*/ 2147483646 w 4"/>
                <a:gd name="T9" fmla="*/ 2147483646 h 22"/>
                <a:gd name="T10" fmla="*/ 2147483646 w 4"/>
                <a:gd name="T11" fmla="*/ 2147483646 h 22"/>
                <a:gd name="T12" fmla="*/ 2147483646 w 4"/>
                <a:gd name="T13" fmla="*/ 2147483646 h 2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 h="22">
                  <a:moveTo>
                    <a:pt x="2" y="22"/>
                  </a:moveTo>
                  <a:cubicBezTo>
                    <a:pt x="1" y="22"/>
                    <a:pt x="0" y="21"/>
                    <a:pt x="0" y="20"/>
                  </a:cubicBezTo>
                  <a:cubicBezTo>
                    <a:pt x="0" y="2"/>
                    <a:pt x="0" y="2"/>
                    <a:pt x="0" y="2"/>
                  </a:cubicBezTo>
                  <a:cubicBezTo>
                    <a:pt x="0" y="1"/>
                    <a:pt x="1" y="0"/>
                    <a:pt x="2" y="0"/>
                  </a:cubicBezTo>
                  <a:cubicBezTo>
                    <a:pt x="3" y="0"/>
                    <a:pt x="4" y="1"/>
                    <a:pt x="4" y="2"/>
                  </a:cubicBezTo>
                  <a:cubicBezTo>
                    <a:pt x="4" y="20"/>
                    <a:pt x="4" y="20"/>
                    <a:pt x="4" y="20"/>
                  </a:cubicBezTo>
                  <a:cubicBezTo>
                    <a:pt x="4" y="21"/>
                    <a:pt x="3" y="22"/>
                    <a:pt x="2" y="22"/>
                  </a:cubicBezTo>
                  <a:close/>
                </a:path>
              </a:pathLst>
            </a:custGeom>
            <a:grpFill/>
            <a:ln w="6350">
              <a:solidFill>
                <a:srgbClr val="000000"/>
              </a:solidFill>
              <a:round/>
              <a:headEnd/>
              <a:tailEnd/>
            </a:ln>
          </p:spPr>
          <p:txBody>
            <a:bodyPr/>
            <a:lstStyle/>
            <a:p>
              <a:endParaRPr lang="zh-CN" altLang="en-US"/>
            </a:p>
          </p:txBody>
        </p:sp>
        <p:sp>
          <p:nvSpPr>
            <p:cNvPr id="162" name="Freeform 312"/>
            <p:cNvSpPr>
              <a:spLocks/>
            </p:cNvSpPr>
            <p:nvPr/>
          </p:nvSpPr>
          <p:spPr bwMode="auto">
            <a:xfrm>
              <a:off x="7618414" y="4373564"/>
              <a:ext cx="6350" cy="34925"/>
            </a:xfrm>
            <a:custGeom>
              <a:avLst/>
              <a:gdLst>
                <a:gd name="T0" fmla="*/ 2147483646 w 4"/>
                <a:gd name="T1" fmla="*/ 2147483646 h 22"/>
                <a:gd name="T2" fmla="*/ 0 w 4"/>
                <a:gd name="T3" fmla="*/ 2147483646 h 22"/>
                <a:gd name="T4" fmla="*/ 0 w 4"/>
                <a:gd name="T5" fmla="*/ 2147483646 h 22"/>
                <a:gd name="T6" fmla="*/ 2147483646 w 4"/>
                <a:gd name="T7" fmla="*/ 0 h 22"/>
                <a:gd name="T8" fmla="*/ 2147483646 w 4"/>
                <a:gd name="T9" fmla="*/ 2147483646 h 22"/>
                <a:gd name="T10" fmla="*/ 2147483646 w 4"/>
                <a:gd name="T11" fmla="*/ 2147483646 h 22"/>
                <a:gd name="T12" fmla="*/ 2147483646 w 4"/>
                <a:gd name="T13" fmla="*/ 2147483646 h 2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 h="22">
                  <a:moveTo>
                    <a:pt x="2" y="22"/>
                  </a:moveTo>
                  <a:cubicBezTo>
                    <a:pt x="0" y="22"/>
                    <a:pt x="0" y="21"/>
                    <a:pt x="0" y="20"/>
                  </a:cubicBezTo>
                  <a:cubicBezTo>
                    <a:pt x="0" y="2"/>
                    <a:pt x="0" y="2"/>
                    <a:pt x="0" y="2"/>
                  </a:cubicBezTo>
                  <a:cubicBezTo>
                    <a:pt x="0" y="1"/>
                    <a:pt x="0" y="0"/>
                    <a:pt x="2" y="0"/>
                  </a:cubicBezTo>
                  <a:cubicBezTo>
                    <a:pt x="3" y="0"/>
                    <a:pt x="4" y="1"/>
                    <a:pt x="4" y="2"/>
                  </a:cubicBezTo>
                  <a:cubicBezTo>
                    <a:pt x="4" y="20"/>
                    <a:pt x="4" y="20"/>
                    <a:pt x="4" y="20"/>
                  </a:cubicBezTo>
                  <a:cubicBezTo>
                    <a:pt x="4" y="21"/>
                    <a:pt x="3" y="22"/>
                    <a:pt x="2" y="22"/>
                  </a:cubicBezTo>
                  <a:close/>
                </a:path>
              </a:pathLst>
            </a:custGeom>
            <a:grpFill/>
            <a:ln w="6350">
              <a:solidFill>
                <a:srgbClr val="000000"/>
              </a:solidFill>
              <a:round/>
              <a:headEnd/>
              <a:tailEnd/>
            </a:ln>
          </p:spPr>
          <p:txBody>
            <a:bodyPr/>
            <a:lstStyle/>
            <a:p>
              <a:endParaRPr lang="zh-CN" altLang="en-US"/>
            </a:p>
          </p:txBody>
        </p:sp>
        <p:sp>
          <p:nvSpPr>
            <p:cNvPr id="163" name="Freeform 313"/>
            <p:cNvSpPr>
              <a:spLocks/>
            </p:cNvSpPr>
            <p:nvPr/>
          </p:nvSpPr>
          <p:spPr bwMode="auto">
            <a:xfrm>
              <a:off x="7648576" y="4327526"/>
              <a:ext cx="33338" cy="6350"/>
            </a:xfrm>
            <a:custGeom>
              <a:avLst/>
              <a:gdLst>
                <a:gd name="T0" fmla="*/ 2147483646 w 21"/>
                <a:gd name="T1" fmla="*/ 2147483646 h 4"/>
                <a:gd name="T2" fmla="*/ 2147483646 w 21"/>
                <a:gd name="T3" fmla="*/ 2147483646 h 4"/>
                <a:gd name="T4" fmla="*/ 0 w 21"/>
                <a:gd name="T5" fmla="*/ 2147483646 h 4"/>
                <a:gd name="T6" fmla="*/ 2147483646 w 21"/>
                <a:gd name="T7" fmla="*/ 0 h 4"/>
                <a:gd name="T8" fmla="*/ 2147483646 w 21"/>
                <a:gd name="T9" fmla="*/ 0 h 4"/>
                <a:gd name="T10" fmla="*/ 2147483646 w 21"/>
                <a:gd name="T11" fmla="*/ 2147483646 h 4"/>
                <a:gd name="T12" fmla="*/ 2147483646 w 21"/>
                <a:gd name="T13" fmla="*/ 2147483646 h 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 h="4">
                  <a:moveTo>
                    <a:pt x="19" y="4"/>
                  </a:moveTo>
                  <a:cubicBezTo>
                    <a:pt x="2" y="4"/>
                    <a:pt x="2" y="4"/>
                    <a:pt x="2" y="4"/>
                  </a:cubicBezTo>
                  <a:cubicBezTo>
                    <a:pt x="1" y="4"/>
                    <a:pt x="0" y="3"/>
                    <a:pt x="0" y="2"/>
                  </a:cubicBezTo>
                  <a:cubicBezTo>
                    <a:pt x="0" y="0"/>
                    <a:pt x="1" y="0"/>
                    <a:pt x="2" y="0"/>
                  </a:cubicBezTo>
                  <a:cubicBezTo>
                    <a:pt x="19" y="0"/>
                    <a:pt x="19" y="0"/>
                    <a:pt x="19" y="0"/>
                  </a:cubicBezTo>
                  <a:cubicBezTo>
                    <a:pt x="20" y="0"/>
                    <a:pt x="21" y="0"/>
                    <a:pt x="21" y="2"/>
                  </a:cubicBezTo>
                  <a:cubicBezTo>
                    <a:pt x="21" y="3"/>
                    <a:pt x="20" y="4"/>
                    <a:pt x="19" y="4"/>
                  </a:cubicBezTo>
                  <a:close/>
                </a:path>
              </a:pathLst>
            </a:custGeom>
            <a:grpFill/>
            <a:ln w="6350">
              <a:solidFill>
                <a:srgbClr val="000000"/>
              </a:solidFill>
              <a:round/>
              <a:headEnd/>
              <a:tailEnd/>
            </a:ln>
          </p:spPr>
          <p:txBody>
            <a:bodyPr/>
            <a:lstStyle/>
            <a:p>
              <a:endParaRPr lang="zh-CN" altLang="en-US"/>
            </a:p>
          </p:txBody>
        </p:sp>
        <p:sp>
          <p:nvSpPr>
            <p:cNvPr id="164" name="Freeform 314"/>
            <p:cNvSpPr>
              <a:spLocks/>
            </p:cNvSpPr>
            <p:nvPr/>
          </p:nvSpPr>
          <p:spPr bwMode="auto">
            <a:xfrm>
              <a:off x="7648576" y="4367214"/>
              <a:ext cx="33338" cy="6350"/>
            </a:xfrm>
            <a:custGeom>
              <a:avLst/>
              <a:gdLst>
                <a:gd name="T0" fmla="*/ 2147483646 w 21"/>
                <a:gd name="T1" fmla="*/ 2147483646 h 4"/>
                <a:gd name="T2" fmla="*/ 2147483646 w 21"/>
                <a:gd name="T3" fmla="*/ 2147483646 h 4"/>
                <a:gd name="T4" fmla="*/ 0 w 21"/>
                <a:gd name="T5" fmla="*/ 2147483646 h 4"/>
                <a:gd name="T6" fmla="*/ 2147483646 w 21"/>
                <a:gd name="T7" fmla="*/ 0 h 4"/>
                <a:gd name="T8" fmla="*/ 2147483646 w 21"/>
                <a:gd name="T9" fmla="*/ 0 h 4"/>
                <a:gd name="T10" fmla="*/ 2147483646 w 21"/>
                <a:gd name="T11" fmla="*/ 2147483646 h 4"/>
                <a:gd name="T12" fmla="*/ 2147483646 w 21"/>
                <a:gd name="T13" fmla="*/ 2147483646 h 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 h="4">
                  <a:moveTo>
                    <a:pt x="19" y="4"/>
                  </a:moveTo>
                  <a:cubicBezTo>
                    <a:pt x="2" y="4"/>
                    <a:pt x="2" y="4"/>
                    <a:pt x="2" y="4"/>
                  </a:cubicBezTo>
                  <a:cubicBezTo>
                    <a:pt x="1" y="4"/>
                    <a:pt x="0" y="3"/>
                    <a:pt x="0" y="2"/>
                  </a:cubicBezTo>
                  <a:cubicBezTo>
                    <a:pt x="0" y="1"/>
                    <a:pt x="1" y="0"/>
                    <a:pt x="2" y="0"/>
                  </a:cubicBezTo>
                  <a:cubicBezTo>
                    <a:pt x="19" y="0"/>
                    <a:pt x="19" y="0"/>
                    <a:pt x="19" y="0"/>
                  </a:cubicBezTo>
                  <a:cubicBezTo>
                    <a:pt x="20" y="0"/>
                    <a:pt x="21" y="1"/>
                    <a:pt x="21" y="2"/>
                  </a:cubicBezTo>
                  <a:cubicBezTo>
                    <a:pt x="21" y="3"/>
                    <a:pt x="20" y="4"/>
                    <a:pt x="19" y="4"/>
                  </a:cubicBezTo>
                  <a:close/>
                </a:path>
              </a:pathLst>
            </a:custGeom>
            <a:grpFill/>
            <a:ln w="6350">
              <a:solidFill>
                <a:srgbClr val="000000"/>
              </a:solidFill>
              <a:round/>
              <a:headEnd/>
              <a:tailEnd/>
            </a:ln>
          </p:spPr>
          <p:txBody>
            <a:bodyPr/>
            <a:lstStyle/>
            <a:p>
              <a:endParaRPr lang="zh-CN" altLang="en-US"/>
            </a:p>
          </p:txBody>
        </p:sp>
        <p:sp>
          <p:nvSpPr>
            <p:cNvPr id="165" name="Freeform 315"/>
            <p:cNvSpPr>
              <a:spLocks/>
            </p:cNvSpPr>
            <p:nvPr/>
          </p:nvSpPr>
          <p:spPr bwMode="auto">
            <a:xfrm>
              <a:off x="7648576" y="4408489"/>
              <a:ext cx="33338" cy="6350"/>
            </a:xfrm>
            <a:custGeom>
              <a:avLst/>
              <a:gdLst>
                <a:gd name="T0" fmla="*/ 2147483646 w 21"/>
                <a:gd name="T1" fmla="*/ 2147483646 h 4"/>
                <a:gd name="T2" fmla="*/ 2147483646 w 21"/>
                <a:gd name="T3" fmla="*/ 2147483646 h 4"/>
                <a:gd name="T4" fmla="*/ 0 w 21"/>
                <a:gd name="T5" fmla="*/ 2147483646 h 4"/>
                <a:gd name="T6" fmla="*/ 2147483646 w 21"/>
                <a:gd name="T7" fmla="*/ 0 h 4"/>
                <a:gd name="T8" fmla="*/ 2147483646 w 21"/>
                <a:gd name="T9" fmla="*/ 0 h 4"/>
                <a:gd name="T10" fmla="*/ 2147483646 w 21"/>
                <a:gd name="T11" fmla="*/ 2147483646 h 4"/>
                <a:gd name="T12" fmla="*/ 2147483646 w 21"/>
                <a:gd name="T13" fmla="*/ 2147483646 h 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 h="4">
                  <a:moveTo>
                    <a:pt x="19" y="4"/>
                  </a:moveTo>
                  <a:cubicBezTo>
                    <a:pt x="2" y="4"/>
                    <a:pt x="2" y="4"/>
                    <a:pt x="2" y="4"/>
                  </a:cubicBezTo>
                  <a:cubicBezTo>
                    <a:pt x="1" y="4"/>
                    <a:pt x="0" y="4"/>
                    <a:pt x="0" y="2"/>
                  </a:cubicBezTo>
                  <a:cubicBezTo>
                    <a:pt x="0" y="1"/>
                    <a:pt x="1" y="0"/>
                    <a:pt x="2" y="0"/>
                  </a:cubicBezTo>
                  <a:cubicBezTo>
                    <a:pt x="19" y="0"/>
                    <a:pt x="19" y="0"/>
                    <a:pt x="19" y="0"/>
                  </a:cubicBezTo>
                  <a:cubicBezTo>
                    <a:pt x="20" y="0"/>
                    <a:pt x="21" y="1"/>
                    <a:pt x="21" y="2"/>
                  </a:cubicBezTo>
                  <a:cubicBezTo>
                    <a:pt x="21" y="4"/>
                    <a:pt x="20" y="4"/>
                    <a:pt x="19" y="4"/>
                  </a:cubicBezTo>
                  <a:close/>
                </a:path>
              </a:pathLst>
            </a:custGeom>
            <a:grpFill/>
            <a:ln w="6350">
              <a:solidFill>
                <a:srgbClr val="000000"/>
              </a:solidFill>
              <a:round/>
              <a:headEnd/>
              <a:tailEnd/>
            </a:ln>
          </p:spPr>
          <p:txBody>
            <a:bodyPr/>
            <a:lstStyle/>
            <a:p>
              <a:endParaRPr lang="zh-CN" altLang="en-US"/>
            </a:p>
          </p:txBody>
        </p:sp>
        <p:sp>
          <p:nvSpPr>
            <p:cNvPr id="166" name="Freeform 316"/>
            <p:cNvSpPr>
              <a:spLocks/>
            </p:cNvSpPr>
            <p:nvPr/>
          </p:nvSpPr>
          <p:spPr bwMode="auto">
            <a:xfrm>
              <a:off x="7645401" y="4373564"/>
              <a:ext cx="6350" cy="34925"/>
            </a:xfrm>
            <a:custGeom>
              <a:avLst/>
              <a:gdLst>
                <a:gd name="T0" fmla="*/ 2147483646 w 4"/>
                <a:gd name="T1" fmla="*/ 2147483646 h 22"/>
                <a:gd name="T2" fmla="*/ 0 w 4"/>
                <a:gd name="T3" fmla="*/ 2147483646 h 22"/>
                <a:gd name="T4" fmla="*/ 0 w 4"/>
                <a:gd name="T5" fmla="*/ 2147483646 h 22"/>
                <a:gd name="T6" fmla="*/ 2147483646 w 4"/>
                <a:gd name="T7" fmla="*/ 0 h 22"/>
                <a:gd name="T8" fmla="*/ 2147483646 w 4"/>
                <a:gd name="T9" fmla="*/ 2147483646 h 22"/>
                <a:gd name="T10" fmla="*/ 2147483646 w 4"/>
                <a:gd name="T11" fmla="*/ 2147483646 h 22"/>
                <a:gd name="T12" fmla="*/ 2147483646 w 4"/>
                <a:gd name="T13" fmla="*/ 2147483646 h 2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 h="22">
                  <a:moveTo>
                    <a:pt x="2" y="22"/>
                  </a:moveTo>
                  <a:cubicBezTo>
                    <a:pt x="1" y="22"/>
                    <a:pt x="0" y="21"/>
                    <a:pt x="0" y="20"/>
                  </a:cubicBezTo>
                  <a:cubicBezTo>
                    <a:pt x="0" y="2"/>
                    <a:pt x="0" y="2"/>
                    <a:pt x="0" y="2"/>
                  </a:cubicBezTo>
                  <a:cubicBezTo>
                    <a:pt x="0" y="1"/>
                    <a:pt x="1" y="0"/>
                    <a:pt x="2" y="0"/>
                  </a:cubicBezTo>
                  <a:cubicBezTo>
                    <a:pt x="3" y="0"/>
                    <a:pt x="4" y="1"/>
                    <a:pt x="4" y="2"/>
                  </a:cubicBezTo>
                  <a:cubicBezTo>
                    <a:pt x="4" y="20"/>
                    <a:pt x="4" y="20"/>
                    <a:pt x="4" y="20"/>
                  </a:cubicBezTo>
                  <a:cubicBezTo>
                    <a:pt x="4" y="21"/>
                    <a:pt x="3" y="22"/>
                    <a:pt x="2" y="22"/>
                  </a:cubicBezTo>
                  <a:close/>
                </a:path>
              </a:pathLst>
            </a:custGeom>
            <a:grpFill/>
            <a:ln w="6350">
              <a:solidFill>
                <a:srgbClr val="000000"/>
              </a:solidFill>
              <a:round/>
              <a:headEnd/>
              <a:tailEnd/>
            </a:ln>
          </p:spPr>
          <p:txBody>
            <a:bodyPr/>
            <a:lstStyle/>
            <a:p>
              <a:endParaRPr lang="zh-CN" altLang="en-US"/>
            </a:p>
          </p:txBody>
        </p:sp>
        <p:sp>
          <p:nvSpPr>
            <p:cNvPr id="167" name="Freeform 317"/>
            <p:cNvSpPr>
              <a:spLocks/>
            </p:cNvSpPr>
            <p:nvPr/>
          </p:nvSpPr>
          <p:spPr bwMode="auto">
            <a:xfrm>
              <a:off x="7645401" y="4333876"/>
              <a:ext cx="6350" cy="33338"/>
            </a:xfrm>
            <a:custGeom>
              <a:avLst/>
              <a:gdLst>
                <a:gd name="T0" fmla="*/ 2147483646 w 4"/>
                <a:gd name="T1" fmla="*/ 2147483646 h 22"/>
                <a:gd name="T2" fmla="*/ 0 w 4"/>
                <a:gd name="T3" fmla="*/ 2147483646 h 22"/>
                <a:gd name="T4" fmla="*/ 0 w 4"/>
                <a:gd name="T5" fmla="*/ 2147483646 h 22"/>
                <a:gd name="T6" fmla="*/ 2147483646 w 4"/>
                <a:gd name="T7" fmla="*/ 0 h 22"/>
                <a:gd name="T8" fmla="*/ 2147483646 w 4"/>
                <a:gd name="T9" fmla="*/ 2147483646 h 22"/>
                <a:gd name="T10" fmla="*/ 2147483646 w 4"/>
                <a:gd name="T11" fmla="*/ 2147483646 h 22"/>
                <a:gd name="T12" fmla="*/ 2147483646 w 4"/>
                <a:gd name="T13" fmla="*/ 2147483646 h 2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 h="22">
                  <a:moveTo>
                    <a:pt x="2" y="22"/>
                  </a:moveTo>
                  <a:cubicBezTo>
                    <a:pt x="1" y="22"/>
                    <a:pt x="0" y="21"/>
                    <a:pt x="0" y="20"/>
                  </a:cubicBezTo>
                  <a:cubicBezTo>
                    <a:pt x="0" y="2"/>
                    <a:pt x="0" y="2"/>
                    <a:pt x="0" y="2"/>
                  </a:cubicBezTo>
                  <a:cubicBezTo>
                    <a:pt x="0" y="1"/>
                    <a:pt x="1" y="0"/>
                    <a:pt x="2" y="0"/>
                  </a:cubicBezTo>
                  <a:cubicBezTo>
                    <a:pt x="3" y="0"/>
                    <a:pt x="4" y="1"/>
                    <a:pt x="4" y="2"/>
                  </a:cubicBezTo>
                  <a:cubicBezTo>
                    <a:pt x="4" y="20"/>
                    <a:pt x="4" y="20"/>
                    <a:pt x="4" y="20"/>
                  </a:cubicBezTo>
                  <a:cubicBezTo>
                    <a:pt x="4" y="21"/>
                    <a:pt x="3" y="22"/>
                    <a:pt x="2" y="22"/>
                  </a:cubicBezTo>
                  <a:close/>
                </a:path>
              </a:pathLst>
            </a:custGeom>
            <a:grpFill/>
            <a:ln w="6350">
              <a:solidFill>
                <a:srgbClr val="000000"/>
              </a:solidFill>
              <a:round/>
              <a:headEnd/>
              <a:tailEnd/>
            </a:ln>
          </p:spPr>
          <p:txBody>
            <a:bodyPr/>
            <a:lstStyle/>
            <a:p>
              <a:endParaRPr lang="zh-CN" altLang="en-US"/>
            </a:p>
          </p:txBody>
        </p:sp>
        <p:sp>
          <p:nvSpPr>
            <p:cNvPr id="168" name="Freeform 318"/>
            <p:cNvSpPr>
              <a:spLocks/>
            </p:cNvSpPr>
            <p:nvPr/>
          </p:nvSpPr>
          <p:spPr bwMode="auto">
            <a:xfrm>
              <a:off x="7678739" y="4333876"/>
              <a:ext cx="6350" cy="33338"/>
            </a:xfrm>
            <a:custGeom>
              <a:avLst/>
              <a:gdLst>
                <a:gd name="T0" fmla="*/ 2147483646 w 4"/>
                <a:gd name="T1" fmla="*/ 2147483646 h 22"/>
                <a:gd name="T2" fmla="*/ 0 w 4"/>
                <a:gd name="T3" fmla="*/ 2147483646 h 22"/>
                <a:gd name="T4" fmla="*/ 0 w 4"/>
                <a:gd name="T5" fmla="*/ 2147483646 h 22"/>
                <a:gd name="T6" fmla="*/ 2147483646 w 4"/>
                <a:gd name="T7" fmla="*/ 0 h 22"/>
                <a:gd name="T8" fmla="*/ 2147483646 w 4"/>
                <a:gd name="T9" fmla="*/ 2147483646 h 22"/>
                <a:gd name="T10" fmla="*/ 2147483646 w 4"/>
                <a:gd name="T11" fmla="*/ 2147483646 h 22"/>
                <a:gd name="T12" fmla="*/ 2147483646 w 4"/>
                <a:gd name="T13" fmla="*/ 2147483646 h 2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 h="22">
                  <a:moveTo>
                    <a:pt x="2" y="22"/>
                  </a:moveTo>
                  <a:cubicBezTo>
                    <a:pt x="1" y="22"/>
                    <a:pt x="0" y="21"/>
                    <a:pt x="0" y="20"/>
                  </a:cubicBezTo>
                  <a:cubicBezTo>
                    <a:pt x="0" y="2"/>
                    <a:pt x="0" y="2"/>
                    <a:pt x="0" y="2"/>
                  </a:cubicBezTo>
                  <a:cubicBezTo>
                    <a:pt x="0" y="1"/>
                    <a:pt x="1" y="0"/>
                    <a:pt x="2" y="0"/>
                  </a:cubicBezTo>
                  <a:cubicBezTo>
                    <a:pt x="3" y="0"/>
                    <a:pt x="4" y="1"/>
                    <a:pt x="4" y="2"/>
                  </a:cubicBezTo>
                  <a:cubicBezTo>
                    <a:pt x="4" y="20"/>
                    <a:pt x="4" y="20"/>
                    <a:pt x="4" y="20"/>
                  </a:cubicBezTo>
                  <a:cubicBezTo>
                    <a:pt x="4" y="21"/>
                    <a:pt x="3" y="22"/>
                    <a:pt x="2" y="22"/>
                  </a:cubicBezTo>
                  <a:close/>
                </a:path>
              </a:pathLst>
            </a:custGeom>
            <a:grpFill/>
            <a:ln w="6350">
              <a:solidFill>
                <a:srgbClr val="000000"/>
              </a:solidFill>
              <a:round/>
              <a:headEnd/>
              <a:tailEnd/>
            </a:ln>
          </p:spPr>
          <p:txBody>
            <a:bodyPr/>
            <a:lstStyle/>
            <a:p>
              <a:endParaRPr lang="zh-CN" altLang="en-US"/>
            </a:p>
          </p:txBody>
        </p:sp>
        <p:sp>
          <p:nvSpPr>
            <p:cNvPr id="169" name="Freeform 319"/>
            <p:cNvSpPr>
              <a:spLocks/>
            </p:cNvSpPr>
            <p:nvPr/>
          </p:nvSpPr>
          <p:spPr bwMode="auto">
            <a:xfrm>
              <a:off x="7678739" y="4373564"/>
              <a:ext cx="6350" cy="34925"/>
            </a:xfrm>
            <a:custGeom>
              <a:avLst/>
              <a:gdLst>
                <a:gd name="T0" fmla="*/ 2147483646 w 4"/>
                <a:gd name="T1" fmla="*/ 2147483646 h 22"/>
                <a:gd name="T2" fmla="*/ 0 w 4"/>
                <a:gd name="T3" fmla="*/ 2147483646 h 22"/>
                <a:gd name="T4" fmla="*/ 0 w 4"/>
                <a:gd name="T5" fmla="*/ 2147483646 h 22"/>
                <a:gd name="T6" fmla="*/ 2147483646 w 4"/>
                <a:gd name="T7" fmla="*/ 0 h 22"/>
                <a:gd name="T8" fmla="*/ 2147483646 w 4"/>
                <a:gd name="T9" fmla="*/ 2147483646 h 22"/>
                <a:gd name="T10" fmla="*/ 2147483646 w 4"/>
                <a:gd name="T11" fmla="*/ 2147483646 h 22"/>
                <a:gd name="T12" fmla="*/ 2147483646 w 4"/>
                <a:gd name="T13" fmla="*/ 2147483646 h 2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 h="22">
                  <a:moveTo>
                    <a:pt x="2" y="22"/>
                  </a:moveTo>
                  <a:cubicBezTo>
                    <a:pt x="1" y="22"/>
                    <a:pt x="0" y="21"/>
                    <a:pt x="0" y="20"/>
                  </a:cubicBezTo>
                  <a:cubicBezTo>
                    <a:pt x="0" y="2"/>
                    <a:pt x="0" y="2"/>
                    <a:pt x="0" y="2"/>
                  </a:cubicBezTo>
                  <a:cubicBezTo>
                    <a:pt x="0" y="1"/>
                    <a:pt x="1" y="0"/>
                    <a:pt x="2" y="0"/>
                  </a:cubicBezTo>
                  <a:cubicBezTo>
                    <a:pt x="3" y="0"/>
                    <a:pt x="4" y="1"/>
                    <a:pt x="4" y="2"/>
                  </a:cubicBezTo>
                  <a:cubicBezTo>
                    <a:pt x="4" y="20"/>
                    <a:pt x="4" y="20"/>
                    <a:pt x="4" y="20"/>
                  </a:cubicBezTo>
                  <a:cubicBezTo>
                    <a:pt x="4" y="21"/>
                    <a:pt x="3" y="22"/>
                    <a:pt x="2" y="22"/>
                  </a:cubicBezTo>
                  <a:close/>
                </a:path>
              </a:pathLst>
            </a:custGeom>
            <a:grpFill/>
            <a:ln w="6350">
              <a:solidFill>
                <a:srgbClr val="000000"/>
              </a:solidFill>
              <a:round/>
              <a:headEnd/>
              <a:tailEnd/>
            </a:ln>
          </p:spPr>
          <p:txBody>
            <a:bodyPr/>
            <a:lstStyle/>
            <a:p>
              <a:endParaRPr lang="zh-CN" altLang="en-US"/>
            </a:p>
          </p:txBody>
        </p:sp>
        <p:sp>
          <p:nvSpPr>
            <p:cNvPr id="170" name="Freeform 320"/>
            <p:cNvSpPr>
              <a:spLocks/>
            </p:cNvSpPr>
            <p:nvPr/>
          </p:nvSpPr>
          <p:spPr bwMode="auto">
            <a:xfrm>
              <a:off x="7715251" y="4371976"/>
              <a:ext cx="17463" cy="3175"/>
            </a:xfrm>
            <a:custGeom>
              <a:avLst/>
              <a:gdLst>
                <a:gd name="T0" fmla="*/ 2147483646 w 11"/>
                <a:gd name="T1" fmla="*/ 2147483646 h 2"/>
                <a:gd name="T2" fmla="*/ 2147483646 w 11"/>
                <a:gd name="T3" fmla="*/ 2147483646 h 2"/>
                <a:gd name="T4" fmla="*/ 0 w 11"/>
                <a:gd name="T5" fmla="*/ 2147483646 h 2"/>
                <a:gd name="T6" fmla="*/ 2147483646 w 11"/>
                <a:gd name="T7" fmla="*/ 0 h 2"/>
                <a:gd name="T8" fmla="*/ 2147483646 w 11"/>
                <a:gd name="T9" fmla="*/ 0 h 2"/>
                <a:gd name="T10" fmla="*/ 2147483646 w 11"/>
                <a:gd name="T11" fmla="*/ 2147483646 h 2"/>
                <a:gd name="T12" fmla="*/ 2147483646 w 11"/>
                <a:gd name="T13" fmla="*/ 2147483646 h 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 h="2">
                  <a:moveTo>
                    <a:pt x="10" y="2"/>
                  </a:moveTo>
                  <a:cubicBezTo>
                    <a:pt x="1" y="2"/>
                    <a:pt x="1" y="2"/>
                    <a:pt x="1" y="2"/>
                  </a:cubicBezTo>
                  <a:cubicBezTo>
                    <a:pt x="1" y="2"/>
                    <a:pt x="0" y="2"/>
                    <a:pt x="0" y="1"/>
                  </a:cubicBezTo>
                  <a:cubicBezTo>
                    <a:pt x="0" y="1"/>
                    <a:pt x="1" y="0"/>
                    <a:pt x="1" y="0"/>
                  </a:cubicBezTo>
                  <a:cubicBezTo>
                    <a:pt x="10" y="0"/>
                    <a:pt x="10" y="0"/>
                    <a:pt x="10" y="0"/>
                  </a:cubicBezTo>
                  <a:cubicBezTo>
                    <a:pt x="10" y="0"/>
                    <a:pt x="11" y="1"/>
                    <a:pt x="11" y="1"/>
                  </a:cubicBezTo>
                  <a:cubicBezTo>
                    <a:pt x="11" y="2"/>
                    <a:pt x="10" y="2"/>
                    <a:pt x="10" y="2"/>
                  </a:cubicBezTo>
                  <a:close/>
                </a:path>
              </a:pathLst>
            </a:custGeom>
            <a:grpFill/>
            <a:ln w="6350">
              <a:solidFill>
                <a:srgbClr val="000000"/>
              </a:solidFill>
              <a:round/>
              <a:headEnd/>
              <a:tailEnd/>
            </a:ln>
          </p:spPr>
          <p:txBody>
            <a:bodyPr/>
            <a:lstStyle/>
            <a:p>
              <a:endParaRPr lang="zh-CN" altLang="en-US"/>
            </a:p>
          </p:txBody>
        </p:sp>
        <p:sp>
          <p:nvSpPr>
            <p:cNvPr id="171" name="Freeform 321"/>
            <p:cNvSpPr>
              <a:spLocks/>
            </p:cNvSpPr>
            <p:nvPr/>
          </p:nvSpPr>
          <p:spPr bwMode="auto">
            <a:xfrm>
              <a:off x="7715251" y="4392614"/>
              <a:ext cx="17463" cy="3175"/>
            </a:xfrm>
            <a:custGeom>
              <a:avLst/>
              <a:gdLst>
                <a:gd name="T0" fmla="*/ 2147483646 w 11"/>
                <a:gd name="T1" fmla="*/ 2147483646 h 2"/>
                <a:gd name="T2" fmla="*/ 2147483646 w 11"/>
                <a:gd name="T3" fmla="*/ 2147483646 h 2"/>
                <a:gd name="T4" fmla="*/ 0 w 11"/>
                <a:gd name="T5" fmla="*/ 2147483646 h 2"/>
                <a:gd name="T6" fmla="*/ 2147483646 w 11"/>
                <a:gd name="T7" fmla="*/ 0 h 2"/>
                <a:gd name="T8" fmla="*/ 2147483646 w 11"/>
                <a:gd name="T9" fmla="*/ 0 h 2"/>
                <a:gd name="T10" fmla="*/ 2147483646 w 11"/>
                <a:gd name="T11" fmla="*/ 2147483646 h 2"/>
                <a:gd name="T12" fmla="*/ 2147483646 w 11"/>
                <a:gd name="T13" fmla="*/ 2147483646 h 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 h="2">
                  <a:moveTo>
                    <a:pt x="10" y="2"/>
                  </a:moveTo>
                  <a:cubicBezTo>
                    <a:pt x="1" y="2"/>
                    <a:pt x="1" y="2"/>
                    <a:pt x="1" y="2"/>
                  </a:cubicBezTo>
                  <a:cubicBezTo>
                    <a:pt x="1" y="2"/>
                    <a:pt x="0" y="2"/>
                    <a:pt x="0" y="1"/>
                  </a:cubicBezTo>
                  <a:cubicBezTo>
                    <a:pt x="0" y="0"/>
                    <a:pt x="1" y="0"/>
                    <a:pt x="1" y="0"/>
                  </a:cubicBezTo>
                  <a:cubicBezTo>
                    <a:pt x="10" y="0"/>
                    <a:pt x="10" y="0"/>
                    <a:pt x="10" y="0"/>
                  </a:cubicBezTo>
                  <a:cubicBezTo>
                    <a:pt x="10" y="0"/>
                    <a:pt x="11" y="0"/>
                    <a:pt x="11" y="1"/>
                  </a:cubicBezTo>
                  <a:cubicBezTo>
                    <a:pt x="11" y="2"/>
                    <a:pt x="10" y="2"/>
                    <a:pt x="10" y="2"/>
                  </a:cubicBezTo>
                  <a:close/>
                </a:path>
              </a:pathLst>
            </a:custGeom>
            <a:grpFill/>
            <a:ln w="6350">
              <a:solidFill>
                <a:srgbClr val="000000"/>
              </a:solidFill>
              <a:round/>
              <a:headEnd/>
              <a:tailEnd/>
            </a:ln>
          </p:spPr>
          <p:txBody>
            <a:bodyPr/>
            <a:lstStyle/>
            <a:p>
              <a:endParaRPr lang="zh-CN" altLang="en-US"/>
            </a:p>
          </p:txBody>
        </p:sp>
        <p:sp>
          <p:nvSpPr>
            <p:cNvPr id="172" name="Freeform 322"/>
            <p:cNvSpPr>
              <a:spLocks/>
            </p:cNvSpPr>
            <p:nvPr/>
          </p:nvSpPr>
          <p:spPr bwMode="auto">
            <a:xfrm>
              <a:off x="7715251" y="4413251"/>
              <a:ext cx="17463" cy="3175"/>
            </a:xfrm>
            <a:custGeom>
              <a:avLst/>
              <a:gdLst>
                <a:gd name="T0" fmla="*/ 2147483646 w 11"/>
                <a:gd name="T1" fmla="*/ 2147483646 h 2"/>
                <a:gd name="T2" fmla="*/ 2147483646 w 11"/>
                <a:gd name="T3" fmla="*/ 2147483646 h 2"/>
                <a:gd name="T4" fmla="*/ 0 w 11"/>
                <a:gd name="T5" fmla="*/ 2147483646 h 2"/>
                <a:gd name="T6" fmla="*/ 2147483646 w 11"/>
                <a:gd name="T7" fmla="*/ 0 h 2"/>
                <a:gd name="T8" fmla="*/ 2147483646 w 11"/>
                <a:gd name="T9" fmla="*/ 0 h 2"/>
                <a:gd name="T10" fmla="*/ 2147483646 w 11"/>
                <a:gd name="T11" fmla="*/ 2147483646 h 2"/>
                <a:gd name="T12" fmla="*/ 2147483646 w 11"/>
                <a:gd name="T13" fmla="*/ 2147483646 h 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 h="2">
                  <a:moveTo>
                    <a:pt x="10" y="2"/>
                  </a:moveTo>
                  <a:cubicBezTo>
                    <a:pt x="1" y="2"/>
                    <a:pt x="1" y="2"/>
                    <a:pt x="1" y="2"/>
                  </a:cubicBezTo>
                  <a:cubicBezTo>
                    <a:pt x="1" y="2"/>
                    <a:pt x="0" y="1"/>
                    <a:pt x="0" y="1"/>
                  </a:cubicBezTo>
                  <a:cubicBezTo>
                    <a:pt x="0" y="0"/>
                    <a:pt x="1" y="0"/>
                    <a:pt x="1" y="0"/>
                  </a:cubicBezTo>
                  <a:cubicBezTo>
                    <a:pt x="10" y="0"/>
                    <a:pt x="10" y="0"/>
                    <a:pt x="10" y="0"/>
                  </a:cubicBezTo>
                  <a:cubicBezTo>
                    <a:pt x="10" y="0"/>
                    <a:pt x="11" y="0"/>
                    <a:pt x="11" y="1"/>
                  </a:cubicBezTo>
                  <a:cubicBezTo>
                    <a:pt x="11" y="1"/>
                    <a:pt x="10" y="2"/>
                    <a:pt x="10" y="2"/>
                  </a:cubicBezTo>
                  <a:close/>
                </a:path>
              </a:pathLst>
            </a:custGeom>
            <a:grpFill/>
            <a:ln w="6350">
              <a:solidFill>
                <a:srgbClr val="000000"/>
              </a:solidFill>
              <a:round/>
              <a:headEnd/>
              <a:tailEnd/>
            </a:ln>
          </p:spPr>
          <p:txBody>
            <a:bodyPr/>
            <a:lstStyle/>
            <a:p>
              <a:endParaRPr lang="zh-CN" altLang="en-US"/>
            </a:p>
          </p:txBody>
        </p:sp>
        <p:sp>
          <p:nvSpPr>
            <p:cNvPr id="173" name="Freeform 323"/>
            <p:cNvSpPr>
              <a:spLocks/>
            </p:cNvSpPr>
            <p:nvPr/>
          </p:nvSpPr>
          <p:spPr bwMode="auto">
            <a:xfrm>
              <a:off x="7713664" y="4395789"/>
              <a:ext cx="3175" cy="17463"/>
            </a:xfrm>
            <a:custGeom>
              <a:avLst/>
              <a:gdLst>
                <a:gd name="T0" fmla="*/ 2147483646 w 2"/>
                <a:gd name="T1" fmla="*/ 2147483646 h 11"/>
                <a:gd name="T2" fmla="*/ 0 w 2"/>
                <a:gd name="T3" fmla="*/ 2147483646 h 11"/>
                <a:gd name="T4" fmla="*/ 0 w 2"/>
                <a:gd name="T5" fmla="*/ 2147483646 h 11"/>
                <a:gd name="T6" fmla="*/ 2147483646 w 2"/>
                <a:gd name="T7" fmla="*/ 0 h 11"/>
                <a:gd name="T8" fmla="*/ 2147483646 w 2"/>
                <a:gd name="T9" fmla="*/ 2147483646 h 11"/>
                <a:gd name="T10" fmla="*/ 2147483646 w 2"/>
                <a:gd name="T11" fmla="*/ 2147483646 h 11"/>
                <a:gd name="T12" fmla="*/ 2147483646 w 2"/>
                <a:gd name="T13" fmla="*/ 2147483646 h 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 h="11">
                  <a:moveTo>
                    <a:pt x="1" y="11"/>
                  </a:moveTo>
                  <a:cubicBezTo>
                    <a:pt x="1" y="11"/>
                    <a:pt x="0" y="10"/>
                    <a:pt x="0" y="10"/>
                  </a:cubicBezTo>
                  <a:cubicBezTo>
                    <a:pt x="0" y="1"/>
                    <a:pt x="0" y="1"/>
                    <a:pt x="0" y="1"/>
                  </a:cubicBezTo>
                  <a:cubicBezTo>
                    <a:pt x="0" y="1"/>
                    <a:pt x="1" y="0"/>
                    <a:pt x="1" y="0"/>
                  </a:cubicBezTo>
                  <a:cubicBezTo>
                    <a:pt x="2" y="0"/>
                    <a:pt x="2" y="1"/>
                    <a:pt x="2" y="1"/>
                  </a:cubicBezTo>
                  <a:cubicBezTo>
                    <a:pt x="2" y="10"/>
                    <a:pt x="2" y="10"/>
                    <a:pt x="2" y="10"/>
                  </a:cubicBezTo>
                  <a:cubicBezTo>
                    <a:pt x="2" y="10"/>
                    <a:pt x="2" y="11"/>
                    <a:pt x="1" y="11"/>
                  </a:cubicBezTo>
                  <a:close/>
                </a:path>
              </a:pathLst>
            </a:custGeom>
            <a:grpFill/>
            <a:ln w="6350">
              <a:solidFill>
                <a:srgbClr val="000000"/>
              </a:solidFill>
              <a:round/>
              <a:headEnd/>
              <a:tailEnd/>
            </a:ln>
          </p:spPr>
          <p:txBody>
            <a:bodyPr/>
            <a:lstStyle/>
            <a:p>
              <a:endParaRPr lang="zh-CN" altLang="en-US"/>
            </a:p>
          </p:txBody>
        </p:sp>
        <p:sp>
          <p:nvSpPr>
            <p:cNvPr id="174" name="Freeform 324"/>
            <p:cNvSpPr>
              <a:spLocks/>
            </p:cNvSpPr>
            <p:nvPr/>
          </p:nvSpPr>
          <p:spPr bwMode="auto">
            <a:xfrm>
              <a:off x="7713664" y="4375151"/>
              <a:ext cx="3175" cy="17463"/>
            </a:xfrm>
            <a:custGeom>
              <a:avLst/>
              <a:gdLst>
                <a:gd name="T0" fmla="*/ 2147483646 w 2"/>
                <a:gd name="T1" fmla="*/ 2147483646 h 11"/>
                <a:gd name="T2" fmla="*/ 0 w 2"/>
                <a:gd name="T3" fmla="*/ 2147483646 h 11"/>
                <a:gd name="T4" fmla="*/ 0 w 2"/>
                <a:gd name="T5" fmla="*/ 2147483646 h 11"/>
                <a:gd name="T6" fmla="*/ 2147483646 w 2"/>
                <a:gd name="T7" fmla="*/ 0 h 11"/>
                <a:gd name="T8" fmla="*/ 2147483646 w 2"/>
                <a:gd name="T9" fmla="*/ 2147483646 h 11"/>
                <a:gd name="T10" fmla="*/ 2147483646 w 2"/>
                <a:gd name="T11" fmla="*/ 2147483646 h 11"/>
                <a:gd name="T12" fmla="*/ 2147483646 w 2"/>
                <a:gd name="T13" fmla="*/ 2147483646 h 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 h="11">
                  <a:moveTo>
                    <a:pt x="1" y="11"/>
                  </a:moveTo>
                  <a:cubicBezTo>
                    <a:pt x="1" y="11"/>
                    <a:pt x="0" y="10"/>
                    <a:pt x="0" y="10"/>
                  </a:cubicBezTo>
                  <a:cubicBezTo>
                    <a:pt x="0" y="1"/>
                    <a:pt x="0" y="1"/>
                    <a:pt x="0" y="1"/>
                  </a:cubicBezTo>
                  <a:cubicBezTo>
                    <a:pt x="0" y="1"/>
                    <a:pt x="1" y="0"/>
                    <a:pt x="1" y="0"/>
                  </a:cubicBezTo>
                  <a:cubicBezTo>
                    <a:pt x="2" y="0"/>
                    <a:pt x="2" y="1"/>
                    <a:pt x="2" y="1"/>
                  </a:cubicBezTo>
                  <a:cubicBezTo>
                    <a:pt x="2" y="10"/>
                    <a:pt x="2" y="10"/>
                    <a:pt x="2" y="10"/>
                  </a:cubicBezTo>
                  <a:cubicBezTo>
                    <a:pt x="2" y="10"/>
                    <a:pt x="2" y="11"/>
                    <a:pt x="1" y="11"/>
                  </a:cubicBezTo>
                  <a:close/>
                </a:path>
              </a:pathLst>
            </a:custGeom>
            <a:grpFill/>
            <a:ln w="6350">
              <a:solidFill>
                <a:srgbClr val="000000"/>
              </a:solidFill>
              <a:round/>
              <a:headEnd/>
              <a:tailEnd/>
            </a:ln>
          </p:spPr>
          <p:txBody>
            <a:bodyPr/>
            <a:lstStyle/>
            <a:p>
              <a:endParaRPr lang="zh-CN" altLang="en-US"/>
            </a:p>
          </p:txBody>
        </p:sp>
        <p:sp>
          <p:nvSpPr>
            <p:cNvPr id="175" name="Freeform 325"/>
            <p:cNvSpPr>
              <a:spLocks/>
            </p:cNvSpPr>
            <p:nvPr/>
          </p:nvSpPr>
          <p:spPr bwMode="auto">
            <a:xfrm>
              <a:off x="7731126" y="4375151"/>
              <a:ext cx="3175" cy="17463"/>
            </a:xfrm>
            <a:custGeom>
              <a:avLst/>
              <a:gdLst>
                <a:gd name="T0" fmla="*/ 2147483646 w 2"/>
                <a:gd name="T1" fmla="*/ 2147483646 h 11"/>
                <a:gd name="T2" fmla="*/ 0 w 2"/>
                <a:gd name="T3" fmla="*/ 2147483646 h 11"/>
                <a:gd name="T4" fmla="*/ 0 w 2"/>
                <a:gd name="T5" fmla="*/ 2147483646 h 11"/>
                <a:gd name="T6" fmla="*/ 2147483646 w 2"/>
                <a:gd name="T7" fmla="*/ 0 h 11"/>
                <a:gd name="T8" fmla="*/ 2147483646 w 2"/>
                <a:gd name="T9" fmla="*/ 2147483646 h 11"/>
                <a:gd name="T10" fmla="*/ 2147483646 w 2"/>
                <a:gd name="T11" fmla="*/ 2147483646 h 11"/>
                <a:gd name="T12" fmla="*/ 2147483646 w 2"/>
                <a:gd name="T13" fmla="*/ 2147483646 h 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 h="11">
                  <a:moveTo>
                    <a:pt x="1" y="11"/>
                  </a:moveTo>
                  <a:cubicBezTo>
                    <a:pt x="0" y="11"/>
                    <a:pt x="0" y="10"/>
                    <a:pt x="0" y="10"/>
                  </a:cubicBezTo>
                  <a:cubicBezTo>
                    <a:pt x="0" y="1"/>
                    <a:pt x="0" y="1"/>
                    <a:pt x="0" y="1"/>
                  </a:cubicBezTo>
                  <a:cubicBezTo>
                    <a:pt x="0" y="1"/>
                    <a:pt x="0" y="0"/>
                    <a:pt x="1" y="0"/>
                  </a:cubicBezTo>
                  <a:cubicBezTo>
                    <a:pt x="1" y="0"/>
                    <a:pt x="2" y="1"/>
                    <a:pt x="2" y="1"/>
                  </a:cubicBezTo>
                  <a:cubicBezTo>
                    <a:pt x="2" y="10"/>
                    <a:pt x="2" y="10"/>
                    <a:pt x="2" y="10"/>
                  </a:cubicBezTo>
                  <a:cubicBezTo>
                    <a:pt x="2" y="10"/>
                    <a:pt x="1" y="11"/>
                    <a:pt x="1" y="11"/>
                  </a:cubicBezTo>
                  <a:close/>
                </a:path>
              </a:pathLst>
            </a:custGeom>
            <a:grpFill/>
            <a:ln w="6350">
              <a:solidFill>
                <a:srgbClr val="000000"/>
              </a:solidFill>
              <a:round/>
              <a:headEnd/>
              <a:tailEnd/>
            </a:ln>
          </p:spPr>
          <p:txBody>
            <a:bodyPr/>
            <a:lstStyle/>
            <a:p>
              <a:endParaRPr lang="zh-CN" altLang="en-US"/>
            </a:p>
          </p:txBody>
        </p:sp>
        <p:sp>
          <p:nvSpPr>
            <p:cNvPr id="176" name="Freeform 326"/>
            <p:cNvSpPr>
              <a:spLocks/>
            </p:cNvSpPr>
            <p:nvPr/>
          </p:nvSpPr>
          <p:spPr bwMode="auto">
            <a:xfrm>
              <a:off x="7731126" y="4395789"/>
              <a:ext cx="3175" cy="17463"/>
            </a:xfrm>
            <a:custGeom>
              <a:avLst/>
              <a:gdLst>
                <a:gd name="T0" fmla="*/ 2147483646 w 2"/>
                <a:gd name="T1" fmla="*/ 2147483646 h 11"/>
                <a:gd name="T2" fmla="*/ 0 w 2"/>
                <a:gd name="T3" fmla="*/ 2147483646 h 11"/>
                <a:gd name="T4" fmla="*/ 0 w 2"/>
                <a:gd name="T5" fmla="*/ 2147483646 h 11"/>
                <a:gd name="T6" fmla="*/ 2147483646 w 2"/>
                <a:gd name="T7" fmla="*/ 0 h 11"/>
                <a:gd name="T8" fmla="*/ 2147483646 w 2"/>
                <a:gd name="T9" fmla="*/ 2147483646 h 11"/>
                <a:gd name="T10" fmla="*/ 2147483646 w 2"/>
                <a:gd name="T11" fmla="*/ 2147483646 h 11"/>
                <a:gd name="T12" fmla="*/ 2147483646 w 2"/>
                <a:gd name="T13" fmla="*/ 2147483646 h 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 h="11">
                  <a:moveTo>
                    <a:pt x="1" y="11"/>
                  </a:moveTo>
                  <a:cubicBezTo>
                    <a:pt x="0" y="11"/>
                    <a:pt x="0" y="10"/>
                    <a:pt x="0" y="10"/>
                  </a:cubicBezTo>
                  <a:cubicBezTo>
                    <a:pt x="0" y="1"/>
                    <a:pt x="0" y="1"/>
                    <a:pt x="0" y="1"/>
                  </a:cubicBezTo>
                  <a:cubicBezTo>
                    <a:pt x="0" y="1"/>
                    <a:pt x="0" y="0"/>
                    <a:pt x="1" y="0"/>
                  </a:cubicBezTo>
                  <a:cubicBezTo>
                    <a:pt x="1" y="0"/>
                    <a:pt x="2" y="1"/>
                    <a:pt x="2" y="1"/>
                  </a:cubicBezTo>
                  <a:cubicBezTo>
                    <a:pt x="2" y="10"/>
                    <a:pt x="2" y="10"/>
                    <a:pt x="2" y="10"/>
                  </a:cubicBezTo>
                  <a:cubicBezTo>
                    <a:pt x="2" y="10"/>
                    <a:pt x="1" y="11"/>
                    <a:pt x="1" y="11"/>
                  </a:cubicBezTo>
                  <a:close/>
                </a:path>
              </a:pathLst>
            </a:custGeom>
            <a:grpFill/>
            <a:ln w="6350">
              <a:solidFill>
                <a:srgbClr val="000000"/>
              </a:solidFill>
              <a:round/>
              <a:headEnd/>
              <a:tailEnd/>
            </a:ln>
          </p:spPr>
          <p:txBody>
            <a:bodyPr/>
            <a:lstStyle/>
            <a:p>
              <a:endParaRPr lang="zh-CN" altLang="en-US"/>
            </a:p>
          </p:txBody>
        </p:sp>
        <p:sp>
          <p:nvSpPr>
            <p:cNvPr id="177" name="Freeform 327"/>
            <p:cNvSpPr>
              <a:spLocks/>
            </p:cNvSpPr>
            <p:nvPr/>
          </p:nvSpPr>
          <p:spPr bwMode="auto">
            <a:xfrm>
              <a:off x="7626351" y="4249739"/>
              <a:ext cx="33338" cy="6350"/>
            </a:xfrm>
            <a:custGeom>
              <a:avLst/>
              <a:gdLst>
                <a:gd name="T0" fmla="*/ 2147483646 w 22"/>
                <a:gd name="T1" fmla="*/ 2147483646 h 4"/>
                <a:gd name="T2" fmla="*/ 2147483646 w 22"/>
                <a:gd name="T3" fmla="*/ 2147483646 h 4"/>
                <a:gd name="T4" fmla="*/ 0 w 22"/>
                <a:gd name="T5" fmla="*/ 2147483646 h 4"/>
                <a:gd name="T6" fmla="*/ 2147483646 w 22"/>
                <a:gd name="T7" fmla="*/ 0 h 4"/>
                <a:gd name="T8" fmla="*/ 2147483646 w 22"/>
                <a:gd name="T9" fmla="*/ 0 h 4"/>
                <a:gd name="T10" fmla="*/ 2147483646 w 22"/>
                <a:gd name="T11" fmla="*/ 2147483646 h 4"/>
                <a:gd name="T12" fmla="*/ 2147483646 w 22"/>
                <a:gd name="T13" fmla="*/ 2147483646 h 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2" h="4">
                  <a:moveTo>
                    <a:pt x="20" y="4"/>
                  </a:moveTo>
                  <a:cubicBezTo>
                    <a:pt x="2" y="4"/>
                    <a:pt x="2" y="4"/>
                    <a:pt x="2" y="4"/>
                  </a:cubicBezTo>
                  <a:cubicBezTo>
                    <a:pt x="1" y="4"/>
                    <a:pt x="0" y="3"/>
                    <a:pt x="0" y="2"/>
                  </a:cubicBezTo>
                  <a:cubicBezTo>
                    <a:pt x="0" y="1"/>
                    <a:pt x="1" y="0"/>
                    <a:pt x="2" y="0"/>
                  </a:cubicBezTo>
                  <a:cubicBezTo>
                    <a:pt x="20" y="0"/>
                    <a:pt x="20" y="0"/>
                    <a:pt x="20" y="0"/>
                  </a:cubicBezTo>
                  <a:cubicBezTo>
                    <a:pt x="21" y="0"/>
                    <a:pt x="22" y="1"/>
                    <a:pt x="22" y="2"/>
                  </a:cubicBezTo>
                  <a:cubicBezTo>
                    <a:pt x="22" y="3"/>
                    <a:pt x="21" y="4"/>
                    <a:pt x="20" y="4"/>
                  </a:cubicBezTo>
                  <a:close/>
                </a:path>
              </a:pathLst>
            </a:custGeom>
            <a:grpFill/>
            <a:ln w="6350">
              <a:solidFill>
                <a:srgbClr val="000000"/>
              </a:solidFill>
              <a:round/>
              <a:headEnd/>
              <a:tailEnd/>
            </a:ln>
          </p:spPr>
          <p:txBody>
            <a:bodyPr/>
            <a:lstStyle/>
            <a:p>
              <a:endParaRPr lang="zh-CN" altLang="en-US"/>
            </a:p>
          </p:txBody>
        </p:sp>
        <p:sp>
          <p:nvSpPr>
            <p:cNvPr id="178" name="Freeform 328"/>
            <p:cNvSpPr>
              <a:spLocks/>
            </p:cNvSpPr>
            <p:nvPr/>
          </p:nvSpPr>
          <p:spPr bwMode="auto">
            <a:xfrm>
              <a:off x="7626351" y="4291014"/>
              <a:ext cx="33338" cy="6350"/>
            </a:xfrm>
            <a:custGeom>
              <a:avLst/>
              <a:gdLst>
                <a:gd name="T0" fmla="*/ 2147483646 w 22"/>
                <a:gd name="T1" fmla="*/ 2147483646 h 4"/>
                <a:gd name="T2" fmla="*/ 2147483646 w 22"/>
                <a:gd name="T3" fmla="*/ 2147483646 h 4"/>
                <a:gd name="T4" fmla="*/ 0 w 22"/>
                <a:gd name="T5" fmla="*/ 2147483646 h 4"/>
                <a:gd name="T6" fmla="*/ 2147483646 w 22"/>
                <a:gd name="T7" fmla="*/ 0 h 4"/>
                <a:gd name="T8" fmla="*/ 2147483646 w 22"/>
                <a:gd name="T9" fmla="*/ 0 h 4"/>
                <a:gd name="T10" fmla="*/ 2147483646 w 22"/>
                <a:gd name="T11" fmla="*/ 2147483646 h 4"/>
                <a:gd name="T12" fmla="*/ 2147483646 w 22"/>
                <a:gd name="T13" fmla="*/ 2147483646 h 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2" h="4">
                  <a:moveTo>
                    <a:pt x="20" y="4"/>
                  </a:moveTo>
                  <a:cubicBezTo>
                    <a:pt x="2" y="4"/>
                    <a:pt x="2" y="4"/>
                    <a:pt x="2" y="4"/>
                  </a:cubicBezTo>
                  <a:cubicBezTo>
                    <a:pt x="1" y="4"/>
                    <a:pt x="0" y="3"/>
                    <a:pt x="0" y="2"/>
                  </a:cubicBezTo>
                  <a:cubicBezTo>
                    <a:pt x="0" y="0"/>
                    <a:pt x="1" y="0"/>
                    <a:pt x="2" y="0"/>
                  </a:cubicBezTo>
                  <a:cubicBezTo>
                    <a:pt x="20" y="0"/>
                    <a:pt x="20" y="0"/>
                    <a:pt x="20" y="0"/>
                  </a:cubicBezTo>
                  <a:cubicBezTo>
                    <a:pt x="21" y="0"/>
                    <a:pt x="22" y="0"/>
                    <a:pt x="22" y="2"/>
                  </a:cubicBezTo>
                  <a:cubicBezTo>
                    <a:pt x="22" y="3"/>
                    <a:pt x="21" y="4"/>
                    <a:pt x="20" y="4"/>
                  </a:cubicBezTo>
                  <a:close/>
                </a:path>
              </a:pathLst>
            </a:custGeom>
            <a:grpFill/>
            <a:ln w="6350">
              <a:solidFill>
                <a:srgbClr val="000000"/>
              </a:solidFill>
              <a:round/>
              <a:headEnd/>
              <a:tailEnd/>
            </a:ln>
          </p:spPr>
          <p:txBody>
            <a:bodyPr/>
            <a:lstStyle/>
            <a:p>
              <a:endParaRPr lang="zh-CN" altLang="en-US"/>
            </a:p>
          </p:txBody>
        </p:sp>
        <p:sp>
          <p:nvSpPr>
            <p:cNvPr id="179" name="Freeform 329"/>
            <p:cNvSpPr>
              <a:spLocks/>
            </p:cNvSpPr>
            <p:nvPr/>
          </p:nvSpPr>
          <p:spPr bwMode="auto">
            <a:xfrm>
              <a:off x="7693026" y="4252914"/>
              <a:ext cx="14288" cy="3175"/>
            </a:xfrm>
            <a:custGeom>
              <a:avLst/>
              <a:gdLst>
                <a:gd name="T0" fmla="*/ 2147483646 w 10"/>
                <a:gd name="T1" fmla="*/ 2147483646 h 2"/>
                <a:gd name="T2" fmla="*/ 2147483646 w 10"/>
                <a:gd name="T3" fmla="*/ 2147483646 h 2"/>
                <a:gd name="T4" fmla="*/ 0 w 10"/>
                <a:gd name="T5" fmla="*/ 2147483646 h 2"/>
                <a:gd name="T6" fmla="*/ 2147483646 w 10"/>
                <a:gd name="T7" fmla="*/ 0 h 2"/>
                <a:gd name="T8" fmla="*/ 2147483646 w 10"/>
                <a:gd name="T9" fmla="*/ 0 h 2"/>
                <a:gd name="T10" fmla="*/ 2147483646 w 10"/>
                <a:gd name="T11" fmla="*/ 2147483646 h 2"/>
                <a:gd name="T12" fmla="*/ 2147483646 w 10"/>
                <a:gd name="T13" fmla="*/ 2147483646 h 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 h="2">
                  <a:moveTo>
                    <a:pt x="9" y="2"/>
                  </a:moveTo>
                  <a:cubicBezTo>
                    <a:pt x="1" y="2"/>
                    <a:pt x="1" y="2"/>
                    <a:pt x="1" y="2"/>
                  </a:cubicBezTo>
                  <a:cubicBezTo>
                    <a:pt x="0" y="2"/>
                    <a:pt x="0" y="2"/>
                    <a:pt x="0" y="1"/>
                  </a:cubicBezTo>
                  <a:cubicBezTo>
                    <a:pt x="0" y="1"/>
                    <a:pt x="0" y="0"/>
                    <a:pt x="1" y="0"/>
                  </a:cubicBezTo>
                  <a:cubicBezTo>
                    <a:pt x="9" y="0"/>
                    <a:pt x="9" y="0"/>
                    <a:pt x="9" y="0"/>
                  </a:cubicBezTo>
                  <a:cubicBezTo>
                    <a:pt x="10" y="0"/>
                    <a:pt x="10" y="1"/>
                    <a:pt x="10" y="1"/>
                  </a:cubicBezTo>
                  <a:cubicBezTo>
                    <a:pt x="10" y="2"/>
                    <a:pt x="10" y="2"/>
                    <a:pt x="9" y="2"/>
                  </a:cubicBezTo>
                  <a:close/>
                </a:path>
              </a:pathLst>
            </a:custGeom>
            <a:grpFill/>
            <a:ln w="6350">
              <a:solidFill>
                <a:srgbClr val="000000"/>
              </a:solidFill>
              <a:round/>
              <a:headEnd/>
              <a:tailEnd/>
            </a:ln>
          </p:spPr>
          <p:txBody>
            <a:bodyPr/>
            <a:lstStyle/>
            <a:p>
              <a:endParaRPr lang="zh-CN" altLang="en-US"/>
            </a:p>
          </p:txBody>
        </p:sp>
        <p:sp>
          <p:nvSpPr>
            <p:cNvPr id="180" name="Freeform 330"/>
            <p:cNvSpPr>
              <a:spLocks/>
            </p:cNvSpPr>
            <p:nvPr/>
          </p:nvSpPr>
          <p:spPr bwMode="auto">
            <a:xfrm>
              <a:off x="7691439" y="4256089"/>
              <a:ext cx="3175" cy="17463"/>
            </a:xfrm>
            <a:custGeom>
              <a:avLst/>
              <a:gdLst>
                <a:gd name="T0" fmla="*/ 2147483646 w 2"/>
                <a:gd name="T1" fmla="*/ 2147483646 h 11"/>
                <a:gd name="T2" fmla="*/ 0 w 2"/>
                <a:gd name="T3" fmla="*/ 2147483646 h 11"/>
                <a:gd name="T4" fmla="*/ 0 w 2"/>
                <a:gd name="T5" fmla="*/ 2147483646 h 11"/>
                <a:gd name="T6" fmla="*/ 2147483646 w 2"/>
                <a:gd name="T7" fmla="*/ 0 h 11"/>
                <a:gd name="T8" fmla="*/ 2147483646 w 2"/>
                <a:gd name="T9" fmla="*/ 2147483646 h 11"/>
                <a:gd name="T10" fmla="*/ 2147483646 w 2"/>
                <a:gd name="T11" fmla="*/ 2147483646 h 11"/>
                <a:gd name="T12" fmla="*/ 2147483646 w 2"/>
                <a:gd name="T13" fmla="*/ 2147483646 h 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 h="11">
                  <a:moveTo>
                    <a:pt x="1" y="11"/>
                  </a:moveTo>
                  <a:cubicBezTo>
                    <a:pt x="1" y="11"/>
                    <a:pt x="0" y="10"/>
                    <a:pt x="0" y="10"/>
                  </a:cubicBezTo>
                  <a:cubicBezTo>
                    <a:pt x="0" y="1"/>
                    <a:pt x="0" y="1"/>
                    <a:pt x="0" y="1"/>
                  </a:cubicBezTo>
                  <a:cubicBezTo>
                    <a:pt x="0" y="1"/>
                    <a:pt x="1" y="0"/>
                    <a:pt x="1" y="0"/>
                  </a:cubicBezTo>
                  <a:cubicBezTo>
                    <a:pt x="2" y="0"/>
                    <a:pt x="2" y="1"/>
                    <a:pt x="2" y="1"/>
                  </a:cubicBezTo>
                  <a:cubicBezTo>
                    <a:pt x="2" y="10"/>
                    <a:pt x="2" y="10"/>
                    <a:pt x="2" y="10"/>
                  </a:cubicBezTo>
                  <a:cubicBezTo>
                    <a:pt x="2" y="10"/>
                    <a:pt x="2" y="11"/>
                    <a:pt x="1" y="11"/>
                  </a:cubicBezTo>
                  <a:close/>
                </a:path>
              </a:pathLst>
            </a:custGeom>
            <a:grpFill/>
            <a:ln w="6350">
              <a:solidFill>
                <a:srgbClr val="000000"/>
              </a:solidFill>
              <a:round/>
              <a:headEnd/>
              <a:tailEnd/>
            </a:ln>
          </p:spPr>
          <p:txBody>
            <a:bodyPr/>
            <a:lstStyle/>
            <a:p>
              <a:endParaRPr lang="zh-CN" altLang="en-US"/>
            </a:p>
          </p:txBody>
        </p:sp>
        <p:sp>
          <p:nvSpPr>
            <p:cNvPr id="181" name="Freeform 331"/>
            <p:cNvSpPr>
              <a:spLocks/>
            </p:cNvSpPr>
            <p:nvPr/>
          </p:nvSpPr>
          <p:spPr bwMode="auto">
            <a:xfrm>
              <a:off x="7705726" y="4276726"/>
              <a:ext cx="3175" cy="14288"/>
            </a:xfrm>
            <a:custGeom>
              <a:avLst/>
              <a:gdLst>
                <a:gd name="T0" fmla="*/ 2147483646 w 2"/>
                <a:gd name="T1" fmla="*/ 2147483646 h 10"/>
                <a:gd name="T2" fmla="*/ 0 w 2"/>
                <a:gd name="T3" fmla="*/ 2147483646 h 10"/>
                <a:gd name="T4" fmla="*/ 0 w 2"/>
                <a:gd name="T5" fmla="*/ 2147483646 h 10"/>
                <a:gd name="T6" fmla="*/ 2147483646 w 2"/>
                <a:gd name="T7" fmla="*/ 0 h 10"/>
                <a:gd name="T8" fmla="*/ 2147483646 w 2"/>
                <a:gd name="T9" fmla="*/ 2147483646 h 10"/>
                <a:gd name="T10" fmla="*/ 2147483646 w 2"/>
                <a:gd name="T11" fmla="*/ 2147483646 h 10"/>
                <a:gd name="T12" fmla="*/ 2147483646 w 2"/>
                <a:gd name="T13" fmla="*/ 2147483646 h 1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 h="10">
                  <a:moveTo>
                    <a:pt x="1" y="10"/>
                  </a:moveTo>
                  <a:cubicBezTo>
                    <a:pt x="1" y="10"/>
                    <a:pt x="0" y="10"/>
                    <a:pt x="0" y="9"/>
                  </a:cubicBezTo>
                  <a:cubicBezTo>
                    <a:pt x="0" y="1"/>
                    <a:pt x="0" y="1"/>
                    <a:pt x="0" y="1"/>
                  </a:cubicBezTo>
                  <a:cubicBezTo>
                    <a:pt x="0" y="0"/>
                    <a:pt x="1" y="0"/>
                    <a:pt x="1" y="0"/>
                  </a:cubicBezTo>
                  <a:cubicBezTo>
                    <a:pt x="2" y="0"/>
                    <a:pt x="2" y="0"/>
                    <a:pt x="2" y="1"/>
                  </a:cubicBezTo>
                  <a:cubicBezTo>
                    <a:pt x="2" y="9"/>
                    <a:pt x="2" y="9"/>
                    <a:pt x="2" y="9"/>
                  </a:cubicBezTo>
                  <a:cubicBezTo>
                    <a:pt x="2" y="10"/>
                    <a:pt x="2" y="10"/>
                    <a:pt x="1" y="10"/>
                  </a:cubicBezTo>
                  <a:close/>
                </a:path>
              </a:pathLst>
            </a:custGeom>
            <a:grpFill/>
            <a:ln w="6350">
              <a:solidFill>
                <a:srgbClr val="000000"/>
              </a:solidFill>
              <a:round/>
              <a:headEnd/>
              <a:tailEnd/>
            </a:ln>
          </p:spPr>
          <p:txBody>
            <a:bodyPr/>
            <a:lstStyle/>
            <a:p>
              <a:endParaRPr lang="zh-CN" altLang="en-US"/>
            </a:p>
          </p:txBody>
        </p:sp>
        <p:sp>
          <p:nvSpPr>
            <p:cNvPr id="182" name="Freeform 332"/>
            <p:cNvSpPr>
              <a:spLocks/>
            </p:cNvSpPr>
            <p:nvPr/>
          </p:nvSpPr>
          <p:spPr bwMode="auto">
            <a:xfrm>
              <a:off x="7691439" y="4276726"/>
              <a:ext cx="3175" cy="14288"/>
            </a:xfrm>
            <a:custGeom>
              <a:avLst/>
              <a:gdLst>
                <a:gd name="T0" fmla="*/ 2147483646 w 2"/>
                <a:gd name="T1" fmla="*/ 2147483646 h 10"/>
                <a:gd name="T2" fmla="*/ 0 w 2"/>
                <a:gd name="T3" fmla="*/ 2147483646 h 10"/>
                <a:gd name="T4" fmla="*/ 0 w 2"/>
                <a:gd name="T5" fmla="*/ 2147483646 h 10"/>
                <a:gd name="T6" fmla="*/ 2147483646 w 2"/>
                <a:gd name="T7" fmla="*/ 0 h 10"/>
                <a:gd name="T8" fmla="*/ 2147483646 w 2"/>
                <a:gd name="T9" fmla="*/ 2147483646 h 10"/>
                <a:gd name="T10" fmla="*/ 2147483646 w 2"/>
                <a:gd name="T11" fmla="*/ 2147483646 h 10"/>
                <a:gd name="T12" fmla="*/ 2147483646 w 2"/>
                <a:gd name="T13" fmla="*/ 2147483646 h 1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 h="10">
                  <a:moveTo>
                    <a:pt x="1" y="10"/>
                  </a:moveTo>
                  <a:cubicBezTo>
                    <a:pt x="1" y="10"/>
                    <a:pt x="0" y="10"/>
                    <a:pt x="0" y="9"/>
                  </a:cubicBezTo>
                  <a:cubicBezTo>
                    <a:pt x="0" y="1"/>
                    <a:pt x="0" y="1"/>
                    <a:pt x="0" y="1"/>
                  </a:cubicBezTo>
                  <a:cubicBezTo>
                    <a:pt x="0" y="0"/>
                    <a:pt x="1" y="0"/>
                    <a:pt x="1" y="0"/>
                  </a:cubicBezTo>
                  <a:cubicBezTo>
                    <a:pt x="2" y="0"/>
                    <a:pt x="2" y="0"/>
                    <a:pt x="2" y="1"/>
                  </a:cubicBezTo>
                  <a:cubicBezTo>
                    <a:pt x="2" y="9"/>
                    <a:pt x="2" y="9"/>
                    <a:pt x="2" y="9"/>
                  </a:cubicBezTo>
                  <a:cubicBezTo>
                    <a:pt x="2" y="10"/>
                    <a:pt x="2" y="10"/>
                    <a:pt x="1" y="10"/>
                  </a:cubicBezTo>
                  <a:close/>
                </a:path>
              </a:pathLst>
            </a:custGeom>
            <a:grpFill/>
            <a:ln w="6350">
              <a:solidFill>
                <a:srgbClr val="000000"/>
              </a:solidFill>
              <a:round/>
              <a:headEnd/>
              <a:tailEnd/>
            </a:ln>
          </p:spPr>
          <p:txBody>
            <a:bodyPr/>
            <a:lstStyle/>
            <a:p>
              <a:endParaRPr lang="zh-CN" altLang="en-US"/>
            </a:p>
          </p:txBody>
        </p:sp>
        <p:sp>
          <p:nvSpPr>
            <p:cNvPr id="183" name="Freeform 333"/>
            <p:cNvSpPr>
              <a:spLocks/>
            </p:cNvSpPr>
            <p:nvPr/>
          </p:nvSpPr>
          <p:spPr bwMode="auto">
            <a:xfrm>
              <a:off x="7693026" y="4273551"/>
              <a:ext cx="14288" cy="3175"/>
            </a:xfrm>
            <a:custGeom>
              <a:avLst/>
              <a:gdLst>
                <a:gd name="T0" fmla="*/ 2147483646 w 10"/>
                <a:gd name="T1" fmla="*/ 2147483646 h 2"/>
                <a:gd name="T2" fmla="*/ 2147483646 w 10"/>
                <a:gd name="T3" fmla="*/ 2147483646 h 2"/>
                <a:gd name="T4" fmla="*/ 0 w 10"/>
                <a:gd name="T5" fmla="*/ 2147483646 h 2"/>
                <a:gd name="T6" fmla="*/ 2147483646 w 10"/>
                <a:gd name="T7" fmla="*/ 0 h 2"/>
                <a:gd name="T8" fmla="*/ 2147483646 w 10"/>
                <a:gd name="T9" fmla="*/ 0 h 2"/>
                <a:gd name="T10" fmla="*/ 2147483646 w 10"/>
                <a:gd name="T11" fmla="*/ 2147483646 h 2"/>
                <a:gd name="T12" fmla="*/ 2147483646 w 10"/>
                <a:gd name="T13" fmla="*/ 2147483646 h 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 h="2">
                  <a:moveTo>
                    <a:pt x="9" y="2"/>
                  </a:moveTo>
                  <a:cubicBezTo>
                    <a:pt x="1" y="2"/>
                    <a:pt x="1" y="2"/>
                    <a:pt x="1" y="2"/>
                  </a:cubicBezTo>
                  <a:cubicBezTo>
                    <a:pt x="0" y="2"/>
                    <a:pt x="0" y="1"/>
                    <a:pt x="0" y="1"/>
                  </a:cubicBezTo>
                  <a:cubicBezTo>
                    <a:pt x="0" y="0"/>
                    <a:pt x="0" y="0"/>
                    <a:pt x="1" y="0"/>
                  </a:cubicBezTo>
                  <a:cubicBezTo>
                    <a:pt x="9" y="0"/>
                    <a:pt x="9" y="0"/>
                    <a:pt x="9" y="0"/>
                  </a:cubicBezTo>
                  <a:cubicBezTo>
                    <a:pt x="10" y="0"/>
                    <a:pt x="10" y="0"/>
                    <a:pt x="10" y="1"/>
                  </a:cubicBezTo>
                  <a:cubicBezTo>
                    <a:pt x="10" y="1"/>
                    <a:pt x="10" y="2"/>
                    <a:pt x="9" y="2"/>
                  </a:cubicBezTo>
                  <a:close/>
                </a:path>
              </a:pathLst>
            </a:custGeom>
            <a:grpFill/>
            <a:ln w="6350">
              <a:solidFill>
                <a:srgbClr val="000000"/>
              </a:solidFill>
              <a:round/>
              <a:headEnd/>
              <a:tailEnd/>
            </a:ln>
          </p:spPr>
          <p:txBody>
            <a:bodyPr/>
            <a:lstStyle/>
            <a:p>
              <a:endParaRPr lang="zh-CN" altLang="en-US"/>
            </a:p>
          </p:txBody>
        </p:sp>
        <p:sp>
          <p:nvSpPr>
            <p:cNvPr id="184" name="Freeform 334"/>
            <p:cNvSpPr>
              <a:spLocks/>
            </p:cNvSpPr>
            <p:nvPr/>
          </p:nvSpPr>
          <p:spPr bwMode="auto">
            <a:xfrm>
              <a:off x="7693026" y="4292601"/>
              <a:ext cx="14288" cy="3175"/>
            </a:xfrm>
            <a:custGeom>
              <a:avLst/>
              <a:gdLst>
                <a:gd name="T0" fmla="*/ 2147483646 w 10"/>
                <a:gd name="T1" fmla="*/ 2147483646 h 2"/>
                <a:gd name="T2" fmla="*/ 2147483646 w 10"/>
                <a:gd name="T3" fmla="*/ 2147483646 h 2"/>
                <a:gd name="T4" fmla="*/ 0 w 10"/>
                <a:gd name="T5" fmla="*/ 2147483646 h 2"/>
                <a:gd name="T6" fmla="*/ 2147483646 w 10"/>
                <a:gd name="T7" fmla="*/ 0 h 2"/>
                <a:gd name="T8" fmla="*/ 2147483646 w 10"/>
                <a:gd name="T9" fmla="*/ 0 h 2"/>
                <a:gd name="T10" fmla="*/ 2147483646 w 10"/>
                <a:gd name="T11" fmla="*/ 2147483646 h 2"/>
                <a:gd name="T12" fmla="*/ 2147483646 w 10"/>
                <a:gd name="T13" fmla="*/ 2147483646 h 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 h="2">
                  <a:moveTo>
                    <a:pt x="9" y="2"/>
                  </a:moveTo>
                  <a:cubicBezTo>
                    <a:pt x="1" y="2"/>
                    <a:pt x="1" y="2"/>
                    <a:pt x="1" y="2"/>
                  </a:cubicBezTo>
                  <a:cubicBezTo>
                    <a:pt x="0" y="2"/>
                    <a:pt x="0" y="1"/>
                    <a:pt x="0" y="1"/>
                  </a:cubicBezTo>
                  <a:cubicBezTo>
                    <a:pt x="0" y="0"/>
                    <a:pt x="0" y="0"/>
                    <a:pt x="1" y="0"/>
                  </a:cubicBezTo>
                  <a:cubicBezTo>
                    <a:pt x="9" y="0"/>
                    <a:pt x="9" y="0"/>
                    <a:pt x="9" y="0"/>
                  </a:cubicBezTo>
                  <a:cubicBezTo>
                    <a:pt x="10" y="0"/>
                    <a:pt x="10" y="0"/>
                    <a:pt x="10" y="1"/>
                  </a:cubicBezTo>
                  <a:cubicBezTo>
                    <a:pt x="10" y="1"/>
                    <a:pt x="10" y="2"/>
                    <a:pt x="9" y="2"/>
                  </a:cubicBezTo>
                  <a:close/>
                </a:path>
              </a:pathLst>
            </a:custGeom>
            <a:grpFill/>
            <a:ln w="6350">
              <a:solidFill>
                <a:srgbClr val="000000"/>
              </a:solidFill>
              <a:round/>
              <a:headEnd/>
              <a:tailEnd/>
            </a:ln>
          </p:spPr>
          <p:txBody>
            <a:bodyPr/>
            <a:lstStyle/>
            <a:p>
              <a:endParaRPr lang="zh-CN" altLang="en-US"/>
            </a:p>
          </p:txBody>
        </p:sp>
        <p:sp>
          <p:nvSpPr>
            <p:cNvPr id="185" name="Rectangle 335"/>
            <p:cNvSpPr>
              <a:spLocks noChangeArrowheads="1"/>
            </p:cNvSpPr>
            <p:nvPr/>
          </p:nvSpPr>
          <p:spPr bwMode="auto">
            <a:xfrm>
              <a:off x="7540626" y="4308476"/>
              <a:ext cx="239713" cy="6350"/>
            </a:xfrm>
            <a:prstGeom prst="rect">
              <a:avLst/>
            </a:prstGeom>
            <a:grpFill/>
            <a:ln w="6350">
              <a:solidFill>
                <a:srgbClr val="000000"/>
              </a:solidFill>
              <a:miter lim="800000"/>
              <a:headEnd/>
              <a:tailEnd/>
            </a:ln>
          </p:spPr>
          <p:txBody>
            <a:bodyPr/>
            <a:lstStyle/>
            <a:p>
              <a:endParaRPr lang="zh-CN" altLang="en-US">
                <a:solidFill>
                  <a:srgbClr val="000000"/>
                </a:solidFill>
              </a:endParaRPr>
            </a:p>
          </p:txBody>
        </p:sp>
        <p:sp>
          <p:nvSpPr>
            <p:cNvPr id="186" name="Oval 336"/>
            <p:cNvSpPr>
              <a:spLocks noChangeArrowheads="1"/>
            </p:cNvSpPr>
            <p:nvPr/>
          </p:nvSpPr>
          <p:spPr bwMode="auto">
            <a:xfrm>
              <a:off x="7672389" y="4284664"/>
              <a:ext cx="7938" cy="7938"/>
            </a:xfrm>
            <a:prstGeom prst="ellipse">
              <a:avLst/>
            </a:prstGeom>
            <a:grpFill/>
            <a:ln w="6350">
              <a:solidFill>
                <a:srgbClr val="000000"/>
              </a:solidFill>
              <a:round/>
              <a:headEnd/>
              <a:tailEnd/>
            </a:ln>
          </p:spPr>
          <p:txBody>
            <a:bodyPr/>
            <a:lstStyle/>
            <a:p>
              <a:endParaRPr lang="zh-CN" altLang="en-US">
                <a:solidFill>
                  <a:srgbClr val="000000"/>
                </a:solidFill>
              </a:endParaRPr>
            </a:p>
          </p:txBody>
        </p:sp>
        <p:sp>
          <p:nvSpPr>
            <p:cNvPr id="187" name="Oval 337"/>
            <p:cNvSpPr>
              <a:spLocks noChangeArrowheads="1"/>
            </p:cNvSpPr>
            <p:nvPr/>
          </p:nvSpPr>
          <p:spPr bwMode="auto">
            <a:xfrm>
              <a:off x="7696201" y="4405314"/>
              <a:ext cx="7938" cy="6350"/>
            </a:xfrm>
            <a:prstGeom prst="ellipse">
              <a:avLst/>
            </a:prstGeom>
            <a:grpFill/>
            <a:ln w="6350">
              <a:solidFill>
                <a:srgbClr val="000000"/>
              </a:solidFill>
              <a:round/>
              <a:headEnd/>
              <a:tailEnd/>
            </a:ln>
          </p:spPr>
          <p:txBody>
            <a:bodyPr/>
            <a:lstStyle/>
            <a:p>
              <a:endParaRPr lang="zh-CN" altLang="en-US">
                <a:solidFill>
                  <a:srgbClr val="000000"/>
                </a:solidFill>
              </a:endParaRPr>
            </a:p>
          </p:txBody>
        </p:sp>
        <p:sp>
          <p:nvSpPr>
            <p:cNvPr id="188" name="Freeform 338"/>
            <p:cNvSpPr>
              <a:spLocks/>
            </p:cNvSpPr>
            <p:nvPr/>
          </p:nvSpPr>
          <p:spPr bwMode="auto">
            <a:xfrm>
              <a:off x="7712076" y="4332289"/>
              <a:ext cx="23813" cy="28575"/>
            </a:xfrm>
            <a:custGeom>
              <a:avLst/>
              <a:gdLst>
                <a:gd name="T0" fmla="*/ 2147483646 w 15"/>
                <a:gd name="T1" fmla="*/ 2147483646 h 18"/>
                <a:gd name="T2" fmla="*/ 0 w 15"/>
                <a:gd name="T3" fmla="*/ 2147483646 h 18"/>
                <a:gd name="T4" fmla="*/ 2147483646 w 15"/>
                <a:gd name="T5" fmla="*/ 0 h 18"/>
                <a:gd name="T6" fmla="*/ 2147483646 w 15"/>
                <a:gd name="T7" fmla="*/ 2147483646 h 18"/>
                <a:gd name="T8" fmla="*/ 2147483646 w 15"/>
                <a:gd name="T9" fmla="*/ 2147483646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18">
                  <a:moveTo>
                    <a:pt x="2" y="18"/>
                  </a:moveTo>
                  <a:lnTo>
                    <a:pt x="0" y="16"/>
                  </a:lnTo>
                  <a:lnTo>
                    <a:pt x="13" y="0"/>
                  </a:lnTo>
                  <a:lnTo>
                    <a:pt x="15" y="2"/>
                  </a:lnTo>
                  <a:lnTo>
                    <a:pt x="2" y="18"/>
                  </a:lnTo>
                  <a:close/>
                </a:path>
              </a:pathLst>
            </a:custGeom>
            <a:grpFill/>
            <a:ln w="6350">
              <a:solidFill>
                <a:srgbClr val="000000"/>
              </a:solidFill>
              <a:round/>
              <a:headEnd/>
              <a:tailEnd/>
            </a:ln>
          </p:spPr>
          <p:txBody>
            <a:bodyPr/>
            <a:lstStyle/>
            <a:p>
              <a:endParaRPr lang="zh-CN" altLang="en-US"/>
            </a:p>
          </p:txBody>
        </p:sp>
        <p:sp>
          <p:nvSpPr>
            <p:cNvPr id="189" name="Freeform 339"/>
            <p:cNvSpPr>
              <a:spLocks noEditPoints="1"/>
            </p:cNvSpPr>
            <p:nvPr/>
          </p:nvSpPr>
          <p:spPr bwMode="auto">
            <a:xfrm>
              <a:off x="7707314" y="4330701"/>
              <a:ext cx="14288" cy="19050"/>
            </a:xfrm>
            <a:custGeom>
              <a:avLst/>
              <a:gdLst>
                <a:gd name="T0" fmla="*/ 2147483646 w 9"/>
                <a:gd name="T1" fmla="*/ 2147483646 h 12"/>
                <a:gd name="T2" fmla="*/ 0 w 9"/>
                <a:gd name="T3" fmla="*/ 2147483646 h 12"/>
                <a:gd name="T4" fmla="*/ 0 w 9"/>
                <a:gd name="T5" fmla="*/ 2147483646 h 12"/>
                <a:gd name="T6" fmla="*/ 2147483646 w 9"/>
                <a:gd name="T7" fmla="*/ 0 h 12"/>
                <a:gd name="T8" fmla="*/ 2147483646 w 9"/>
                <a:gd name="T9" fmla="*/ 2147483646 h 12"/>
                <a:gd name="T10" fmla="*/ 2147483646 w 9"/>
                <a:gd name="T11" fmla="*/ 2147483646 h 12"/>
                <a:gd name="T12" fmla="*/ 2147483646 w 9"/>
                <a:gd name="T13" fmla="*/ 2147483646 h 12"/>
                <a:gd name="T14" fmla="*/ 2147483646 w 9"/>
                <a:gd name="T15" fmla="*/ 2147483646 h 12"/>
                <a:gd name="T16" fmla="*/ 2147483646 w 9"/>
                <a:gd name="T17" fmla="*/ 2147483646 h 12"/>
                <a:gd name="T18" fmla="*/ 2147483646 w 9"/>
                <a:gd name="T19" fmla="*/ 2147483646 h 12"/>
                <a:gd name="T20" fmla="*/ 2147483646 w 9"/>
                <a:gd name="T21" fmla="*/ 2147483646 h 12"/>
                <a:gd name="T22" fmla="*/ 2147483646 w 9"/>
                <a:gd name="T23" fmla="*/ 2147483646 h 12"/>
                <a:gd name="T24" fmla="*/ 2147483646 w 9"/>
                <a:gd name="T25" fmla="*/ 2147483646 h 12"/>
                <a:gd name="T26" fmla="*/ 2147483646 w 9"/>
                <a:gd name="T27" fmla="*/ 2147483646 h 1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9" h="12">
                  <a:moveTo>
                    <a:pt x="4" y="12"/>
                  </a:moveTo>
                  <a:cubicBezTo>
                    <a:pt x="2" y="12"/>
                    <a:pt x="0" y="10"/>
                    <a:pt x="0" y="8"/>
                  </a:cubicBezTo>
                  <a:cubicBezTo>
                    <a:pt x="0" y="5"/>
                    <a:pt x="0" y="5"/>
                    <a:pt x="0" y="5"/>
                  </a:cubicBezTo>
                  <a:cubicBezTo>
                    <a:pt x="0" y="2"/>
                    <a:pt x="2" y="0"/>
                    <a:pt x="4" y="0"/>
                  </a:cubicBezTo>
                  <a:cubicBezTo>
                    <a:pt x="7" y="0"/>
                    <a:pt x="9" y="2"/>
                    <a:pt x="9" y="5"/>
                  </a:cubicBezTo>
                  <a:cubicBezTo>
                    <a:pt x="9" y="8"/>
                    <a:pt x="9" y="8"/>
                    <a:pt x="9" y="8"/>
                  </a:cubicBezTo>
                  <a:cubicBezTo>
                    <a:pt x="9" y="10"/>
                    <a:pt x="7" y="12"/>
                    <a:pt x="4" y="12"/>
                  </a:cubicBezTo>
                  <a:close/>
                  <a:moveTo>
                    <a:pt x="4" y="3"/>
                  </a:moveTo>
                  <a:cubicBezTo>
                    <a:pt x="4" y="3"/>
                    <a:pt x="3" y="4"/>
                    <a:pt x="3" y="5"/>
                  </a:cubicBezTo>
                  <a:cubicBezTo>
                    <a:pt x="3" y="8"/>
                    <a:pt x="3" y="8"/>
                    <a:pt x="3" y="8"/>
                  </a:cubicBezTo>
                  <a:cubicBezTo>
                    <a:pt x="3" y="9"/>
                    <a:pt x="4" y="9"/>
                    <a:pt x="4" y="9"/>
                  </a:cubicBezTo>
                  <a:cubicBezTo>
                    <a:pt x="5" y="9"/>
                    <a:pt x="6" y="9"/>
                    <a:pt x="6" y="8"/>
                  </a:cubicBezTo>
                  <a:cubicBezTo>
                    <a:pt x="6" y="5"/>
                    <a:pt x="6" y="5"/>
                    <a:pt x="6" y="5"/>
                  </a:cubicBezTo>
                  <a:cubicBezTo>
                    <a:pt x="6" y="4"/>
                    <a:pt x="5" y="3"/>
                    <a:pt x="4" y="3"/>
                  </a:cubicBezTo>
                  <a:close/>
                </a:path>
              </a:pathLst>
            </a:custGeom>
            <a:grpFill/>
            <a:ln w="6350">
              <a:solidFill>
                <a:srgbClr val="000000"/>
              </a:solidFill>
              <a:round/>
              <a:headEnd/>
              <a:tailEnd/>
            </a:ln>
          </p:spPr>
          <p:txBody>
            <a:bodyPr/>
            <a:lstStyle/>
            <a:p>
              <a:endParaRPr lang="zh-CN" altLang="en-US"/>
            </a:p>
          </p:txBody>
        </p:sp>
        <p:sp>
          <p:nvSpPr>
            <p:cNvPr id="190" name="Freeform 340"/>
            <p:cNvSpPr>
              <a:spLocks noEditPoints="1"/>
            </p:cNvSpPr>
            <p:nvPr/>
          </p:nvSpPr>
          <p:spPr bwMode="auto">
            <a:xfrm>
              <a:off x="7726364" y="4344989"/>
              <a:ext cx="14288" cy="15875"/>
            </a:xfrm>
            <a:custGeom>
              <a:avLst/>
              <a:gdLst>
                <a:gd name="T0" fmla="*/ 2147483646 w 9"/>
                <a:gd name="T1" fmla="*/ 2147483646 h 11"/>
                <a:gd name="T2" fmla="*/ 0 w 9"/>
                <a:gd name="T3" fmla="*/ 2147483646 h 11"/>
                <a:gd name="T4" fmla="*/ 0 w 9"/>
                <a:gd name="T5" fmla="*/ 2147483646 h 11"/>
                <a:gd name="T6" fmla="*/ 2147483646 w 9"/>
                <a:gd name="T7" fmla="*/ 0 h 11"/>
                <a:gd name="T8" fmla="*/ 2147483646 w 9"/>
                <a:gd name="T9" fmla="*/ 2147483646 h 11"/>
                <a:gd name="T10" fmla="*/ 2147483646 w 9"/>
                <a:gd name="T11" fmla="*/ 2147483646 h 11"/>
                <a:gd name="T12" fmla="*/ 2147483646 w 9"/>
                <a:gd name="T13" fmla="*/ 2147483646 h 11"/>
                <a:gd name="T14" fmla="*/ 2147483646 w 9"/>
                <a:gd name="T15" fmla="*/ 2147483646 h 11"/>
                <a:gd name="T16" fmla="*/ 2147483646 w 9"/>
                <a:gd name="T17" fmla="*/ 2147483646 h 11"/>
                <a:gd name="T18" fmla="*/ 2147483646 w 9"/>
                <a:gd name="T19" fmla="*/ 2147483646 h 11"/>
                <a:gd name="T20" fmla="*/ 2147483646 w 9"/>
                <a:gd name="T21" fmla="*/ 2147483646 h 11"/>
                <a:gd name="T22" fmla="*/ 2147483646 w 9"/>
                <a:gd name="T23" fmla="*/ 2147483646 h 11"/>
                <a:gd name="T24" fmla="*/ 2147483646 w 9"/>
                <a:gd name="T25" fmla="*/ 2147483646 h 11"/>
                <a:gd name="T26" fmla="*/ 2147483646 w 9"/>
                <a:gd name="T27" fmla="*/ 2147483646 h 1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9" h="11">
                  <a:moveTo>
                    <a:pt x="5" y="11"/>
                  </a:moveTo>
                  <a:cubicBezTo>
                    <a:pt x="2" y="11"/>
                    <a:pt x="0" y="9"/>
                    <a:pt x="0" y="7"/>
                  </a:cubicBezTo>
                  <a:cubicBezTo>
                    <a:pt x="0" y="4"/>
                    <a:pt x="0" y="4"/>
                    <a:pt x="0" y="4"/>
                  </a:cubicBezTo>
                  <a:cubicBezTo>
                    <a:pt x="0" y="2"/>
                    <a:pt x="2" y="0"/>
                    <a:pt x="5" y="0"/>
                  </a:cubicBezTo>
                  <a:cubicBezTo>
                    <a:pt x="7" y="0"/>
                    <a:pt x="9" y="2"/>
                    <a:pt x="9" y="4"/>
                  </a:cubicBezTo>
                  <a:cubicBezTo>
                    <a:pt x="9" y="7"/>
                    <a:pt x="9" y="7"/>
                    <a:pt x="9" y="7"/>
                  </a:cubicBezTo>
                  <a:cubicBezTo>
                    <a:pt x="9" y="9"/>
                    <a:pt x="7" y="11"/>
                    <a:pt x="5" y="11"/>
                  </a:cubicBezTo>
                  <a:close/>
                  <a:moveTo>
                    <a:pt x="5" y="3"/>
                  </a:moveTo>
                  <a:cubicBezTo>
                    <a:pt x="4" y="3"/>
                    <a:pt x="3" y="3"/>
                    <a:pt x="3" y="4"/>
                  </a:cubicBezTo>
                  <a:cubicBezTo>
                    <a:pt x="3" y="7"/>
                    <a:pt x="3" y="7"/>
                    <a:pt x="3" y="7"/>
                  </a:cubicBezTo>
                  <a:cubicBezTo>
                    <a:pt x="3" y="8"/>
                    <a:pt x="4" y="8"/>
                    <a:pt x="5" y="8"/>
                  </a:cubicBezTo>
                  <a:cubicBezTo>
                    <a:pt x="6" y="8"/>
                    <a:pt x="6" y="8"/>
                    <a:pt x="6" y="7"/>
                  </a:cubicBezTo>
                  <a:cubicBezTo>
                    <a:pt x="6" y="4"/>
                    <a:pt x="6" y="4"/>
                    <a:pt x="6" y="4"/>
                  </a:cubicBezTo>
                  <a:cubicBezTo>
                    <a:pt x="6" y="3"/>
                    <a:pt x="6" y="3"/>
                    <a:pt x="5" y="3"/>
                  </a:cubicBezTo>
                  <a:close/>
                </a:path>
              </a:pathLst>
            </a:custGeom>
            <a:grpFill/>
            <a:ln w="6350">
              <a:solidFill>
                <a:srgbClr val="000000"/>
              </a:solidFill>
              <a:round/>
              <a:headEnd/>
              <a:tailEnd/>
            </a:ln>
          </p:spPr>
          <p:txBody>
            <a:bodyPr/>
            <a:lstStyle/>
            <a:p>
              <a:endParaRPr lang="zh-CN" altLang="en-US"/>
            </a:p>
          </p:txBody>
        </p:sp>
        <p:sp>
          <p:nvSpPr>
            <p:cNvPr id="191" name="Freeform 341"/>
            <p:cNvSpPr>
              <a:spLocks noEditPoints="1"/>
            </p:cNvSpPr>
            <p:nvPr/>
          </p:nvSpPr>
          <p:spPr bwMode="auto">
            <a:xfrm>
              <a:off x="7700964" y="4206876"/>
              <a:ext cx="15875" cy="14288"/>
            </a:xfrm>
            <a:custGeom>
              <a:avLst/>
              <a:gdLst>
                <a:gd name="T0" fmla="*/ 2147483646 w 11"/>
                <a:gd name="T1" fmla="*/ 2147483646 h 10"/>
                <a:gd name="T2" fmla="*/ 0 w 11"/>
                <a:gd name="T3" fmla="*/ 2147483646 h 10"/>
                <a:gd name="T4" fmla="*/ 2147483646 w 11"/>
                <a:gd name="T5" fmla="*/ 0 h 10"/>
                <a:gd name="T6" fmla="*/ 2147483646 w 11"/>
                <a:gd name="T7" fmla="*/ 2147483646 h 10"/>
                <a:gd name="T8" fmla="*/ 2147483646 w 11"/>
                <a:gd name="T9" fmla="*/ 2147483646 h 10"/>
                <a:gd name="T10" fmla="*/ 2147483646 w 11"/>
                <a:gd name="T11" fmla="*/ 2147483646 h 10"/>
                <a:gd name="T12" fmla="*/ 2147483646 w 11"/>
                <a:gd name="T13" fmla="*/ 2147483646 h 10"/>
                <a:gd name="T14" fmla="*/ 2147483646 w 11"/>
                <a:gd name="T15" fmla="*/ 2147483646 h 10"/>
                <a:gd name="T16" fmla="*/ 2147483646 w 11"/>
                <a:gd name="T17" fmla="*/ 2147483646 h 10"/>
                <a:gd name="T18" fmla="*/ 2147483646 w 11"/>
                <a:gd name="T19" fmla="*/ 2147483646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 h="10">
                  <a:moveTo>
                    <a:pt x="6" y="10"/>
                  </a:moveTo>
                  <a:cubicBezTo>
                    <a:pt x="3" y="10"/>
                    <a:pt x="0" y="8"/>
                    <a:pt x="0" y="5"/>
                  </a:cubicBezTo>
                  <a:cubicBezTo>
                    <a:pt x="0" y="2"/>
                    <a:pt x="3" y="0"/>
                    <a:pt x="6" y="0"/>
                  </a:cubicBezTo>
                  <a:cubicBezTo>
                    <a:pt x="8" y="0"/>
                    <a:pt x="11" y="2"/>
                    <a:pt x="11" y="5"/>
                  </a:cubicBezTo>
                  <a:cubicBezTo>
                    <a:pt x="11" y="8"/>
                    <a:pt x="8" y="10"/>
                    <a:pt x="6" y="10"/>
                  </a:cubicBezTo>
                  <a:close/>
                  <a:moveTo>
                    <a:pt x="6" y="3"/>
                  </a:moveTo>
                  <a:cubicBezTo>
                    <a:pt x="4" y="3"/>
                    <a:pt x="3" y="4"/>
                    <a:pt x="3" y="5"/>
                  </a:cubicBezTo>
                  <a:cubicBezTo>
                    <a:pt x="3" y="6"/>
                    <a:pt x="4" y="7"/>
                    <a:pt x="6" y="7"/>
                  </a:cubicBezTo>
                  <a:cubicBezTo>
                    <a:pt x="7" y="7"/>
                    <a:pt x="8" y="6"/>
                    <a:pt x="8" y="5"/>
                  </a:cubicBezTo>
                  <a:cubicBezTo>
                    <a:pt x="8" y="4"/>
                    <a:pt x="7" y="3"/>
                    <a:pt x="6" y="3"/>
                  </a:cubicBezTo>
                  <a:close/>
                </a:path>
              </a:pathLst>
            </a:custGeom>
            <a:grpFill/>
            <a:ln w="6350">
              <a:solidFill>
                <a:srgbClr val="000000"/>
              </a:solidFill>
              <a:round/>
              <a:headEnd/>
              <a:tailEnd/>
            </a:ln>
          </p:spPr>
          <p:txBody>
            <a:bodyPr/>
            <a:lstStyle/>
            <a:p>
              <a:endParaRPr lang="zh-CN" altLang="en-US"/>
            </a:p>
          </p:txBody>
        </p:sp>
        <p:sp>
          <p:nvSpPr>
            <p:cNvPr id="192" name="Freeform 342"/>
            <p:cNvSpPr>
              <a:spLocks/>
            </p:cNvSpPr>
            <p:nvPr/>
          </p:nvSpPr>
          <p:spPr bwMode="auto">
            <a:xfrm>
              <a:off x="7667626" y="4164014"/>
              <a:ext cx="34925" cy="17463"/>
            </a:xfrm>
            <a:custGeom>
              <a:avLst/>
              <a:gdLst>
                <a:gd name="T0" fmla="*/ 2147483646 w 22"/>
                <a:gd name="T1" fmla="*/ 2147483646 h 11"/>
                <a:gd name="T2" fmla="*/ 0 w 22"/>
                <a:gd name="T3" fmla="*/ 2147483646 h 11"/>
                <a:gd name="T4" fmla="*/ 0 w 22"/>
                <a:gd name="T5" fmla="*/ 2147483646 h 11"/>
                <a:gd name="T6" fmla="*/ 2147483646 w 22"/>
                <a:gd name="T7" fmla="*/ 2147483646 h 11"/>
                <a:gd name="T8" fmla="*/ 2147483646 w 22"/>
                <a:gd name="T9" fmla="*/ 2147483646 h 11"/>
                <a:gd name="T10" fmla="*/ 2147483646 w 22"/>
                <a:gd name="T11" fmla="*/ 2147483646 h 11"/>
                <a:gd name="T12" fmla="*/ 2147483646 w 22"/>
                <a:gd name="T13" fmla="*/ 2147483646 h 11"/>
                <a:gd name="T14" fmla="*/ 2147483646 w 22"/>
                <a:gd name="T15" fmla="*/ 2147483646 h 11"/>
                <a:gd name="T16" fmla="*/ 2147483646 w 22"/>
                <a:gd name="T17" fmla="*/ 2147483646 h 11"/>
                <a:gd name="T18" fmla="*/ 2147483646 w 22"/>
                <a:gd name="T19" fmla="*/ 2147483646 h 11"/>
                <a:gd name="T20" fmla="*/ 2147483646 w 22"/>
                <a:gd name="T21" fmla="*/ 2147483646 h 11"/>
                <a:gd name="T22" fmla="*/ 2147483646 w 22"/>
                <a:gd name="T23" fmla="*/ 2147483646 h 11"/>
                <a:gd name="T24" fmla="*/ 2147483646 w 22"/>
                <a:gd name="T25" fmla="*/ 2147483646 h 11"/>
                <a:gd name="T26" fmla="*/ 0 w 22"/>
                <a:gd name="T27" fmla="*/ 2147483646 h 11"/>
                <a:gd name="T28" fmla="*/ 0 w 22"/>
                <a:gd name="T29" fmla="*/ 0 h 11"/>
                <a:gd name="T30" fmla="*/ 2147483646 w 22"/>
                <a:gd name="T31" fmla="*/ 0 h 11"/>
                <a:gd name="T32" fmla="*/ 2147483646 w 22"/>
                <a:gd name="T33" fmla="*/ 2147483646 h 11"/>
                <a:gd name="T34" fmla="*/ 2147483646 w 22"/>
                <a:gd name="T35" fmla="*/ 2147483646 h 11"/>
                <a:gd name="T36" fmla="*/ 2147483646 w 22"/>
                <a:gd name="T37" fmla="*/ 2147483646 h 11"/>
                <a:gd name="T38" fmla="*/ 2147483646 w 22"/>
                <a:gd name="T39" fmla="*/ 2147483646 h 11"/>
                <a:gd name="T40" fmla="*/ 2147483646 w 22"/>
                <a:gd name="T41" fmla="*/ 2147483646 h 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2" h="11">
                  <a:moveTo>
                    <a:pt x="20" y="11"/>
                  </a:moveTo>
                  <a:lnTo>
                    <a:pt x="0" y="11"/>
                  </a:lnTo>
                  <a:lnTo>
                    <a:pt x="0" y="9"/>
                  </a:lnTo>
                  <a:lnTo>
                    <a:pt x="1" y="9"/>
                  </a:lnTo>
                  <a:lnTo>
                    <a:pt x="1" y="10"/>
                  </a:lnTo>
                  <a:lnTo>
                    <a:pt x="19" y="10"/>
                  </a:lnTo>
                  <a:lnTo>
                    <a:pt x="19" y="7"/>
                  </a:lnTo>
                  <a:lnTo>
                    <a:pt x="21" y="7"/>
                  </a:lnTo>
                  <a:lnTo>
                    <a:pt x="21" y="3"/>
                  </a:lnTo>
                  <a:lnTo>
                    <a:pt x="19" y="3"/>
                  </a:lnTo>
                  <a:lnTo>
                    <a:pt x="19" y="1"/>
                  </a:lnTo>
                  <a:lnTo>
                    <a:pt x="1" y="1"/>
                  </a:lnTo>
                  <a:lnTo>
                    <a:pt x="1" y="2"/>
                  </a:lnTo>
                  <a:lnTo>
                    <a:pt x="0" y="2"/>
                  </a:lnTo>
                  <a:lnTo>
                    <a:pt x="0" y="0"/>
                  </a:lnTo>
                  <a:lnTo>
                    <a:pt x="20" y="0"/>
                  </a:lnTo>
                  <a:lnTo>
                    <a:pt x="20" y="2"/>
                  </a:lnTo>
                  <a:lnTo>
                    <a:pt x="22" y="2"/>
                  </a:lnTo>
                  <a:lnTo>
                    <a:pt x="22" y="8"/>
                  </a:lnTo>
                  <a:lnTo>
                    <a:pt x="20" y="8"/>
                  </a:lnTo>
                  <a:lnTo>
                    <a:pt x="20" y="11"/>
                  </a:lnTo>
                  <a:close/>
                </a:path>
              </a:pathLst>
            </a:custGeom>
            <a:grpFill/>
            <a:ln w="6350">
              <a:solidFill>
                <a:srgbClr val="000000"/>
              </a:solidFill>
              <a:round/>
              <a:headEnd/>
              <a:tailEnd/>
            </a:ln>
          </p:spPr>
          <p:txBody>
            <a:bodyPr/>
            <a:lstStyle/>
            <a:p>
              <a:endParaRPr lang="zh-CN" altLang="en-US"/>
            </a:p>
          </p:txBody>
        </p:sp>
        <p:sp>
          <p:nvSpPr>
            <p:cNvPr id="193" name="Rectangle 343"/>
            <p:cNvSpPr>
              <a:spLocks noChangeArrowheads="1"/>
            </p:cNvSpPr>
            <p:nvPr/>
          </p:nvSpPr>
          <p:spPr bwMode="auto">
            <a:xfrm>
              <a:off x="7670801" y="4167189"/>
              <a:ext cx="1588" cy="11113"/>
            </a:xfrm>
            <a:prstGeom prst="rect">
              <a:avLst/>
            </a:prstGeom>
            <a:grpFill/>
            <a:ln w="6350">
              <a:solidFill>
                <a:srgbClr val="000000"/>
              </a:solidFill>
              <a:miter lim="800000"/>
              <a:headEnd/>
              <a:tailEnd/>
            </a:ln>
          </p:spPr>
          <p:txBody>
            <a:bodyPr/>
            <a:lstStyle/>
            <a:p>
              <a:endParaRPr lang="zh-CN" altLang="en-US">
                <a:solidFill>
                  <a:srgbClr val="000000"/>
                </a:solidFill>
              </a:endParaRPr>
            </a:p>
          </p:txBody>
        </p:sp>
        <p:sp>
          <p:nvSpPr>
            <p:cNvPr id="194" name="Rectangle 344"/>
            <p:cNvSpPr>
              <a:spLocks noChangeArrowheads="1"/>
            </p:cNvSpPr>
            <p:nvPr/>
          </p:nvSpPr>
          <p:spPr bwMode="auto">
            <a:xfrm>
              <a:off x="7675564" y="4167189"/>
              <a:ext cx="3175" cy="11113"/>
            </a:xfrm>
            <a:prstGeom prst="rect">
              <a:avLst/>
            </a:prstGeom>
            <a:grpFill/>
            <a:ln w="6350">
              <a:solidFill>
                <a:srgbClr val="000000"/>
              </a:solidFill>
              <a:miter lim="800000"/>
              <a:headEnd/>
              <a:tailEnd/>
            </a:ln>
          </p:spPr>
          <p:txBody>
            <a:bodyPr/>
            <a:lstStyle/>
            <a:p>
              <a:endParaRPr lang="zh-CN" altLang="en-US">
                <a:solidFill>
                  <a:srgbClr val="000000"/>
                </a:solidFill>
              </a:endParaRPr>
            </a:p>
          </p:txBody>
        </p:sp>
        <p:sp>
          <p:nvSpPr>
            <p:cNvPr id="195" name="Rectangle 345"/>
            <p:cNvSpPr>
              <a:spLocks noChangeArrowheads="1"/>
            </p:cNvSpPr>
            <p:nvPr/>
          </p:nvSpPr>
          <p:spPr bwMode="auto">
            <a:xfrm>
              <a:off x="7681914" y="4167189"/>
              <a:ext cx="1588" cy="11113"/>
            </a:xfrm>
            <a:prstGeom prst="rect">
              <a:avLst/>
            </a:prstGeom>
            <a:grpFill/>
            <a:ln w="6350">
              <a:solidFill>
                <a:srgbClr val="000000"/>
              </a:solidFill>
              <a:miter lim="800000"/>
              <a:headEnd/>
              <a:tailEnd/>
            </a:ln>
          </p:spPr>
          <p:txBody>
            <a:bodyPr/>
            <a:lstStyle/>
            <a:p>
              <a:endParaRPr lang="zh-CN" altLang="en-US">
                <a:solidFill>
                  <a:srgbClr val="000000"/>
                </a:solidFill>
              </a:endParaRPr>
            </a:p>
          </p:txBody>
        </p:sp>
        <p:sp>
          <p:nvSpPr>
            <p:cNvPr id="196" name="Rectangle 346"/>
            <p:cNvSpPr>
              <a:spLocks noChangeArrowheads="1"/>
            </p:cNvSpPr>
            <p:nvPr/>
          </p:nvSpPr>
          <p:spPr bwMode="auto">
            <a:xfrm>
              <a:off x="7686676" y="4167189"/>
              <a:ext cx="3175" cy="11113"/>
            </a:xfrm>
            <a:prstGeom prst="rect">
              <a:avLst/>
            </a:prstGeom>
            <a:grpFill/>
            <a:ln w="6350">
              <a:solidFill>
                <a:srgbClr val="000000"/>
              </a:solidFill>
              <a:miter lim="800000"/>
              <a:headEnd/>
              <a:tailEnd/>
            </a:ln>
          </p:spPr>
          <p:txBody>
            <a:bodyPr/>
            <a:lstStyle/>
            <a:p>
              <a:endParaRPr lang="zh-CN" altLang="en-US">
                <a:solidFill>
                  <a:srgbClr val="000000"/>
                </a:solidFill>
              </a:endParaRPr>
            </a:p>
          </p:txBody>
        </p:sp>
        <p:sp>
          <p:nvSpPr>
            <p:cNvPr id="197" name="Rectangle 347"/>
            <p:cNvSpPr>
              <a:spLocks noChangeArrowheads="1"/>
            </p:cNvSpPr>
            <p:nvPr/>
          </p:nvSpPr>
          <p:spPr bwMode="auto">
            <a:xfrm>
              <a:off x="7693026" y="4167189"/>
              <a:ext cx="3175" cy="11113"/>
            </a:xfrm>
            <a:prstGeom prst="rect">
              <a:avLst/>
            </a:prstGeom>
            <a:grpFill/>
            <a:ln w="6350">
              <a:solidFill>
                <a:srgbClr val="000000"/>
              </a:solidFill>
              <a:miter lim="800000"/>
              <a:headEnd/>
              <a:tailEnd/>
            </a:ln>
          </p:spPr>
          <p:txBody>
            <a:bodyPr/>
            <a:lstStyle/>
            <a:p>
              <a:endParaRPr lang="zh-CN" altLang="en-US">
                <a:solidFill>
                  <a:srgbClr val="000000"/>
                </a:solidFill>
              </a:endParaRPr>
            </a:p>
          </p:txBody>
        </p:sp>
        <p:sp>
          <p:nvSpPr>
            <p:cNvPr id="198" name="Freeform 348"/>
            <p:cNvSpPr>
              <a:spLocks/>
            </p:cNvSpPr>
            <p:nvPr/>
          </p:nvSpPr>
          <p:spPr bwMode="auto">
            <a:xfrm>
              <a:off x="7626351" y="4171951"/>
              <a:ext cx="9525" cy="4763"/>
            </a:xfrm>
            <a:custGeom>
              <a:avLst/>
              <a:gdLst>
                <a:gd name="T0" fmla="*/ 2147483646 w 7"/>
                <a:gd name="T1" fmla="*/ 2147483646 h 3"/>
                <a:gd name="T2" fmla="*/ 2147483646 w 7"/>
                <a:gd name="T3" fmla="*/ 2147483646 h 3"/>
                <a:gd name="T4" fmla="*/ 0 w 7"/>
                <a:gd name="T5" fmla="*/ 2147483646 h 3"/>
                <a:gd name="T6" fmla="*/ 2147483646 w 7"/>
                <a:gd name="T7" fmla="*/ 2147483646 h 3"/>
                <a:gd name="T8" fmla="*/ 2147483646 w 7"/>
                <a:gd name="T9" fmla="*/ 2147483646 h 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 h="3">
                  <a:moveTo>
                    <a:pt x="6" y="3"/>
                  </a:moveTo>
                  <a:cubicBezTo>
                    <a:pt x="5" y="1"/>
                    <a:pt x="2" y="1"/>
                    <a:pt x="1" y="3"/>
                  </a:cubicBezTo>
                  <a:cubicBezTo>
                    <a:pt x="0" y="2"/>
                    <a:pt x="0" y="2"/>
                    <a:pt x="0" y="2"/>
                  </a:cubicBezTo>
                  <a:cubicBezTo>
                    <a:pt x="2" y="0"/>
                    <a:pt x="5" y="0"/>
                    <a:pt x="7" y="2"/>
                  </a:cubicBezTo>
                  <a:lnTo>
                    <a:pt x="6" y="3"/>
                  </a:lnTo>
                  <a:close/>
                </a:path>
              </a:pathLst>
            </a:custGeom>
            <a:grpFill/>
            <a:ln w="6350">
              <a:solidFill>
                <a:srgbClr val="000000"/>
              </a:solidFill>
              <a:round/>
              <a:headEnd/>
              <a:tailEnd/>
            </a:ln>
          </p:spPr>
          <p:txBody>
            <a:bodyPr/>
            <a:lstStyle/>
            <a:p>
              <a:endParaRPr lang="zh-CN" altLang="en-US"/>
            </a:p>
          </p:txBody>
        </p:sp>
        <p:sp>
          <p:nvSpPr>
            <p:cNvPr id="199" name="Freeform 349"/>
            <p:cNvSpPr>
              <a:spLocks/>
            </p:cNvSpPr>
            <p:nvPr/>
          </p:nvSpPr>
          <p:spPr bwMode="auto">
            <a:xfrm>
              <a:off x="7623176" y="4165601"/>
              <a:ext cx="15875" cy="6350"/>
            </a:xfrm>
            <a:custGeom>
              <a:avLst/>
              <a:gdLst>
                <a:gd name="T0" fmla="*/ 2147483646 w 11"/>
                <a:gd name="T1" fmla="*/ 2147483646 h 4"/>
                <a:gd name="T2" fmla="*/ 0 w 11"/>
                <a:gd name="T3" fmla="*/ 2147483646 h 4"/>
                <a:gd name="T4" fmla="*/ 0 w 11"/>
                <a:gd name="T5" fmla="*/ 2147483646 h 4"/>
                <a:gd name="T6" fmla="*/ 2147483646 w 11"/>
                <a:gd name="T7" fmla="*/ 2147483646 h 4"/>
                <a:gd name="T8" fmla="*/ 2147483646 w 11"/>
                <a:gd name="T9" fmla="*/ 2147483646 h 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 h="4">
                  <a:moveTo>
                    <a:pt x="10" y="4"/>
                  </a:moveTo>
                  <a:cubicBezTo>
                    <a:pt x="8" y="2"/>
                    <a:pt x="3" y="2"/>
                    <a:pt x="0" y="4"/>
                  </a:cubicBezTo>
                  <a:cubicBezTo>
                    <a:pt x="0" y="4"/>
                    <a:pt x="0" y="4"/>
                    <a:pt x="0" y="4"/>
                  </a:cubicBezTo>
                  <a:cubicBezTo>
                    <a:pt x="3" y="0"/>
                    <a:pt x="8" y="0"/>
                    <a:pt x="11" y="4"/>
                  </a:cubicBezTo>
                  <a:lnTo>
                    <a:pt x="10" y="4"/>
                  </a:lnTo>
                  <a:close/>
                </a:path>
              </a:pathLst>
            </a:custGeom>
            <a:grpFill/>
            <a:ln w="6350">
              <a:solidFill>
                <a:srgbClr val="000000"/>
              </a:solidFill>
              <a:round/>
              <a:headEnd/>
              <a:tailEnd/>
            </a:ln>
          </p:spPr>
          <p:txBody>
            <a:bodyPr/>
            <a:lstStyle/>
            <a:p>
              <a:endParaRPr lang="zh-CN" altLang="en-US"/>
            </a:p>
          </p:txBody>
        </p:sp>
        <p:sp>
          <p:nvSpPr>
            <p:cNvPr id="200" name="Freeform 350"/>
            <p:cNvSpPr>
              <a:spLocks/>
            </p:cNvSpPr>
            <p:nvPr/>
          </p:nvSpPr>
          <p:spPr bwMode="auto">
            <a:xfrm>
              <a:off x="7618414" y="4162426"/>
              <a:ext cx="23813" cy="6350"/>
            </a:xfrm>
            <a:custGeom>
              <a:avLst/>
              <a:gdLst>
                <a:gd name="T0" fmla="*/ 2147483646 w 16"/>
                <a:gd name="T1" fmla="*/ 2147483646 h 4"/>
                <a:gd name="T2" fmla="*/ 2147483646 w 16"/>
                <a:gd name="T3" fmla="*/ 2147483646 h 4"/>
                <a:gd name="T4" fmla="*/ 2147483646 w 16"/>
                <a:gd name="T5" fmla="*/ 2147483646 h 4"/>
                <a:gd name="T6" fmla="*/ 0 w 16"/>
                <a:gd name="T7" fmla="*/ 2147483646 h 4"/>
                <a:gd name="T8" fmla="*/ 2147483646 w 16"/>
                <a:gd name="T9" fmla="*/ 0 h 4"/>
                <a:gd name="T10" fmla="*/ 2147483646 w 16"/>
                <a:gd name="T11" fmla="*/ 2147483646 h 4"/>
                <a:gd name="T12" fmla="*/ 2147483646 w 16"/>
                <a:gd name="T13" fmla="*/ 2147483646 h 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 h="4">
                  <a:moveTo>
                    <a:pt x="16" y="4"/>
                  </a:moveTo>
                  <a:cubicBezTo>
                    <a:pt x="14" y="2"/>
                    <a:pt x="11" y="1"/>
                    <a:pt x="8" y="1"/>
                  </a:cubicBezTo>
                  <a:cubicBezTo>
                    <a:pt x="6" y="1"/>
                    <a:pt x="3" y="2"/>
                    <a:pt x="1" y="4"/>
                  </a:cubicBezTo>
                  <a:cubicBezTo>
                    <a:pt x="0" y="3"/>
                    <a:pt x="0" y="3"/>
                    <a:pt x="0" y="3"/>
                  </a:cubicBezTo>
                  <a:cubicBezTo>
                    <a:pt x="2" y="1"/>
                    <a:pt x="5" y="0"/>
                    <a:pt x="8" y="0"/>
                  </a:cubicBezTo>
                  <a:cubicBezTo>
                    <a:pt x="11" y="0"/>
                    <a:pt x="14" y="1"/>
                    <a:pt x="16" y="3"/>
                  </a:cubicBezTo>
                  <a:lnTo>
                    <a:pt x="16" y="4"/>
                  </a:lnTo>
                  <a:close/>
                </a:path>
              </a:pathLst>
            </a:custGeom>
            <a:grpFill/>
            <a:ln w="6350">
              <a:solidFill>
                <a:srgbClr val="000000"/>
              </a:solidFill>
              <a:round/>
              <a:headEnd/>
              <a:tailEnd/>
            </a:ln>
          </p:spPr>
          <p:txBody>
            <a:bodyPr/>
            <a:lstStyle/>
            <a:p>
              <a:endParaRPr lang="zh-CN" altLang="en-US"/>
            </a:p>
          </p:txBody>
        </p:sp>
        <p:sp>
          <p:nvSpPr>
            <p:cNvPr id="201" name="Freeform 351"/>
            <p:cNvSpPr>
              <a:spLocks/>
            </p:cNvSpPr>
            <p:nvPr/>
          </p:nvSpPr>
          <p:spPr bwMode="auto">
            <a:xfrm>
              <a:off x="7629526" y="4178301"/>
              <a:ext cx="3175" cy="4763"/>
            </a:xfrm>
            <a:custGeom>
              <a:avLst/>
              <a:gdLst>
                <a:gd name="T0" fmla="*/ 2147483646 w 2"/>
                <a:gd name="T1" fmla="*/ 2147483646 h 3"/>
                <a:gd name="T2" fmla="*/ 2147483646 w 2"/>
                <a:gd name="T3" fmla="*/ 2147483646 h 3"/>
                <a:gd name="T4" fmla="*/ 2147483646 w 2"/>
                <a:gd name="T5" fmla="*/ 2147483646 h 3"/>
                <a:gd name="T6" fmla="*/ 2147483646 w 2"/>
                <a:gd name="T7" fmla="*/ 2147483646 h 3"/>
                <a:gd name="T8" fmla="*/ 2147483646 w 2"/>
                <a:gd name="T9" fmla="*/ 2147483646 h 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3">
                  <a:moveTo>
                    <a:pt x="2" y="2"/>
                  </a:moveTo>
                  <a:cubicBezTo>
                    <a:pt x="2" y="3"/>
                    <a:pt x="1" y="3"/>
                    <a:pt x="1" y="2"/>
                  </a:cubicBezTo>
                  <a:cubicBezTo>
                    <a:pt x="0" y="2"/>
                    <a:pt x="0" y="1"/>
                    <a:pt x="1" y="1"/>
                  </a:cubicBezTo>
                  <a:cubicBezTo>
                    <a:pt x="1" y="0"/>
                    <a:pt x="2" y="0"/>
                    <a:pt x="2" y="1"/>
                  </a:cubicBezTo>
                  <a:cubicBezTo>
                    <a:pt x="2" y="1"/>
                    <a:pt x="2" y="2"/>
                    <a:pt x="2" y="2"/>
                  </a:cubicBezTo>
                  <a:close/>
                </a:path>
              </a:pathLst>
            </a:custGeom>
            <a:grpFill/>
            <a:ln w="6350">
              <a:solidFill>
                <a:srgbClr val="000000"/>
              </a:solidFill>
              <a:round/>
              <a:headEnd/>
              <a:tailEnd/>
            </a:ln>
          </p:spPr>
          <p:txBody>
            <a:bodyPr/>
            <a:lstStyle/>
            <a:p>
              <a:endParaRPr lang="zh-CN" altLang="en-US"/>
            </a:p>
          </p:txBody>
        </p:sp>
        <p:sp>
          <p:nvSpPr>
            <p:cNvPr id="202" name="Oval 352"/>
            <p:cNvSpPr>
              <a:spLocks noChangeArrowheads="1"/>
            </p:cNvSpPr>
            <p:nvPr/>
          </p:nvSpPr>
          <p:spPr bwMode="auto">
            <a:xfrm>
              <a:off x="7604126" y="4468814"/>
              <a:ext cx="42863" cy="42863"/>
            </a:xfrm>
            <a:prstGeom prst="ellipse">
              <a:avLst/>
            </a:prstGeom>
            <a:grpFill/>
            <a:ln w="6350">
              <a:solidFill>
                <a:srgbClr val="000000"/>
              </a:solidFill>
              <a:round/>
              <a:headEnd/>
              <a:tailEnd/>
            </a:ln>
          </p:spPr>
          <p:txBody>
            <a:bodyPr/>
            <a:lstStyle/>
            <a:p>
              <a:endParaRPr lang="zh-CN" altLang="en-US">
                <a:solidFill>
                  <a:srgbClr val="000000"/>
                </a:solidFill>
              </a:endParaRPr>
            </a:p>
          </p:txBody>
        </p:sp>
        <p:sp>
          <p:nvSpPr>
            <p:cNvPr id="203" name="Oval 353"/>
            <p:cNvSpPr>
              <a:spLocks noChangeArrowheads="1"/>
            </p:cNvSpPr>
            <p:nvPr/>
          </p:nvSpPr>
          <p:spPr bwMode="auto">
            <a:xfrm>
              <a:off x="7677151" y="4468814"/>
              <a:ext cx="42863" cy="42863"/>
            </a:xfrm>
            <a:prstGeom prst="ellipse">
              <a:avLst/>
            </a:prstGeom>
            <a:grpFill/>
            <a:ln w="6350">
              <a:solidFill>
                <a:srgbClr val="000000"/>
              </a:solidFill>
              <a:round/>
              <a:headEnd/>
              <a:tailEnd/>
            </a:ln>
          </p:spPr>
          <p:txBody>
            <a:bodyPr/>
            <a:lstStyle/>
            <a:p>
              <a:endParaRPr lang="zh-CN" altLang="en-US">
                <a:solidFill>
                  <a:srgbClr val="000000"/>
                </a:solidFill>
              </a:endParaRPr>
            </a:p>
          </p:txBody>
        </p:sp>
      </p:grpSp>
      <p:sp>
        <p:nvSpPr>
          <p:cNvPr id="60" name="矩形 59"/>
          <p:cNvSpPr/>
          <p:nvPr/>
        </p:nvSpPr>
        <p:spPr bwMode="auto">
          <a:xfrm>
            <a:off x="1708336" y="5652476"/>
            <a:ext cx="917578" cy="252028"/>
          </a:xfrm>
          <a:prstGeom prst="rect">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bg1"/>
                </a:solidFill>
                <a:effectLst/>
              </a:rPr>
              <a:t>设备</a:t>
            </a:r>
          </a:p>
        </p:txBody>
      </p:sp>
      <p:cxnSp>
        <p:nvCxnSpPr>
          <p:cNvPr id="64" name="直接连接符 63"/>
          <p:cNvCxnSpPr/>
          <p:nvPr/>
        </p:nvCxnSpPr>
        <p:spPr bwMode="auto">
          <a:xfrm flipV="1">
            <a:off x="2228850" y="3681413"/>
            <a:ext cx="0" cy="518506"/>
          </a:xfrm>
          <a:prstGeom prst="line">
            <a:avLst/>
          </a:prstGeom>
          <a:solidFill>
            <a:schemeClr val="accent1"/>
          </a:solidFill>
          <a:ln w="28575" cap="flat" cmpd="sng" algn="ctr">
            <a:solidFill>
              <a:schemeClr val="tx1"/>
            </a:solidFill>
            <a:prstDash val="dash"/>
            <a:round/>
            <a:headEnd type="none" w="med" len="med"/>
            <a:tailEnd type="none" w="med" len="med"/>
          </a:ln>
          <a:effectLst/>
        </p:spPr>
      </p:cxnSp>
      <p:sp>
        <p:nvSpPr>
          <p:cNvPr id="67" name="AutoShape 69"/>
          <p:cNvSpPr>
            <a:spLocks noChangeAspect="1" noChangeArrowheads="1" noTextEdit="1"/>
          </p:cNvSpPr>
          <p:nvPr/>
        </p:nvSpPr>
        <p:spPr bwMode="auto">
          <a:xfrm>
            <a:off x="3652833" y="1556792"/>
            <a:ext cx="2551110" cy="4573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Rectangle 77"/>
          <p:cNvSpPr>
            <a:spLocks noChangeArrowheads="1"/>
          </p:cNvSpPr>
          <p:nvPr/>
        </p:nvSpPr>
        <p:spPr bwMode="auto">
          <a:xfrm>
            <a:off x="4986332" y="2461532"/>
            <a:ext cx="190436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defRPr>
                <a:solidFill>
                  <a:schemeClr val="tx1"/>
                </a:solidFill>
                <a:latin typeface="Arial" panose="020B0604020202020204" pitchFamily="34" charset="0"/>
              </a:defRPr>
            </a:lvl1pPr>
            <a:lvl2pPr eaLnBrk="0" fontAlgn="base" hangingPunct="0">
              <a:defRPr>
                <a:solidFill>
                  <a:schemeClr val="tx1"/>
                </a:solidFill>
                <a:latin typeface="Arial" panose="020B0604020202020204" pitchFamily="34" charset="0"/>
              </a:defRPr>
            </a:lvl2pPr>
            <a:lvl3pPr eaLnBrk="0" fontAlgn="base" hangingPunct="0">
              <a:defRPr>
                <a:solidFill>
                  <a:schemeClr val="tx1"/>
                </a:solidFill>
                <a:latin typeface="Arial" panose="020B0604020202020204" pitchFamily="34" charset="0"/>
              </a:defRPr>
            </a:lvl3pPr>
            <a:lvl4pPr eaLnBrk="0" fontAlgn="base" hangingPunct="0">
              <a:defRPr>
                <a:solidFill>
                  <a:schemeClr val="tx1"/>
                </a:solidFill>
                <a:latin typeface="Arial" panose="020B0604020202020204" pitchFamily="34" charset="0"/>
              </a:defRPr>
            </a:lvl4pPr>
            <a:lvl5pPr eaLnBrk="0" fontAlgn="base"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zh-CN" sz="1400" smtClean="0">
                <a:solidFill>
                  <a:srgbClr val="C7000B"/>
                </a:solidFill>
                <a:latin typeface="+mn-lt"/>
              </a:rPr>
              <a:t>1.</a:t>
            </a:r>
            <a:r>
              <a:rPr lang="zh-CN" altLang="en-US" sz="1400" smtClean="0">
                <a:solidFill>
                  <a:srgbClr val="C7000B"/>
                </a:solidFill>
                <a:latin typeface="+mn-lt"/>
              </a:rPr>
              <a:t>查询历史数据（</a:t>
            </a:r>
            <a:r>
              <a:rPr lang="en-US" altLang="zh-CN" sz="1400" smtClean="0">
                <a:solidFill>
                  <a:srgbClr val="C7000B"/>
                </a:solidFill>
                <a:latin typeface="+mn-lt"/>
              </a:rPr>
              <a:t>API</a:t>
            </a:r>
            <a:r>
              <a:rPr lang="zh-CN" altLang="en-US" sz="1400" smtClean="0">
                <a:solidFill>
                  <a:srgbClr val="C7000B"/>
                </a:solidFill>
                <a:latin typeface="+mn-lt"/>
              </a:rPr>
              <a:t>）</a:t>
            </a:r>
            <a:endParaRPr kumimoji="0" lang="zh-CN" altLang="zh-CN" sz="2000" b="0" i="0" u="none" strike="noStrike" cap="none" normalizeH="0" baseline="0" smtClean="0">
              <a:ln>
                <a:noFill/>
              </a:ln>
              <a:solidFill>
                <a:srgbClr val="C7000B"/>
              </a:solidFill>
              <a:effectLst/>
              <a:latin typeface="+mn-lt"/>
            </a:endParaRPr>
          </a:p>
        </p:txBody>
      </p:sp>
      <p:sp>
        <p:nvSpPr>
          <p:cNvPr id="8198" name="Freeform 85"/>
          <p:cNvSpPr>
            <a:spLocks noEditPoints="1"/>
          </p:cNvSpPr>
          <p:nvPr/>
        </p:nvSpPr>
        <p:spPr bwMode="auto">
          <a:xfrm>
            <a:off x="4913307" y="3435650"/>
            <a:ext cx="17462" cy="780569"/>
          </a:xfrm>
          <a:custGeom>
            <a:avLst/>
            <a:gdLst>
              <a:gd name="T0" fmla="*/ 0 w 26"/>
              <a:gd name="T1" fmla="*/ 857 h 870"/>
              <a:gd name="T2" fmla="*/ 0 w 26"/>
              <a:gd name="T3" fmla="*/ 780 h 870"/>
              <a:gd name="T4" fmla="*/ 13 w 26"/>
              <a:gd name="T5" fmla="*/ 768 h 870"/>
              <a:gd name="T6" fmla="*/ 26 w 26"/>
              <a:gd name="T7" fmla="*/ 780 h 870"/>
              <a:gd name="T8" fmla="*/ 26 w 26"/>
              <a:gd name="T9" fmla="*/ 857 h 870"/>
              <a:gd name="T10" fmla="*/ 13 w 26"/>
              <a:gd name="T11" fmla="*/ 870 h 870"/>
              <a:gd name="T12" fmla="*/ 0 w 26"/>
              <a:gd name="T13" fmla="*/ 857 h 870"/>
              <a:gd name="T14" fmla="*/ 0 w 26"/>
              <a:gd name="T15" fmla="*/ 704 h 870"/>
              <a:gd name="T16" fmla="*/ 0 w 26"/>
              <a:gd name="T17" fmla="*/ 627 h 870"/>
              <a:gd name="T18" fmla="*/ 13 w 26"/>
              <a:gd name="T19" fmla="*/ 614 h 870"/>
              <a:gd name="T20" fmla="*/ 26 w 26"/>
              <a:gd name="T21" fmla="*/ 627 h 870"/>
              <a:gd name="T22" fmla="*/ 26 w 26"/>
              <a:gd name="T23" fmla="*/ 704 h 870"/>
              <a:gd name="T24" fmla="*/ 13 w 26"/>
              <a:gd name="T25" fmla="*/ 716 h 870"/>
              <a:gd name="T26" fmla="*/ 0 w 26"/>
              <a:gd name="T27" fmla="*/ 704 h 870"/>
              <a:gd name="T28" fmla="*/ 0 w 26"/>
              <a:gd name="T29" fmla="*/ 550 h 870"/>
              <a:gd name="T30" fmla="*/ 0 w 26"/>
              <a:gd name="T31" fmla="*/ 473 h 870"/>
              <a:gd name="T32" fmla="*/ 13 w 26"/>
              <a:gd name="T33" fmla="*/ 460 h 870"/>
              <a:gd name="T34" fmla="*/ 26 w 26"/>
              <a:gd name="T35" fmla="*/ 473 h 870"/>
              <a:gd name="T36" fmla="*/ 26 w 26"/>
              <a:gd name="T37" fmla="*/ 550 h 870"/>
              <a:gd name="T38" fmla="*/ 13 w 26"/>
              <a:gd name="T39" fmla="*/ 563 h 870"/>
              <a:gd name="T40" fmla="*/ 0 w 26"/>
              <a:gd name="T41" fmla="*/ 550 h 870"/>
              <a:gd name="T42" fmla="*/ 0 w 26"/>
              <a:gd name="T43" fmla="*/ 396 h 870"/>
              <a:gd name="T44" fmla="*/ 0 w 26"/>
              <a:gd name="T45" fmla="*/ 320 h 870"/>
              <a:gd name="T46" fmla="*/ 13 w 26"/>
              <a:gd name="T47" fmla="*/ 307 h 870"/>
              <a:gd name="T48" fmla="*/ 26 w 26"/>
              <a:gd name="T49" fmla="*/ 320 h 870"/>
              <a:gd name="T50" fmla="*/ 26 w 26"/>
              <a:gd name="T51" fmla="*/ 396 h 870"/>
              <a:gd name="T52" fmla="*/ 13 w 26"/>
              <a:gd name="T53" fmla="*/ 409 h 870"/>
              <a:gd name="T54" fmla="*/ 0 w 26"/>
              <a:gd name="T55" fmla="*/ 396 h 870"/>
              <a:gd name="T56" fmla="*/ 0 w 26"/>
              <a:gd name="T57" fmla="*/ 243 h 870"/>
              <a:gd name="T58" fmla="*/ 0 w 26"/>
              <a:gd name="T59" fmla="*/ 166 h 870"/>
              <a:gd name="T60" fmla="*/ 13 w 26"/>
              <a:gd name="T61" fmla="*/ 153 h 870"/>
              <a:gd name="T62" fmla="*/ 26 w 26"/>
              <a:gd name="T63" fmla="*/ 166 h 870"/>
              <a:gd name="T64" fmla="*/ 26 w 26"/>
              <a:gd name="T65" fmla="*/ 243 h 870"/>
              <a:gd name="T66" fmla="*/ 13 w 26"/>
              <a:gd name="T67" fmla="*/ 256 h 870"/>
              <a:gd name="T68" fmla="*/ 0 w 26"/>
              <a:gd name="T69" fmla="*/ 243 h 870"/>
              <a:gd name="T70" fmla="*/ 0 w 26"/>
              <a:gd name="T71" fmla="*/ 89 h 870"/>
              <a:gd name="T72" fmla="*/ 0 w 26"/>
              <a:gd name="T73" fmla="*/ 12 h 870"/>
              <a:gd name="T74" fmla="*/ 13 w 26"/>
              <a:gd name="T75" fmla="*/ 0 h 870"/>
              <a:gd name="T76" fmla="*/ 26 w 26"/>
              <a:gd name="T77" fmla="*/ 12 h 870"/>
              <a:gd name="T78" fmla="*/ 26 w 26"/>
              <a:gd name="T79" fmla="*/ 89 h 870"/>
              <a:gd name="T80" fmla="*/ 13 w 26"/>
              <a:gd name="T81" fmla="*/ 102 h 870"/>
              <a:gd name="T82" fmla="*/ 0 w 26"/>
              <a:gd name="T83" fmla="*/ 89 h 8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 h="870">
                <a:moveTo>
                  <a:pt x="0" y="857"/>
                </a:moveTo>
                <a:lnTo>
                  <a:pt x="0" y="780"/>
                </a:lnTo>
                <a:cubicBezTo>
                  <a:pt x="0" y="773"/>
                  <a:pt x="6" y="768"/>
                  <a:pt x="13" y="768"/>
                </a:cubicBezTo>
                <a:cubicBezTo>
                  <a:pt x="20" y="768"/>
                  <a:pt x="26" y="773"/>
                  <a:pt x="26" y="780"/>
                </a:cubicBezTo>
                <a:lnTo>
                  <a:pt x="26" y="857"/>
                </a:lnTo>
                <a:cubicBezTo>
                  <a:pt x="26" y="864"/>
                  <a:pt x="20" y="870"/>
                  <a:pt x="13" y="870"/>
                </a:cubicBezTo>
                <a:cubicBezTo>
                  <a:pt x="6" y="870"/>
                  <a:pt x="0" y="864"/>
                  <a:pt x="0" y="857"/>
                </a:cubicBezTo>
                <a:close/>
                <a:moveTo>
                  <a:pt x="0" y="704"/>
                </a:moveTo>
                <a:lnTo>
                  <a:pt x="0" y="627"/>
                </a:lnTo>
                <a:cubicBezTo>
                  <a:pt x="0" y="620"/>
                  <a:pt x="6" y="614"/>
                  <a:pt x="13" y="614"/>
                </a:cubicBezTo>
                <a:cubicBezTo>
                  <a:pt x="20" y="614"/>
                  <a:pt x="26" y="620"/>
                  <a:pt x="26" y="627"/>
                </a:cubicBezTo>
                <a:lnTo>
                  <a:pt x="26" y="704"/>
                </a:lnTo>
                <a:cubicBezTo>
                  <a:pt x="26" y="711"/>
                  <a:pt x="20" y="716"/>
                  <a:pt x="13" y="716"/>
                </a:cubicBezTo>
                <a:cubicBezTo>
                  <a:pt x="6" y="716"/>
                  <a:pt x="0" y="711"/>
                  <a:pt x="0" y="704"/>
                </a:cubicBezTo>
                <a:close/>
                <a:moveTo>
                  <a:pt x="0" y="550"/>
                </a:moveTo>
                <a:lnTo>
                  <a:pt x="0" y="473"/>
                </a:lnTo>
                <a:cubicBezTo>
                  <a:pt x="0" y="466"/>
                  <a:pt x="6" y="460"/>
                  <a:pt x="13" y="460"/>
                </a:cubicBezTo>
                <a:cubicBezTo>
                  <a:pt x="20" y="460"/>
                  <a:pt x="26" y="466"/>
                  <a:pt x="26" y="473"/>
                </a:cubicBezTo>
                <a:lnTo>
                  <a:pt x="26" y="550"/>
                </a:lnTo>
                <a:cubicBezTo>
                  <a:pt x="26" y="557"/>
                  <a:pt x="20" y="563"/>
                  <a:pt x="13" y="563"/>
                </a:cubicBezTo>
                <a:cubicBezTo>
                  <a:pt x="6" y="563"/>
                  <a:pt x="0" y="557"/>
                  <a:pt x="0" y="550"/>
                </a:cubicBezTo>
                <a:close/>
                <a:moveTo>
                  <a:pt x="0" y="396"/>
                </a:moveTo>
                <a:lnTo>
                  <a:pt x="0" y="320"/>
                </a:lnTo>
                <a:cubicBezTo>
                  <a:pt x="0" y="312"/>
                  <a:pt x="6" y="307"/>
                  <a:pt x="13" y="307"/>
                </a:cubicBezTo>
                <a:cubicBezTo>
                  <a:pt x="20" y="307"/>
                  <a:pt x="26" y="312"/>
                  <a:pt x="26" y="320"/>
                </a:cubicBezTo>
                <a:lnTo>
                  <a:pt x="26" y="396"/>
                </a:lnTo>
                <a:cubicBezTo>
                  <a:pt x="26" y="403"/>
                  <a:pt x="20" y="409"/>
                  <a:pt x="13" y="409"/>
                </a:cubicBezTo>
                <a:cubicBezTo>
                  <a:pt x="6" y="409"/>
                  <a:pt x="0" y="403"/>
                  <a:pt x="0" y="396"/>
                </a:cubicBezTo>
                <a:close/>
                <a:moveTo>
                  <a:pt x="0" y="243"/>
                </a:moveTo>
                <a:lnTo>
                  <a:pt x="0" y="166"/>
                </a:lnTo>
                <a:cubicBezTo>
                  <a:pt x="0" y="159"/>
                  <a:pt x="6" y="153"/>
                  <a:pt x="13" y="153"/>
                </a:cubicBezTo>
                <a:cubicBezTo>
                  <a:pt x="20" y="153"/>
                  <a:pt x="26" y="159"/>
                  <a:pt x="26" y="166"/>
                </a:cubicBezTo>
                <a:lnTo>
                  <a:pt x="26" y="243"/>
                </a:lnTo>
                <a:cubicBezTo>
                  <a:pt x="26" y="250"/>
                  <a:pt x="20" y="256"/>
                  <a:pt x="13" y="256"/>
                </a:cubicBezTo>
                <a:cubicBezTo>
                  <a:pt x="6" y="256"/>
                  <a:pt x="0" y="250"/>
                  <a:pt x="0" y="243"/>
                </a:cubicBezTo>
                <a:close/>
                <a:moveTo>
                  <a:pt x="0" y="89"/>
                </a:moveTo>
                <a:lnTo>
                  <a:pt x="0" y="12"/>
                </a:lnTo>
                <a:cubicBezTo>
                  <a:pt x="0" y="5"/>
                  <a:pt x="6" y="0"/>
                  <a:pt x="13" y="0"/>
                </a:cubicBezTo>
                <a:cubicBezTo>
                  <a:pt x="20" y="0"/>
                  <a:pt x="26" y="5"/>
                  <a:pt x="26" y="12"/>
                </a:cubicBezTo>
                <a:lnTo>
                  <a:pt x="26" y="89"/>
                </a:lnTo>
                <a:cubicBezTo>
                  <a:pt x="26" y="96"/>
                  <a:pt x="20" y="102"/>
                  <a:pt x="13" y="102"/>
                </a:cubicBezTo>
                <a:cubicBezTo>
                  <a:pt x="6" y="102"/>
                  <a:pt x="0" y="96"/>
                  <a:pt x="0" y="89"/>
                </a:cubicBezTo>
                <a:close/>
              </a:path>
            </a:pathLst>
          </a:custGeom>
          <a:solidFill>
            <a:srgbClr val="17355D"/>
          </a:solidFill>
          <a:ln w="0" cap="flat">
            <a:solidFill>
              <a:srgbClr val="17355D"/>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203" name="Freeform 86"/>
          <p:cNvSpPr>
            <a:spLocks noEditPoints="1"/>
          </p:cNvSpPr>
          <p:nvPr/>
        </p:nvSpPr>
        <p:spPr bwMode="auto">
          <a:xfrm>
            <a:off x="4902194" y="2431500"/>
            <a:ext cx="17462" cy="313797"/>
          </a:xfrm>
          <a:custGeom>
            <a:avLst/>
            <a:gdLst>
              <a:gd name="T0" fmla="*/ 0 w 26"/>
              <a:gd name="T1" fmla="*/ 13 h 352"/>
              <a:gd name="T2" fmla="*/ 0 w 26"/>
              <a:gd name="T3" fmla="*/ 89 h 352"/>
              <a:gd name="T4" fmla="*/ 13 w 26"/>
              <a:gd name="T5" fmla="*/ 102 h 352"/>
              <a:gd name="T6" fmla="*/ 26 w 26"/>
              <a:gd name="T7" fmla="*/ 89 h 352"/>
              <a:gd name="T8" fmla="*/ 26 w 26"/>
              <a:gd name="T9" fmla="*/ 13 h 352"/>
              <a:gd name="T10" fmla="*/ 13 w 26"/>
              <a:gd name="T11" fmla="*/ 0 h 352"/>
              <a:gd name="T12" fmla="*/ 0 w 26"/>
              <a:gd name="T13" fmla="*/ 13 h 352"/>
              <a:gd name="T14" fmla="*/ 0 w 26"/>
              <a:gd name="T15" fmla="*/ 166 h 352"/>
              <a:gd name="T16" fmla="*/ 0 w 26"/>
              <a:gd name="T17" fmla="*/ 243 h 352"/>
              <a:gd name="T18" fmla="*/ 13 w 26"/>
              <a:gd name="T19" fmla="*/ 256 h 352"/>
              <a:gd name="T20" fmla="*/ 26 w 26"/>
              <a:gd name="T21" fmla="*/ 243 h 352"/>
              <a:gd name="T22" fmla="*/ 26 w 26"/>
              <a:gd name="T23" fmla="*/ 166 h 352"/>
              <a:gd name="T24" fmla="*/ 13 w 26"/>
              <a:gd name="T25" fmla="*/ 153 h 352"/>
              <a:gd name="T26" fmla="*/ 0 w 26"/>
              <a:gd name="T27" fmla="*/ 166 h 352"/>
              <a:gd name="T28" fmla="*/ 0 w 26"/>
              <a:gd name="T29" fmla="*/ 320 h 352"/>
              <a:gd name="T30" fmla="*/ 0 w 26"/>
              <a:gd name="T31" fmla="*/ 340 h 352"/>
              <a:gd name="T32" fmla="*/ 13 w 26"/>
              <a:gd name="T33" fmla="*/ 352 h 352"/>
              <a:gd name="T34" fmla="*/ 26 w 26"/>
              <a:gd name="T35" fmla="*/ 340 h 352"/>
              <a:gd name="T36" fmla="*/ 26 w 26"/>
              <a:gd name="T37" fmla="*/ 320 h 352"/>
              <a:gd name="T38" fmla="*/ 13 w 26"/>
              <a:gd name="T39" fmla="*/ 307 h 352"/>
              <a:gd name="T40" fmla="*/ 0 w 26"/>
              <a:gd name="T41" fmla="*/ 32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52">
                <a:moveTo>
                  <a:pt x="0" y="13"/>
                </a:moveTo>
                <a:lnTo>
                  <a:pt x="0" y="89"/>
                </a:lnTo>
                <a:cubicBezTo>
                  <a:pt x="0" y="97"/>
                  <a:pt x="6" y="102"/>
                  <a:pt x="13" y="102"/>
                </a:cubicBezTo>
                <a:cubicBezTo>
                  <a:pt x="20" y="102"/>
                  <a:pt x="26" y="97"/>
                  <a:pt x="26" y="89"/>
                </a:cubicBezTo>
                <a:lnTo>
                  <a:pt x="26" y="13"/>
                </a:lnTo>
                <a:cubicBezTo>
                  <a:pt x="26" y="6"/>
                  <a:pt x="20" y="0"/>
                  <a:pt x="13" y="0"/>
                </a:cubicBezTo>
                <a:cubicBezTo>
                  <a:pt x="6" y="0"/>
                  <a:pt x="0" y="6"/>
                  <a:pt x="0" y="13"/>
                </a:cubicBezTo>
                <a:close/>
                <a:moveTo>
                  <a:pt x="0" y="166"/>
                </a:moveTo>
                <a:lnTo>
                  <a:pt x="0" y="243"/>
                </a:lnTo>
                <a:cubicBezTo>
                  <a:pt x="0" y="250"/>
                  <a:pt x="6" y="256"/>
                  <a:pt x="13" y="256"/>
                </a:cubicBezTo>
                <a:cubicBezTo>
                  <a:pt x="20" y="256"/>
                  <a:pt x="26" y="250"/>
                  <a:pt x="26" y="243"/>
                </a:cubicBezTo>
                <a:lnTo>
                  <a:pt x="26" y="166"/>
                </a:lnTo>
                <a:cubicBezTo>
                  <a:pt x="26" y="159"/>
                  <a:pt x="20" y="153"/>
                  <a:pt x="13" y="153"/>
                </a:cubicBezTo>
                <a:cubicBezTo>
                  <a:pt x="6" y="153"/>
                  <a:pt x="0" y="159"/>
                  <a:pt x="0" y="166"/>
                </a:cubicBezTo>
                <a:close/>
                <a:moveTo>
                  <a:pt x="0" y="320"/>
                </a:moveTo>
                <a:lnTo>
                  <a:pt x="0" y="340"/>
                </a:lnTo>
                <a:cubicBezTo>
                  <a:pt x="0" y="347"/>
                  <a:pt x="6" y="352"/>
                  <a:pt x="13" y="352"/>
                </a:cubicBezTo>
                <a:cubicBezTo>
                  <a:pt x="20" y="352"/>
                  <a:pt x="26" y="347"/>
                  <a:pt x="26" y="340"/>
                </a:cubicBezTo>
                <a:lnTo>
                  <a:pt x="26" y="320"/>
                </a:lnTo>
                <a:cubicBezTo>
                  <a:pt x="26" y="313"/>
                  <a:pt x="20" y="307"/>
                  <a:pt x="13" y="307"/>
                </a:cubicBezTo>
                <a:cubicBezTo>
                  <a:pt x="6" y="307"/>
                  <a:pt x="0" y="313"/>
                  <a:pt x="0" y="320"/>
                </a:cubicBezTo>
                <a:close/>
              </a:path>
            </a:pathLst>
          </a:custGeom>
          <a:solidFill>
            <a:srgbClr val="17355D"/>
          </a:solidFill>
          <a:ln w="0" cap="flat">
            <a:solidFill>
              <a:srgbClr val="17355D"/>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204" name="Freeform 87"/>
          <p:cNvSpPr>
            <a:spLocks/>
          </p:cNvSpPr>
          <p:nvPr/>
        </p:nvSpPr>
        <p:spPr bwMode="auto">
          <a:xfrm>
            <a:off x="4854569" y="2317749"/>
            <a:ext cx="111125" cy="141209"/>
          </a:xfrm>
          <a:custGeom>
            <a:avLst/>
            <a:gdLst>
              <a:gd name="T0" fmla="*/ 70 w 70"/>
              <a:gd name="T1" fmla="*/ 72 h 72"/>
              <a:gd name="T2" fmla="*/ 36 w 70"/>
              <a:gd name="T3" fmla="*/ 0 h 72"/>
              <a:gd name="T4" fmla="*/ 0 w 70"/>
              <a:gd name="T5" fmla="*/ 72 h 72"/>
              <a:gd name="T6" fmla="*/ 70 w 70"/>
              <a:gd name="T7" fmla="*/ 72 h 72"/>
            </a:gdLst>
            <a:ahLst/>
            <a:cxnLst>
              <a:cxn ang="0">
                <a:pos x="T0" y="T1"/>
              </a:cxn>
              <a:cxn ang="0">
                <a:pos x="T2" y="T3"/>
              </a:cxn>
              <a:cxn ang="0">
                <a:pos x="T4" y="T5"/>
              </a:cxn>
              <a:cxn ang="0">
                <a:pos x="T6" y="T7"/>
              </a:cxn>
            </a:cxnLst>
            <a:rect l="0" t="0" r="r" b="b"/>
            <a:pathLst>
              <a:path w="70" h="72">
                <a:moveTo>
                  <a:pt x="70" y="72"/>
                </a:moveTo>
                <a:lnTo>
                  <a:pt x="36" y="0"/>
                </a:lnTo>
                <a:lnTo>
                  <a:pt x="0" y="72"/>
                </a:lnTo>
                <a:lnTo>
                  <a:pt x="70" y="72"/>
                </a:lnTo>
                <a:close/>
              </a:path>
            </a:pathLst>
          </a:custGeom>
          <a:solidFill>
            <a:srgbClr val="1735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05" name="Freeform 88"/>
          <p:cNvSpPr>
            <a:spLocks/>
          </p:cNvSpPr>
          <p:nvPr/>
        </p:nvSpPr>
        <p:spPr bwMode="auto">
          <a:xfrm>
            <a:off x="4854569" y="2717840"/>
            <a:ext cx="111125" cy="141209"/>
          </a:xfrm>
          <a:custGeom>
            <a:avLst/>
            <a:gdLst>
              <a:gd name="T0" fmla="*/ 0 w 70"/>
              <a:gd name="T1" fmla="*/ 0 h 72"/>
              <a:gd name="T2" fmla="*/ 36 w 70"/>
              <a:gd name="T3" fmla="*/ 72 h 72"/>
              <a:gd name="T4" fmla="*/ 70 w 70"/>
              <a:gd name="T5" fmla="*/ 0 h 72"/>
              <a:gd name="T6" fmla="*/ 0 w 70"/>
              <a:gd name="T7" fmla="*/ 0 h 72"/>
            </a:gdLst>
            <a:ahLst/>
            <a:cxnLst>
              <a:cxn ang="0">
                <a:pos x="T0" y="T1"/>
              </a:cxn>
              <a:cxn ang="0">
                <a:pos x="T2" y="T3"/>
              </a:cxn>
              <a:cxn ang="0">
                <a:pos x="T4" y="T5"/>
              </a:cxn>
              <a:cxn ang="0">
                <a:pos x="T6" y="T7"/>
              </a:cxn>
            </a:cxnLst>
            <a:rect l="0" t="0" r="r" b="b"/>
            <a:pathLst>
              <a:path w="70" h="72">
                <a:moveTo>
                  <a:pt x="0" y="0"/>
                </a:moveTo>
                <a:lnTo>
                  <a:pt x="36" y="72"/>
                </a:lnTo>
                <a:lnTo>
                  <a:pt x="70" y="0"/>
                </a:lnTo>
                <a:lnTo>
                  <a:pt x="0" y="0"/>
                </a:lnTo>
                <a:close/>
              </a:path>
            </a:pathLst>
          </a:custGeom>
          <a:solidFill>
            <a:srgbClr val="1735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06" name="Rectangle 89"/>
          <p:cNvSpPr>
            <a:spLocks noChangeArrowheads="1"/>
          </p:cNvSpPr>
          <p:nvPr/>
        </p:nvSpPr>
        <p:spPr bwMode="auto">
          <a:xfrm>
            <a:off x="3790945" y="1760760"/>
            <a:ext cx="2305048" cy="488346"/>
          </a:xfrm>
          <a:prstGeom prst="rect">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07" name="Rectangle 90"/>
          <p:cNvSpPr>
            <a:spLocks noChangeArrowheads="1"/>
          </p:cNvSpPr>
          <p:nvPr/>
        </p:nvSpPr>
        <p:spPr bwMode="auto">
          <a:xfrm>
            <a:off x="4635495" y="1870589"/>
            <a:ext cx="82073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defRPr>
                <a:solidFill>
                  <a:schemeClr val="tx1"/>
                </a:solidFill>
                <a:latin typeface="Arial" panose="020B0604020202020204" pitchFamily="34" charset="0"/>
              </a:defRPr>
            </a:lvl1pPr>
            <a:lvl2pPr eaLnBrk="0" fontAlgn="base" hangingPunct="0">
              <a:defRPr>
                <a:solidFill>
                  <a:schemeClr val="tx1"/>
                </a:solidFill>
                <a:latin typeface="Arial" panose="020B0604020202020204" pitchFamily="34" charset="0"/>
              </a:defRPr>
            </a:lvl2pPr>
            <a:lvl3pPr eaLnBrk="0" fontAlgn="base" hangingPunct="0">
              <a:defRPr>
                <a:solidFill>
                  <a:schemeClr val="tx1"/>
                </a:solidFill>
                <a:latin typeface="Arial" panose="020B0604020202020204" pitchFamily="34" charset="0"/>
              </a:defRPr>
            </a:lvl3pPr>
            <a:lvl4pPr eaLnBrk="0" fontAlgn="base" hangingPunct="0">
              <a:defRPr>
                <a:solidFill>
                  <a:schemeClr val="tx1"/>
                </a:solidFill>
                <a:latin typeface="Arial" panose="020B0604020202020204" pitchFamily="34" charset="0"/>
              </a:defRPr>
            </a:lvl4pPr>
            <a:lvl5pPr eaLnBrk="0" fontAlgn="base"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smtClean="0">
                <a:ln>
                  <a:noFill/>
                </a:ln>
                <a:solidFill>
                  <a:srgbClr val="FFFFFF"/>
                </a:solidFill>
                <a:effectLst/>
                <a:latin typeface="+mn-lt"/>
              </a:rPr>
              <a:t>行业应用</a:t>
            </a:r>
            <a:endParaRPr kumimoji="0" lang="zh-CN" altLang="zh-CN" sz="2400" b="0" i="0" u="none" strike="noStrike" cap="none" normalizeH="0" baseline="0" smtClean="0">
              <a:ln>
                <a:noFill/>
              </a:ln>
              <a:solidFill>
                <a:schemeClr val="tx1"/>
              </a:solidFill>
              <a:effectLst/>
              <a:latin typeface="+mn-lt"/>
            </a:endParaRPr>
          </a:p>
        </p:txBody>
      </p:sp>
      <p:sp>
        <p:nvSpPr>
          <p:cNvPr id="8208" name="Rectangle 91"/>
          <p:cNvSpPr>
            <a:spLocks noChangeArrowheads="1"/>
          </p:cNvSpPr>
          <p:nvPr/>
        </p:nvSpPr>
        <p:spPr bwMode="auto">
          <a:xfrm>
            <a:off x="3770308" y="2953187"/>
            <a:ext cx="2346323" cy="488346"/>
          </a:xfrm>
          <a:prstGeom prst="rect">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09" name="Rectangle 92"/>
          <p:cNvSpPr>
            <a:spLocks noChangeArrowheads="1"/>
          </p:cNvSpPr>
          <p:nvPr/>
        </p:nvSpPr>
        <p:spPr bwMode="auto">
          <a:xfrm>
            <a:off x="4548182" y="3078706"/>
            <a:ext cx="102592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defRPr>
                <a:solidFill>
                  <a:schemeClr val="tx1"/>
                </a:solidFill>
                <a:latin typeface="Arial" panose="020B0604020202020204" pitchFamily="34" charset="0"/>
              </a:defRPr>
            </a:lvl1pPr>
            <a:lvl2pPr eaLnBrk="0" fontAlgn="base" hangingPunct="0">
              <a:defRPr>
                <a:solidFill>
                  <a:schemeClr val="tx1"/>
                </a:solidFill>
                <a:latin typeface="Arial" panose="020B0604020202020204" pitchFamily="34" charset="0"/>
              </a:defRPr>
            </a:lvl2pPr>
            <a:lvl3pPr eaLnBrk="0" fontAlgn="base" hangingPunct="0">
              <a:defRPr>
                <a:solidFill>
                  <a:schemeClr val="tx1"/>
                </a:solidFill>
                <a:latin typeface="Arial" panose="020B0604020202020204" pitchFamily="34" charset="0"/>
              </a:defRPr>
            </a:lvl3pPr>
            <a:lvl4pPr eaLnBrk="0" fontAlgn="base" hangingPunct="0">
              <a:defRPr>
                <a:solidFill>
                  <a:schemeClr val="tx1"/>
                </a:solidFill>
                <a:latin typeface="Arial" panose="020B0604020202020204" pitchFamily="34" charset="0"/>
              </a:defRPr>
            </a:lvl4pPr>
            <a:lvl5pPr eaLnBrk="0" fontAlgn="base"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en-US" sz="1600">
                <a:solidFill>
                  <a:srgbClr val="FFFFFF"/>
                </a:solidFill>
                <a:latin typeface="+mn-lt"/>
              </a:rPr>
              <a:t>物</a:t>
            </a:r>
            <a:r>
              <a:rPr lang="zh-CN" altLang="en-US" sz="1600" smtClean="0">
                <a:solidFill>
                  <a:srgbClr val="FFFFFF"/>
                </a:solidFill>
                <a:latin typeface="+mn-lt"/>
              </a:rPr>
              <a:t>联网平台</a:t>
            </a:r>
            <a:endParaRPr kumimoji="0" lang="zh-CN" altLang="zh-CN" sz="2400" b="0" i="0" u="none" strike="noStrike" cap="none" normalizeH="0" baseline="0" smtClean="0">
              <a:ln>
                <a:noFill/>
              </a:ln>
              <a:solidFill>
                <a:schemeClr val="tx1"/>
              </a:solidFill>
              <a:effectLst/>
              <a:latin typeface="+mn-lt"/>
            </a:endParaRPr>
          </a:p>
        </p:txBody>
      </p:sp>
      <p:sp>
        <p:nvSpPr>
          <p:cNvPr id="239" name="Rectangle 39"/>
          <p:cNvSpPr>
            <a:spLocks noChangeArrowheads="1"/>
          </p:cNvSpPr>
          <p:nvPr/>
        </p:nvSpPr>
        <p:spPr bwMode="auto">
          <a:xfrm>
            <a:off x="3745095" y="4227613"/>
            <a:ext cx="2371725" cy="1814947"/>
          </a:xfrm>
          <a:prstGeom prst="rect">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240" name="组合 515"/>
          <p:cNvGrpSpPr>
            <a:grpSpLocks/>
          </p:cNvGrpSpPr>
          <p:nvPr/>
        </p:nvGrpSpPr>
        <p:grpSpPr bwMode="auto">
          <a:xfrm>
            <a:off x="4045133" y="4553248"/>
            <a:ext cx="207962" cy="955675"/>
            <a:chOff x="7426326" y="677863"/>
            <a:chExt cx="207963" cy="955674"/>
          </a:xfrm>
          <a:solidFill>
            <a:schemeClr val="tx1"/>
          </a:solidFill>
        </p:grpSpPr>
        <p:sp>
          <p:nvSpPr>
            <p:cNvPr id="350" name="Freeform 643"/>
            <p:cNvSpPr>
              <a:spLocks/>
            </p:cNvSpPr>
            <p:nvPr/>
          </p:nvSpPr>
          <p:spPr bwMode="auto">
            <a:xfrm>
              <a:off x="7426326" y="677863"/>
              <a:ext cx="207963" cy="939800"/>
            </a:xfrm>
            <a:custGeom>
              <a:avLst/>
              <a:gdLst>
                <a:gd name="T0" fmla="*/ 2147483646 w 134"/>
                <a:gd name="T1" fmla="*/ 2147483646 h 605"/>
                <a:gd name="T2" fmla="*/ 2147483646 w 134"/>
                <a:gd name="T3" fmla="*/ 2147483646 h 605"/>
                <a:gd name="T4" fmla="*/ 2147483646 w 134"/>
                <a:gd name="T5" fmla="*/ 2147483646 h 605"/>
                <a:gd name="T6" fmla="*/ 2147483646 w 134"/>
                <a:gd name="T7" fmla="*/ 2147483646 h 605"/>
                <a:gd name="T8" fmla="*/ 2147483646 w 134"/>
                <a:gd name="T9" fmla="*/ 2147483646 h 605"/>
                <a:gd name="T10" fmla="*/ 2147483646 w 134"/>
                <a:gd name="T11" fmla="*/ 2147483646 h 605"/>
                <a:gd name="T12" fmla="*/ 2147483646 w 134"/>
                <a:gd name="T13" fmla="*/ 2147483646 h 605"/>
                <a:gd name="T14" fmla="*/ 2147483646 w 134"/>
                <a:gd name="T15" fmla="*/ 2147483646 h 605"/>
                <a:gd name="T16" fmla="*/ 2147483646 w 134"/>
                <a:gd name="T17" fmla="*/ 2147483646 h 605"/>
                <a:gd name="T18" fmla="*/ 2147483646 w 134"/>
                <a:gd name="T19" fmla="*/ 2147483646 h 605"/>
                <a:gd name="T20" fmla="*/ 2147483646 w 134"/>
                <a:gd name="T21" fmla="*/ 2147483646 h 605"/>
                <a:gd name="T22" fmla="*/ 2147483646 w 134"/>
                <a:gd name="T23" fmla="*/ 2147483646 h 605"/>
                <a:gd name="T24" fmla="*/ 2147483646 w 134"/>
                <a:gd name="T25" fmla="*/ 2147483646 h 605"/>
                <a:gd name="T26" fmla="*/ 2147483646 w 134"/>
                <a:gd name="T27" fmla="*/ 2147483646 h 605"/>
                <a:gd name="T28" fmla="*/ 0 w 134"/>
                <a:gd name="T29" fmla="*/ 2147483646 h 605"/>
                <a:gd name="T30" fmla="*/ 0 w 134"/>
                <a:gd name="T31" fmla="*/ 2147483646 h 605"/>
                <a:gd name="T32" fmla="*/ 2147483646 w 134"/>
                <a:gd name="T33" fmla="*/ 0 h 605"/>
                <a:gd name="T34" fmla="*/ 2147483646 w 134"/>
                <a:gd name="T35" fmla="*/ 0 h 605"/>
                <a:gd name="T36" fmla="*/ 2147483646 w 134"/>
                <a:gd name="T37" fmla="*/ 2147483646 h 605"/>
                <a:gd name="T38" fmla="*/ 2147483646 w 134"/>
                <a:gd name="T39" fmla="*/ 2147483646 h 605"/>
                <a:gd name="T40" fmla="*/ 2147483646 w 134"/>
                <a:gd name="T41" fmla="*/ 2147483646 h 60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34" h="605">
                  <a:moveTo>
                    <a:pt x="113" y="605"/>
                  </a:moveTo>
                  <a:cubicBezTo>
                    <a:pt x="93" y="605"/>
                    <a:pt x="93" y="605"/>
                    <a:pt x="93" y="605"/>
                  </a:cubicBezTo>
                  <a:cubicBezTo>
                    <a:pt x="93" y="597"/>
                    <a:pt x="93" y="597"/>
                    <a:pt x="93" y="597"/>
                  </a:cubicBezTo>
                  <a:cubicBezTo>
                    <a:pt x="113" y="597"/>
                    <a:pt x="113" y="597"/>
                    <a:pt x="113" y="597"/>
                  </a:cubicBezTo>
                  <a:cubicBezTo>
                    <a:pt x="120" y="597"/>
                    <a:pt x="126" y="591"/>
                    <a:pt x="126" y="584"/>
                  </a:cubicBezTo>
                  <a:cubicBezTo>
                    <a:pt x="126" y="21"/>
                    <a:pt x="126" y="21"/>
                    <a:pt x="126" y="21"/>
                  </a:cubicBezTo>
                  <a:cubicBezTo>
                    <a:pt x="126" y="14"/>
                    <a:pt x="120" y="8"/>
                    <a:pt x="113" y="8"/>
                  </a:cubicBezTo>
                  <a:cubicBezTo>
                    <a:pt x="20" y="8"/>
                    <a:pt x="20" y="8"/>
                    <a:pt x="20" y="8"/>
                  </a:cubicBezTo>
                  <a:cubicBezTo>
                    <a:pt x="13" y="8"/>
                    <a:pt x="8" y="14"/>
                    <a:pt x="8" y="21"/>
                  </a:cubicBezTo>
                  <a:cubicBezTo>
                    <a:pt x="8" y="584"/>
                    <a:pt x="8" y="584"/>
                    <a:pt x="8" y="584"/>
                  </a:cubicBezTo>
                  <a:cubicBezTo>
                    <a:pt x="8" y="591"/>
                    <a:pt x="13" y="597"/>
                    <a:pt x="20" y="597"/>
                  </a:cubicBezTo>
                  <a:cubicBezTo>
                    <a:pt x="43" y="597"/>
                    <a:pt x="43" y="597"/>
                    <a:pt x="43" y="597"/>
                  </a:cubicBezTo>
                  <a:cubicBezTo>
                    <a:pt x="43" y="605"/>
                    <a:pt x="43" y="605"/>
                    <a:pt x="43" y="605"/>
                  </a:cubicBezTo>
                  <a:cubicBezTo>
                    <a:pt x="20" y="605"/>
                    <a:pt x="20" y="605"/>
                    <a:pt x="20" y="605"/>
                  </a:cubicBezTo>
                  <a:cubicBezTo>
                    <a:pt x="9" y="605"/>
                    <a:pt x="0" y="595"/>
                    <a:pt x="0" y="584"/>
                  </a:cubicBezTo>
                  <a:cubicBezTo>
                    <a:pt x="0" y="21"/>
                    <a:pt x="0" y="21"/>
                    <a:pt x="0" y="21"/>
                  </a:cubicBezTo>
                  <a:cubicBezTo>
                    <a:pt x="0" y="9"/>
                    <a:pt x="9" y="0"/>
                    <a:pt x="20" y="0"/>
                  </a:cubicBezTo>
                  <a:cubicBezTo>
                    <a:pt x="113" y="0"/>
                    <a:pt x="113" y="0"/>
                    <a:pt x="113" y="0"/>
                  </a:cubicBezTo>
                  <a:cubicBezTo>
                    <a:pt x="125" y="0"/>
                    <a:pt x="134" y="9"/>
                    <a:pt x="134" y="21"/>
                  </a:cubicBezTo>
                  <a:cubicBezTo>
                    <a:pt x="134" y="584"/>
                    <a:pt x="134" y="584"/>
                    <a:pt x="134" y="584"/>
                  </a:cubicBezTo>
                  <a:cubicBezTo>
                    <a:pt x="134" y="595"/>
                    <a:pt x="125" y="605"/>
                    <a:pt x="113" y="605"/>
                  </a:cubicBezTo>
                  <a:close/>
                </a:path>
              </a:pathLst>
            </a:custGeom>
            <a:grpFill/>
            <a:ln w="6350">
              <a:solidFill>
                <a:srgbClr val="000000"/>
              </a:solidFill>
              <a:round/>
              <a:headEnd/>
              <a:tailEnd/>
            </a:ln>
          </p:spPr>
          <p:txBody>
            <a:bodyPr/>
            <a:lstStyle/>
            <a:p>
              <a:endParaRPr lang="zh-CN" altLang="en-US"/>
            </a:p>
          </p:txBody>
        </p:sp>
        <p:sp>
          <p:nvSpPr>
            <p:cNvPr id="351" name="Freeform 644"/>
            <p:cNvSpPr>
              <a:spLocks noEditPoints="1"/>
            </p:cNvSpPr>
            <p:nvPr/>
          </p:nvSpPr>
          <p:spPr bwMode="auto">
            <a:xfrm>
              <a:off x="7458076" y="946150"/>
              <a:ext cx="142875" cy="628650"/>
            </a:xfrm>
            <a:custGeom>
              <a:avLst/>
              <a:gdLst>
                <a:gd name="T0" fmla="*/ 2147483646 w 92"/>
                <a:gd name="T1" fmla="*/ 2147483646 h 405"/>
                <a:gd name="T2" fmla="*/ 2147483646 w 92"/>
                <a:gd name="T3" fmla="*/ 2147483646 h 405"/>
                <a:gd name="T4" fmla="*/ 0 w 92"/>
                <a:gd name="T5" fmla="*/ 2147483646 h 405"/>
                <a:gd name="T6" fmla="*/ 0 w 92"/>
                <a:gd name="T7" fmla="*/ 2147483646 h 405"/>
                <a:gd name="T8" fmla="*/ 2147483646 w 92"/>
                <a:gd name="T9" fmla="*/ 0 h 405"/>
                <a:gd name="T10" fmla="*/ 2147483646 w 92"/>
                <a:gd name="T11" fmla="*/ 0 h 405"/>
                <a:gd name="T12" fmla="*/ 2147483646 w 92"/>
                <a:gd name="T13" fmla="*/ 2147483646 h 405"/>
                <a:gd name="T14" fmla="*/ 2147483646 w 92"/>
                <a:gd name="T15" fmla="*/ 2147483646 h 405"/>
                <a:gd name="T16" fmla="*/ 2147483646 w 92"/>
                <a:gd name="T17" fmla="*/ 2147483646 h 405"/>
                <a:gd name="T18" fmla="*/ 2147483646 w 92"/>
                <a:gd name="T19" fmla="*/ 2147483646 h 405"/>
                <a:gd name="T20" fmla="*/ 2147483646 w 92"/>
                <a:gd name="T21" fmla="*/ 2147483646 h 405"/>
                <a:gd name="T22" fmla="*/ 2147483646 w 92"/>
                <a:gd name="T23" fmla="*/ 2147483646 h 405"/>
                <a:gd name="T24" fmla="*/ 2147483646 w 92"/>
                <a:gd name="T25" fmla="*/ 2147483646 h 405"/>
                <a:gd name="T26" fmla="*/ 2147483646 w 92"/>
                <a:gd name="T27" fmla="*/ 2147483646 h 405"/>
                <a:gd name="T28" fmla="*/ 2147483646 w 92"/>
                <a:gd name="T29" fmla="*/ 2147483646 h 405"/>
                <a:gd name="T30" fmla="*/ 2147483646 w 92"/>
                <a:gd name="T31" fmla="*/ 2147483646 h 405"/>
                <a:gd name="T32" fmla="*/ 2147483646 w 92"/>
                <a:gd name="T33" fmla="*/ 2147483646 h 405"/>
                <a:gd name="T34" fmla="*/ 2147483646 w 92"/>
                <a:gd name="T35" fmla="*/ 2147483646 h 40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92" h="405">
                  <a:moveTo>
                    <a:pt x="81" y="405"/>
                  </a:moveTo>
                  <a:cubicBezTo>
                    <a:pt x="10" y="405"/>
                    <a:pt x="10" y="405"/>
                    <a:pt x="10" y="405"/>
                  </a:cubicBezTo>
                  <a:cubicBezTo>
                    <a:pt x="5" y="405"/>
                    <a:pt x="0" y="401"/>
                    <a:pt x="0" y="395"/>
                  </a:cubicBezTo>
                  <a:cubicBezTo>
                    <a:pt x="0" y="10"/>
                    <a:pt x="0" y="10"/>
                    <a:pt x="0" y="10"/>
                  </a:cubicBezTo>
                  <a:cubicBezTo>
                    <a:pt x="0" y="5"/>
                    <a:pt x="5" y="0"/>
                    <a:pt x="10" y="0"/>
                  </a:cubicBezTo>
                  <a:cubicBezTo>
                    <a:pt x="81" y="0"/>
                    <a:pt x="81" y="0"/>
                    <a:pt x="81" y="0"/>
                  </a:cubicBezTo>
                  <a:cubicBezTo>
                    <a:pt x="87" y="0"/>
                    <a:pt x="92" y="5"/>
                    <a:pt x="92" y="10"/>
                  </a:cubicBezTo>
                  <a:cubicBezTo>
                    <a:pt x="92" y="395"/>
                    <a:pt x="92" y="395"/>
                    <a:pt x="92" y="395"/>
                  </a:cubicBezTo>
                  <a:cubicBezTo>
                    <a:pt x="92" y="401"/>
                    <a:pt x="87" y="405"/>
                    <a:pt x="81" y="405"/>
                  </a:cubicBezTo>
                  <a:close/>
                  <a:moveTo>
                    <a:pt x="10" y="4"/>
                  </a:moveTo>
                  <a:cubicBezTo>
                    <a:pt x="7" y="4"/>
                    <a:pt x="4" y="7"/>
                    <a:pt x="4" y="10"/>
                  </a:cubicBezTo>
                  <a:cubicBezTo>
                    <a:pt x="4" y="395"/>
                    <a:pt x="4" y="395"/>
                    <a:pt x="4" y="395"/>
                  </a:cubicBezTo>
                  <a:cubicBezTo>
                    <a:pt x="4" y="399"/>
                    <a:pt x="7" y="401"/>
                    <a:pt x="10" y="401"/>
                  </a:cubicBezTo>
                  <a:cubicBezTo>
                    <a:pt x="81" y="401"/>
                    <a:pt x="81" y="401"/>
                    <a:pt x="81" y="401"/>
                  </a:cubicBezTo>
                  <a:cubicBezTo>
                    <a:pt x="85" y="401"/>
                    <a:pt x="88" y="399"/>
                    <a:pt x="88" y="395"/>
                  </a:cubicBezTo>
                  <a:cubicBezTo>
                    <a:pt x="88" y="10"/>
                    <a:pt x="88" y="10"/>
                    <a:pt x="88" y="10"/>
                  </a:cubicBezTo>
                  <a:cubicBezTo>
                    <a:pt x="88" y="7"/>
                    <a:pt x="85" y="4"/>
                    <a:pt x="81" y="4"/>
                  </a:cubicBezTo>
                  <a:lnTo>
                    <a:pt x="10" y="4"/>
                  </a:lnTo>
                  <a:close/>
                </a:path>
              </a:pathLst>
            </a:custGeom>
            <a:grpFill/>
            <a:ln w="6350">
              <a:solidFill>
                <a:srgbClr val="000000"/>
              </a:solidFill>
              <a:round/>
              <a:headEnd/>
              <a:tailEnd/>
            </a:ln>
          </p:spPr>
          <p:txBody>
            <a:bodyPr/>
            <a:lstStyle/>
            <a:p>
              <a:endParaRPr lang="zh-CN" altLang="en-US"/>
            </a:p>
          </p:txBody>
        </p:sp>
        <p:sp>
          <p:nvSpPr>
            <p:cNvPr id="352" name="Rectangle 645"/>
            <p:cNvSpPr>
              <a:spLocks noChangeArrowheads="1"/>
            </p:cNvSpPr>
            <p:nvPr/>
          </p:nvSpPr>
          <p:spPr bwMode="auto">
            <a:xfrm>
              <a:off x="7512051" y="931863"/>
              <a:ext cx="36513" cy="6350"/>
            </a:xfrm>
            <a:prstGeom prst="rect">
              <a:avLst/>
            </a:prstGeom>
            <a:grpFill/>
            <a:ln w="6350">
              <a:solidFill>
                <a:srgbClr val="000000"/>
              </a:solidFill>
              <a:miter lim="800000"/>
              <a:headEnd/>
              <a:tailEnd/>
            </a:ln>
          </p:spPr>
          <p:txBody>
            <a:bodyPr/>
            <a:lstStyle/>
            <a:p>
              <a:endParaRPr lang="zh-CN" altLang="en-US">
                <a:solidFill>
                  <a:srgbClr val="000000"/>
                </a:solidFill>
              </a:endParaRPr>
            </a:p>
          </p:txBody>
        </p:sp>
        <p:sp>
          <p:nvSpPr>
            <p:cNvPr id="353" name="Freeform 646"/>
            <p:cNvSpPr>
              <a:spLocks noEditPoints="1"/>
            </p:cNvSpPr>
            <p:nvPr/>
          </p:nvSpPr>
          <p:spPr bwMode="auto">
            <a:xfrm>
              <a:off x="7512051" y="955675"/>
              <a:ext cx="36513" cy="38100"/>
            </a:xfrm>
            <a:custGeom>
              <a:avLst/>
              <a:gdLst>
                <a:gd name="T0" fmla="*/ 2147483646 w 24"/>
                <a:gd name="T1" fmla="*/ 2147483646 h 24"/>
                <a:gd name="T2" fmla="*/ 0 w 24"/>
                <a:gd name="T3" fmla="*/ 2147483646 h 24"/>
                <a:gd name="T4" fmla="*/ 2147483646 w 24"/>
                <a:gd name="T5" fmla="*/ 0 h 24"/>
                <a:gd name="T6" fmla="*/ 2147483646 w 24"/>
                <a:gd name="T7" fmla="*/ 2147483646 h 24"/>
                <a:gd name="T8" fmla="*/ 2147483646 w 24"/>
                <a:gd name="T9" fmla="*/ 2147483646 h 24"/>
                <a:gd name="T10" fmla="*/ 2147483646 w 24"/>
                <a:gd name="T11" fmla="*/ 2147483646 h 24"/>
                <a:gd name="T12" fmla="*/ 2147483646 w 24"/>
                <a:gd name="T13" fmla="*/ 2147483646 h 24"/>
                <a:gd name="T14" fmla="*/ 2147483646 w 24"/>
                <a:gd name="T15" fmla="*/ 2147483646 h 24"/>
                <a:gd name="T16" fmla="*/ 2147483646 w 24"/>
                <a:gd name="T17" fmla="*/ 2147483646 h 24"/>
                <a:gd name="T18" fmla="*/ 2147483646 w 24"/>
                <a:gd name="T19" fmla="*/ 2147483646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 h="24">
                  <a:moveTo>
                    <a:pt x="12" y="24"/>
                  </a:moveTo>
                  <a:cubicBezTo>
                    <a:pt x="5" y="24"/>
                    <a:pt x="0" y="18"/>
                    <a:pt x="0" y="12"/>
                  </a:cubicBezTo>
                  <a:cubicBezTo>
                    <a:pt x="0" y="5"/>
                    <a:pt x="5" y="0"/>
                    <a:pt x="12" y="0"/>
                  </a:cubicBezTo>
                  <a:cubicBezTo>
                    <a:pt x="18" y="0"/>
                    <a:pt x="24" y="5"/>
                    <a:pt x="24" y="12"/>
                  </a:cubicBezTo>
                  <a:cubicBezTo>
                    <a:pt x="24" y="18"/>
                    <a:pt x="18" y="24"/>
                    <a:pt x="12" y="24"/>
                  </a:cubicBezTo>
                  <a:close/>
                  <a:moveTo>
                    <a:pt x="12" y="4"/>
                  </a:moveTo>
                  <a:cubicBezTo>
                    <a:pt x="7" y="4"/>
                    <a:pt x="4" y="7"/>
                    <a:pt x="4" y="12"/>
                  </a:cubicBezTo>
                  <a:cubicBezTo>
                    <a:pt x="4" y="16"/>
                    <a:pt x="7" y="20"/>
                    <a:pt x="12" y="20"/>
                  </a:cubicBezTo>
                  <a:cubicBezTo>
                    <a:pt x="16" y="20"/>
                    <a:pt x="20" y="16"/>
                    <a:pt x="20" y="12"/>
                  </a:cubicBezTo>
                  <a:cubicBezTo>
                    <a:pt x="20" y="7"/>
                    <a:pt x="16" y="4"/>
                    <a:pt x="12" y="4"/>
                  </a:cubicBezTo>
                  <a:close/>
                </a:path>
              </a:pathLst>
            </a:custGeom>
            <a:grpFill/>
            <a:ln w="6350">
              <a:solidFill>
                <a:srgbClr val="000000"/>
              </a:solidFill>
              <a:round/>
              <a:headEnd/>
              <a:tailEnd/>
            </a:ln>
          </p:spPr>
          <p:txBody>
            <a:bodyPr/>
            <a:lstStyle/>
            <a:p>
              <a:endParaRPr lang="zh-CN" altLang="en-US"/>
            </a:p>
          </p:txBody>
        </p:sp>
        <p:sp>
          <p:nvSpPr>
            <p:cNvPr id="354" name="Rectangle 647"/>
            <p:cNvSpPr>
              <a:spLocks noChangeArrowheads="1"/>
            </p:cNvSpPr>
            <p:nvPr/>
          </p:nvSpPr>
          <p:spPr bwMode="auto">
            <a:xfrm>
              <a:off x="7461251" y="1006475"/>
              <a:ext cx="136525" cy="6350"/>
            </a:xfrm>
            <a:prstGeom prst="rect">
              <a:avLst/>
            </a:prstGeom>
            <a:grpFill/>
            <a:ln w="6350">
              <a:solidFill>
                <a:srgbClr val="000000"/>
              </a:solidFill>
              <a:miter lim="800000"/>
              <a:headEnd/>
              <a:tailEnd/>
            </a:ln>
          </p:spPr>
          <p:txBody>
            <a:bodyPr/>
            <a:lstStyle/>
            <a:p>
              <a:endParaRPr lang="zh-CN" altLang="en-US">
                <a:solidFill>
                  <a:srgbClr val="000000"/>
                </a:solidFill>
              </a:endParaRPr>
            </a:p>
          </p:txBody>
        </p:sp>
        <p:sp>
          <p:nvSpPr>
            <p:cNvPr id="355" name="Rectangle 648"/>
            <p:cNvSpPr>
              <a:spLocks noChangeArrowheads="1"/>
            </p:cNvSpPr>
            <p:nvPr/>
          </p:nvSpPr>
          <p:spPr bwMode="auto">
            <a:xfrm>
              <a:off x="7461251" y="1468438"/>
              <a:ext cx="136525" cy="4762"/>
            </a:xfrm>
            <a:prstGeom prst="rect">
              <a:avLst/>
            </a:prstGeom>
            <a:grpFill/>
            <a:ln w="6350">
              <a:solidFill>
                <a:srgbClr val="000000"/>
              </a:solidFill>
              <a:miter lim="800000"/>
              <a:headEnd/>
              <a:tailEnd/>
            </a:ln>
          </p:spPr>
          <p:txBody>
            <a:bodyPr/>
            <a:lstStyle/>
            <a:p>
              <a:endParaRPr lang="zh-CN" altLang="en-US">
                <a:solidFill>
                  <a:srgbClr val="000000"/>
                </a:solidFill>
              </a:endParaRPr>
            </a:p>
          </p:txBody>
        </p:sp>
        <p:sp>
          <p:nvSpPr>
            <p:cNvPr id="356" name="Freeform 649"/>
            <p:cNvSpPr>
              <a:spLocks/>
            </p:cNvSpPr>
            <p:nvPr/>
          </p:nvSpPr>
          <p:spPr bwMode="auto">
            <a:xfrm>
              <a:off x="7477126" y="769938"/>
              <a:ext cx="3175" cy="12700"/>
            </a:xfrm>
            <a:custGeom>
              <a:avLst/>
              <a:gdLst>
                <a:gd name="T0" fmla="*/ 2147483646 w 2"/>
                <a:gd name="T1" fmla="*/ 2147483646 h 8"/>
                <a:gd name="T2" fmla="*/ 0 w 2"/>
                <a:gd name="T3" fmla="*/ 2147483646 h 8"/>
                <a:gd name="T4" fmla="*/ 0 w 2"/>
                <a:gd name="T5" fmla="*/ 2147483646 h 8"/>
                <a:gd name="T6" fmla="*/ 2147483646 w 2"/>
                <a:gd name="T7" fmla="*/ 0 h 8"/>
                <a:gd name="T8" fmla="*/ 2147483646 w 2"/>
                <a:gd name="T9" fmla="*/ 0 h 8"/>
                <a:gd name="T10" fmla="*/ 2147483646 w 2"/>
                <a:gd name="T11" fmla="*/ 2147483646 h 8"/>
                <a:gd name="T12" fmla="*/ 2147483646 w 2"/>
                <a:gd name="T13" fmla="*/ 2147483646 h 8"/>
                <a:gd name="T14" fmla="*/ 2147483646 w 2"/>
                <a:gd name="T15" fmla="*/ 2147483646 h 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 h="8">
                  <a:moveTo>
                    <a:pt x="1" y="1"/>
                  </a:moveTo>
                  <a:cubicBezTo>
                    <a:pt x="1" y="2"/>
                    <a:pt x="0" y="2"/>
                    <a:pt x="0" y="3"/>
                  </a:cubicBezTo>
                  <a:cubicBezTo>
                    <a:pt x="0" y="2"/>
                    <a:pt x="0" y="2"/>
                    <a:pt x="0" y="2"/>
                  </a:cubicBezTo>
                  <a:cubicBezTo>
                    <a:pt x="1" y="1"/>
                    <a:pt x="1" y="1"/>
                    <a:pt x="2" y="0"/>
                  </a:cubicBezTo>
                  <a:cubicBezTo>
                    <a:pt x="2" y="0"/>
                    <a:pt x="2" y="0"/>
                    <a:pt x="2" y="0"/>
                  </a:cubicBezTo>
                  <a:cubicBezTo>
                    <a:pt x="2" y="8"/>
                    <a:pt x="2" y="8"/>
                    <a:pt x="2" y="8"/>
                  </a:cubicBezTo>
                  <a:cubicBezTo>
                    <a:pt x="1" y="8"/>
                    <a:pt x="1" y="8"/>
                    <a:pt x="1" y="8"/>
                  </a:cubicBezTo>
                  <a:lnTo>
                    <a:pt x="1" y="1"/>
                  </a:lnTo>
                  <a:close/>
                </a:path>
              </a:pathLst>
            </a:custGeom>
            <a:grpFill/>
            <a:ln w="6350">
              <a:solidFill>
                <a:srgbClr val="000000"/>
              </a:solidFill>
              <a:round/>
              <a:headEnd/>
              <a:tailEnd/>
            </a:ln>
          </p:spPr>
          <p:txBody>
            <a:bodyPr/>
            <a:lstStyle/>
            <a:p>
              <a:endParaRPr lang="zh-CN" altLang="en-US"/>
            </a:p>
          </p:txBody>
        </p:sp>
        <p:sp>
          <p:nvSpPr>
            <p:cNvPr id="357" name="Freeform 650"/>
            <p:cNvSpPr>
              <a:spLocks/>
            </p:cNvSpPr>
            <p:nvPr/>
          </p:nvSpPr>
          <p:spPr bwMode="auto">
            <a:xfrm>
              <a:off x="7524751" y="769938"/>
              <a:ext cx="7938" cy="12700"/>
            </a:xfrm>
            <a:custGeom>
              <a:avLst/>
              <a:gdLst>
                <a:gd name="T0" fmla="*/ 0 w 5"/>
                <a:gd name="T1" fmla="*/ 2147483646 h 8"/>
                <a:gd name="T2" fmla="*/ 2147483646 w 5"/>
                <a:gd name="T3" fmla="*/ 2147483646 h 8"/>
                <a:gd name="T4" fmla="*/ 2147483646 w 5"/>
                <a:gd name="T5" fmla="*/ 2147483646 h 8"/>
                <a:gd name="T6" fmla="*/ 2147483646 w 5"/>
                <a:gd name="T7" fmla="*/ 2147483646 h 8"/>
                <a:gd name="T8" fmla="*/ 2147483646 w 5"/>
                <a:gd name="T9" fmla="*/ 2147483646 h 8"/>
                <a:gd name="T10" fmla="*/ 2147483646 w 5"/>
                <a:gd name="T11" fmla="*/ 2147483646 h 8"/>
                <a:gd name="T12" fmla="*/ 2147483646 w 5"/>
                <a:gd name="T13" fmla="*/ 2147483646 h 8"/>
                <a:gd name="T14" fmla="*/ 2147483646 w 5"/>
                <a:gd name="T15" fmla="*/ 2147483646 h 8"/>
                <a:gd name="T16" fmla="*/ 2147483646 w 5"/>
                <a:gd name="T17" fmla="*/ 2147483646 h 8"/>
                <a:gd name="T18" fmla="*/ 0 w 5"/>
                <a:gd name="T19" fmla="*/ 2147483646 h 8"/>
                <a:gd name="T20" fmla="*/ 2147483646 w 5"/>
                <a:gd name="T21" fmla="*/ 0 h 8"/>
                <a:gd name="T22" fmla="*/ 2147483646 w 5"/>
                <a:gd name="T23" fmla="*/ 0 h 8"/>
                <a:gd name="T24" fmla="*/ 2147483646 w 5"/>
                <a:gd name="T25" fmla="*/ 0 h 8"/>
                <a:gd name="T26" fmla="*/ 2147483646 w 5"/>
                <a:gd name="T27" fmla="*/ 0 h 8"/>
                <a:gd name="T28" fmla="*/ 2147483646 w 5"/>
                <a:gd name="T29" fmla="*/ 2147483646 h 8"/>
                <a:gd name="T30" fmla="*/ 2147483646 w 5"/>
                <a:gd name="T31" fmla="*/ 2147483646 h 8"/>
                <a:gd name="T32" fmla="*/ 2147483646 w 5"/>
                <a:gd name="T33" fmla="*/ 2147483646 h 8"/>
                <a:gd name="T34" fmla="*/ 2147483646 w 5"/>
                <a:gd name="T35" fmla="*/ 2147483646 h 8"/>
                <a:gd name="T36" fmla="*/ 2147483646 w 5"/>
                <a:gd name="T37" fmla="*/ 2147483646 h 8"/>
                <a:gd name="T38" fmla="*/ 2147483646 w 5"/>
                <a:gd name="T39" fmla="*/ 2147483646 h 8"/>
                <a:gd name="T40" fmla="*/ 0 w 5"/>
                <a:gd name="T41" fmla="*/ 2147483646 h 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 h="8">
                  <a:moveTo>
                    <a:pt x="0" y="8"/>
                  </a:moveTo>
                  <a:cubicBezTo>
                    <a:pt x="0" y="7"/>
                    <a:pt x="1" y="7"/>
                    <a:pt x="1" y="6"/>
                  </a:cubicBezTo>
                  <a:cubicBezTo>
                    <a:pt x="1" y="6"/>
                    <a:pt x="2" y="5"/>
                    <a:pt x="3" y="5"/>
                  </a:cubicBezTo>
                  <a:cubicBezTo>
                    <a:pt x="3" y="4"/>
                    <a:pt x="4" y="3"/>
                    <a:pt x="4" y="3"/>
                  </a:cubicBezTo>
                  <a:cubicBezTo>
                    <a:pt x="4" y="2"/>
                    <a:pt x="4" y="2"/>
                    <a:pt x="4" y="2"/>
                  </a:cubicBezTo>
                  <a:cubicBezTo>
                    <a:pt x="4" y="1"/>
                    <a:pt x="4" y="1"/>
                    <a:pt x="4" y="1"/>
                  </a:cubicBezTo>
                  <a:cubicBezTo>
                    <a:pt x="3" y="1"/>
                    <a:pt x="3" y="1"/>
                    <a:pt x="3" y="1"/>
                  </a:cubicBezTo>
                  <a:cubicBezTo>
                    <a:pt x="2" y="1"/>
                    <a:pt x="2" y="1"/>
                    <a:pt x="2" y="1"/>
                  </a:cubicBezTo>
                  <a:cubicBezTo>
                    <a:pt x="1" y="1"/>
                    <a:pt x="1" y="2"/>
                    <a:pt x="1" y="2"/>
                  </a:cubicBezTo>
                  <a:cubicBezTo>
                    <a:pt x="0" y="2"/>
                    <a:pt x="0" y="2"/>
                    <a:pt x="0" y="2"/>
                  </a:cubicBezTo>
                  <a:cubicBezTo>
                    <a:pt x="0" y="1"/>
                    <a:pt x="1" y="1"/>
                    <a:pt x="1" y="0"/>
                  </a:cubicBezTo>
                  <a:cubicBezTo>
                    <a:pt x="1" y="0"/>
                    <a:pt x="2" y="0"/>
                    <a:pt x="2" y="0"/>
                  </a:cubicBezTo>
                  <a:cubicBezTo>
                    <a:pt x="3" y="0"/>
                    <a:pt x="3" y="0"/>
                    <a:pt x="3" y="0"/>
                  </a:cubicBezTo>
                  <a:cubicBezTo>
                    <a:pt x="4" y="0"/>
                    <a:pt x="4" y="0"/>
                    <a:pt x="4" y="0"/>
                  </a:cubicBezTo>
                  <a:cubicBezTo>
                    <a:pt x="4" y="0"/>
                    <a:pt x="5" y="1"/>
                    <a:pt x="5" y="1"/>
                  </a:cubicBezTo>
                  <a:cubicBezTo>
                    <a:pt x="5" y="1"/>
                    <a:pt x="5" y="2"/>
                    <a:pt x="5" y="2"/>
                  </a:cubicBezTo>
                  <a:cubicBezTo>
                    <a:pt x="5" y="3"/>
                    <a:pt x="5" y="3"/>
                    <a:pt x="4" y="4"/>
                  </a:cubicBezTo>
                  <a:cubicBezTo>
                    <a:pt x="4" y="5"/>
                    <a:pt x="3" y="6"/>
                    <a:pt x="2" y="7"/>
                  </a:cubicBezTo>
                  <a:cubicBezTo>
                    <a:pt x="5" y="7"/>
                    <a:pt x="5" y="7"/>
                    <a:pt x="5" y="7"/>
                  </a:cubicBezTo>
                  <a:cubicBezTo>
                    <a:pt x="5" y="8"/>
                    <a:pt x="5" y="8"/>
                    <a:pt x="5" y="8"/>
                  </a:cubicBezTo>
                  <a:cubicBezTo>
                    <a:pt x="0" y="8"/>
                    <a:pt x="0" y="8"/>
                    <a:pt x="0" y="8"/>
                  </a:cubicBezTo>
                  <a:close/>
                </a:path>
              </a:pathLst>
            </a:custGeom>
            <a:grpFill/>
            <a:ln w="6350">
              <a:solidFill>
                <a:srgbClr val="000000"/>
              </a:solidFill>
              <a:round/>
              <a:headEnd/>
              <a:tailEnd/>
            </a:ln>
          </p:spPr>
          <p:txBody>
            <a:bodyPr/>
            <a:lstStyle/>
            <a:p>
              <a:endParaRPr lang="zh-CN" altLang="en-US"/>
            </a:p>
          </p:txBody>
        </p:sp>
        <p:sp>
          <p:nvSpPr>
            <p:cNvPr id="358" name="Freeform 651"/>
            <p:cNvSpPr>
              <a:spLocks/>
            </p:cNvSpPr>
            <p:nvPr/>
          </p:nvSpPr>
          <p:spPr bwMode="auto">
            <a:xfrm>
              <a:off x="7580313" y="769938"/>
              <a:ext cx="6350" cy="12700"/>
            </a:xfrm>
            <a:custGeom>
              <a:avLst/>
              <a:gdLst>
                <a:gd name="T0" fmla="*/ 0 w 5"/>
                <a:gd name="T1" fmla="*/ 2147483646 h 8"/>
                <a:gd name="T2" fmla="*/ 2147483646 w 5"/>
                <a:gd name="T3" fmla="*/ 2147483646 h 8"/>
                <a:gd name="T4" fmla="*/ 2147483646 w 5"/>
                <a:gd name="T5" fmla="*/ 2147483646 h 8"/>
                <a:gd name="T6" fmla="*/ 2147483646 w 5"/>
                <a:gd name="T7" fmla="*/ 2147483646 h 8"/>
                <a:gd name="T8" fmla="*/ 2147483646 w 5"/>
                <a:gd name="T9" fmla="*/ 2147483646 h 8"/>
                <a:gd name="T10" fmla="*/ 2147483646 w 5"/>
                <a:gd name="T11" fmla="*/ 2147483646 h 8"/>
                <a:gd name="T12" fmla="*/ 2147483646 w 5"/>
                <a:gd name="T13" fmla="*/ 2147483646 h 8"/>
                <a:gd name="T14" fmla="*/ 2147483646 w 5"/>
                <a:gd name="T15" fmla="*/ 2147483646 h 8"/>
                <a:gd name="T16" fmla="*/ 2147483646 w 5"/>
                <a:gd name="T17" fmla="*/ 2147483646 h 8"/>
                <a:gd name="T18" fmla="*/ 2147483646 w 5"/>
                <a:gd name="T19" fmla="*/ 2147483646 h 8"/>
                <a:gd name="T20" fmla="*/ 2147483646 w 5"/>
                <a:gd name="T21" fmla="*/ 2147483646 h 8"/>
                <a:gd name="T22" fmla="*/ 2147483646 w 5"/>
                <a:gd name="T23" fmla="*/ 2147483646 h 8"/>
                <a:gd name="T24" fmla="*/ 2147483646 w 5"/>
                <a:gd name="T25" fmla="*/ 2147483646 h 8"/>
                <a:gd name="T26" fmla="*/ 2147483646 w 5"/>
                <a:gd name="T27" fmla="*/ 2147483646 h 8"/>
                <a:gd name="T28" fmla="*/ 0 w 5"/>
                <a:gd name="T29" fmla="*/ 2147483646 h 8"/>
                <a:gd name="T30" fmla="*/ 2147483646 w 5"/>
                <a:gd name="T31" fmla="*/ 0 h 8"/>
                <a:gd name="T32" fmla="*/ 2147483646 w 5"/>
                <a:gd name="T33" fmla="*/ 0 h 8"/>
                <a:gd name="T34" fmla="*/ 2147483646 w 5"/>
                <a:gd name="T35" fmla="*/ 0 h 8"/>
                <a:gd name="T36" fmla="*/ 2147483646 w 5"/>
                <a:gd name="T37" fmla="*/ 2147483646 h 8"/>
                <a:gd name="T38" fmla="*/ 2147483646 w 5"/>
                <a:gd name="T39" fmla="*/ 2147483646 h 8"/>
                <a:gd name="T40" fmla="*/ 2147483646 w 5"/>
                <a:gd name="T41" fmla="*/ 2147483646 h 8"/>
                <a:gd name="T42" fmla="*/ 2147483646 w 5"/>
                <a:gd name="T43" fmla="*/ 2147483646 h 8"/>
                <a:gd name="T44" fmla="*/ 2147483646 w 5"/>
                <a:gd name="T45" fmla="*/ 2147483646 h 8"/>
                <a:gd name="T46" fmla="*/ 2147483646 w 5"/>
                <a:gd name="T47" fmla="*/ 2147483646 h 8"/>
                <a:gd name="T48" fmla="*/ 2147483646 w 5"/>
                <a:gd name="T49" fmla="*/ 2147483646 h 8"/>
                <a:gd name="T50" fmla="*/ 2147483646 w 5"/>
                <a:gd name="T51" fmla="*/ 2147483646 h 8"/>
                <a:gd name="T52" fmla="*/ 0 w 5"/>
                <a:gd name="T53" fmla="*/ 2147483646 h 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5" h="8">
                  <a:moveTo>
                    <a:pt x="0" y="6"/>
                  </a:moveTo>
                  <a:cubicBezTo>
                    <a:pt x="1" y="6"/>
                    <a:pt x="1" y="6"/>
                    <a:pt x="1" y="6"/>
                  </a:cubicBezTo>
                  <a:cubicBezTo>
                    <a:pt x="1" y="6"/>
                    <a:pt x="1" y="6"/>
                    <a:pt x="1" y="7"/>
                  </a:cubicBezTo>
                  <a:cubicBezTo>
                    <a:pt x="2" y="7"/>
                    <a:pt x="2" y="7"/>
                    <a:pt x="2" y="7"/>
                  </a:cubicBezTo>
                  <a:cubicBezTo>
                    <a:pt x="3" y="7"/>
                    <a:pt x="3" y="7"/>
                    <a:pt x="3" y="7"/>
                  </a:cubicBezTo>
                  <a:cubicBezTo>
                    <a:pt x="4" y="6"/>
                    <a:pt x="4" y="6"/>
                    <a:pt x="4" y="5"/>
                  </a:cubicBezTo>
                  <a:cubicBezTo>
                    <a:pt x="4" y="5"/>
                    <a:pt x="3" y="5"/>
                    <a:pt x="3" y="4"/>
                  </a:cubicBezTo>
                  <a:cubicBezTo>
                    <a:pt x="3" y="4"/>
                    <a:pt x="2" y="4"/>
                    <a:pt x="2" y="4"/>
                  </a:cubicBezTo>
                  <a:cubicBezTo>
                    <a:pt x="2" y="3"/>
                    <a:pt x="2" y="3"/>
                    <a:pt x="2" y="3"/>
                  </a:cubicBezTo>
                  <a:cubicBezTo>
                    <a:pt x="2" y="3"/>
                    <a:pt x="3" y="3"/>
                    <a:pt x="3" y="3"/>
                  </a:cubicBezTo>
                  <a:cubicBezTo>
                    <a:pt x="3" y="3"/>
                    <a:pt x="4" y="2"/>
                    <a:pt x="4" y="2"/>
                  </a:cubicBezTo>
                  <a:cubicBezTo>
                    <a:pt x="4" y="1"/>
                    <a:pt x="3" y="1"/>
                    <a:pt x="3" y="1"/>
                  </a:cubicBezTo>
                  <a:cubicBezTo>
                    <a:pt x="3" y="1"/>
                    <a:pt x="2" y="1"/>
                    <a:pt x="2" y="1"/>
                  </a:cubicBezTo>
                  <a:cubicBezTo>
                    <a:pt x="1" y="1"/>
                    <a:pt x="1" y="1"/>
                    <a:pt x="1" y="2"/>
                  </a:cubicBezTo>
                  <a:cubicBezTo>
                    <a:pt x="0" y="2"/>
                    <a:pt x="0" y="2"/>
                    <a:pt x="0" y="2"/>
                  </a:cubicBezTo>
                  <a:cubicBezTo>
                    <a:pt x="0" y="1"/>
                    <a:pt x="0" y="1"/>
                    <a:pt x="1" y="0"/>
                  </a:cubicBezTo>
                  <a:cubicBezTo>
                    <a:pt x="1" y="0"/>
                    <a:pt x="1" y="0"/>
                    <a:pt x="2" y="0"/>
                  </a:cubicBezTo>
                  <a:cubicBezTo>
                    <a:pt x="3" y="0"/>
                    <a:pt x="3" y="0"/>
                    <a:pt x="4" y="0"/>
                  </a:cubicBezTo>
                  <a:cubicBezTo>
                    <a:pt x="4" y="0"/>
                    <a:pt x="4" y="1"/>
                    <a:pt x="4" y="1"/>
                  </a:cubicBezTo>
                  <a:cubicBezTo>
                    <a:pt x="5" y="1"/>
                    <a:pt x="5" y="2"/>
                    <a:pt x="4" y="2"/>
                  </a:cubicBezTo>
                  <a:cubicBezTo>
                    <a:pt x="4" y="3"/>
                    <a:pt x="4" y="3"/>
                    <a:pt x="3" y="4"/>
                  </a:cubicBezTo>
                  <a:cubicBezTo>
                    <a:pt x="4" y="4"/>
                    <a:pt x="4" y="4"/>
                    <a:pt x="4" y="5"/>
                  </a:cubicBezTo>
                  <a:cubicBezTo>
                    <a:pt x="5" y="5"/>
                    <a:pt x="5" y="5"/>
                    <a:pt x="5" y="6"/>
                  </a:cubicBezTo>
                  <a:cubicBezTo>
                    <a:pt x="5" y="7"/>
                    <a:pt x="4" y="7"/>
                    <a:pt x="4" y="7"/>
                  </a:cubicBezTo>
                  <a:cubicBezTo>
                    <a:pt x="3" y="8"/>
                    <a:pt x="3" y="8"/>
                    <a:pt x="2" y="8"/>
                  </a:cubicBezTo>
                  <a:cubicBezTo>
                    <a:pt x="2" y="8"/>
                    <a:pt x="1" y="8"/>
                    <a:pt x="1" y="7"/>
                  </a:cubicBezTo>
                  <a:cubicBezTo>
                    <a:pt x="0" y="7"/>
                    <a:pt x="0" y="7"/>
                    <a:pt x="0" y="6"/>
                  </a:cubicBezTo>
                  <a:close/>
                </a:path>
              </a:pathLst>
            </a:custGeom>
            <a:grpFill/>
            <a:ln w="6350">
              <a:solidFill>
                <a:srgbClr val="000000"/>
              </a:solidFill>
              <a:round/>
              <a:headEnd/>
              <a:tailEnd/>
            </a:ln>
          </p:spPr>
          <p:txBody>
            <a:bodyPr/>
            <a:lstStyle/>
            <a:p>
              <a:endParaRPr lang="zh-CN" altLang="en-US"/>
            </a:p>
          </p:txBody>
        </p:sp>
        <p:sp>
          <p:nvSpPr>
            <p:cNvPr id="359" name="Freeform 652"/>
            <p:cNvSpPr>
              <a:spLocks noEditPoints="1"/>
            </p:cNvSpPr>
            <p:nvPr/>
          </p:nvSpPr>
          <p:spPr bwMode="auto">
            <a:xfrm>
              <a:off x="7473951" y="806450"/>
              <a:ext cx="9525" cy="12700"/>
            </a:xfrm>
            <a:custGeom>
              <a:avLst/>
              <a:gdLst>
                <a:gd name="T0" fmla="*/ 2147483646 w 6"/>
                <a:gd name="T1" fmla="*/ 2147483646 h 8"/>
                <a:gd name="T2" fmla="*/ 0 w 6"/>
                <a:gd name="T3" fmla="*/ 2147483646 h 8"/>
                <a:gd name="T4" fmla="*/ 0 w 6"/>
                <a:gd name="T5" fmla="*/ 2147483646 h 8"/>
                <a:gd name="T6" fmla="*/ 2147483646 w 6"/>
                <a:gd name="T7" fmla="*/ 0 h 8"/>
                <a:gd name="T8" fmla="*/ 2147483646 w 6"/>
                <a:gd name="T9" fmla="*/ 0 h 8"/>
                <a:gd name="T10" fmla="*/ 2147483646 w 6"/>
                <a:gd name="T11" fmla="*/ 2147483646 h 8"/>
                <a:gd name="T12" fmla="*/ 2147483646 w 6"/>
                <a:gd name="T13" fmla="*/ 2147483646 h 8"/>
                <a:gd name="T14" fmla="*/ 2147483646 w 6"/>
                <a:gd name="T15" fmla="*/ 2147483646 h 8"/>
                <a:gd name="T16" fmla="*/ 2147483646 w 6"/>
                <a:gd name="T17" fmla="*/ 2147483646 h 8"/>
                <a:gd name="T18" fmla="*/ 2147483646 w 6"/>
                <a:gd name="T19" fmla="*/ 2147483646 h 8"/>
                <a:gd name="T20" fmla="*/ 2147483646 w 6"/>
                <a:gd name="T21" fmla="*/ 2147483646 h 8"/>
                <a:gd name="T22" fmla="*/ 2147483646 w 6"/>
                <a:gd name="T23" fmla="*/ 2147483646 h 8"/>
                <a:gd name="T24" fmla="*/ 2147483646 w 6"/>
                <a:gd name="T25" fmla="*/ 2147483646 h 8"/>
                <a:gd name="T26" fmla="*/ 2147483646 w 6"/>
                <a:gd name="T27" fmla="*/ 2147483646 h 8"/>
                <a:gd name="T28" fmla="*/ 2147483646 w 6"/>
                <a:gd name="T29" fmla="*/ 2147483646 h 8"/>
                <a:gd name="T30" fmla="*/ 2147483646 w 6"/>
                <a:gd name="T31" fmla="*/ 2147483646 h 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6" h="8">
                  <a:moveTo>
                    <a:pt x="4" y="6"/>
                  </a:moveTo>
                  <a:lnTo>
                    <a:pt x="0" y="6"/>
                  </a:lnTo>
                  <a:lnTo>
                    <a:pt x="4" y="0"/>
                  </a:lnTo>
                  <a:lnTo>
                    <a:pt x="5" y="0"/>
                  </a:lnTo>
                  <a:lnTo>
                    <a:pt x="5" y="6"/>
                  </a:lnTo>
                  <a:lnTo>
                    <a:pt x="6" y="6"/>
                  </a:lnTo>
                  <a:lnTo>
                    <a:pt x="5" y="6"/>
                  </a:lnTo>
                  <a:lnTo>
                    <a:pt x="5" y="8"/>
                  </a:lnTo>
                  <a:lnTo>
                    <a:pt x="4" y="8"/>
                  </a:lnTo>
                  <a:lnTo>
                    <a:pt x="4" y="6"/>
                  </a:lnTo>
                  <a:close/>
                  <a:moveTo>
                    <a:pt x="4" y="6"/>
                  </a:moveTo>
                  <a:lnTo>
                    <a:pt x="4" y="2"/>
                  </a:lnTo>
                  <a:lnTo>
                    <a:pt x="1" y="6"/>
                  </a:lnTo>
                  <a:lnTo>
                    <a:pt x="4" y="6"/>
                  </a:lnTo>
                  <a:close/>
                </a:path>
              </a:pathLst>
            </a:custGeom>
            <a:grpFill/>
            <a:ln w="6350">
              <a:solidFill>
                <a:srgbClr val="000000"/>
              </a:solidFill>
              <a:round/>
              <a:headEnd/>
              <a:tailEnd/>
            </a:ln>
          </p:spPr>
          <p:txBody>
            <a:bodyPr/>
            <a:lstStyle/>
            <a:p>
              <a:endParaRPr lang="zh-CN" altLang="en-US"/>
            </a:p>
          </p:txBody>
        </p:sp>
        <p:sp>
          <p:nvSpPr>
            <p:cNvPr id="360" name="Freeform 653"/>
            <p:cNvSpPr>
              <a:spLocks/>
            </p:cNvSpPr>
            <p:nvPr/>
          </p:nvSpPr>
          <p:spPr bwMode="auto">
            <a:xfrm>
              <a:off x="7524751" y="806450"/>
              <a:ext cx="7938" cy="12700"/>
            </a:xfrm>
            <a:custGeom>
              <a:avLst/>
              <a:gdLst>
                <a:gd name="T0" fmla="*/ 2147483646 w 5"/>
                <a:gd name="T1" fmla="*/ 2147483646 h 8"/>
                <a:gd name="T2" fmla="*/ 2147483646 w 5"/>
                <a:gd name="T3" fmla="*/ 2147483646 h 8"/>
                <a:gd name="T4" fmla="*/ 2147483646 w 5"/>
                <a:gd name="T5" fmla="*/ 2147483646 h 8"/>
                <a:gd name="T6" fmla="*/ 2147483646 w 5"/>
                <a:gd name="T7" fmla="*/ 2147483646 h 8"/>
                <a:gd name="T8" fmla="*/ 2147483646 w 5"/>
                <a:gd name="T9" fmla="*/ 2147483646 h 8"/>
                <a:gd name="T10" fmla="*/ 2147483646 w 5"/>
                <a:gd name="T11" fmla="*/ 2147483646 h 8"/>
                <a:gd name="T12" fmla="*/ 2147483646 w 5"/>
                <a:gd name="T13" fmla="*/ 2147483646 h 8"/>
                <a:gd name="T14" fmla="*/ 2147483646 w 5"/>
                <a:gd name="T15" fmla="*/ 2147483646 h 8"/>
                <a:gd name="T16" fmla="*/ 2147483646 w 5"/>
                <a:gd name="T17" fmla="*/ 2147483646 h 8"/>
                <a:gd name="T18" fmla="*/ 0 w 5"/>
                <a:gd name="T19" fmla="*/ 2147483646 h 8"/>
                <a:gd name="T20" fmla="*/ 2147483646 w 5"/>
                <a:gd name="T21" fmla="*/ 0 h 8"/>
                <a:gd name="T22" fmla="*/ 2147483646 w 5"/>
                <a:gd name="T23" fmla="*/ 0 h 8"/>
                <a:gd name="T24" fmla="*/ 2147483646 w 5"/>
                <a:gd name="T25" fmla="*/ 2147483646 h 8"/>
                <a:gd name="T26" fmla="*/ 2147483646 w 5"/>
                <a:gd name="T27" fmla="*/ 2147483646 h 8"/>
                <a:gd name="T28" fmla="*/ 2147483646 w 5"/>
                <a:gd name="T29" fmla="*/ 2147483646 h 8"/>
                <a:gd name="T30" fmla="*/ 2147483646 w 5"/>
                <a:gd name="T31" fmla="*/ 2147483646 h 8"/>
                <a:gd name="T32" fmla="*/ 2147483646 w 5"/>
                <a:gd name="T33" fmla="*/ 2147483646 h 8"/>
                <a:gd name="T34" fmla="*/ 2147483646 w 5"/>
                <a:gd name="T35" fmla="*/ 2147483646 h 8"/>
                <a:gd name="T36" fmla="*/ 2147483646 w 5"/>
                <a:gd name="T37" fmla="*/ 2147483646 h 8"/>
                <a:gd name="T38" fmla="*/ 2147483646 w 5"/>
                <a:gd name="T39" fmla="*/ 2147483646 h 8"/>
                <a:gd name="T40" fmla="*/ 2147483646 w 5"/>
                <a:gd name="T41" fmla="*/ 2147483646 h 8"/>
                <a:gd name="T42" fmla="*/ 2147483646 w 5"/>
                <a:gd name="T43" fmla="*/ 2147483646 h 8"/>
                <a:gd name="T44" fmla="*/ 2147483646 w 5"/>
                <a:gd name="T45" fmla="*/ 2147483646 h 8"/>
                <a:gd name="T46" fmla="*/ 2147483646 w 5"/>
                <a:gd name="T47" fmla="*/ 2147483646 h 8"/>
                <a:gd name="T48" fmla="*/ 2147483646 w 5"/>
                <a:gd name="T49" fmla="*/ 2147483646 h 8"/>
                <a:gd name="T50" fmla="*/ 0 w 5"/>
                <a:gd name="T51" fmla="*/ 2147483646 h 8"/>
                <a:gd name="T52" fmla="*/ 2147483646 w 5"/>
                <a:gd name="T53" fmla="*/ 2147483646 h 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5" h="8">
                  <a:moveTo>
                    <a:pt x="1" y="6"/>
                  </a:moveTo>
                  <a:cubicBezTo>
                    <a:pt x="1" y="7"/>
                    <a:pt x="1" y="7"/>
                    <a:pt x="2" y="7"/>
                  </a:cubicBezTo>
                  <a:cubicBezTo>
                    <a:pt x="3" y="8"/>
                    <a:pt x="3" y="8"/>
                    <a:pt x="3" y="7"/>
                  </a:cubicBezTo>
                  <a:cubicBezTo>
                    <a:pt x="4" y="7"/>
                    <a:pt x="4" y="7"/>
                    <a:pt x="4" y="7"/>
                  </a:cubicBezTo>
                  <a:cubicBezTo>
                    <a:pt x="4" y="6"/>
                    <a:pt x="4" y="6"/>
                    <a:pt x="4" y="5"/>
                  </a:cubicBezTo>
                  <a:cubicBezTo>
                    <a:pt x="4" y="5"/>
                    <a:pt x="4" y="5"/>
                    <a:pt x="4" y="4"/>
                  </a:cubicBezTo>
                  <a:cubicBezTo>
                    <a:pt x="4" y="4"/>
                    <a:pt x="3" y="4"/>
                    <a:pt x="3" y="4"/>
                  </a:cubicBezTo>
                  <a:cubicBezTo>
                    <a:pt x="3" y="4"/>
                    <a:pt x="2" y="4"/>
                    <a:pt x="2" y="4"/>
                  </a:cubicBezTo>
                  <a:cubicBezTo>
                    <a:pt x="2" y="4"/>
                    <a:pt x="1" y="4"/>
                    <a:pt x="1" y="4"/>
                  </a:cubicBezTo>
                  <a:cubicBezTo>
                    <a:pt x="0" y="4"/>
                    <a:pt x="0" y="4"/>
                    <a:pt x="0" y="4"/>
                  </a:cubicBezTo>
                  <a:cubicBezTo>
                    <a:pt x="0" y="4"/>
                    <a:pt x="1" y="3"/>
                    <a:pt x="1" y="0"/>
                  </a:cubicBezTo>
                  <a:cubicBezTo>
                    <a:pt x="5" y="0"/>
                    <a:pt x="5" y="0"/>
                    <a:pt x="5" y="0"/>
                  </a:cubicBezTo>
                  <a:cubicBezTo>
                    <a:pt x="5" y="1"/>
                    <a:pt x="5" y="1"/>
                    <a:pt x="5" y="1"/>
                  </a:cubicBezTo>
                  <a:cubicBezTo>
                    <a:pt x="2" y="1"/>
                    <a:pt x="2" y="1"/>
                    <a:pt x="2" y="1"/>
                  </a:cubicBezTo>
                  <a:cubicBezTo>
                    <a:pt x="2" y="2"/>
                    <a:pt x="2" y="3"/>
                    <a:pt x="1" y="3"/>
                  </a:cubicBezTo>
                  <a:cubicBezTo>
                    <a:pt x="2" y="3"/>
                    <a:pt x="2" y="3"/>
                    <a:pt x="3" y="3"/>
                  </a:cubicBezTo>
                  <a:cubicBezTo>
                    <a:pt x="3" y="3"/>
                    <a:pt x="4" y="3"/>
                    <a:pt x="4" y="3"/>
                  </a:cubicBezTo>
                  <a:cubicBezTo>
                    <a:pt x="4" y="3"/>
                    <a:pt x="5" y="4"/>
                    <a:pt x="5" y="4"/>
                  </a:cubicBezTo>
                  <a:cubicBezTo>
                    <a:pt x="5" y="4"/>
                    <a:pt x="5" y="4"/>
                    <a:pt x="5" y="5"/>
                  </a:cubicBezTo>
                  <a:cubicBezTo>
                    <a:pt x="5" y="5"/>
                    <a:pt x="5" y="5"/>
                    <a:pt x="5" y="6"/>
                  </a:cubicBezTo>
                  <a:cubicBezTo>
                    <a:pt x="5" y="6"/>
                    <a:pt x="5" y="6"/>
                    <a:pt x="5" y="7"/>
                  </a:cubicBezTo>
                  <a:cubicBezTo>
                    <a:pt x="5" y="7"/>
                    <a:pt x="5" y="7"/>
                    <a:pt x="4" y="8"/>
                  </a:cubicBezTo>
                  <a:cubicBezTo>
                    <a:pt x="4" y="8"/>
                    <a:pt x="4" y="8"/>
                    <a:pt x="3" y="8"/>
                  </a:cubicBezTo>
                  <a:cubicBezTo>
                    <a:pt x="3" y="8"/>
                    <a:pt x="3" y="8"/>
                    <a:pt x="2" y="8"/>
                  </a:cubicBezTo>
                  <a:cubicBezTo>
                    <a:pt x="2" y="8"/>
                    <a:pt x="1" y="8"/>
                    <a:pt x="1" y="8"/>
                  </a:cubicBezTo>
                  <a:cubicBezTo>
                    <a:pt x="0" y="8"/>
                    <a:pt x="0" y="7"/>
                    <a:pt x="0" y="6"/>
                  </a:cubicBezTo>
                  <a:lnTo>
                    <a:pt x="1" y="6"/>
                  </a:lnTo>
                  <a:close/>
                </a:path>
              </a:pathLst>
            </a:custGeom>
            <a:grpFill/>
            <a:ln w="6350">
              <a:solidFill>
                <a:srgbClr val="000000"/>
              </a:solidFill>
              <a:round/>
              <a:headEnd/>
              <a:tailEnd/>
            </a:ln>
          </p:spPr>
          <p:txBody>
            <a:bodyPr/>
            <a:lstStyle/>
            <a:p>
              <a:endParaRPr lang="zh-CN" altLang="en-US"/>
            </a:p>
          </p:txBody>
        </p:sp>
        <p:sp>
          <p:nvSpPr>
            <p:cNvPr id="361" name="Freeform 654"/>
            <p:cNvSpPr>
              <a:spLocks noEditPoints="1"/>
            </p:cNvSpPr>
            <p:nvPr/>
          </p:nvSpPr>
          <p:spPr bwMode="auto">
            <a:xfrm>
              <a:off x="7580313" y="806450"/>
              <a:ext cx="6350" cy="12700"/>
            </a:xfrm>
            <a:custGeom>
              <a:avLst/>
              <a:gdLst>
                <a:gd name="T0" fmla="*/ 0 w 5"/>
                <a:gd name="T1" fmla="*/ 2147483646 h 8"/>
                <a:gd name="T2" fmla="*/ 0 w 5"/>
                <a:gd name="T3" fmla="*/ 2147483646 h 8"/>
                <a:gd name="T4" fmla="*/ 2147483646 w 5"/>
                <a:gd name="T5" fmla="*/ 2147483646 h 8"/>
                <a:gd name="T6" fmla="*/ 2147483646 w 5"/>
                <a:gd name="T7" fmla="*/ 0 h 8"/>
                <a:gd name="T8" fmla="*/ 2147483646 w 5"/>
                <a:gd name="T9" fmla="*/ 0 h 8"/>
                <a:gd name="T10" fmla="*/ 2147483646 w 5"/>
                <a:gd name="T11" fmla="*/ 2147483646 h 8"/>
                <a:gd name="T12" fmla="*/ 2147483646 w 5"/>
                <a:gd name="T13" fmla="*/ 2147483646 h 8"/>
                <a:gd name="T14" fmla="*/ 2147483646 w 5"/>
                <a:gd name="T15" fmla="*/ 2147483646 h 8"/>
                <a:gd name="T16" fmla="*/ 2147483646 w 5"/>
                <a:gd name="T17" fmla="*/ 2147483646 h 8"/>
                <a:gd name="T18" fmla="*/ 2147483646 w 5"/>
                <a:gd name="T19" fmla="*/ 2147483646 h 8"/>
                <a:gd name="T20" fmla="*/ 2147483646 w 5"/>
                <a:gd name="T21" fmla="*/ 2147483646 h 8"/>
                <a:gd name="T22" fmla="*/ 2147483646 w 5"/>
                <a:gd name="T23" fmla="*/ 2147483646 h 8"/>
                <a:gd name="T24" fmla="*/ 2147483646 w 5"/>
                <a:gd name="T25" fmla="*/ 2147483646 h 8"/>
                <a:gd name="T26" fmla="*/ 0 w 5"/>
                <a:gd name="T27" fmla="*/ 2147483646 h 8"/>
                <a:gd name="T28" fmla="*/ 0 w 5"/>
                <a:gd name="T29" fmla="*/ 2147483646 h 8"/>
                <a:gd name="T30" fmla="*/ 2147483646 w 5"/>
                <a:gd name="T31" fmla="*/ 2147483646 h 8"/>
                <a:gd name="T32" fmla="*/ 2147483646 w 5"/>
                <a:gd name="T33" fmla="*/ 2147483646 h 8"/>
                <a:gd name="T34" fmla="*/ 2147483646 w 5"/>
                <a:gd name="T35" fmla="*/ 2147483646 h 8"/>
                <a:gd name="T36" fmla="*/ 2147483646 w 5"/>
                <a:gd name="T37" fmla="*/ 2147483646 h 8"/>
                <a:gd name="T38" fmla="*/ 2147483646 w 5"/>
                <a:gd name="T39" fmla="*/ 2147483646 h 8"/>
                <a:gd name="T40" fmla="*/ 2147483646 w 5"/>
                <a:gd name="T41" fmla="*/ 2147483646 h 8"/>
                <a:gd name="T42" fmla="*/ 2147483646 w 5"/>
                <a:gd name="T43" fmla="*/ 2147483646 h 8"/>
                <a:gd name="T44" fmla="*/ 2147483646 w 5"/>
                <a:gd name="T45" fmla="*/ 2147483646 h 8"/>
                <a:gd name="T46" fmla="*/ 2147483646 w 5"/>
                <a:gd name="T47" fmla="*/ 2147483646 h 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5" h="8">
                  <a:moveTo>
                    <a:pt x="0" y="6"/>
                  </a:moveTo>
                  <a:cubicBezTo>
                    <a:pt x="0" y="5"/>
                    <a:pt x="0" y="5"/>
                    <a:pt x="0" y="4"/>
                  </a:cubicBezTo>
                  <a:cubicBezTo>
                    <a:pt x="0" y="4"/>
                    <a:pt x="0" y="4"/>
                    <a:pt x="1" y="3"/>
                  </a:cubicBezTo>
                  <a:cubicBezTo>
                    <a:pt x="2" y="0"/>
                    <a:pt x="2" y="0"/>
                    <a:pt x="2" y="0"/>
                  </a:cubicBezTo>
                  <a:cubicBezTo>
                    <a:pt x="4" y="0"/>
                    <a:pt x="4" y="0"/>
                    <a:pt x="4" y="0"/>
                  </a:cubicBezTo>
                  <a:cubicBezTo>
                    <a:pt x="2" y="3"/>
                    <a:pt x="2" y="3"/>
                    <a:pt x="2" y="3"/>
                  </a:cubicBezTo>
                  <a:cubicBezTo>
                    <a:pt x="2" y="3"/>
                    <a:pt x="3" y="3"/>
                    <a:pt x="4" y="3"/>
                  </a:cubicBezTo>
                  <a:cubicBezTo>
                    <a:pt x="4" y="4"/>
                    <a:pt x="4" y="4"/>
                    <a:pt x="5" y="4"/>
                  </a:cubicBezTo>
                  <a:cubicBezTo>
                    <a:pt x="5" y="5"/>
                    <a:pt x="5" y="5"/>
                    <a:pt x="5" y="6"/>
                  </a:cubicBezTo>
                  <a:cubicBezTo>
                    <a:pt x="5" y="6"/>
                    <a:pt x="5" y="6"/>
                    <a:pt x="5" y="7"/>
                  </a:cubicBezTo>
                  <a:cubicBezTo>
                    <a:pt x="5" y="7"/>
                    <a:pt x="4" y="8"/>
                    <a:pt x="4" y="8"/>
                  </a:cubicBezTo>
                  <a:cubicBezTo>
                    <a:pt x="4" y="8"/>
                    <a:pt x="3" y="8"/>
                    <a:pt x="2" y="8"/>
                  </a:cubicBezTo>
                  <a:cubicBezTo>
                    <a:pt x="2" y="8"/>
                    <a:pt x="1" y="8"/>
                    <a:pt x="1" y="8"/>
                  </a:cubicBezTo>
                  <a:cubicBezTo>
                    <a:pt x="0" y="8"/>
                    <a:pt x="0" y="7"/>
                    <a:pt x="0" y="7"/>
                  </a:cubicBezTo>
                  <a:cubicBezTo>
                    <a:pt x="0" y="6"/>
                    <a:pt x="0" y="6"/>
                    <a:pt x="0" y="6"/>
                  </a:cubicBezTo>
                  <a:close/>
                  <a:moveTo>
                    <a:pt x="1" y="7"/>
                  </a:moveTo>
                  <a:cubicBezTo>
                    <a:pt x="1" y="7"/>
                    <a:pt x="2" y="8"/>
                    <a:pt x="2" y="8"/>
                  </a:cubicBezTo>
                  <a:cubicBezTo>
                    <a:pt x="3" y="8"/>
                    <a:pt x="3" y="7"/>
                    <a:pt x="3" y="7"/>
                  </a:cubicBezTo>
                  <a:cubicBezTo>
                    <a:pt x="4" y="7"/>
                    <a:pt x="4" y="6"/>
                    <a:pt x="4" y="6"/>
                  </a:cubicBezTo>
                  <a:cubicBezTo>
                    <a:pt x="4" y="5"/>
                    <a:pt x="4" y="4"/>
                    <a:pt x="3" y="4"/>
                  </a:cubicBezTo>
                  <a:cubicBezTo>
                    <a:pt x="3" y="4"/>
                    <a:pt x="2" y="4"/>
                    <a:pt x="2" y="4"/>
                  </a:cubicBezTo>
                  <a:cubicBezTo>
                    <a:pt x="1" y="4"/>
                    <a:pt x="1" y="4"/>
                    <a:pt x="1" y="5"/>
                  </a:cubicBezTo>
                  <a:cubicBezTo>
                    <a:pt x="1" y="5"/>
                    <a:pt x="1" y="5"/>
                    <a:pt x="1" y="6"/>
                  </a:cubicBezTo>
                  <a:cubicBezTo>
                    <a:pt x="1" y="6"/>
                    <a:pt x="1" y="7"/>
                    <a:pt x="1" y="7"/>
                  </a:cubicBezTo>
                  <a:close/>
                </a:path>
              </a:pathLst>
            </a:custGeom>
            <a:grpFill/>
            <a:ln w="6350">
              <a:solidFill>
                <a:srgbClr val="000000"/>
              </a:solidFill>
              <a:round/>
              <a:headEnd/>
              <a:tailEnd/>
            </a:ln>
          </p:spPr>
          <p:txBody>
            <a:bodyPr/>
            <a:lstStyle/>
            <a:p>
              <a:endParaRPr lang="zh-CN" altLang="en-US"/>
            </a:p>
          </p:txBody>
        </p:sp>
        <p:sp>
          <p:nvSpPr>
            <p:cNvPr id="362" name="Freeform 655"/>
            <p:cNvSpPr>
              <a:spLocks/>
            </p:cNvSpPr>
            <p:nvPr/>
          </p:nvSpPr>
          <p:spPr bwMode="auto">
            <a:xfrm>
              <a:off x="7475538" y="846138"/>
              <a:ext cx="7938" cy="12700"/>
            </a:xfrm>
            <a:custGeom>
              <a:avLst/>
              <a:gdLst>
                <a:gd name="T0" fmla="*/ 2147483646 w 5"/>
                <a:gd name="T1" fmla="*/ 2147483646 h 8"/>
                <a:gd name="T2" fmla="*/ 0 w 5"/>
                <a:gd name="T3" fmla="*/ 2147483646 h 8"/>
                <a:gd name="T4" fmla="*/ 0 w 5"/>
                <a:gd name="T5" fmla="*/ 0 h 8"/>
                <a:gd name="T6" fmla="*/ 2147483646 w 5"/>
                <a:gd name="T7" fmla="*/ 0 h 8"/>
                <a:gd name="T8" fmla="*/ 2147483646 w 5"/>
                <a:gd name="T9" fmla="*/ 2147483646 h 8"/>
                <a:gd name="T10" fmla="*/ 2147483646 w 5"/>
                <a:gd name="T11" fmla="*/ 2147483646 h 8"/>
                <a:gd name="T12" fmla="*/ 2147483646 w 5"/>
                <a:gd name="T13" fmla="*/ 2147483646 h 8"/>
                <a:gd name="T14" fmla="*/ 2147483646 w 5"/>
                <a:gd name="T15" fmla="*/ 2147483646 h 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 h="8">
                  <a:moveTo>
                    <a:pt x="4" y="1"/>
                  </a:moveTo>
                  <a:cubicBezTo>
                    <a:pt x="0" y="1"/>
                    <a:pt x="0" y="1"/>
                    <a:pt x="0" y="1"/>
                  </a:cubicBezTo>
                  <a:cubicBezTo>
                    <a:pt x="0" y="0"/>
                    <a:pt x="0" y="0"/>
                    <a:pt x="0" y="0"/>
                  </a:cubicBezTo>
                  <a:cubicBezTo>
                    <a:pt x="5" y="0"/>
                    <a:pt x="5" y="0"/>
                    <a:pt x="5" y="0"/>
                  </a:cubicBezTo>
                  <a:cubicBezTo>
                    <a:pt x="5" y="1"/>
                    <a:pt x="5" y="1"/>
                    <a:pt x="5" y="1"/>
                  </a:cubicBezTo>
                  <a:cubicBezTo>
                    <a:pt x="3" y="3"/>
                    <a:pt x="2" y="6"/>
                    <a:pt x="2" y="8"/>
                  </a:cubicBezTo>
                  <a:cubicBezTo>
                    <a:pt x="1" y="8"/>
                    <a:pt x="1" y="8"/>
                    <a:pt x="1" y="8"/>
                  </a:cubicBezTo>
                  <a:cubicBezTo>
                    <a:pt x="1" y="6"/>
                    <a:pt x="2" y="3"/>
                    <a:pt x="4" y="1"/>
                  </a:cubicBezTo>
                  <a:close/>
                </a:path>
              </a:pathLst>
            </a:custGeom>
            <a:grpFill/>
            <a:ln w="6350">
              <a:solidFill>
                <a:srgbClr val="000000"/>
              </a:solidFill>
              <a:round/>
              <a:headEnd/>
              <a:tailEnd/>
            </a:ln>
          </p:spPr>
          <p:txBody>
            <a:bodyPr/>
            <a:lstStyle/>
            <a:p>
              <a:endParaRPr lang="zh-CN" altLang="en-US"/>
            </a:p>
          </p:txBody>
        </p:sp>
        <p:sp>
          <p:nvSpPr>
            <p:cNvPr id="363" name="Freeform 656"/>
            <p:cNvSpPr>
              <a:spLocks noEditPoints="1"/>
            </p:cNvSpPr>
            <p:nvPr/>
          </p:nvSpPr>
          <p:spPr bwMode="auto">
            <a:xfrm>
              <a:off x="7524751" y="846138"/>
              <a:ext cx="7938" cy="12700"/>
            </a:xfrm>
            <a:custGeom>
              <a:avLst/>
              <a:gdLst>
                <a:gd name="T0" fmla="*/ 0 w 5"/>
                <a:gd name="T1" fmla="*/ 2147483646 h 8"/>
                <a:gd name="T2" fmla="*/ 0 w 5"/>
                <a:gd name="T3" fmla="*/ 2147483646 h 8"/>
                <a:gd name="T4" fmla="*/ 2147483646 w 5"/>
                <a:gd name="T5" fmla="*/ 2147483646 h 8"/>
                <a:gd name="T6" fmla="*/ 2147483646 w 5"/>
                <a:gd name="T7" fmla="*/ 2147483646 h 8"/>
                <a:gd name="T8" fmla="*/ 0 w 5"/>
                <a:gd name="T9" fmla="*/ 2147483646 h 8"/>
                <a:gd name="T10" fmla="*/ 0 w 5"/>
                <a:gd name="T11" fmla="*/ 2147483646 h 8"/>
                <a:gd name="T12" fmla="*/ 2147483646 w 5"/>
                <a:gd name="T13" fmla="*/ 2147483646 h 8"/>
                <a:gd name="T14" fmla="*/ 2147483646 w 5"/>
                <a:gd name="T15" fmla="*/ 0 h 8"/>
                <a:gd name="T16" fmla="*/ 2147483646 w 5"/>
                <a:gd name="T17" fmla="*/ 0 h 8"/>
                <a:gd name="T18" fmla="*/ 2147483646 w 5"/>
                <a:gd name="T19" fmla="*/ 0 h 8"/>
                <a:gd name="T20" fmla="*/ 2147483646 w 5"/>
                <a:gd name="T21" fmla="*/ 0 h 8"/>
                <a:gd name="T22" fmla="*/ 2147483646 w 5"/>
                <a:gd name="T23" fmla="*/ 2147483646 h 8"/>
                <a:gd name="T24" fmla="*/ 2147483646 w 5"/>
                <a:gd name="T25" fmla="*/ 2147483646 h 8"/>
                <a:gd name="T26" fmla="*/ 2147483646 w 5"/>
                <a:gd name="T27" fmla="*/ 2147483646 h 8"/>
                <a:gd name="T28" fmla="*/ 2147483646 w 5"/>
                <a:gd name="T29" fmla="*/ 2147483646 h 8"/>
                <a:gd name="T30" fmla="*/ 2147483646 w 5"/>
                <a:gd name="T31" fmla="*/ 2147483646 h 8"/>
                <a:gd name="T32" fmla="*/ 2147483646 w 5"/>
                <a:gd name="T33" fmla="*/ 2147483646 h 8"/>
                <a:gd name="T34" fmla="*/ 2147483646 w 5"/>
                <a:gd name="T35" fmla="*/ 2147483646 h 8"/>
                <a:gd name="T36" fmla="*/ 2147483646 w 5"/>
                <a:gd name="T37" fmla="*/ 2147483646 h 8"/>
                <a:gd name="T38" fmla="*/ 2147483646 w 5"/>
                <a:gd name="T39" fmla="*/ 2147483646 h 8"/>
                <a:gd name="T40" fmla="*/ 2147483646 w 5"/>
                <a:gd name="T41" fmla="*/ 2147483646 h 8"/>
                <a:gd name="T42" fmla="*/ 2147483646 w 5"/>
                <a:gd name="T43" fmla="*/ 2147483646 h 8"/>
                <a:gd name="T44" fmla="*/ 0 w 5"/>
                <a:gd name="T45" fmla="*/ 2147483646 h 8"/>
                <a:gd name="T46" fmla="*/ 0 w 5"/>
                <a:gd name="T47" fmla="*/ 2147483646 h 8"/>
                <a:gd name="T48" fmla="*/ 2147483646 w 5"/>
                <a:gd name="T49" fmla="*/ 2147483646 h 8"/>
                <a:gd name="T50" fmla="*/ 2147483646 w 5"/>
                <a:gd name="T51" fmla="*/ 2147483646 h 8"/>
                <a:gd name="T52" fmla="*/ 2147483646 w 5"/>
                <a:gd name="T53" fmla="*/ 2147483646 h 8"/>
                <a:gd name="T54" fmla="*/ 2147483646 w 5"/>
                <a:gd name="T55" fmla="*/ 2147483646 h 8"/>
                <a:gd name="T56" fmla="*/ 2147483646 w 5"/>
                <a:gd name="T57" fmla="*/ 2147483646 h 8"/>
                <a:gd name="T58" fmla="*/ 2147483646 w 5"/>
                <a:gd name="T59" fmla="*/ 2147483646 h 8"/>
                <a:gd name="T60" fmla="*/ 2147483646 w 5"/>
                <a:gd name="T61" fmla="*/ 2147483646 h 8"/>
                <a:gd name="T62" fmla="*/ 2147483646 w 5"/>
                <a:gd name="T63" fmla="*/ 2147483646 h 8"/>
                <a:gd name="T64" fmla="*/ 2147483646 w 5"/>
                <a:gd name="T65" fmla="*/ 2147483646 h 8"/>
                <a:gd name="T66" fmla="*/ 2147483646 w 5"/>
                <a:gd name="T67" fmla="*/ 2147483646 h 8"/>
                <a:gd name="T68" fmla="*/ 2147483646 w 5"/>
                <a:gd name="T69" fmla="*/ 2147483646 h 8"/>
                <a:gd name="T70" fmla="*/ 2147483646 w 5"/>
                <a:gd name="T71" fmla="*/ 2147483646 h 8"/>
                <a:gd name="T72" fmla="*/ 2147483646 w 5"/>
                <a:gd name="T73" fmla="*/ 2147483646 h 8"/>
                <a:gd name="T74" fmla="*/ 2147483646 w 5"/>
                <a:gd name="T75" fmla="*/ 2147483646 h 8"/>
                <a:gd name="T76" fmla="*/ 2147483646 w 5"/>
                <a:gd name="T77" fmla="*/ 2147483646 h 8"/>
                <a:gd name="T78" fmla="*/ 2147483646 w 5"/>
                <a:gd name="T79" fmla="*/ 2147483646 h 8"/>
                <a:gd name="T80" fmla="*/ 2147483646 w 5"/>
                <a:gd name="T81" fmla="*/ 2147483646 h 8"/>
                <a:gd name="T82" fmla="*/ 2147483646 w 5"/>
                <a:gd name="T83" fmla="*/ 2147483646 h 8"/>
                <a:gd name="T84" fmla="*/ 2147483646 w 5"/>
                <a:gd name="T85" fmla="*/ 2147483646 h 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 h="8">
                  <a:moveTo>
                    <a:pt x="0" y="6"/>
                  </a:moveTo>
                  <a:cubicBezTo>
                    <a:pt x="0" y="5"/>
                    <a:pt x="0" y="5"/>
                    <a:pt x="0" y="5"/>
                  </a:cubicBezTo>
                  <a:cubicBezTo>
                    <a:pt x="1" y="4"/>
                    <a:pt x="1" y="4"/>
                    <a:pt x="1" y="4"/>
                  </a:cubicBezTo>
                  <a:cubicBezTo>
                    <a:pt x="1" y="4"/>
                    <a:pt x="1" y="3"/>
                    <a:pt x="1" y="3"/>
                  </a:cubicBezTo>
                  <a:cubicBezTo>
                    <a:pt x="0" y="3"/>
                    <a:pt x="0" y="2"/>
                    <a:pt x="0" y="2"/>
                  </a:cubicBezTo>
                  <a:cubicBezTo>
                    <a:pt x="0" y="2"/>
                    <a:pt x="0" y="1"/>
                    <a:pt x="0" y="1"/>
                  </a:cubicBezTo>
                  <a:cubicBezTo>
                    <a:pt x="1" y="1"/>
                    <a:pt x="1" y="1"/>
                    <a:pt x="1" y="1"/>
                  </a:cubicBezTo>
                  <a:cubicBezTo>
                    <a:pt x="1" y="0"/>
                    <a:pt x="1" y="0"/>
                    <a:pt x="2" y="0"/>
                  </a:cubicBezTo>
                  <a:cubicBezTo>
                    <a:pt x="2" y="0"/>
                    <a:pt x="2" y="0"/>
                    <a:pt x="3" y="0"/>
                  </a:cubicBezTo>
                  <a:cubicBezTo>
                    <a:pt x="3" y="0"/>
                    <a:pt x="3" y="0"/>
                    <a:pt x="3" y="0"/>
                  </a:cubicBezTo>
                  <a:cubicBezTo>
                    <a:pt x="4" y="0"/>
                    <a:pt x="4" y="0"/>
                    <a:pt x="4" y="0"/>
                  </a:cubicBezTo>
                  <a:cubicBezTo>
                    <a:pt x="4" y="1"/>
                    <a:pt x="5" y="1"/>
                    <a:pt x="5" y="1"/>
                  </a:cubicBezTo>
                  <a:cubicBezTo>
                    <a:pt x="5" y="2"/>
                    <a:pt x="5" y="2"/>
                    <a:pt x="5" y="3"/>
                  </a:cubicBezTo>
                  <a:cubicBezTo>
                    <a:pt x="5" y="3"/>
                    <a:pt x="4" y="4"/>
                    <a:pt x="4" y="4"/>
                  </a:cubicBezTo>
                  <a:cubicBezTo>
                    <a:pt x="4" y="4"/>
                    <a:pt x="5" y="4"/>
                    <a:pt x="5" y="5"/>
                  </a:cubicBezTo>
                  <a:cubicBezTo>
                    <a:pt x="5" y="5"/>
                    <a:pt x="5" y="5"/>
                    <a:pt x="5" y="6"/>
                  </a:cubicBezTo>
                  <a:cubicBezTo>
                    <a:pt x="5" y="6"/>
                    <a:pt x="5" y="7"/>
                    <a:pt x="5" y="7"/>
                  </a:cubicBezTo>
                  <a:cubicBezTo>
                    <a:pt x="5" y="7"/>
                    <a:pt x="5" y="7"/>
                    <a:pt x="4" y="8"/>
                  </a:cubicBezTo>
                  <a:cubicBezTo>
                    <a:pt x="4" y="8"/>
                    <a:pt x="4" y="8"/>
                    <a:pt x="4" y="8"/>
                  </a:cubicBezTo>
                  <a:cubicBezTo>
                    <a:pt x="3" y="8"/>
                    <a:pt x="3" y="8"/>
                    <a:pt x="3" y="8"/>
                  </a:cubicBezTo>
                  <a:cubicBezTo>
                    <a:pt x="2" y="8"/>
                    <a:pt x="2" y="8"/>
                    <a:pt x="1" y="8"/>
                  </a:cubicBezTo>
                  <a:cubicBezTo>
                    <a:pt x="1" y="8"/>
                    <a:pt x="1" y="8"/>
                    <a:pt x="1" y="8"/>
                  </a:cubicBezTo>
                  <a:cubicBezTo>
                    <a:pt x="0" y="7"/>
                    <a:pt x="0" y="7"/>
                    <a:pt x="0" y="7"/>
                  </a:cubicBezTo>
                  <a:cubicBezTo>
                    <a:pt x="0" y="6"/>
                    <a:pt x="0" y="6"/>
                    <a:pt x="0" y="6"/>
                  </a:cubicBezTo>
                  <a:close/>
                  <a:moveTo>
                    <a:pt x="1" y="6"/>
                  </a:moveTo>
                  <a:cubicBezTo>
                    <a:pt x="1" y="6"/>
                    <a:pt x="1" y="6"/>
                    <a:pt x="1" y="7"/>
                  </a:cubicBezTo>
                  <a:cubicBezTo>
                    <a:pt x="1" y="7"/>
                    <a:pt x="2" y="7"/>
                    <a:pt x="2" y="7"/>
                  </a:cubicBezTo>
                  <a:cubicBezTo>
                    <a:pt x="2" y="7"/>
                    <a:pt x="3" y="7"/>
                    <a:pt x="3" y="7"/>
                  </a:cubicBezTo>
                  <a:cubicBezTo>
                    <a:pt x="4" y="7"/>
                    <a:pt x="4" y="7"/>
                    <a:pt x="4" y="7"/>
                  </a:cubicBezTo>
                  <a:cubicBezTo>
                    <a:pt x="4" y="6"/>
                    <a:pt x="4" y="6"/>
                    <a:pt x="4" y="5"/>
                  </a:cubicBezTo>
                  <a:cubicBezTo>
                    <a:pt x="4" y="5"/>
                    <a:pt x="4" y="5"/>
                    <a:pt x="4" y="5"/>
                  </a:cubicBezTo>
                  <a:cubicBezTo>
                    <a:pt x="3" y="4"/>
                    <a:pt x="3" y="4"/>
                    <a:pt x="2" y="4"/>
                  </a:cubicBezTo>
                  <a:cubicBezTo>
                    <a:pt x="2" y="4"/>
                    <a:pt x="2" y="4"/>
                    <a:pt x="1" y="5"/>
                  </a:cubicBezTo>
                  <a:cubicBezTo>
                    <a:pt x="1" y="5"/>
                    <a:pt x="1" y="5"/>
                    <a:pt x="1" y="6"/>
                  </a:cubicBezTo>
                  <a:close/>
                  <a:moveTo>
                    <a:pt x="1" y="2"/>
                  </a:moveTo>
                  <a:cubicBezTo>
                    <a:pt x="1" y="2"/>
                    <a:pt x="1" y="3"/>
                    <a:pt x="2" y="3"/>
                  </a:cubicBezTo>
                  <a:cubicBezTo>
                    <a:pt x="2" y="3"/>
                    <a:pt x="2" y="3"/>
                    <a:pt x="3" y="3"/>
                  </a:cubicBezTo>
                  <a:cubicBezTo>
                    <a:pt x="3" y="3"/>
                    <a:pt x="3" y="3"/>
                    <a:pt x="4" y="3"/>
                  </a:cubicBezTo>
                  <a:cubicBezTo>
                    <a:pt x="4" y="3"/>
                    <a:pt x="4" y="2"/>
                    <a:pt x="4" y="2"/>
                  </a:cubicBezTo>
                  <a:cubicBezTo>
                    <a:pt x="4" y="2"/>
                    <a:pt x="4" y="1"/>
                    <a:pt x="4" y="1"/>
                  </a:cubicBezTo>
                  <a:cubicBezTo>
                    <a:pt x="3" y="1"/>
                    <a:pt x="3" y="1"/>
                    <a:pt x="2" y="1"/>
                  </a:cubicBezTo>
                  <a:cubicBezTo>
                    <a:pt x="2" y="1"/>
                    <a:pt x="2" y="1"/>
                    <a:pt x="1" y="1"/>
                  </a:cubicBezTo>
                  <a:cubicBezTo>
                    <a:pt x="1" y="1"/>
                    <a:pt x="1" y="2"/>
                    <a:pt x="1" y="2"/>
                  </a:cubicBezTo>
                  <a:close/>
                </a:path>
              </a:pathLst>
            </a:custGeom>
            <a:grpFill/>
            <a:ln w="6350">
              <a:solidFill>
                <a:srgbClr val="000000"/>
              </a:solidFill>
              <a:round/>
              <a:headEnd/>
              <a:tailEnd/>
            </a:ln>
          </p:spPr>
          <p:txBody>
            <a:bodyPr/>
            <a:lstStyle/>
            <a:p>
              <a:endParaRPr lang="zh-CN" altLang="en-US"/>
            </a:p>
          </p:txBody>
        </p:sp>
        <p:sp>
          <p:nvSpPr>
            <p:cNvPr id="364" name="Freeform 657"/>
            <p:cNvSpPr>
              <a:spLocks noEditPoints="1"/>
            </p:cNvSpPr>
            <p:nvPr/>
          </p:nvSpPr>
          <p:spPr bwMode="auto">
            <a:xfrm>
              <a:off x="7580313" y="846138"/>
              <a:ext cx="6350" cy="12700"/>
            </a:xfrm>
            <a:custGeom>
              <a:avLst/>
              <a:gdLst>
                <a:gd name="T0" fmla="*/ 2147483646 w 5"/>
                <a:gd name="T1" fmla="*/ 2147483646 h 8"/>
                <a:gd name="T2" fmla="*/ 2147483646 w 5"/>
                <a:gd name="T3" fmla="*/ 2147483646 h 8"/>
                <a:gd name="T4" fmla="*/ 2147483646 w 5"/>
                <a:gd name="T5" fmla="*/ 2147483646 h 8"/>
                <a:gd name="T6" fmla="*/ 0 w 5"/>
                <a:gd name="T7" fmla="*/ 2147483646 h 8"/>
                <a:gd name="T8" fmla="*/ 0 w 5"/>
                <a:gd name="T9" fmla="*/ 2147483646 h 8"/>
                <a:gd name="T10" fmla="*/ 0 w 5"/>
                <a:gd name="T11" fmla="*/ 2147483646 h 8"/>
                <a:gd name="T12" fmla="*/ 2147483646 w 5"/>
                <a:gd name="T13" fmla="*/ 0 h 8"/>
                <a:gd name="T14" fmla="*/ 2147483646 w 5"/>
                <a:gd name="T15" fmla="*/ 0 h 8"/>
                <a:gd name="T16" fmla="*/ 2147483646 w 5"/>
                <a:gd name="T17" fmla="*/ 0 h 8"/>
                <a:gd name="T18" fmla="*/ 2147483646 w 5"/>
                <a:gd name="T19" fmla="*/ 2147483646 h 8"/>
                <a:gd name="T20" fmla="*/ 2147483646 w 5"/>
                <a:gd name="T21" fmla="*/ 2147483646 h 8"/>
                <a:gd name="T22" fmla="*/ 2147483646 w 5"/>
                <a:gd name="T23" fmla="*/ 2147483646 h 8"/>
                <a:gd name="T24" fmla="*/ 2147483646 w 5"/>
                <a:gd name="T25" fmla="*/ 2147483646 h 8"/>
                <a:gd name="T26" fmla="*/ 2147483646 w 5"/>
                <a:gd name="T27" fmla="*/ 2147483646 h 8"/>
                <a:gd name="T28" fmla="*/ 2147483646 w 5"/>
                <a:gd name="T29" fmla="*/ 2147483646 h 8"/>
                <a:gd name="T30" fmla="*/ 2147483646 w 5"/>
                <a:gd name="T31" fmla="*/ 2147483646 h 8"/>
                <a:gd name="T32" fmla="*/ 2147483646 w 5"/>
                <a:gd name="T33" fmla="*/ 2147483646 h 8"/>
                <a:gd name="T34" fmla="*/ 2147483646 w 5"/>
                <a:gd name="T35" fmla="*/ 2147483646 h 8"/>
                <a:gd name="T36" fmla="*/ 2147483646 w 5"/>
                <a:gd name="T37" fmla="*/ 2147483646 h 8"/>
                <a:gd name="T38" fmla="*/ 2147483646 w 5"/>
                <a:gd name="T39" fmla="*/ 2147483646 h 8"/>
                <a:gd name="T40" fmla="*/ 2147483646 w 5"/>
                <a:gd name="T41" fmla="*/ 2147483646 h 8"/>
                <a:gd name="T42" fmla="*/ 2147483646 w 5"/>
                <a:gd name="T43" fmla="*/ 2147483646 h 8"/>
                <a:gd name="T44" fmla="*/ 2147483646 w 5"/>
                <a:gd name="T45" fmla="*/ 2147483646 h 8"/>
                <a:gd name="T46" fmla="*/ 2147483646 w 5"/>
                <a:gd name="T47" fmla="*/ 2147483646 h 8"/>
                <a:gd name="T48" fmla="*/ 2147483646 w 5"/>
                <a:gd name="T49" fmla="*/ 2147483646 h 8"/>
                <a:gd name="T50" fmla="*/ 2147483646 w 5"/>
                <a:gd name="T51" fmla="*/ 2147483646 h 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5" h="8">
                  <a:moveTo>
                    <a:pt x="1" y="8"/>
                  </a:moveTo>
                  <a:cubicBezTo>
                    <a:pt x="2" y="7"/>
                    <a:pt x="2" y="6"/>
                    <a:pt x="3" y="5"/>
                  </a:cubicBezTo>
                  <a:cubicBezTo>
                    <a:pt x="2" y="5"/>
                    <a:pt x="1" y="5"/>
                    <a:pt x="1" y="5"/>
                  </a:cubicBezTo>
                  <a:cubicBezTo>
                    <a:pt x="0" y="4"/>
                    <a:pt x="0" y="4"/>
                    <a:pt x="0" y="3"/>
                  </a:cubicBezTo>
                  <a:cubicBezTo>
                    <a:pt x="0" y="3"/>
                    <a:pt x="0" y="2"/>
                    <a:pt x="0" y="2"/>
                  </a:cubicBezTo>
                  <a:cubicBezTo>
                    <a:pt x="0" y="1"/>
                    <a:pt x="0" y="1"/>
                    <a:pt x="0" y="1"/>
                  </a:cubicBezTo>
                  <a:cubicBezTo>
                    <a:pt x="1" y="0"/>
                    <a:pt x="1" y="0"/>
                    <a:pt x="1" y="0"/>
                  </a:cubicBezTo>
                  <a:cubicBezTo>
                    <a:pt x="2" y="0"/>
                    <a:pt x="2" y="0"/>
                    <a:pt x="2" y="0"/>
                  </a:cubicBezTo>
                  <a:cubicBezTo>
                    <a:pt x="3" y="0"/>
                    <a:pt x="3" y="0"/>
                    <a:pt x="3" y="0"/>
                  </a:cubicBezTo>
                  <a:cubicBezTo>
                    <a:pt x="4" y="0"/>
                    <a:pt x="4" y="0"/>
                    <a:pt x="4" y="1"/>
                  </a:cubicBezTo>
                  <a:cubicBezTo>
                    <a:pt x="4" y="1"/>
                    <a:pt x="5" y="1"/>
                    <a:pt x="5" y="1"/>
                  </a:cubicBezTo>
                  <a:cubicBezTo>
                    <a:pt x="5" y="2"/>
                    <a:pt x="5" y="2"/>
                    <a:pt x="5" y="2"/>
                  </a:cubicBezTo>
                  <a:cubicBezTo>
                    <a:pt x="5" y="3"/>
                    <a:pt x="5" y="3"/>
                    <a:pt x="4" y="4"/>
                  </a:cubicBezTo>
                  <a:cubicBezTo>
                    <a:pt x="4" y="5"/>
                    <a:pt x="3" y="6"/>
                    <a:pt x="2" y="8"/>
                  </a:cubicBezTo>
                  <a:lnTo>
                    <a:pt x="1" y="8"/>
                  </a:lnTo>
                  <a:close/>
                  <a:moveTo>
                    <a:pt x="1" y="3"/>
                  </a:moveTo>
                  <a:cubicBezTo>
                    <a:pt x="1" y="3"/>
                    <a:pt x="1" y="4"/>
                    <a:pt x="1" y="4"/>
                  </a:cubicBezTo>
                  <a:cubicBezTo>
                    <a:pt x="2" y="4"/>
                    <a:pt x="2" y="4"/>
                    <a:pt x="2" y="4"/>
                  </a:cubicBezTo>
                  <a:cubicBezTo>
                    <a:pt x="3" y="4"/>
                    <a:pt x="3" y="4"/>
                    <a:pt x="3" y="4"/>
                  </a:cubicBezTo>
                  <a:cubicBezTo>
                    <a:pt x="3" y="4"/>
                    <a:pt x="3" y="4"/>
                    <a:pt x="4" y="3"/>
                  </a:cubicBezTo>
                  <a:cubicBezTo>
                    <a:pt x="4" y="3"/>
                    <a:pt x="4" y="2"/>
                    <a:pt x="4" y="2"/>
                  </a:cubicBezTo>
                  <a:cubicBezTo>
                    <a:pt x="4" y="2"/>
                    <a:pt x="3" y="1"/>
                    <a:pt x="3" y="1"/>
                  </a:cubicBezTo>
                  <a:cubicBezTo>
                    <a:pt x="3" y="1"/>
                    <a:pt x="3" y="1"/>
                    <a:pt x="2" y="1"/>
                  </a:cubicBezTo>
                  <a:cubicBezTo>
                    <a:pt x="2" y="1"/>
                    <a:pt x="2" y="1"/>
                    <a:pt x="2" y="1"/>
                  </a:cubicBezTo>
                  <a:cubicBezTo>
                    <a:pt x="1" y="1"/>
                    <a:pt x="1" y="1"/>
                    <a:pt x="1" y="2"/>
                  </a:cubicBezTo>
                  <a:cubicBezTo>
                    <a:pt x="1" y="2"/>
                    <a:pt x="1" y="3"/>
                    <a:pt x="1" y="3"/>
                  </a:cubicBezTo>
                  <a:close/>
                </a:path>
              </a:pathLst>
            </a:custGeom>
            <a:grpFill/>
            <a:ln w="6350">
              <a:solidFill>
                <a:srgbClr val="000000"/>
              </a:solidFill>
              <a:round/>
              <a:headEnd/>
              <a:tailEnd/>
            </a:ln>
          </p:spPr>
          <p:txBody>
            <a:bodyPr/>
            <a:lstStyle/>
            <a:p>
              <a:endParaRPr lang="zh-CN" altLang="en-US"/>
            </a:p>
          </p:txBody>
        </p:sp>
        <p:sp>
          <p:nvSpPr>
            <p:cNvPr id="365" name="Freeform 658"/>
            <p:cNvSpPr>
              <a:spLocks/>
            </p:cNvSpPr>
            <p:nvPr/>
          </p:nvSpPr>
          <p:spPr bwMode="auto">
            <a:xfrm>
              <a:off x="7473951" y="885825"/>
              <a:ext cx="9525" cy="9525"/>
            </a:xfrm>
            <a:custGeom>
              <a:avLst/>
              <a:gdLst>
                <a:gd name="T0" fmla="*/ 2147483646 w 6"/>
                <a:gd name="T1" fmla="*/ 2147483646 h 6"/>
                <a:gd name="T2" fmla="*/ 2147483646 w 6"/>
                <a:gd name="T3" fmla="*/ 2147483646 h 6"/>
                <a:gd name="T4" fmla="*/ 2147483646 w 6"/>
                <a:gd name="T5" fmla="*/ 2147483646 h 6"/>
                <a:gd name="T6" fmla="*/ 2147483646 w 6"/>
                <a:gd name="T7" fmla="*/ 2147483646 h 6"/>
                <a:gd name="T8" fmla="*/ 2147483646 w 6"/>
                <a:gd name="T9" fmla="*/ 2147483646 h 6"/>
                <a:gd name="T10" fmla="*/ 2147483646 w 6"/>
                <a:gd name="T11" fmla="*/ 2147483646 h 6"/>
                <a:gd name="T12" fmla="*/ 2147483646 w 6"/>
                <a:gd name="T13" fmla="*/ 2147483646 h 6"/>
                <a:gd name="T14" fmla="*/ 0 w 6"/>
                <a:gd name="T15" fmla="*/ 2147483646 h 6"/>
                <a:gd name="T16" fmla="*/ 2147483646 w 6"/>
                <a:gd name="T17" fmla="*/ 2147483646 h 6"/>
                <a:gd name="T18" fmla="*/ 0 w 6"/>
                <a:gd name="T19" fmla="*/ 2147483646 h 6"/>
                <a:gd name="T20" fmla="*/ 2147483646 w 6"/>
                <a:gd name="T21" fmla="*/ 2147483646 h 6"/>
                <a:gd name="T22" fmla="*/ 2147483646 w 6"/>
                <a:gd name="T23" fmla="*/ 2147483646 h 6"/>
                <a:gd name="T24" fmla="*/ 2147483646 w 6"/>
                <a:gd name="T25" fmla="*/ 0 h 6"/>
                <a:gd name="T26" fmla="*/ 2147483646 w 6"/>
                <a:gd name="T27" fmla="*/ 0 h 6"/>
                <a:gd name="T28" fmla="*/ 2147483646 w 6"/>
                <a:gd name="T29" fmla="*/ 2147483646 h 6"/>
                <a:gd name="T30" fmla="*/ 2147483646 w 6"/>
                <a:gd name="T31" fmla="*/ 2147483646 h 6"/>
                <a:gd name="T32" fmla="*/ 2147483646 w 6"/>
                <a:gd name="T33" fmla="*/ 2147483646 h 6"/>
                <a:gd name="T34" fmla="*/ 2147483646 w 6"/>
                <a:gd name="T35" fmla="*/ 2147483646 h 6"/>
                <a:gd name="T36" fmla="*/ 2147483646 w 6"/>
                <a:gd name="T37" fmla="*/ 2147483646 h 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 h="6">
                  <a:moveTo>
                    <a:pt x="6" y="4"/>
                  </a:moveTo>
                  <a:lnTo>
                    <a:pt x="5" y="4"/>
                  </a:lnTo>
                  <a:lnTo>
                    <a:pt x="3" y="3"/>
                  </a:lnTo>
                  <a:lnTo>
                    <a:pt x="4" y="6"/>
                  </a:lnTo>
                  <a:lnTo>
                    <a:pt x="3" y="6"/>
                  </a:lnTo>
                  <a:lnTo>
                    <a:pt x="3" y="3"/>
                  </a:lnTo>
                  <a:lnTo>
                    <a:pt x="1" y="4"/>
                  </a:lnTo>
                  <a:lnTo>
                    <a:pt x="0" y="4"/>
                  </a:lnTo>
                  <a:lnTo>
                    <a:pt x="2" y="2"/>
                  </a:lnTo>
                  <a:lnTo>
                    <a:pt x="0" y="1"/>
                  </a:lnTo>
                  <a:lnTo>
                    <a:pt x="1" y="1"/>
                  </a:lnTo>
                  <a:lnTo>
                    <a:pt x="3" y="2"/>
                  </a:lnTo>
                  <a:lnTo>
                    <a:pt x="3" y="0"/>
                  </a:lnTo>
                  <a:lnTo>
                    <a:pt x="4" y="0"/>
                  </a:lnTo>
                  <a:lnTo>
                    <a:pt x="3" y="2"/>
                  </a:lnTo>
                  <a:lnTo>
                    <a:pt x="5" y="1"/>
                  </a:lnTo>
                  <a:lnTo>
                    <a:pt x="6" y="1"/>
                  </a:lnTo>
                  <a:lnTo>
                    <a:pt x="4" y="2"/>
                  </a:lnTo>
                  <a:lnTo>
                    <a:pt x="6" y="4"/>
                  </a:lnTo>
                  <a:close/>
                </a:path>
              </a:pathLst>
            </a:custGeom>
            <a:grpFill/>
            <a:ln w="6350">
              <a:solidFill>
                <a:srgbClr val="000000"/>
              </a:solidFill>
              <a:round/>
              <a:headEnd/>
              <a:tailEnd/>
            </a:ln>
          </p:spPr>
          <p:txBody>
            <a:bodyPr/>
            <a:lstStyle/>
            <a:p>
              <a:endParaRPr lang="zh-CN" altLang="en-US"/>
            </a:p>
          </p:txBody>
        </p:sp>
        <p:sp>
          <p:nvSpPr>
            <p:cNvPr id="366" name="Freeform 659"/>
            <p:cNvSpPr>
              <a:spLocks noEditPoints="1"/>
            </p:cNvSpPr>
            <p:nvPr/>
          </p:nvSpPr>
          <p:spPr bwMode="auto">
            <a:xfrm>
              <a:off x="7524751" y="885825"/>
              <a:ext cx="7938" cy="12700"/>
            </a:xfrm>
            <a:custGeom>
              <a:avLst/>
              <a:gdLst>
                <a:gd name="T0" fmla="*/ 0 w 5"/>
                <a:gd name="T1" fmla="*/ 2147483646 h 8"/>
                <a:gd name="T2" fmla="*/ 0 w 5"/>
                <a:gd name="T3" fmla="*/ 2147483646 h 8"/>
                <a:gd name="T4" fmla="*/ 2147483646 w 5"/>
                <a:gd name="T5" fmla="*/ 0 h 8"/>
                <a:gd name="T6" fmla="*/ 2147483646 w 5"/>
                <a:gd name="T7" fmla="*/ 0 h 8"/>
                <a:gd name="T8" fmla="*/ 2147483646 w 5"/>
                <a:gd name="T9" fmla="*/ 0 h 8"/>
                <a:gd name="T10" fmla="*/ 2147483646 w 5"/>
                <a:gd name="T11" fmla="*/ 2147483646 h 8"/>
                <a:gd name="T12" fmla="*/ 2147483646 w 5"/>
                <a:gd name="T13" fmla="*/ 2147483646 h 8"/>
                <a:gd name="T14" fmla="*/ 2147483646 w 5"/>
                <a:gd name="T15" fmla="*/ 2147483646 h 8"/>
                <a:gd name="T16" fmla="*/ 2147483646 w 5"/>
                <a:gd name="T17" fmla="*/ 2147483646 h 8"/>
                <a:gd name="T18" fmla="*/ 2147483646 w 5"/>
                <a:gd name="T19" fmla="*/ 2147483646 h 8"/>
                <a:gd name="T20" fmla="*/ 2147483646 w 5"/>
                <a:gd name="T21" fmla="*/ 2147483646 h 8"/>
                <a:gd name="T22" fmla="*/ 0 w 5"/>
                <a:gd name="T23" fmla="*/ 2147483646 h 8"/>
                <a:gd name="T24" fmla="*/ 0 w 5"/>
                <a:gd name="T25" fmla="*/ 2147483646 h 8"/>
                <a:gd name="T26" fmla="*/ 2147483646 w 5"/>
                <a:gd name="T27" fmla="*/ 2147483646 h 8"/>
                <a:gd name="T28" fmla="*/ 2147483646 w 5"/>
                <a:gd name="T29" fmla="*/ 2147483646 h 8"/>
                <a:gd name="T30" fmla="*/ 2147483646 w 5"/>
                <a:gd name="T31" fmla="*/ 2147483646 h 8"/>
                <a:gd name="T32" fmla="*/ 2147483646 w 5"/>
                <a:gd name="T33" fmla="*/ 2147483646 h 8"/>
                <a:gd name="T34" fmla="*/ 2147483646 w 5"/>
                <a:gd name="T35" fmla="*/ 2147483646 h 8"/>
                <a:gd name="T36" fmla="*/ 2147483646 w 5"/>
                <a:gd name="T37" fmla="*/ 2147483646 h 8"/>
                <a:gd name="T38" fmla="*/ 2147483646 w 5"/>
                <a:gd name="T39" fmla="*/ 2147483646 h 8"/>
                <a:gd name="T40" fmla="*/ 2147483646 w 5"/>
                <a:gd name="T41" fmla="*/ 2147483646 h 8"/>
                <a:gd name="T42" fmla="*/ 2147483646 w 5"/>
                <a:gd name="T43" fmla="*/ 0 h 8"/>
                <a:gd name="T44" fmla="*/ 2147483646 w 5"/>
                <a:gd name="T45" fmla="*/ 2147483646 h 8"/>
                <a:gd name="T46" fmla="*/ 2147483646 w 5"/>
                <a:gd name="T47" fmla="*/ 2147483646 h 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5" h="8">
                  <a:moveTo>
                    <a:pt x="0" y="3"/>
                  </a:moveTo>
                  <a:cubicBezTo>
                    <a:pt x="0" y="2"/>
                    <a:pt x="0" y="2"/>
                    <a:pt x="0" y="1"/>
                  </a:cubicBezTo>
                  <a:cubicBezTo>
                    <a:pt x="1" y="1"/>
                    <a:pt x="1" y="0"/>
                    <a:pt x="1" y="0"/>
                  </a:cubicBezTo>
                  <a:cubicBezTo>
                    <a:pt x="2" y="0"/>
                    <a:pt x="2" y="0"/>
                    <a:pt x="3" y="0"/>
                  </a:cubicBezTo>
                  <a:cubicBezTo>
                    <a:pt x="3" y="0"/>
                    <a:pt x="4" y="0"/>
                    <a:pt x="4" y="0"/>
                  </a:cubicBezTo>
                  <a:cubicBezTo>
                    <a:pt x="5" y="1"/>
                    <a:pt x="5" y="1"/>
                    <a:pt x="5" y="2"/>
                  </a:cubicBezTo>
                  <a:cubicBezTo>
                    <a:pt x="5" y="3"/>
                    <a:pt x="5" y="3"/>
                    <a:pt x="5" y="4"/>
                  </a:cubicBezTo>
                  <a:cubicBezTo>
                    <a:pt x="5" y="5"/>
                    <a:pt x="5" y="6"/>
                    <a:pt x="5" y="6"/>
                  </a:cubicBezTo>
                  <a:cubicBezTo>
                    <a:pt x="4" y="7"/>
                    <a:pt x="4" y="7"/>
                    <a:pt x="3" y="8"/>
                  </a:cubicBezTo>
                  <a:cubicBezTo>
                    <a:pt x="3" y="8"/>
                    <a:pt x="2" y="8"/>
                    <a:pt x="2" y="8"/>
                  </a:cubicBezTo>
                  <a:cubicBezTo>
                    <a:pt x="1" y="7"/>
                    <a:pt x="1" y="7"/>
                    <a:pt x="1" y="7"/>
                  </a:cubicBezTo>
                  <a:cubicBezTo>
                    <a:pt x="0" y="6"/>
                    <a:pt x="0" y="6"/>
                    <a:pt x="0" y="5"/>
                  </a:cubicBezTo>
                  <a:cubicBezTo>
                    <a:pt x="0" y="5"/>
                    <a:pt x="0" y="4"/>
                    <a:pt x="0" y="3"/>
                  </a:cubicBezTo>
                  <a:close/>
                  <a:moveTo>
                    <a:pt x="1" y="3"/>
                  </a:moveTo>
                  <a:cubicBezTo>
                    <a:pt x="1" y="4"/>
                    <a:pt x="1" y="5"/>
                    <a:pt x="1" y="5"/>
                  </a:cubicBezTo>
                  <a:cubicBezTo>
                    <a:pt x="1" y="6"/>
                    <a:pt x="2" y="6"/>
                    <a:pt x="2" y="7"/>
                  </a:cubicBezTo>
                  <a:cubicBezTo>
                    <a:pt x="2" y="7"/>
                    <a:pt x="3" y="7"/>
                    <a:pt x="3" y="7"/>
                  </a:cubicBezTo>
                  <a:cubicBezTo>
                    <a:pt x="3" y="7"/>
                    <a:pt x="4" y="6"/>
                    <a:pt x="4" y="6"/>
                  </a:cubicBezTo>
                  <a:cubicBezTo>
                    <a:pt x="4" y="5"/>
                    <a:pt x="4" y="5"/>
                    <a:pt x="4" y="4"/>
                  </a:cubicBezTo>
                  <a:cubicBezTo>
                    <a:pt x="4" y="3"/>
                    <a:pt x="4" y="3"/>
                    <a:pt x="4" y="2"/>
                  </a:cubicBezTo>
                  <a:cubicBezTo>
                    <a:pt x="4" y="2"/>
                    <a:pt x="4" y="1"/>
                    <a:pt x="4" y="1"/>
                  </a:cubicBezTo>
                  <a:cubicBezTo>
                    <a:pt x="3" y="1"/>
                    <a:pt x="3" y="0"/>
                    <a:pt x="3" y="0"/>
                  </a:cubicBezTo>
                  <a:cubicBezTo>
                    <a:pt x="2" y="0"/>
                    <a:pt x="2" y="1"/>
                    <a:pt x="2" y="1"/>
                  </a:cubicBezTo>
                  <a:cubicBezTo>
                    <a:pt x="1" y="1"/>
                    <a:pt x="1" y="2"/>
                    <a:pt x="1" y="3"/>
                  </a:cubicBezTo>
                  <a:close/>
                </a:path>
              </a:pathLst>
            </a:custGeom>
            <a:grpFill/>
            <a:ln w="6350">
              <a:solidFill>
                <a:srgbClr val="000000"/>
              </a:solidFill>
              <a:round/>
              <a:headEnd/>
              <a:tailEnd/>
            </a:ln>
          </p:spPr>
          <p:txBody>
            <a:bodyPr/>
            <a:lstStyle/>
            <a:p>
              <a:endParaRPr lang="zh-CN" altLang="en-US"/>
            </a:p>
          </p:txBody>
        </p:sp>
        <p:sp>
          <p:nvSpPr>
            <p:cNvPr id="367" name="Freeform 660"/>
            <p:cNvSpPr>
              <a:spLocks noEditPoints="1"/>
            </p:cNvSpPr>
            <p:nvPr/>
          </p:nvSpPr>
          <p:spPr bwMode="auto">
            <a:xfrm>
              <a:off x="7580313" y="885825"/>
              <a:ext cx="6350" cy="12700"/>
            </a:xfrm>
            <a:custGeom>
              <a:avLst/>
              <a:gdLst>
                <a:gd name="T0" fmla="*/ 2147483646 w 4"/>
                <a:gd name="T1" fmla="*/ 2147483646 h 8"/>
                <a:gd name="T2" fmla="*/ 2147483646 w 4"/>
                <a:gd name="T3" fmla="*/ 2147483646 h 8"/>
                <a:gd name="T4" fmla="*/ 2147483646 w 4"/>
                <a:gd name="T5" fmla="*/ 2147483646 h 8"/>
                <a:gd name="T6" fmla="*/ 2147483646 w 4"/>
                <a:gd name="T7" fmla="*/ 2147483646 h 8"/>
                <a:gd name="T8" fmla="*/ 2147483646 w 4"/>
                <a:gd name="T9" fmla="*/ 2147483646 h 8"/>
                <a:gd name="T10" fmla="*/ 2147483646 w 4"/>
                <a:gd name="T11" fmla="*/ 2147483646 h 8"/>
                <a:gd name="T12" fmla="*/ 2147483646 w 4"/>
                <a:gd name="T13" fmla="*/ 2147483646 h 8"/>
                <a:gd name="T14" fmla="*/ 0 w 4"/>
                <a:gd name="T15" fmla="*/ 2147483646 h 8"/>
                <a:gd name="T16" fmla="*/ 0 w 4"/>
                <a:gd name="T17" fmla="*/ 2147483646 h 8"/>
                <a:gd name="T18" fmla="*/ 0 w 4"/>
                <a:gd name="T19" fmla="*/ 2147483646 h 8"/>
                <a:gd name="T20" fmla="*/ 0 w 4"/>
                <a:gd name="T21" fmla="*/ 2147483646 h 8"/>
                <a:gd name="T22" fmla="*/ 2147483646 w 4"/>
                <a:gd name="T23" fmla="*/ 2147483646 h 8"/>
                <a:gd name="T24" fmla="*/ 2147483646 w 4"/>
                <a:gd name="T25" fmla="*/ 2147483646 h 8"/>
                <a:gd name="T26" fmla="*/ 0 w 4"/>
                <a:gd name="T27" fmla="*/ 2147483646 h 8"/>
                <a:gd name="T28" fmla="*/ 0 w 4"/>
                <a:gd name="T29" fmla="*/ 2147483646 h 8"/>
                <a:gd name="T30" fmla="*/ 2147483646 w 4"/>
                <a:gd name="T31" fmla="*/ 2147483646 h 8"/>
                <a:gd name="T32" fmla="*/ 2147483646 w 4"/>
                <a:gd name="T33" fmla="*/ 0 h 8"/>
                <a:gd name="T34" fmla="*/ 2147483646 w 4"/>
                <a:gd name="T35" fmla="*/ 0 h 8"/>
                <a:gd name="T36" fmla="*/ 2147483646 w 4"/>
                <a:gd name="T37" fmla="*/ 2147483646 h 8"/>
                <a:gd name="T38" fmla="*/ 2147483646 w 4"/>
                <a:gd name="T39" fmla="*/ 2147483646 h 8"/>
                <a:gd name="T40" fmla="*/ 2147483646 w 4"/>
                <a:gd name="T41" fmla="*/ 0 h 8"/>
                <a:gd name="T42" fmla="*/ 2147483646 w 4"/>
                <a:gd name="T43" fmla="*/ 0 h 8"/>
                <a:gd name="T44" fmla="*/ 2147483646 w 4"/>
                <a:gd name="T45" fmla="*/ 2147483646 h 8"/>
                <a:gd name="T46" fmla="*/ 2147483646 w 4"/>
                <a:gd name="T47" fmla="*/ 2147483646 h 8"/>
                <a:gd name="T48" fmla="*/ 2147483646 w 4"/>
                <a:gd name="T49" fmla="*/ 2147483646 h 8"/>
                <a:gd name="T50" fmla="*/ 2147483646 w 4"/>
                <a:gd name="T51" fmla="*/ 2147483646 h 8"/>
                <a:gd name="T52" fmla="*/ 2147483646 w 4"/>
                <a:gd name="T53" fmla="*/ 2147483646 h 8"/>
                <a:gd name="T54" fmla="*/ 2147483646 w 4"/>
                <a:gd name="T55" fmla="*/ 2147483646 h 8"/>
                <a:gd name="T56" fmla="*/ 2147483646 w 4"/>
                <a:gd name="T57" fmla="*/ 2147483646 h 8"/>
                <a:gd name="T58" fmla="*/ 2147483646 w 4"/>
                <a:gd name="T59" fmla="*/ 2147483646 h 8"/>
                <a:gd name="T60" fmla="*/ 2147483646 w 4"/>
                <a:gd name="T61" fmla="*/ 2147483646 h 8"/>
                <a:gd name="T62" fmla="*/ 2147483646 w 4"/>
                <a:gd name="T63" fmla="*/ 2147483646 h 8"/>
                <a:gd name="T64" fmla="*/ 2147483646 w 4"/>
                <a:gd name="T65" fmla="*/ 2147483646 h 8"/>
                <a:gd name="T66" fmla="*/ 2147483646 w 4"/>
                <a:gd name="T67" fmla="*/ 2147483646 h 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 h="8">
                  <a:moveTo>
                    <a:pt x="4" y="6"/>
                  </a:moveTo>
                  <a:lnTo>
                    <a:pt x="4" y="6"/>
                  </a:lnTo>
                  <a:lnTo>
                    <a:pt x="3" y="8"/>
                  </a:lnTo>
                  <a:lnTo>
                    <a:pt x="3" y="6"/>
                  </a:lnTo>
                  <a:lnTo>
                    <a:pt x="1" y="6"/>
                  </a:lnTo>
                  <a:lnTo>
                    <a:pt x="1" y="8"/>
                  </a:lnTo>
                  <a:lnTo>
                    <a:pt x="0" y="8"/>
                  </a:lnTo>
                  <a:lnTo>
                    <a:pt x="0" y="6"/>
                  </a:lnTo>
                  <a:lnTo>
                    <a:pt x="0" y="5"/>
                  </a:lnTo>
                  <a:lnTo>
                    <a:pt x="1" y="5"/>
                  </a:lnTo>
                  <a:lnTo>
                    <a:pt x="1" y="3"/>
                  </a:lnTo>
                  <a:lnTo>
                    <a:pt x="0" y="3"/>
                  </a:lnTo>
                  <a:lnTo>
                    <a:pt x="0" y="2"/>
                  </a:lnTo>
                  <a:lnTo>
                    <a:pt x="1" y="2"/>
                  </a:lnTo>
                  <a:lnTo>
                    <a:pt x="1" y="0"/>
                  </a:lnTo>
                  <a:lnTo>
                    <a:pt x="2" y="0"/>
                  </a:lnTo>
                  <a:lnTo>
                    <a:pt x="2" y="2"/>
                  </a:lnTo>
                  <a:lnTo>
                    <a:pt x="3" y="2"/>
                  </a:lnTo>
                  <a:lnTo>
                    <a:pt x="4" y="0"/>
                  </a:lnTo>
                  <a:lnTo>
                    <a:pt x="4" y="2"/>
                  </a:lnTo>
                  <a:lnTo>
                    <a:pt x="4" y="3"/>
                  </a:lnTo>
                  <a:lnTo>
                    <a:pt x="4" y="5"/>
                  </a:lnTo>
                  <a:lnTo>
                    <a:pt x="4" y="6"/>
                  </a:lnTo>
                  <a:close/>
                  <a:moveTo>
                    <a:pt x="3" y="3"/>
                  </a:moveTo>
                  <a:lnTo>
                    <a:pt x="2" y="3"/>
                  </a:lnTo>
                  <a:lnTo>
                    <a:pt x="1" y="5"/>
                  </a:lnTo>
                  <a:lnTo>
                    <a:pt x="3" y="5"/>
                  </a:lnTo>
                  <a:lnTo>
                    <a:pt x="3" y="3"/>
                  </a:lnTo>
                  <a:close/>
                </a:path>
              </a:pathLst>
            </a:custGeom>
            <a:grpFill/>
            <a:ln w="6350">
              <a:solidFill>
                <a:srgbClr val="000000"/>
              </a:solidFill>
              <a:round/>
              <a:headEnd/>
              <a:tailEnd/>
            </a:ln>
          </p:spPr>
          <p:txBody>
            <a:bodyPr/>
            <a:lstStyle/>
            <a:p>
              <a:endParaRPr lang="zh-CN" altLang="en-US"/>
            </a:p>
          </p:txBody>
        </p:sp>
        <p:sp>
          <p:nvSpPr>
            <p:cNvPr id="368" name="Oval 661"/>
            <p:cNvSpPr>
              <a:spLocks noChangeArrowheads="1"/>
            </p:cNvSpPr>
            <p:nvPr/>
          </p:nvSpPr>
          <p:spPr bwMode="auto">
            <a:xfrm>
              <a:off x="7470776" y="1590675"/>
              <a:ext cx="46038" cy="42862"/>
            </a:xfrm>
            <a:prstGeom prst="ellipse">
              <a:avLst/>
            </a:prstGeom>
            <a:grpFill/>
            <a:ln w="6350">
              <a:solidFill>
                <a:srgbClr val="000000"/>
              </a:solidFill>
              <a:round/>
              <a:headEnd/>
              <a:tailEnd/>
            </a:ln>
          </p:spPr>
          <p:txBody>
            <a:bodyPr/>
            <a:lstStyle/>
            <a:p>
              <a:endParaRPr lang="zh-CN" altLang="en-US">
                <a:solidFill>
                  <a:srgbClr val="000000"/>
                </a:solidFill>
              </a:endParaRPr>
            </a:p>
          </p:txBody>
        </p:sp>
        <p:sp>
          <p:nvSpPr>
            <p:cNvPr id="369" name="Oval 662"/>
            <p:cNvSpPr>
              <a:spLocks noChangeArrowheads="1"/>
            </p:cNvSpPr>
            <p:nvPr/>
          </p:nvSpPr>
          <p:spPr bwMode="auto">
            <a:xfrm>
              <a:off x="7543801" y="1590675"/>
              <a:ext cx="42863" cy="42862"/>
            </a:xfrm>
            <a:prstGeom prst="ellipse">
              <a:avLst/>
            </a:prstGeom>
            <a:grpFill/>
            <a:ln w="6350">
              <a:solidFill>
                <a:srgbClr val="000000"/>
              </a:solidFill>
              <a:round/>
              <a:headEnd/>
              <a:tailEnd/>
            </a:ln>
          </p:spPr>
          <p:txBody>
            <a:bodyPr/>
            <a:lstStyle/>
            <a:p>
              <a:endParaRPr lang="zh-CN" altLang="en-US">
                <a:solidFill>
                  <a:srgbClr val="000000"/>
                </a:solidFill>
              </a:endParaRPr>
            </a:p>
          </p:txBody>
        </p:sp>
      </p:grpSp>
      <p:grpSp>
        <p:nvGrpSpPr>
          <p:cNvPr id="242" name="组合 835"/>
          <p:cNvGrpSpPr>
            <a:grpSpLocks/>
          </p:cNvGrpSpPr>
          <p:nvPr/>
        </p:nvGrpSpPr>
        <p:grpSpPr bwMode="auto">
          <a:xfrm>
            <a:off x="5118471" y="4737808"/>
            <a:ext cx="820738" cy="806450"/>
            <a:chOff x="7040564" y="3705226"/>
            <a:chExt cx="820738" cy="806451"/>
          </a:xfrm>
          <a:solidFill>
            <a:schemeClr val="tx1"/>
          </a:solidFill>
        </p:grpSpPr>
        <p:sp>
          <p:nvSpPr>
            <p:cNvPr id="244" name="Freeform 261"/>
            <p:cNvSpPr>
              <a:spLocks noEditPoints="1"/>
            </p:cNvSpPr>
            <p:nvPr/>
          </p:nvSpPr>
          <p:spPr bwMode="auto">
            <a:xfrm>
              <a:off x="7040564" y="3705226"/>
              <a:ext cx="469900" cy="469900"/>
            </a:xfrm>
            <a:custGeom>
              <a:avLst/>
              <a:gdLst>
                <a:gd name="T0" fmla="*/ 2147483646 w 303"/>
                <a:gd name="T1" fmla="*/ 2147483646 h 303"/>
                <a:gd name="T2" fmla="*/ 0 w 303"/>
                <a:gd name="T3" fmla="*/ 2147483646 h 303"/>
                <a:gd name="T4" fmla="*/ 2147483646 w 303"/>
                <a:gd name="T5" fmla="*/ 0 h 303"/>
                <a:gd name="T6" fmla="*/ 2147483646 w 303"/>
                <a:gd name="T7" fmla="*/ 2147483646 h 303"/>
                <a:gd name="T8" fmla="*/ 2147483646 w 303"/>
                <a:gd name="T9" fmla="*/ 2147483646 h 303"/>
                <a:gd name="T10" fmla="*/ 2147483646 w 303"/>
                <a:gd name="T11" fmla="*/ 2147483646 h 303"/>
                <a:gd name="T12" fmla="*/ 2147483646 w 303"/>
                <a:gd name="T13" fmla="*/ 2147483646 h 303"/>
                <a:gd name="T14" fmla="*/ 2147483646 w 303"/>
                <a:gd name="T15" fmla="*/ 2147483646 h 303"/>
                <a:gd name="T16" fmla="*/ 2147483646 w 303"/>
                <a:gd name="T17" fmla="*/ 2147483646 h 303"/>
                <a:gd name="T18" fmla="*/ 2147483646 w 303"/>
                <a:gd name="T19" fmla="*/ 2147483646 h 30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3" h="303">
                  <a:moveTo>
                    <a:pt x="151" y="303"/>
                  </a:moveTo>
                  <a:cubicBezTo>
                    <a:pt x="68" y="303"/>
                    <a:pt x="0" y="235"/>
                    <a:pt x="0" y="152"/>
                  </a:cubicBezTo>
                  <a:cubicBezTo>
                    <a:pt x="0" y="68"/>
                    <a:pt x="68" y="0"/>
                    <a:pt x="151" y="0"/>
                  </a:cubicBezTo>
                  <a:cubicBezTo>
                    <a:pt x="235" y="0"/>
                    <a:pt x="303" y="68"/>
                    <a:pt x="303" y="152"/>
                  </a:cubicBezTo>
                  <a:cubicBezTo>
                    <a:pt x="303" y="235"/>
                    <a:pt x="235" y="303"/>
                    <a:pt x="151" y="303"/>
                  </a:cubicBezTo>
                  <a:close/>
                  <a:moveTo>
                    <a:pt x="151" y="8"/>
                  </a:moveTo>
                  <a:cubicBezTo>
                    <a:pt x="72" y="8"/>
                    <a:pt x="8" y="72"/>
                    <a:pt x="8" y="152"/>
                  </a:cubicBezTo>
                  <a:cubicBezTo>
                    <a:pt x="8" y="231"/>
                    <a:pt x="72" y="295"/>
                    <a:pt x="151" y="295"/>
                  </a:cubicBezTo>
                  <a:cubicBezTo>
                    <a:pt x="231" y="295"/>
                    <a:pt x="295" y="231"/>
                    <a:pt x="295" y="152"/>
                  </a:cubicBezTo>
                  <a:cubicBezTo>
                    <a:pt x="295" y="72"/>
                    <a:pt x="231" y="8"/>
                    <a:pt x="151" y="8"/>
                  </a:cubicBezTo>
                  <a:close/>
                </a:path>
              </a:pathLst>
            </a:custGeom>
            <a:grpFill/>
            <a:ln w="6350">
              <a:solidFill>
                <a:srgbClr val="000000"/>
              </a:solidFill>
              <a:round/>
              <a:headEnd/>
              <a:tailEnd/>
            </a:ln>
          </p:spPr>
          <p:txBody>
            <a:bodyPr/>
            <a:lstStyle/>
            <a:p>
              <a:endParaRPr lang="zh-CN" altLang="en-US"/>
            </a:p>
          </p:txBody>
        </p:sp>
        <p:sp>
          <p:nvSpPr>
            <p:cNvPr id="245" name="Freeform 262"/>
            <p:cNvSpPr>
              <a:spLocks/>
            </p:cNvSpPr>
            <p:nvPr/>
          </p:nvSpPr>
          <p:spPr bwMode="auto">
            <a:xfrm>
              <a:off x="7462839" y="4098926"/>
              <a:ext cx="398463" cy="396875"/>
            </a:xfrm>
            <a:custGeom>
              <a:avLst/>
              <a:gdLst>
                <a:gd name="T0" fmla="*/ 2147483646 w 257"/>
                <a:gd name="T1" fmla="*/ 2147483646 h 255"/>
                <a:gd name="T2" fmla="*/ 0 w 257"/>
                <a:gd name="T3" fmla="*/ 2147483646 h 255"/>
                <a:gd name="T4" fmla="*/ 2147483646 w 257"/>
                <a:gd name="T5" fmla="*/ 0 h 255"/>
                <a:gd name="T6" fmla="*/ 2147483646 w 257"/>
                <a:gd name="T7" fmla="*/ 2147483646 h 255"/>
                <a:gd name="T8" fmla="*/ 2147483646 w 257"/>
                <a:gd name="T9" fmla="*/ 2147483646 h 255"/>
                <a:gd name="T10" fmla="*/ 2147483646 w 257"/>
                <a:gd name="T11" fmla="*/ 2147483646 h 255"/>
                <a:gd name="T12" fmla="*/ 2147483646 w 257"/>
                <a:gd name="T13" fmla="*/ 2147483646 h 255"/>
                <a:gd name="T14" fmla="*/ 2147483646 w 257"/>
                <a:gd name="T15" fmla="*/ 2147483646 h 255"/>
                <a:gd name="T16" fmla="*/ 2147483646 w 257"/>
                <a:gd name="T17" fmla="*/ 2147483646 h 255"/>
                <a:gd name="T18" fmla="*/ 2147483646 w 257"/>
                <a:gd name="T19" fmla="*/ 2147483646 h 255"/>
                <a:gd name="T20" fmla="*/ 2147483646 w 257"/>
                <a:gd name="T21" fmla="*/ 2147483646 h 25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57" h="255">
                  <a:moveTo>
                    <a:pt x="104" y="255"/>
                  </a:moveTo>
                  <a:cubicBezTo>
                    <a:pt x="44" y="243"/>
                    <a:pt x="0" y="190"/>
                    <a:pt x="0" y="128"/>
                  </a:cubicBezTo>
                  <a:cubicBezTo>
                    <a:pt x="0" y="57"/>
                    <a:pt x="57" y="0"/>
                    <a:pt x="129" y="0"/>
                  </a:cubicBezTo>
                  <a:cubicBezTo>
                    <a:pt x="200" y="0"/>
                    <a:pt x="257" y="57"/>
                    <a:pt x="257" y="128"/>
                  </a:cubicBezTo>
                  <a:cubicBezTo>
                    <a:pt x="257" y="190"/>
                    <a:pt x="214" y="243"/>
                    <a:pt x="153" y="255"/>
                  </a:cubicBezTo>
                  <a:cubicBezTo>
                    <a:pt x="152" y="247"/>
                    <a:pt x="152" y="247"/>
                    <a:pt x="152" y="247"/>
                  </a:cubicBezTo>
                  <a:cubicBezTo>
                    <a:pt x="208" y="236"/>
                    <a:pt x="249" y="186"/>
                    <a:pt x="249" y="128"/>
                  </a:cubicBezTo>
                  <a:cubicBezTo>
                    <a:pt x="249" y="62"/>
                    <a:pt x="195" y="8"/>
                    <a:pt x="129" y="8"/>
                  </a:cubicBezTo>
                  <a:cubicBezTo>
                    <a:pt x="62" y="8"/>
                    <a:pt x="8" y="62"/>
                    <a:pt x="8" y="128"/>
                  </a:cubicBezTo>
                  <a:cubicBezTo>
                    <a:pt x="8" y="186"/>
                    <a:pt x="49" y="236"/>
                    <a:pt x="106" y="247"/>
                  </a:cubicBezTo>
                  <a:lnTo>
                    <a:pt x="104" y="255"/>
                  </a:lnTo>
                  <a:close/>
                </a:path>
              </a:pathLst>
            </a:custGeom>
            <a:grpFill/>
            <a:ln w="6350">
              <a:solidFill>
                <a:srgbClr val="000000"/>
              </a:solidFill>
              <a:round/>
              <a:headEnd/>
              <a:tailEnd/>
            </a:ln>
          </p:spPr>
          <p:txBody>
            <a:bodyPr/>
            <a:lstStyle/>
            <a:p>
              <a:endParaRPr lang="zh-CN" altLang="en-US"/>
            </a:p>
          </p:txBody>
        </p:sp>
        <p:sp>
          <p:nvSpPr>
            <p:cNvPr id="246" name="Freeform 263"/>
            <p:cNvSpPr>
              <a:spLocks noEditPoints="1"/>
            </p:cNvSpPr>
            <p:nvPr/>
          </p:nvSpPr>
          <p:spPr bwMode="auto">
            <a:xfrm>
              <a:off x="7497764" y="4135439"/>
              <a:ext cx="328613" cy="327025"/>
            </a:xfrm>
            <a:custGeom>
              <a:avLst/>
              <a:gdLst>
                <a:gd name="T0" fmla="*/ 2147483646 w 211"/>
                <a:gd name="T1" fmla="*/ 2147483646 h 211"/>
                <a:gd name="T2" fmla="*/ 0 w 211"/>
                <a:gd name="T3" fmla="*/ 2147483646 h 211"/>
                <a:gd name="T4" fmla="*/ 2147483646 w 211"/>
                <a:gd name="T5" fmla="*/ 0 h 211"/>
                <a:gd name="T6" fmla="*/ 2147483646 w 211"/>
                <a:gd name="T7" fmla="*/ 2147483646 h 211"/>
                <a:gd name="T8" fmla="*/ 2147483646 w 211"/>
                <a:gd name="T9" fmla="*/ 2147483646 h 211"/>
                <a:gd name="T10" fmla="*/ 2147483646 w 211"/>
                <a:gd name="T11" fmla="*/ 2147483646 h 211"/>
                <a:gd name="T12" fmla="*/ 2147483646 w 211"/>
                <a:gd name="T13" fmla="*/ 2147483646 h 211"/>
                <a:gd name="T14" fmla="*/ 2147483646 w 211"/>
                <a:gd name="T15" fmla="*/ 2147483646 h 211"/>
                <a:gd name="T16" fmla="*/ 2147483646 w 211"/>
                <a:gd name="T17" fmla="*/ 2147483646 h 211"/>
                <a:gd name="T18" fmla="*/ 2147483646 w 211"/>
                <a:gd name="T19" fmla="*/ 2147483646 h 2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211">
                  <a:moveTo>
                    <a:pt x="106" y="211"/>
                  </a:moveTo>
                  <a:cubicBezTo>
                    <a:pt x="47" y="211"/>
                    <a:pt x="0" y="164"/>
                    <a:pt x="0" y="105"/>
                  </a:cubicBezTo>
                  <a:cubicBezTo>
                    <a:pt x="0" y="47"/>
                    <a:pt x="47" y="0"/>
                    <a:pt x="106" y="0"/>
                  </a:cubicBezTo>
                  <a:cubicBezTo>
                    <a:pt x="164" y="0"/>
                    <a:pt x="211" y="47"/>
                    <a:pt x="211" y="105"/>
                  </a:cubicBezTo>
                  <a:cubicBezTo>
                    <a:pt x="211" y="164"/>
                    <a:pt x="164" y="211"/>
                    <a:pt x="106" y="211"/>
                  </a:cubicBezTo>
                  <a:close/>
                  <a:moveTo>
                    <a:pt x="106" y="4"/>
                  </a:moveTo>
                  <a:cubicBezTo>
                    <a:pt x="50" y="4"/>
                    <a:pt x="4" y="49"/>
                    <a:pt x="4" y="105"/>
                  </a:cubicBezTo>
                  <a:cubicBezTo>
                    <a:pt x="4" y="162"/>
                    <a:pt x="50" y="207"/>
                    <a:pt x="106" y="207"/>
                  </a:cubicBezTo>
                  <a:cubicBezTo>
                    <a:pt x="162" y="207"/>
                    <a:pt x="207" y="162"/>
                    <a:pt x="207" y="105"/>
                  </a:cubicBezTo>
                  <a:cubicBezTo>
                    <a:pt x="207" y="49"/>
                    <a:pt x="162" y="4"/>
                    <a:pt x="106" y="4"/>
                  </a:cubicBezTo>
                  <a:close/>
                </a:path>
              </a:pathLst>
            </a:custGeom>
            <a:grpFill/>
            <a:ln w="6350">
              <a:solidFill>
                <a:srgbClr val="000000"/>
              </a:solidFill>
              <a:round/>
              <a:headEnd/>
              <a:tailEnd/>
            </a:ln>
          </p:spPr>
          <p:txBody>
            <a:bodyPr/>
            <a:lstStyle/>
            <a:p>
              <a:endParaRPr lang="zh-CN" altLang="en-US"/>
            </a:p>
          </p:txBody>
        </p:sp>
        <p:sp>
          <p:nvSpPr>
            <p:cNvPr id="247" name="Freeform 264"/>
            <p:cNvSpPr>
              <a:spLocks noEditPoints="1"/>
            </p:cNvSpPr>
            <p:nvPr/>
          </p:nvSpPr>
          <p:spPr bwMode="auto">
            <a:xfrm>
              <a:off x="7081839" y="3746501"/>
              <a:ext cx="387350" cy="387350"/>
            </a:xfrm>
            <a:custGeom>
              <a:avLst/>
              <a:gdLst>
                <a:gd name="T0" fmla="*/ 2147483646 w 249"/>
                <a:gd name="T1" fmla="*/ 2147483646 h 249"/>
                <a:gd name="T2" fmla="*/ 0 w 249"/>
                <a:gd name="T3" fmla="*/ 2147483646 h 249"/>
                <a:gd name="T4" fmla="*/ 2147483646 w 249"/>
                <a:gd name="T5" fmla="*/ 0 h 249"/>
                <a:gd name="T6" fmla="*/ 2147483646 w 249"/>
                <a:gd name="T7" fmla="*/ 2147483646 h 249"/>
                <a:gd name="T8" fmla="*/ 2147483646 w 249"/>
                <a:gd name="T9" fmla="*/ 2147483646 h 249"/>
                <a:gd name="T10" fmla="*/ 2147483646 w 249"/>
                <a:gd name="T11" fmla="*/ 2147483646 h 249"/>
                <a:gd name="T12" fmla="*/ 2147483646 w 249"/>
                <a:gd name="T13" fmla="*/ 2147483646 h 249"/>
                <a:gd name="T14" fmla="*/ 2147483646 w 249"/>
                <a:gd name="T15" fmla="*/ 2147483646 h 249"/>
                <a:gd name="T16" fmla="*/ 2147483646 w 249"/>
                <a:gd name="T17" fmla="*/ 2147483646 h 249"/>
                <a:gd name="T18" fmla="*/ 2147483646 w 249"/>
                <a:gd name="T19" fmla="*/ 2147483646 h 24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9" h="249">
                  <a:moveTo>
                    <a:pt x="124" y="249"/>
                  </a:moveTo>
                  <a:cubicBezTo>
                    <a:pt x="56" y="249"/>
                    <a:pt x="0" y="193"/>
                    <a:pt x="0" y="125"/>
                  </a:cubicBezTo>
                  <a:cubicBezTo>
                    <a:pt x="0" y="56"/>
                    <a:pt x="56" y="0"/>
                    <a:pt x="124" y="0"/>
                  </a:cubicBezTo>
                  <a:cubicBezTo>
                    <a:pt x="193" y="0"/>
                    <a:pt x="249" y="56"/>
                    <a:pt x="249" y="125"/>
                  </a:cubicBezTo>
                  <a:cubicBezTo>
                    <a:pt x="249" y="193"/>
                    <a:pt x="193" y="249"/>
                    <a:pt x="124" y="249"/>
                  </a:cubicBezTo>
                  <a:close/>
                  <a:moveTo>
                    <a:pt x="124" y="4"/>
                  </a:moveTo>
                  <a:cubicBezTo>
                    <a:pt x="58" y="4"/>
                    <a:pt x="4" y="58"/>
                    <a:pt x="4" y="125"/>
                  </a:cubicBezTo>
                  <a:cubicBezTo>
                    <a:pt x="4" y="191"/>
                    <a:pt x="58" y="245"/>
                    <a:pt x="124" y="245"/>
                  </a:cubicBezTo>
                  <a:cubicBezTo>
                    <a:pt x="191" y="245"/>
                    <a:pt x="245" y="191"/>
                    <a:pt x="245" y="125"/>
                  </a:cubicBezTo>
                  <a:cubicBezTo>
                    <a:pt x="245" y="58"/>
                    <a:pt x="191" y="4"/>
                    <a:pt x="124" y="4"/>
                  </a:cubicBezTo>
                  <a:close/>
                </a:path>
              </a:pathLst>
            </a:custGeom>
            <a:grpFill/>
            <a:ln w="6350">
              <a:solidFill>
                <a:srgbClr val="000000"/>
              </a:solidFill>
              <a:round/>
              <a:headEnd/>
              <a:tailEnd/>
            </a:ln>
          </p:spPr>
          <p:txBody>
            <a:bodyPr/>
            <a:lstStyle/>
            <a:p>
              <a:endParaRPr lang="zh-CN" altLang="en-US"/>
            </a:p>
          </p:txBody>
        </p:sp>
        <p:sp>
          <p:nvSpPr>
            <p:cNvPr id="248" name="Freeform 265"/>
            <p:cNvSpPr>
              <a:spLocks noEditPoints="1"/>
            </p:cNvSpPr>
            <p:nvPr/>
          </p:nvSpPr>
          <p:spPr bwMode="auto">
            <a:xfrm>
              <a:off x="7107239" y="4229101"/>
              <a:ext cx="336550" cy="144463"/>
            </a:xfrm>
            <a:custGeom>
              <a:avLst/>
              <a:gdLst>
                <a:gd name="T0" fmla="*/ 2147483646 w 217"/>
                <a:gd name="T1" fmla="*/ 2147483646 h 93"/>
                <a:gd name="T2" fmla="*/ 2147483646 w 217"/>
                <a:gd name="T3" fmla="*/ 2147483646 h 93"/>
                <a:gd name="T4" fmla="*/ 0 w 217"/>
                <a:gd name="T5" fmla="*/ 2147483646 h 93"/>
                <a:gd name="T6" fmla="*/ 2147483646 w 217"/>
                <a:gd name="T7" fmla="*/ 0 h 93"/>
                <a:gd name="T8" fmla="*/ 2147483646 w 217"/>
                <a:gd name="T9" fmla="*/ 0 h 93"/>
                <a:gd name="T10" fmla="*/ 2147483646 w 217"/>
                <a:gd name="T11" fmla="*/ 2147483646 h 93"/>
                <a:gd name="T12" fmla="*/ 2147483646 w 217"/>
                <a:gd name="T13" fmla="*/ 2147483646 h 93"/>
                <a:gd name="T14" fmla="*/ 2147483646 w 217"/>
                <a:gd name="T15" fmla="*/ 2147483646 h 93"/>
                <a:gd name="T16" fmla="*/ 2147483646 w 217"/>
                <a:gd name="T17" fmla="*/ 2147483646 h 93"/>
                <a:gd name="T18" fmla="*/ 2147483646 w 217"/>
                <a:gd name="T19" fmla="*/ 2147483646 h 93"/>
                <a:gd name="T20" fmla="*/ 2147483646 w 217"/>
                <a:gd name="T21" fmla="*/ 2147483646 h 93"/>
                <a:gd name="T22" fmla="*/ 2147483646 w 217"/>
                <a:gd name="T23" fmla="*/ 2147483646 h 93"/>
                <a:gd name="T24" fmla="*/ 2147483646 w 217"/>
                <a:gd name="T25" fmla="*/ 2147483646 h 93"/>
                <a:gd name="T26" fmla="*/ 2147483646 w 217"/>
                <a:gd name="T27" fmla="*/ 2147483646 h 9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17" h="93">
                  <a:moveTo>
                    <a:pt x="170" y="93"/>
                  </a:moveTo>
                  <a:cubicBezTo>
                    <a:pt x="47" y="93"/>
                    <a:pt x="47" y="93"/>
                    <a:pt x="47" y="93"/>
                  </a:cubicBezTo>
                  <a:cubicBezTo>
                    <a:pt x="21" y="93"/>
                    <a:pt x="0" y="72"/>
                    <a:pt x="0" y="46"/>
                  </a:cubicBezTo>
                  <a:cubicBezTo>
                    <a:pt x="0" y="21"/>
                    <a:pt x="21" y="0"/>
                    <a:pt x="47" y="0"/>
                  </a:cubicBezTo>
                  <a:cubicBezTo>
                    <a:pt x="170" y="0"/>
                    <a:pt x="170" y="0"/>
                    <a:pt x="170" y="0"/>
                  </a:cubicBezTo>
                  <a:cubicBezTo>
                    <a:pt x="196" y="0"/>
                    <a:pt x="217" y="21"/>
                    <a:pt x="217" y="46"/>
                  </a:cubicBezTo>
                  <a:cubicBezTo>
                    <a:pt x="217" y="72"/>
                    <a:pt x="196" y="93"/>
                    <a:pt x="170" y="93"/>
                  </a:cubicBezTo>
                  <a:close/>
                  <a:moveTo>
                    <a:pt x="47" y="8"/>
                  </a:moveTo>
                  <a:cubicBezTo>
                    <a:pt x="25" y="8"/>
                    <a:pt x="8" y="25"/>
                    <a:pt x="8" y="46"/>
                  </a:cubicBezTo>
                  <a:cubicBezTo>
                    <a:pt x="8" y="67"/>
                    <a:pt x="25" y="85"/>
                    <a:pt x="47" y="85"/>
                  </a:cubicBezTo>
                  <a:cubicBezTo>
                    <a:pt x="170" y="85"/>
                    <a:pt x="170" y="85"/>
                    <a:pt x="170" y="85"/>
                  </a:cubicBezTo>
                  <a:cubicBezTo>
                    <a:pt x="192" y="85"/>
                    <a:pt x="209" y="67"/>
                    <a:pt x="209" y="46"/>
                  </a:cubicBezTo>
                  <a:cubicBezTo>
                    <a:pt x="209" y="25"/>
                    <a:pt x="192" y="8"/>
                    <a:pt x="170" y="8"/>
                  </a:cubicBezTo>
                  <a:lnTo>
                    <a:pt x="47" y="8"/>
                  </a:lnTo>
                  <a:close/>
                </a:path>
              </a:pathLst>
            </a:custGeom>
            <a:grpFill/>
            <a:ln w="6350">
              <a:solidFill>
                <a:srgbClr val="000000"/>
              </a:solidFill>
              <a:round/>
              <a:headEnd/>
              <a:tailEnd/>
            </a:ln>
          </p:spPr>
          <p:txBody>
            <a:bodyPr/>
            <a:lstStyle/>
            <a:p>
              <a:endParaRPr lang="zh-CN" altLang="en-US"/>
            </a:p>
          </p:txBody>
        </p:sp>
        <p:sp>
          <p:nvSpPr>
            <p:cNvPr id="249" name="Freeform 266"/>
            <p:cNvSpPr>
              <a:spLocks noEditPoints="1"/>
            </p:cNvSpPr>
            <p:nvPr/>
          </p:nvSpPr>
          <p:spPr bwMode="auto">
            <a:xfrm>
              <a:off x="7199314" y="4381501"/>
              <a:ext cx="153988" cy="71438"/>
            </a:xfrm>
            <a:custGeom>
              <a:avLst/>
              <a:gdLst>
                <a:gd name="T0" fmla="*/ 2147483646 w 99"/>
                <a:gd name="T1" fmla="*/ 2147483646 h 46"/>
                <a:gd name="T2" fmla="*/ 2147483646 w 99"/>
                <a:gd name="T3" fmla="*/ 2147483646 h 46"/>
                <a:gd name="T4" fmla="*/ 0 w 99"/>
                <a:gd name="T5" fmla="*/ 2147483646 h 46"/>
                <a:gd name="T6" fmla="*/ 2147483646 w 99"/>
                <a:gd name="T7" fmla="*/ 0 h 46"/>
                <a:gd name="T8" fmla="*/ 2147483646 w 99"/>
                <a:gd name="T9" fmla="*/ 0 h 46"/>
                <a:gd name="T10" fmla="*/ 2147483646 w 99"/>
                <a:gd name="T11" fmla="*/ 2147483646 h 46"/>
                <a:gd name="T12" fmla="*/ 2147483646 w 99"/>
                <a:gd name="T13" fmla="*/ 2147483646 h 46"/>
                <a:gd name="T14" fmla="*/ 2147483646 w 99"/>
                <a:gd name="T15" fmla="*/ 2147483646 h 46"/>
                <a:gd name="T16" fmla="*/ 2147483646 w 99"/>
                <a:gd name="T17" fmla="*/ 2147483646 h 46"/>
                <a:gd name="T18" fmla="*/ 2147483646 w 99"/>
                <a:gd name="T19" fmla="*/ 2147483646 h 46"/>
                <a:gd name="T20" fmla="*/ 2147483646 w 99"/>
                <a:gd name="T21" fmla="*/ 2147483646 h 46"/>
                <a:gd name="T22" fmla="*/ 2147483646 w 99"/>
                <a:gd name="T23" fmla="*/ 2147483646 h 46"/>
                <a:gd name="T24" fmla="*/ 2147483646 w 99"/>
                <a:gd name="T25" fmla="*/ 2147483646 h 46"/>
                <a:gd name="T26" fmla="*/ 2147483646 w 99"/>
                <a:gd name="T27" fmla="*/ 2147483646 h 4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99" h="46">
                  <a:moveTo>
                    <a:pt x="77" y="46"/>
                  </a:moveTo>
                  <a:cubicBezTo>
                    <a:pt x="22" y="46"/>
                    <a:pt x="22" y="46"/>
                    <a:pt x="22" y="46"/>
                  </a:cubicBezTo>
                  <a:cubicBezTo>
                    <a:pt x="10" y="46"/>
                    <a:pt x="0" y="36"/>
                    <a:pt x="0" y="23"/>
                  </a:cubicBezTo>
                  <a:cubicBezTo>
                    <a:pt x="0" y="11"/>
                    <a:pt x="10" y="0"/>
                    <a:pt x="22" y="0"/>
                  </a:cubicBezTo>
                  <a:cubicBezTo>
                    <a:pt x="77" y="0"/>
                    <a:pt x="77" y="0"/>
                    <a:pt x="77" y="0"/>
                  </a:cubicBezTo>
                  <a:cubicBezTo>
                    <a:pt x="89" y="0"/>
                    <a:pt x="99" y="11"/>
                    <a:pt x="99" y="23"/>
                  </a:cubicBezTo>
                  <a:cubicBezTo>
                    <a:pt x="99" y="36"/>
                    <a:pt x="89" y="46"/>
                    <a:pt x="77" y="46"/>
                  </a:cubicBezTo>
                  <a:close/>
                  <a:moveTo>
                    <a:pt x="22" y="8"/>
                  </a:moveTo>
                  <a:cubicBezTo>
                    <a:pt x="14" y="8"/>
                    <a:pt x="8" y="15"/>
                    <a:pt x="8" y="23"/>
                  </a:cubicBezTo>
                  <a:cubicBezTo>
                    <a:pt x="8" y="31"/>
                    <a:pt x="14" y="38"/>
                    <a:pt x="22" y="38"/>
                  </a:cubicBezTo>
                  <a:cubicBezTo>
                    <a:pt x="77" y="38"/>
                    <a:pt x="77" y="38"/>
                    <a:pt x="77" y="38"/>
                  </a:cubicBezTo>
                  <a:cubicBezTo>
                    <a:pt x="85" y="38"/>
                    <a:pt x="91" y="31"/>
                    <a:pt x="91" y="23"/>
                  </a:cubicBezTo>
                  <a:cubicBezTo>
                    <a:pt x="91" y="15"/>
                    <a:pt x="85" y="8"/>
                    <a:pt x="77" y="8"/>
                  </a:cubicBezTo>
                  <a:lnTo>
                    <a:pt x="22" y="8"/>
                  </a:lnTo>
                  <a:close/>
                </a:path>
              </a:pathLst>
            </a:custGeom>
            <a:grpFill/>
            <a:ln w="6350">
              <a:solidFill>
                <a:srgbClr val="000000"/>
              </a:solidFill>
              <a:round/>
              <a:headEnd/>
              <a:tailEnd/>
            </a:ln>
          </p:spPr>
          <p:txBody>
            <a:bodyPr/>
            <a:lstStyle/>
            <a:p>
              <a:endParaRPr lang="zh-CN" altLang="en-US"/>
            </a:p>
          </p:txBody>
        </p:sp>
        <p:sp>
          <p:nvSpPr>
            <p:cNvPr id="250" name="Rectangle 267"/>
            <p:cNvSpPr>
              <a:spLocks noChangeArrowheads="1"/>
            </p:cNvSpPr>
            <p:nvPr/>
          </p:nvSpPr>
          <p:spPr bwMode="auto">
            <a:xfrm>
              <a:off x="7251701" y="4348164"/>
              <a:ext cx="47625" cy="3175"/>
            </a:xfrm>
            <a:prstGeom prst="rect">
              <a:avLst/>
            </a:prstGeom>
            <a:grpFill/>
            <a:ln w="6350">
              <a:solidFill>
                <a:srgbClr val="000000"/>
              </a:solidFill>
              <a:miter lim="800000"/>
              <a:headEnd/>
              <a:tailEnd/>
            </a:ln>
          </p:spPr>
          <p:txBody>
            <a:bodyPr/>
            <a:lstStyle/>
            <a:p>
              <a:endParaRPr lang="zh-CN" altLang="en-US">
                <a:solidFill>
                  <a:srgbClr val="000000"/>
                </a:solidFill>
              </a:endParaRPr>
            </a:p>
          </p:txBody>
        </p:sp>
        <p:sp>
          <p:nvSpPr>
            <p:cNvPr id="251" name="Rectangle 268"/>
            <p:cNvSpPr>
              <a:spLocks noChangeArrowheads="1"/>
            </p:cNvSpPr>
            <p:nvPr/>
          </p:nvSpPr>
          <p:spPr bwMode="auto">
            <a:xfrm>
              <a:off x="7251701" y="4402139"/>
              <a:ext cx="47625" cy="3175"/>
            </a:xfrm>
            <a:prstGeom prst="rect">
              <a:avLst/>
            </a:prstGeom>
            <a:grpFill/>
            <a:ln w="6350">
              <a:solidFill>
                <a:srgbClr val="000000"/>
              </a:solidFill>
              <a:miter lim="800000"/>
              <a:headEnd/>
              <a:tailEnd/>
            </a:ln>
          </p:spPr>
          <p:txBody>
            <a:bodyPr/>
            <a:lstStyle/>
            <a:p>
              <a:endParaRPr lang="zh-CN" altLang="en-US">
                <a:solidFill>
                  <a:srgbClr val="000000"/>
                </a:solidFill>
              </a:endParaRPr>
            </a:p>
          </p:txBody>
        </p:sp>
        <p:sp>
          <p:nvSpPr>
            <p:cNvPr id="252" name="Oval 269"/>
            <p:cNvSpPr>
              <a:spLocks noChangeArrowheads="1"/>
            </p:cNvSpPr>
            <p:nvPr/>
          </p:nvSpPr>
          <p:spPr bwMode="auto">
            <a:xfrm>
              <a:off x="7370764" y="4294189"/>
              <a:ext cx="7938" cy="9525"/>
            </a:xfrm>
            <a:prstGeom prst="ellipse">
              <a:avLst/>
            </a:prstGeom>
            <a:grpFill/>
            <a:ln w="6350">
              <a:solidFill>
                <a:srgbClr val="000000"/>
              </a:solidFill>
              <a:round/>
              <a:headEnd/>
              <a:tailEnd/>
            </a:ln>
          </p:spPr>
          <p:txBody>
            <a:bodyPr/>
            <a:lstStyle/>
            <a:p>
              <a:endParaRPr lang="zh-CN" altLang="en-US">
                <a:solidFill>
                  <a:srgbClr val="000000"/>
                </a:solidFill>
              </a:endParaRPr>
            </a:p>
          </p:txBody>
        </p:sp>
        <p:sp>
          <p:nvSpPr>
            <p:cNvPr id="253" name="Freeform 270"/>
            <p:cNvSpPr>
              <a:spLocks noEditPoints="1"/>
            </p:cNvSpPr>
            <p:nvPr/>
          </p:nvSpPr>
          <p:spPr bwMode="auto">
            <a:xfrm>
              <a:off x="7566026" y="3994151"/>
              <a:ext cx="207963" cy="85725"/>
            </a:xfrm>
            <a:custGeom>
              <a:avLst/>
              <a:gdLst>
                <a:gd name="T0" fmla="*/ 2147483646 w 135"/>
                <a:gd name="T1" fmla="*/ 2147483646 h 56"/>
                <a:gd name="T2" fmla="*/ 2147483646 w 135"/>
                <a:gd name="T3" fmla="*/ 2147483646 h 56"/>
                <a:gd name="T4" fmla="*/ 0 w 135"/>
                <a:gd name="T5" fmla="*/ 2147483646 h 56"/>
                <a:gd name="T6" fmla="*/ 0 w 135"/>
                <a:gd name="T7" fmla="*/ 2147483646 h 56"/>
                <a:gd name="T8" fmla="*/ 2147483646 w 135"/>
                <a:gd name="T9" fmla="*/ 0 h 56"/>
                <a:gd name="T10" fmla="*/ 2147483646 w 135"/>
                <a:gd name="T11" fmla="*/ 0 h 56"/>
                <a:gd name="T12" fmla="*/ 2147483646 w 135"/>
                <a:gd name="T13" fmla="*/ 2147483646 h 56"/>
                <a:gd name="T14" fmla="*/ 2147483646 w 135"/>
                <a:gd name="T15" fmla="*/ 2147483646 h 56"/>
                <a:gd name="T16" fmla="*/ 2147483646 w 135"/>
                <a:gd name="T17" fmla="*/ 2147483646 h 56"/>
                <a:gd name="T18" fmla="*/ 2147483646 w 135"/>
                <a:gd name="T19" fmla="*/ 2147483646 h 56"/>
                <a:gd name="T20" fmla="*/ 2147483646 w 135"/>
                <a:gd name="T21" fmla="*/ 2147483646 h 56"/>
                <a:gd name="T22" fmla="*/ 2147483646 w 135"/>
                <a:gd name="T23" fmla="*/ 2147483646 h 56"/>
                <a:gd name="T24" fmla="*/ 2147483646 w 135"/>
                <a:gd name="T25" fmla="*/ 2147483646 h 56"/>
                <a:gd name="T26" fmla="*/ 2147483646 w 135"/>
                <a:gd name="T27" fmla="*/ 2147483646 h 5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35" h="56">
                  <a:moveTo>
                    <a:pt x="131" y="56"/>
                  </a:moveTo>
                  <a:cubicBezTo>
                    <a:pt x="4" y="56"/>
                    <a:pt x="4" y="56"/>
                    <a:pt x="4" y="56"/>
                  </a:cubicBezTo>
                  <a:cubicBezTo>
                    <a:pt x="2" y="56"/>
                    <a:pt x="0" y="55"/>
                    <a:pt x="0" y="52"/>
                  </a:cubicBezTo>
                  <a:cubicBezTo>
                    <a:pt x="0" y="4"/>
                    <a:pt x="0" y="4"/>
                    <a:pt x="0" y="4"/>
                  </a:cubicBezTo>
                  <a:cubicBezTo>
                    <a:pt x="0" y="2"/>
                    <a:pt x="2" y="0"/>
                    <a:pt x="4" y="0"/>
                  </a:cubicBezTo>
                  <a:cubicBezTo>
                    <a:pt x="131" y="0"/>
                    <a:pt x="131" y="0"/>
                    <a:pt x="131" y="0"/>
                  </a:cubicBezTo>
                  <a:cubicBezTo>
                    <a:pt x="134" y="0"/>
                    <a:pt x="135" y="2"/>
                    <a:pt x="135" y="4"/>
                  </a:cubicBezTo>
                  <a:cubicBezTo>
                    <a:pt x="135" y="52"/>
                    <a:pt x="135" y="52"/>
                    <a:pt x="135" y="52"/>
                  </a:cubicBezTo>
                  <a:cubicBezTo>
                    <a:pt x="135" y="55"/>
                    <a:pt x="134" y="56"/>
                    <a:pt x="131" y="56"/>
                  </a:cubicBezTo>
                  <a:close/>
                  <a:moveTo>
                    <a:pt x="8" y="48"/>
                  </a:moveTo>
                  <a:cubicBezTo>
                    <a:pt x="127" y="48"/>
                    <a:pt x="127" y="48"/>
                    <a:pt x="127" y="48"/>
                  </a:cubicBezTo>
                  <a:cubicBezTo>
                    <a:pt x="127" y="8"/>
                    <a:pt x="127" y="8"/>
                    <a:pt x="127" y="8"/>
                  </a:cubicBezTo>
                  <a:cubicBezTo>
                    <a:pt x="8" y="8"/>
                    <a:pt x="8" y="8"/>
                    <a:pt x="8" y="8"/>
                  </a:cubicBezTo>
                  <a:lnTo>
                    <a:pt x="8" y="48"/>
                  </a:lnTo>
                  <a:close/>
                </a:path>
              </a:pathLst>
            </a:custGeom>
            <a:grpFill/>
            <a:ln w="6350">
              <a:solidFill>
                <a:srgbClr val="000000"/>
              </a:solidFill>
              <a:round/>
              <a:headEnd/>
              <a:tailEnd/>
            </a:ln>
          </p:spPr>
          <p:txBody>
            <a:bodyPr/>
            <a:lstStyle/>
            <a:p>
              <a:endParaRPr lang="zh-CN" altLang="en-US"/>
            </a:p>
          </p:txBody>
        </p:sp>
        <p:sp>
          <p:nvSpPr>
            <p:cNvPr id="254" name="Freeform 271"/>
            <p:cNvSpPr>
              <a:spLocks/>
            </p:cNvSpPr>
            <p:nvPr/>
          </p:nvSpPr>
          <p:spPr bwMode="auto">
            <a:xfrm>
              <a:off x="7543801" y="3749676"/>
              <a:ext cx="130175" cy="252413"/>
            </a:xfrm>
            <a:custGeom>
              <a:avLst/>
              <a:gdLst>
                <a:gd name="T0" fmla="*/ 2147483646 w 84"/>
                <a:gd name="T1" fmla="*/ 2147483646 h 163"/>
                <a:gd name="T2" fmla="*/ 0 w 84"/>
                <a:gd name="T3" fmla="*/ 2147483646 h 163"/>
                <a:gd name="T4" fmla="*/ 2147483646 w 84"/>
                <a:gd name="T5" fmla="*/ 2147483646 h 163"/>
                <a:gd name="T6" fmla="*/ 2147483646 w 84"/>
                <a:gd name="T7" fmla="*/ 0 h 163"/>
                <a:gd name="T8" fmla="*/ 2147483646 w 84"/>
                <a:gd name="T9" fmla="*/ 2147483646 h 163"/>
                <a:gd name="T10" fmla="*/ 2147483646 w 84"/>
                <a:gd name="T11" fmla="*/ 2147483646 h 163"/>
                <a:gd name="T12" fmla="*/ 2147483646 w 84"/>
                <a:gd name="T13" fmla="*/ 2147483646 h 163"/>
                <a:gd name="T14" fmla="*/ 2147483646 w 84"/>
                <a:gd name="T15" fmla="*/ 2147483646 h 163"/>
                <a:gd name="T16" fmla="*/ 2147483646 w 84"/>
                <a:gd name="T17" fmla="*/ 2147483646 h 16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4" h="163">
                  <a:moveTo>
                    <a:pt x="23" y="163"/>
                  </a:moveTo>
                  <a:cubicBezTo>
                    <a:pt x="8" y="149"/>
                    <a:pt x="0" y="130"/>
                    <a:pt x="0" y="110"/>
                  </a:cubicBezTo>
                  <a:cubicBezTo>
                    <a:pt x="0" y="89"/>
                    <a:pt x="8" y="70"/>
                    <a:pt x="23" y="56"/>
                  </a:cubicBezTo>
                  <a:cubicBezTo>
                    <a:pt x="79" y="0"/>
                    <a:pt x="79" y="0"/>
                    <a:pt x="79" y="0"/>
                  </a:cubicBezTo>
                  <a:cubicBezTo>
                    <a:pt x="84" y="6"/>
                    <a:pt x="84" y="6"/>
                    <a:pt x="84" y="6"/>
                  </a:cubicBezTo>
                  <a:cubicBezTo>
                    <a:pt x="28" y="62"/>
                    <a:pt x="28" y="62"/>
                    <a:pt x="28" y="62"/>
                  </a:cubicBezTo>
                  <a:cubicBezTo>
                    <a:pt x="15" y="75"/>
                    <a:pt x="8" y="92"/>
                    <a:pt x="8" y="110"/>
                  </a:cubicBezTo>
                  <a:cubicBezTo>
                    <a:pt x="8" y="128"/>
                    <a:pt x="15" y="145"/>
                    <a:pt x="28" y="157"/>
                  </a:cubicBezTo>
                  <a:lnTo>
                    <a:pt x="23" y="163"/>
                  </a:lnTo>
                  <a:close/>
                </a:path>
              </a:pathLst>
            </a:custGeom>
            <a:grpFill/>
            <a:ln w="6350">
              <a:solidFill>
                <a:srgbClr val="000000"/>
              </a:solidFill>
              <a:round/>
              <a:headEnd/>
              <a:tailEnd/>
            </a:ln>
          </p:spPr>
          <p:txBody>
            <a:bodyPr/>
            <a:lstStyle/>
            <a:p>
              <a:endParaRPr lang="zh-CN" altLang="en-US"/>
            </a:p>
          </p:txBody>
        </p:sp>
        <p:sp>
          <p:nvSpPr>
            <p:cNvPr id="255" name="Freeform 272"/>
            <p:cNvSpPr>
              <a:spLocks/>
            </p:cNvSpPr>
            <p:nvPr/>
          </p:nvSpPr>
          <p:spPr bwMode="auto">
            <a:xfrm>
              <a:off x="7753351" y="3916364"/>
              <a:ext cx="87313" cy="85725"/>
            </a:xfrm>
            <a:custGeom>
              <a:avLst/>
              <a:gdLst>
                <a:gd name="T0" fmla="*/ 2147483646 w 55"/>
                <a:gd name="T1" fmla="*/ 2147483646 h 54"/>
                <a:gd name="T2" fmla="*/ 0 w 55"/>
                <a:gd name="T3" fmla="*/ 2147483646 h 54"/>
                <a:gd name="T4" fmla="*/ 2147483646 w 55"/>
                <a:gd name="T5" fmla="*/ 0 h 54"/>
                <a:gd name="T6" fmla="*/ 2147483646 w 55"/>
                <a:gd name="T7" fmla="*/ 2147483646 h 54"/>
                <a:gd name="T8" fmla="*/ 2147483646 w 55"/>
                <a:gd name="T9" fmla="*/ 2147483646 h 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54">
                  <a:moveTo>
                    <a:pt x="5" y="54"/>
                  </a:moveTo>
                  <a:lnTo>
                    <a:pt x="0" y="49"/>
                  </a:lnTo>
                  <a:lnTo>
                    <a:pt x="49" y="0"/>
                  </a:lnTo>
                  <a:lnTo>
                    <a:pt x="55" y="5"/>
                  </a:lnTo>
                  <a:lnTo>
                    <a:pt x="5" y="54"/>
                  </a:lnTo>
                  <a:close/>
                </a:path>
              </a:pathLst>
            </a:custGeom>
            <a:grpFill/>
            <a:ln w="6350">
              <a:solidFill>
                <a:srgbClr val="000000"/>
              </a:solidFill>
              <a:round/>
              <a:headEnd/>
              <a:tailEnd/>
            </a:ln>
          </p:spPr>
          <p:txBody>
            <a:bodyPr/>
            <a:lstStyle/>
            <a:p>
              <a:endParaRPr lang="zh-CN" altLang="en-US"/>
            </a:p>
          </p:txBody>
        </p:sp>
        <p:sp>
          <p:nvSpPr>
            <p:cNvPr id="256" name="Freeform 273"/>
            <p:cNvSpPr>
              <a:spLocks/>
            </p:cNvSpPr>
            <p:nvPr/>
          </p:nvSpPr>
          <p:spPr bwMode="auto">
            <a:xfrm>
              <a:off x="7666039" y="3732214"/>
              <a:ext cx="179388" cy="192088"/>
            </a:xfrm>
            <a:custGeom>
              <a:avLst/>
              <a:gdLst>
                <a:gd name="T0" fmla="*/ 2147483646 w 116"/>
                <a:gd name="T1" fmla="*/ 2147483646 h 123"/>
                <a:gd name="T2" fmla="*/ 2147483646 w 116"/>
                <a:gd name="T3" fmla="*/ 2147483646 h 123"/>
                <a:gd name="T4" fmla="*/ 2147483646 w 116"/>
                <a:gd name="T5" fmla="*/ 2147483646 h 123"/>
                <a:gd name="T6" fmla="*/ 2147483646 w 116"/>
                <a:gd name="T7" fmla="*/ 2147483646 h 123"/>
                <a:gd name="T8" fmla="*/ 2147483646 w 116"/>
                <a:gd name="T9" fmla="*/ 2147483646 h 123"/>
                <a:gd name="T10" fmla="*/ 2147483646 w 116"/>
                <a:gd name="T11" fmla="*/ 2147483646 h 123"/>
                <a:gd name="T12" fmla="*/ 0 w 116"/>
                <a:gd name="T13" fmla="*/ 2147483646 h 123"/>
                <a:gd name="T14" fmla="*/ 2147483646 w 116"/>
                <a:gd name="T15" fmla="*/ 2147483646 h 123"/>
                <a:gd name="T16" fmla="*/ 2147483646 w 116"/>
                <a:gd name="T17" fmla="*/ 2147483646 h 123"/>
                <a:gd name="T18" fmla="*/ 2147483646 w 116"/>
                <a:gd name="T19" fmla="*/ 2147483646 h 1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6" h="123">
                  <a:moveTo>
                    <a:pt x="112" y="123"/>
                  </a:moveTo>
                  <a:cubicBezTo>
                    <a:pt x="106" y="118"/>
                    <a:pt x="106" y="118"/>
                    <a:pt x="106" y="118"/>
                  </a:cubicBezTo>
                  <a:cubicBezTo>
                    <a:pt x="106" y="118"/>
                    <a:pt x="106" y="118"/>
                    <a:pt x="106" y="118"/>
                  </a:cubicBezTo>
                  <a:cubicBezTo>
                    <a:pt x="106" y="114"/>
                    <a:pt x="94" y="93"/>
                    <a:pt x="62" y="61"/>
                  </a:cubicBezTo>
                  <a:cubicBezTo>
                    <a:pt x="30" y="29"/>
                    <a:pt x="9" y="16"/>
                    <a:pt x="5" y="17"/>
                  </a:cubicBezTo>
                  <a:cubicBezTo>
                    <a:pt x="5" y="17"/>
                    <a:pt x="5" y="17"/>
                    <a:pt x="5" y="17"/>
                  </a:cubicBezTo>
                  <a:cubicBezTo>
                    <a:pt x="0" y="11"/>
                    <a:pt x="0" y="11"/>
                    <a:pt x="0" y="11"/>
                  </a:cubicBezTo>
                  <a:cubicBezTo>
                    <a:pt x="11" y="0"/>
                    <a:pt x="58" y="46"/>
                    <a:pt x="68" y="55"/>
                  </a:cubicBezTo>
                  <a:cubicBezTo>
                    <a:pt x="82" y="70"/>
                    <a:pt x="95" y="84"/>
                    <a:pt x="103" y="96"/>
                  </a:cubicBezTo>
                  <a:cubicBezTo>
                    <a:pt x="113" y="111"/>
                    <a:pt x="116" y="119"/>
                    <a:pt x="112" y="123"/>
                  </a:cubicBezTo>
                  <a:close/>
                </a:path>
              </a:pathLst>
            </a:custGeom>
            <a:grpFill/>
            <a:ln w="6350">
              <a:solidFill>
                <a:srgbClr val="000000"/>
              </a:solidFill>
              <a:round/>
              <a:headEnd/>
              <a:tailEnd/>
            </a:ln>
          </p:spPr>
          <p:txBody>
            <a:bodyPr/>
            <a:lstStyle/>
            <a:p>
              <a:endParaRPr lang="zh-CN" altLang="en-US"/>
            </a:p>
          </p:txBody>
        </p:sp>
        <p:sp>
          <p:nvSpPr>
            <p:cNvPr id="257" name="Freeform 274"/>
            <p:cNvSpPr>
              <a:spLocks/>
            </p:cNvSpPr>
            <p:nvPr/>
          </p:nvSpPr>
          <p:spPr bwMode="auto">
            <a:xfrm>
              <a:off x="7661276" y="3757614"/>
              <a:ext cx="171450" cy="169863"/>
            </a:xfrm>
            <a:custGeom>
              <a:avLst/>
              <a:gdLst>
                <a:gd name="T0" fmla="*/ 2147483646 w 108"/>
                <a:gd name="T1" fmla="*/ 2147483646 h 107"/>
                <a:gd name="T2" fmla="*/ 0 w 108"/>
                <a:gd name="T3" fmla="*/ 2147483646 h 107"/>
                <a:gd name="T4" fmla="*/ 2147483646 w 108"/>
                <a:gd name="T5" fmla="*/ 0 h 107"/>
                <a:gd name="T6" fmla="*/ 2147483646 w 108"/>
                <a:gd name="T7" fmla="*/ 2147483646 h 107"/>
                <a:gd name="T8" fmla="*/ 2147483646 w 108"/>
                <a:gd name="T9" fmla="*/ 2147483646 h 10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8" h="107">
                  <a:moveTo>
                    <a:pt x="105" y="107"/>
                  </a:moveTo>
                  <a:lnTo>
                    <a:pt x="0" y="3"/>
                  </a:lnTo>
                  <a:lnTo>
                    <a:pt x="3" y="0"/>
                  </a:lnTo>
                  <a:lnTo>
                    <a:pt x="108" y="105"/>
                  </a:lnTo>
                  <a:lnTo>
                    <a:pt x="105" y="107"/>
                  </a:lnTo>
                  <a:close/>
                </a:path>
              </a:pathLst>
            </a:custGeom>
            <a:grpFill/>
            <a:ln w="6350">
              <a:solidFill>
                <a:srgbClr val="000000"/>
              </a:solidFill>
              <a:round/>
              <a:headEnd/>
              <a:tailEnd/>
            </a:ln>
          </p:spPr>
          <p:txBody>
            <a:bodyPr/>
            <a:lstStyle/>
            <a:p>
              <a:endParaRPr lang="zh-CN" altLang="en-US"/>
            </a:p>
          </p:txBody>
        </p:sp>
        <p:sp>
          <p:nvSpPr>
            <p:cNvPr id="258" name="Freeform 275"/>
            <p:cNvSpPr>
              <a:spLocks/>
            </p:cNvSpPr>
            <p:nvPr/>
          </p:nvSpPr>
          <p:spPr bwMode="auto">
            <a:xfrm>
              <a:off x="7585076" y="3833814"/>
              <a:ext cx="169863" cy="169863"/>
            </a:xfrm>
            <a:custGeom>
              <a:avLst/>
              <a:gdLst>
                <a:gd name="T0" fmla="*/ 2147483646 w 107"/>
                <a:gd name="T1" fmla="*/ 2147483646 h 107"/>
                <a:gd name="T2" fmla="*/ 0 w 107"/>
                <a:gd name="T3" fmla="*/ 2147483646 h 107"/>
                <a:gd name="T4" fmla="*/ 2147483646 w 107"/>
                <a:gd name="T5" fmla="*/ 0 h 107"/>
                <a:gd name="T6" fmla="*/ 2147483646 w 107"/>
                <a:gd name="T7" fmla="*/ 2147483646 h 107"/>
                <a:gd name="T8" fmla="*/ 2147483646 w 107"/>
                <a:gd name="T9" fmla="*/ 2147483646 h 10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7" h="107">
                  <a:moveTo>
                    <a:pt x="105" y="107"/>
                  </a:moveTo>
                  <a:lnTo>
                    <a:pt x="0" y="3"/>
                  </a:lnTo>
                  <a:lnTo>
                    <a:pt x="3" y="0"/>
                  </a:lnTo>
                  <a:lnTo>
                    <a:pt x="107" y="104"/>
                  </a:lnTo>
                  <a:lnTo>
                    <a:pt x="105" y="107"/>
                  </a:lnTo>
                  <a:close/>
                </a:path>
              </a:pathLst>
            </a:custGeom>
            <a:grpFill/>
            <a:ln w="6350">
              <a:solidFill>
                <a:srgbClr val="000000"/>
              </a:solidFill>
              <a:round/>
              <a:headEnd/>
              <a:tailEnd/>
            </a:ln>
          </p:spPr>
          <p:txBody>
            <a:bodyPr/>
            <a:lstStyle/>
            <a:p>
              <a:endParaRPr lang="zh-CN" altLang="en-US"/>
            </a:p>
          </p:txBody>
        </p:sp>
        <p:sp>
          <p:nvSpPr>
            <p:cNvPr id="259" name="Rectangle 276"/>
            <p:cNvSpPr>
              <a:spLocks noChangeArrowheads="1"/>
            </p:cNvSpPr>
            <p:nvPr/>
          </p:nvSpPr>
          <p:spPr bwMode="auto">
            <a:xfrm>
              <a:off x="7261226" y="3930651"/>
              <a:ext cx="3175" cy="3175"/>
            </a:xfrm>
            <a:prstGeom prst="rect">
              <a:avLst/>
            </a:prstGeom>
            <a:grpFill/>
            <a:ln w="6350">
              <a:solidFill>
                <a:srgbClr val="000000"/>
              </a:solidFill>
              <a:miter lim="800000"/>
              <a:headEnd/>
              <a:tailEnd/>
            </a:ln>
          </p:spPr>
          <p:txBody>
            <a:bodyPr/>
            <a:lstStyle/>
            <a:p>
              <a:endParaRPr lang="zh-CN" altLang="en-US">
                <a:solidFill>
                  <a:srgbClr val="000000"/>
                </a:solidFill>
              </a:endParaRPr>
            </a:p>
          </p:txBody>
        </p:sp>
        <p:sp>
          <p:nvSpPr>
            <p:cNvPr id="260" name="Rectangle 277"/>
            <p:cNvSpPr>
              <a:spLocks noChangeArrowheads="1"/>
            </p:cNvSpPr>
            <p:nvPr/>
          </p:nvSpPr>
          <p:spPr bwMode="auto">
            <a:xfrm>
              <a:off x="7261226" y="3937001"/>
              <a:ext cx="3175" cy="11113"/>
            </a:xfrm>
            <a:prstGeom prst="rect">
              <a:avLst/>
            </a:prstGeom>
            <a:grpFill/>
            <a:ln w="6350">
              <a:solidFill>
                <a:srgbClr val="000000"/>
              </a:solidFill>
              <a:miter lim="800000"/>
              <a:headEnd/>
              <a:tailEnd/>
            </a:ln>
          </p:spPr>
          <p:txBody>
            <a:bodyPr/>
            <a:lstStyle/>
            <a:p>
              <a:endParaRPr lang="zh-CN" altLang="en-US">
                <a:solidFill>
                  <a:srgbClr val="000000"/>
                </a:solidFill>
              </a:endParaRPr>
            </a:p>
          </p:txBody>
        </p:sp>
        <p:sp>
          <p:nvSpPr>
            <p:cNvPr id="261" name="Freeform 278"/>
            <p:cNvSpPr>
              <a:spLocks/>
            </p:cNvSpPr>
            <p:nvPr/>
          </p:nvSpPr>
          <p:spPr bwMode="auto">
            <a:xfrm>
              <a:off x="7267576" y="3930651"/>
              <a:ext cx="15875" cy="17463"/>
            </a:xfrm>
            <a:custGeom>
              <a:avLst/>
              <a:gdLst>
                <a:gd name="T0" fmla="*/ 2147483646 w 10"/>
                <a:gd name="T1" fmla="*/ 2147483646 h 11"/>
                <a:gd name="T2" fmla="*/ 2147483646 w 10"/>
                <a:gd name="T3" fmla="*/ 2147483646 h 11"/>
                <a:gd name="T4" fmla="*/ 2147483646 w 10"/>
                <a:gd name="T5" fmla="*/ 0 h 11"/>
                <a:gd name="T6" fmla="*/ 0 w 10"/>
                <a:gd name="T7" fmla="*/ 0 h 11"/>
                <a:gd name="T8" fmla="*/ 0 w 10"/>
                <a:gd name="T9" fmla="*/ 2147483646 h 11"/>
                <a:gd name="T10" fmla="*/ 2147483646 w 10"/>
                <a:gd name="T11" fmla="*/ 2147483646 h 11"/>
                <a:gd name="T12" fmla="*/ 2147483646 w 10"/>
                <a:gd name="T13" fmla="*/ 2147483646 h 11"/>
                <a:gd name="T14" fmla="*/ 2147483646 w 10"/>
                <a:gd name="T15" fmla="*/ 2147483646 h 11"/>
                <a:gd name="T16" fmla="*/ 2147483646 w 10"/>
                <a:gd name="T17" fmla="*/ 2147483646 h 11"/>
                <a:gd name="T18" fmla="*/ 2147483646 w 10"/>
                <a:gd name="T19" fmla="*/ 2147483646 h 11"/>
                <a:gd name="T20" fmla="*/ 2147483646 w 10"/>
                <a:gd name="T21" fmla="*/ 0 h 11"/>
                <a:gd name="T22" fmla="*/ 2147483646 w 10"/>
                <a:gd name="T23" fmla="*/ 0 h 11"/>
                <a:gd name="T24" fmla="*/ 2147483646 w 10"/>
                <a:gd name="T25" fmla="*/ 2147483646 h 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 h="11">
                  <a:moveTo>
                    <a:pt x="7" y="5"/>
                  </a:moveTo>
                  <a:lnTo>
                    <a:pt x="3" y="5"/>
                  </a:lnTo>
                  <a:lnTo>
                    <a:pt x="3" y="0"/>
                  </a:lnTo>
                  <a:lnTo>
                    <a:pt x="0" y="0"/>
                  </a:lnTo>
                  <a:lnTo>
                    <a:pt x="0" y="11"/>
                  </a:lnTo>
                  <a:lnTo>
                    <a:pt x="3" y="11"/>
                  </a:lnTo>
                  <a:lnTo>
                    <a:pt x="3" y="6"/>
                  </a:lnTo>
                  <a:lnTo>
                    <a:pt x="7" y="6"/>
                  </a:lnTo>
                  <a:lnTo>
                    <a:pt x="7" y="11"/>
                  </a:lnTo>
                  <a:lnTo>
                    <a:pt x="10" y="11"/>
                  </a:lnTo>
                  <a:lnTo>
                    <a:pt x="10" y="0"/>
                  </a:lnTo>
                  <a:lnTo>
                    <a:pt x="7" y="0"/>
                  </a:lnTo>
                  <a:lnTo>
                    <a:pt x="7" y="5"/>
                  </a:lnTo>
                  <a:close/>
                </a:path>
              </a:pathLst>
            </a:custGeom>
            <a:grpFill/>
            <a:ln w="6350">
              <a:solidFill>
                <a:srgbClr val="000000"/>
              </a:solidFill>
              <a:round/>
              <a:headEnd/>
              <a:tailEnd/>
            </a:ln>
          </p:spPr>
          <p:txBody>
            <a:bodyPr/>
            <a:lstStyle/>
            <a:p>
              <a:endParaRPr lang="zh-CN" altLang="en-US"/>
            </a:p>
          </p:txBody>
        </p:sp>
        <p:sp>
          <p:nvSpPr>
            <p:cNvPr id="262" name="Freeform 279"/>
            <p:cNvSpPr>
              <a:spLocks/>
            </p:cNvSpPr>
            <p:nvPr/>
          </p:nvSpPr>
          <p:spPr bwMode="auto">
            <a:xfrm>
              <a:off x="7319964" y="3930651"/>
              <a:ext cx="15875" cy="17463"/>
            </a:xfrm>
            <a:custGeom>
              <a:avLst/>
              <a:gdLst>
                <a:gd name="T0" fmla="*/ 2147483646 w 10"/>
                <a:gd name="T1" fmla="*/ 0 h 11"/>
                <a:gd name="T2" fmla="*/ 2147483646 w 10"/>
                <a:gd name="T3" fmla="*/ 2147483646 h 11"/>
                <a:gd name="T4" fmla="*/ 2147483646 w 10"/>
                <a:gd name="T5" fmla="*/ 0 h 11"/>
                <a:gd name="T6" fmla="*/ 0 w 10"/>
                <a:gd name="T7" fmla="*/ 0 h 11"/>
                <a:gd name="T8" fmla="*/ 0 w 10"/>
                <a:gd name="T9" fmla="*/ 2147483646 h 11"/>
                <a:gd name="T10" fmla="*/ 2147483646 w 10"/>
                <a:gd name="T11" fmla="*/ 2147483646 h 11"/>
                <a:gd name="T12" fmla="*/ 2147483646 w 10"/>
                <a:gd name="T13" fmla="*/ 2147483646 h 11"/>
                <a:gd name="T14" fmla="*/ 2147483646 w 10"/>
                <a:gd name="T15" fmla="*/ 2147483646 h 11"/>
                <a:gd name="T16" fmla="*/ 2147483646 w 10"/>
                <a:gd name="T17" fmla="*/ 2147483646 h 11"/>
                <a:gd name="T18" fmla="*/ 2147483646 w 10"/>
                <a:gd name="T19" fmla="*/ 0 h 11"/>
                <a:gd name="T20" fmla="*/ 2147483646 w 10"/>
                <a:gd name="T21" fmla="*/ 0 h 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 h="11">
                  <a:moveTo>
                    <a:pt x="8" y="0"/>
                  </a:moveTo>
                  <a:lnTo>
                    <a:pt x="8" y="7"/>
                  </a:lnTo>
                  <a:lnTo>
                    <a:pt x="3" y="0"/>
                  </a:lnTo>
                  <a:lnTo>
                    <a:pt x="0" y="0"/>
                  </a:lnTo>
                  <a:lnTo>
                    <a:pt x="0" y="11"/>
                  </a:lnTo>
                  <a:lnTo>
                    <a:pt x="3" y="11"/>
                  </a:lnTo>
                  <a:lnTo>
                    <a:pt x="3" y="4"/>
                  </a:lnTo>
                  <a:lnTo>
                    <a:pt x="8" y="11"/>
                  </a:lnTo>
                  <a:lnTo>
                    <a:pt x="10" y="11"/>
                  </a:lnTo>
                  <a:lnTo>
                    <a:pt x="10" y="0"/>
                  </a:lnTo>
                  <a:lnTo>
                    <a:pt x="8" y="0"/>
                  </a:lnTo>
                  <a:close/>
                </a:path>
              </a:pathLst>
            </a:custGeom>
            <a:grpFill/>
            <a:ln w="6350">
              <a:solidFill>
                <a:srgbClr val="000000"/>
              </a:solidFill>
              <a:round/>
              <a:headEnd/>
              <a:tailEnd/>
            </a:ln>
          </p:spPr>
          <p:txBody>
            <a:bodyPr/>
            <a:lstStyle/>
            <a:p>
              <a:endParaRPr lang="zh-CN" altLang="en-US"/>
            </a:p>
          </p:txBody>
        </p:sp>
        <p:sp>
          <p:nvSpPr>
            <p:cNvPr id="263" name="Freeform 280"/>
            <p:cNvSpPr>
              <a:spLocks noEditPoints="1"/>
            </p:cNvSpPr>
            <p:nvPr/>
          </p:nvSpPr>
          <p:spPr bwMode="auto">
            <a:xfrm>
              <a:off x="7286626" y="3930651"/>
              <a:ext cx="14288" cy="17463"/>
            </a:xfrm>
            <a:custGeom>
              <a:avLst/>
              <a:gdLst>
                <a:gd name="T0" fmla="*/ 2147483646 w 10"/>
                <a:gd name="T1" fmla="*/ 0 h 11"/>
                <a:gd name="T2" fmla="*/ 0 w 10"/>
                <a:gd name="T3" fmla="*/ 2147483646 h 11"/>
                <a:gd name="T4" fmla="*/ 2147483646 w 10"/>
                <a:gd name="T5" fmla="*/ 2147483646 h 11"/>
                <a:gd name="T6" fmla="*/ 2147483646 w 10"/>
                <a:gd name="T7" fmla="*/ 2147483646 h 11"/>
                <a:gd name="T8" fmla="*/ 2147483646 w 10"/>
                <a:gd name="T9" fmla="*/ 0 h 11"/>
                <a:gd name="T10" fmla="*/ 2147483646 w 10"/>
                <a:gd name="T11" fmla="*/ 2147483646 h 11"/>
                <a:gd name="T12" fmla="*/ 2147483646 w 10"/>
                <a:gd name="T13" fmla="*/ 2147483646 h 11"/>
                <a:gd name="T14" fmla="*/ 2147483646 w 10"/>
                <a:gd name="T15" fmla="*/ 2147483646 h 11"/>
                <a:gd name="T16" fmla="*/ 2147483646 w 10"/>
                <a:gd name="T17" fmla="*/ 2147483646 h 11"/>
                <a:gd name="T18" fmla="*/ 2147483646 w 10"/>
                <a:gd name="T19" fmla="*/ 2147483646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 h="11">
                  <a:moveTo>
                    <a:pt x="5" y="0"/>
                  </a:moveTo>
                  <a:cubicBezTo>
                    <a:pt x="2" y="0"/>
                    <a:pt x="0" y="3"/>
                    <a:pt x="0" y="6"/>
                  </a:cubicBezTo>
                  <a:cubicBezTo>
                    <a:pt x="0" y="9"/>
                    <a:pt x="2" y="11"/>
                    <a:pt x="5" y="11"/>
                  </a:cubicBezTo>
                  <a:cubicBezTo>
                    <a:pt x="8" y="11"/>
                    <a:pt x="10" y="9"/>
                    <a:pt x="10" y="6"/>
                  </a:cubicBezTo>
                  <a:cubicBezTo>
                    <a:pt x="10" y="3"/>
                    <a:pt x="8" y="0"/>
                    <a:pt x="5" y="0"/>
                  </a:cubicBezTo>
                  <a:close/>
                  <a:moveTo>
                    <a:pt x="5" y="9"/>
                  </a:moveTo>
                  <a:cubicBezTo>
                    <a:pt x="3" y="9"/>
                    <a:pt x="2" y="8"/>
                    <a:pt x="2" y="6"/>
                  </a:cubicBezTo>
                  <a:cubicBezTo>
                    <a:pt x="2" y="3"/>
                    <a:pt x="3" y="2"/>
                    <a:pt x="5" y="2"/>
                  </a:cubicBezTo>
                  <a:cubicBezTo>
                    <a:pt x="7" y="2"/>
                    <a:pt x="8" y="3"/>
                    <a:pt x="8" y="6"/>
                  </a:cubicBezTo>
                  <a:cubicBezTo>
                    <a:pt x="8" y="8"/>
                    <a:pt x="7" y="9"/>
                    <a:pt x="5" y="9"/>
                  </a:cubicBezTo>
                  <a:close/>
                </a:path>
              </a:pathLst>
            </a:custGeom>
            <a:grpFill/>
            <a:ln w="6350">
              <a:solidFill>
                <a:srgbClr val="000000"/>
              </a:solidFill>
              <a:round/>
              <a:headEnd/>
              <a:tailEnd/>
            </a:ln>
          </p:spPr>
          <p:txBody>
            <a:bodyPr/>
            <a:lstStyle/>
            <a:p>
              <a:endParaRPr lang="zh-CN" altLang="en-US"/>
            </a:p>
          </p:txBody>
        </p:sp>
        <p:sp>
          <p:nvSpPr>
            <p:cNvPr id="264" name="Freeform 281"/>
            <p:cNvSpPr>
              <a:spLocks noEditPoints="1"/>
            </p:cNvSpPr>
            <p:nvPr/>
          </p:nvSpPr>
          <p:spPr bwMode="auto">
            <a:xfrm>
              <a:off x="7304089" y="3930651"/>
              <a:ext cx="14288" cy="17463"/>
            </a:xfrm>
            <a:custGeom>
              <a:avLst/>
              <a:gdLst>
                <a:gd name="T0" fmla="*/ 2147483646 w 9"/>
                <a:gd name="T1" fmla="*/ 2147483646 h 11"/>
                <a:gd name="T2" fmla="*/ 2147483646 w 9"/>
                <a:gd name="T3" fmla="*/ 0 h 11"/>
                <a:gd name="T4" fmla="*/ 2147483646 w 9"/>
                <a:gd name="T5" fmla="*/ 0 h 11"/>
                <a:gd name="T6" fmla="*/ 2147483646 w 9"/>
                <a:gd name="T7" fmla="*/ 0 h 11"/>
                <a:gd name="T8" fmla="*/ 0 w 9"/>
                <a:gd name="T9" fmla="*/ 0 h 11"/>
                <a:gd name="T10" fmla="*/ 0 w 9"/>
                <a:gd name="T11" fmla="*/ 2147483646 h 11"/>
                <a:gd name="T12" fmla="*/ 2147483646 w 9"/>
                <a:gd name="T13" fmla="*/ 2147483646 h 11"/>
                <a:gd name="T14" fmla="*/ 2147483646 w 9"/>
                <a:gd name="T15" fmla="*/ 2147483646 h 11"/>
                <a:gd name="T16" fmla="*/ 2147483646 w 9"/>
                <a:gd name="T17" fmla="*/ 2147483646 h 11"/>
                <a:gd name="T18" fmla="*/ 2147483646 w 9"/>
                <a:gd name="T19" fmla="*/ 2147483646 h 11"/>
                <a:gd name="T20" fmla="*/ 2147483646 w 9"/>
                <a:gd name="T21" fmla="*/ 2147483646 h 11"/>
                <a:gd name="T22" fmla="*/ 2147483646 w 9"/>
                <a:gd name="T23" fmla="*/ 2147483646 h 11"/>
                <a:gd name="T24" fmla="*/ 2147483646 w 9"/>
                <a:gd name="T25" fmla="*/ 2147483646 h 11"/>
                <a:gd name="T26" fmla="*/ 2147483646 w 9"/>
                <a:gd name="T27" fmla="*/ 2147483646 h 11"/>
                <a:gd name="T28" fmla="*/ 2147483646 w 9"/>
                <a:gd name="T29" fmla="*/ 2147483646 h 11"/>
                <a:gd name="T30" fmla="*/ 2147483646 w 9"/>
                <a:gd name="T31" fmla="*/ 2147483646 h 11"/>
                <a:gd name="T32" fmla="*/ 2147483646 w 9"/>
                <a:gd name="T33" fmla="*/ 2147483646 h 11"/>
                <a:gd name="T34" fmla="*/ 2147483646 w 9"/>
                <a:gd name="T35" fmla="*/ 2147483646 h 11"/>
                <a:gd name="T36" fmla="*/ 2147483646 w 9"/>
                <a:gd name="T37" fmla="*/ 2147483646 h 1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 h="11">
                  <a:moveTo>
                    <a:pt x="9" y="3"/>
                  </a:moveTo>
                  <a:cubicBezTo>
                    <a:pt x="9" y="1"/>
                    <a:pt x="8" y="0"/>
                    <a:pt x="6" y="0"/>
                  </a:cubicBezTo>
                  <a:cubicBezTo>
                    <a:pt x="1" y="0"/>
                    <a:pt x="1" y="0"/>
                    <a:pt x="1" y="0"/>
                  </a:cubicBezTo>
                  <a:cubicBezTo>
                    <a:pt x="1" y="0"/>
                    <a:pt x="1" y="0"/>
                    <a:pt x="1" y="0"/>
                  </a:cubicBezTo>
                  <a:cubicBezTo>
                    <a:pt x="0" y="0"/>
                    <a:pt x="0" y="0"/>
                    <a:pt x="0" y="0"/>
                  </a:cubicBezTo>
                  <a:cubicBezTo>
                    <a:pt x="0" y="11"/>
                    <a:pt x="0" y="11"/>
                    <a:pt x="0" y="11"/>
                  </a:cubicBezTo>
                  <a:cubicBezTo>
                    <a:pt x="2" y="11"/>
                    <a:pt x="2" y="11"/>
                    <a:pt x="2" y="11"/>
                  </a:cubicBezTo>
                  <a:cubicBezTo>
                    <a:pt x="2" y="7"/>
                    <a:pt x="2" y="7"/>
                    <a:pt x="2" y="7"/>
                  </a:cubicBezTo>
                  <a:cubicBezTo>
                    <a:pt x="4" y="7"/>
                    <a:pt x="4" y="7"/>
                    <a:pt x="4" y="7"/>
                  </a:cubicBezTo>
                  <a:cubicBezTo>
                    <a:pt x="7" y="11"/>
                    <a:pt x="7" y="11"/>
                    <a:pt x="7" y="11"/>
                  </a:cubicBezTo>
                  <a:cubicBezTo>
                    <a:pt x="9" y="11"/>
                    <a:pt x="9" y="11"/>
                    <a:pt x="9" y="11"/>
                  </a:cubicBezTo>
                  <a:cubicBezTo>
                    <a:pt x="6" y="7"/>
                    <a:pt x="6" y="7"/>
                    <a:pt x="6" y="7"/>
                  </a:cubicBezTo>
                  <a:cubicBezTo>
                    <a:pt x="8" y="6"/>
                    <a:pt x="9" y="5"/>
                    <a:pt x="9" y="3"/>
                  </a:cubicBezTo>
                  <a:close/>
                  <a:moveTo>
                    <a:pt x="2" y="1"/>
                  </a:moveTo>
                  <a:cubicBezTo>
                    <a:pt x="5" y="1"/>
                    <a:pt x="5" y="1"/>
                    <a:pt x="5" y="1"/>
                  </a:cubicBezTo>
                  <a:cubicBezTo>
                    <a:pt x="6" y="1"/>
                    <a:pt x="7" y="2"/>
                    <a:pt x="7" y="3"/>
                  </a:cubicBezTo>
                  <a:cubicBezTo>
                    <a:pt x="7" y="4"/>
                    <a:pt x="6" y="5"/>
                    <a:pt x="5" y="5"/>
                  </a:cubicBezTo>
                  <a:cubicBezTo>
                    <a:pt x="2" y="5"/>
                    <a:pt x="2" y="5"/>
                    <a:pt x="2" y="5"/>
                  </a:cubicBezTo>
                  <a:lnTo>
                    <a:pt x="2" y="1"/>
                  </a:lnTo>
                  <a:close/>
                </a:path>
              </a:pathLst>
            </a:custGeom>
            <a:grpFill/>
            <a:ln w="6350">
              <a:solidFill>
                <a:srgbClr val="000000"/>
              </a:solidFill>
              <a:round/>
              <a:headEnd/>
              <a:tailEnd/>
            </a:ln>
          </p:spPr>
          <p:txBody>
            <a:bodyPr/>
            <a:lstStyle/>
            <a:p>
              <a:endParaRPr lang="zh-CN" altLang="en-US"/>
            </a:p>
          </p:txBody>
        </p:sp>
        <p:sp>
          <p:nvSpPr>
            <p:cNvPr id="265" name="Rectangle 282"/>
            <p:cNvSpPr>
              <a:spLocks noChangeArrowheads="1"/>
            </p:cNvSpPr>
            <p:nvPr/>
          </p:nvSpPr>
          <p:spPr bwMode="auto">
            <a:xfrm>
              <a:off x="7243764" y="3930651"/>
              <a:ext cx="1588" cy="17463"/>
            </a:xfrm>
            <a:prstGeom prst="rect">
              <a:avLst/>
            </a:prstGeom>
            <a:grpFill/>
            <a:ln w="6350">
              <a:solidFill>
                <a:srgbClr val="000000"/>
              </a:solidFill>
              <a:miter lim="800000"/>
              <a:headEnd/>
              <a:tailEnd/>
            </a:ln>
          </p:spPr>
          <p:txBody>
            <a:bodyPr/>
            <a:lstStyle/>
            <a:p>
              <a:endParaRPr lang="zh-CN" altLang="en-US">
                <a:solidFill>
                  <a:srgbClr val="000000"/>
                </a:solidFill>
              </a:endParaRPr>
            </a:p>
          </p:txBody>
        </p:sp>
        <p:sp>
          <p:nvSpPr>
            <p:cNvPr id="266" name="Freeform 283"/>
            <p:cNvSpPr>
              <a:spLocks/>
            </p:cNvSpPr>
            <p:nvPr/>
          </p:nvSpPr>
          <p:spPr bwMode="auto">
            <a:xfrm>
              <a:off x="7226301" y="3929064"/>
              <a:ext cx="3175" cy="9525"/>
            </a:xfrm>
            <a:custGeom>
              <a:avLst/>
              <a:gdLst>
                <a:gd name="T0" fmla="*/ 2147483646 w 2"/>
                <a:gd name="T1" fmla="*/ 2147483646 h 6"/>
                <a:gd name="T2" fmla="*/ 2147483646 w 2"/>
                <a:gd name="T3" fmla="*/ 2147483646 h 6"/>
                <a:gd name="T4" fmla="*/ 2147483646 w 2"/>
                <a:gd name="T5" fmla="*/ 0 h 6"/>
                <a:gd name="T6" fmla="*/ 0 w 2"/>
                <a:gd name="T7" fmla="*/ 0 h 6"/>
                <a:gd name="T8" fmla="*/ 0 w 2"/>
                <a:gd name="T9" fmla="*/ 2147483646 h 6"/>
                <a:gd name="T10" fmla="*/ 0 w 2"/>
                <a:gd name="T11" fmla="*/ 2147483646 h 6"/>
                <a:gd name="T12" fmla="*/ 2147483646 w 2"/>
                <a:gd name="T13" fmla="*/ 2147483646 h 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 h="6">
                  <a:moveTo>
                    <a:pt x="1" y="6"/>
                  </a:moveTo>
                  <a:cubicBezTo>
                    <a:pt x="1" y="5"/>
                    <a:pt x="2" y="4"/>
                    <a:pt x="2" y="4"/>
                  </a:cubicBezTo>
                  <a:cubicBezTo>
                    <a:pt x="2" y="0"/>
                    <a:pt x="2" y="0"/>
                    <a:pt x="2" y="0"/>
                  </a:cubicBezTo>
                  <a:cubicBezTo>
                    <a:pt x="0" y="0"/>
                    <a:pt x="0" y="0"/>
                    <a:pt x="0" y="0"/>
                  </a:cubicBezTo>
                  <a:cubicBezTo>
                    <a:pt x="0" y="4"/>
                    <a:pt x="0" y="4"/>
                    <a:pt x="0" y="4"/>
                  </a:cubicBezTo>
                  <a:cubicBezTo>
                    <a:pt x="0" y="4"/>
                    <a:pt x="0" y="4"/>
                    <a:pt x="0" y="4"/>
                  </a:cubicBezTo>
                  <a:cubicBezTo>
                    <a:pt x="1" y="5"/>
                    <a:pt x="1" y="5"/>
                    <a:pt x="1" y="6"/>
                  </a:cubicBezTo>
                  <a:close/>
                </a:path>
              </a:pathLst>
            </a:custGeom>
            <a:grpFill/>
            <a:ln w="6350">
              <a:solidFill>
                <a:srgbClr val="000000"/>
              </a:solidFill>
              <a:round/>
              <a:headEnd/>
              <a:tailEnd/>
            </a:ln>
          </p:spPr>
          <p:txBody>
            <a:bodyPr/>
            <a:lstStyle/>
            <a:p>
              <a:endParaRPr lang="zh-CN" altLang="en-US"/>
            </a:p>
          </p:txBody>
        </p:sp>
        <p:sp>
          <p:nvSpPr>
            <p:cNvPr id="267" name="Freeform 284"/>
            <p:cNvSpPr>
              <a:spLocks/>
            </p:cNvSpPr>
            <p:nvPr/>
          </p:nvSpPr>
          <p:spPr bwMode="auto">
            <a:xfrm>
              <a:off x="7215189" y="3929064"/>
              <a:ext cx="9525" cy="14288"/>
            </a:xfrm>
            <a:custGeom>
              <a:avLst/>
              <a:gdLst>
                <a:gd name="T0" fmla="*/ 2147483646 w 7"/>
                <a:gd name="T1" fmla="*/ 2147483646 h 9"/>
                <a:gd name="T2" fmla="*/ 2147483646 w 7"/>
                <a:gd name="T3" fmla="*/ 2147483646 h 9"/>
                <a:gd name="T4" fmla="*/ 2147483646 w 7"/>
                <a:gd name="T5" fmla="*/ 2147483646 h 9"/>
                <a:gd name="T6" fmla="*/ 2147483646 w 7"/>
                <a:gd name="T7" fmla="*/ 0 h 9"/>
                <a:gd name="T8" fmla="*/ 0 w 7"/>
                <a:gd name="T9" fmla="*/ 0 h 9"/>
                <a:gd name="T10" fmla="*/ 0 w 7"/>
                <a:gd name="T11" fmla="*/ 2147483646 h 9"/>
                <a:gd name="T12" fmla="*/ 2147483646 w 7"/>
                <a:gd name="T13" fmla="*/ 2147483646 h 9"/>
                <a:gd name="T14" fmla="*/ 2147483646 w 7"/>
                <a:gd name="T15" fmla="*/ 2147483646 h 9"/>
                <a:gd name="T16" fmla="*/ 2147483646 w 7"/>
                <a:gd name="T17" fmla="*/ 2147483646 h 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 h="9">
                  <a:moveTo>
                    <a:pt x="7" y="7"/>
                  </a:moveTo>
                  <a:cubicBezTo>
                    <a:pt x="6" y="7"/>
                    <a:pt x="5" y="7"/>
                    <a:pt x="5" y="7"/>
                  </a:cubicBezTo>
                  <a:cubicBezTo>
                    <a:pt x="3" y="7"/>
                    <a:pt x="1" y="6"/>
                    <a:pt x="1" y="4"/>
                  </a:cubicBezTo>
                  <a:cubicBezTo>
                    <a:pt x="1" y="0"/>
                    <a:pt x="1" y="0"/>
                    <a:pt x="1" y="0"/>
                  </a:cubicBezTo>
                  <a:cubicBezTo>
                    <a:pt x="0" y="0"/>
                    <a:pt x="0" y="0"/>
                    <a:pt x="0" y="0"/>
                  </a:cubicBezTo>
                  <a:cubicBezTo>
                    <a:pt x="0" y="4"/>
                    <a:pt x="0" y="4"/>
                    <a:pt x="0" y="4"/>
                  </a:cubicBezTo>
                  <a:cubicBezTo>
                    <a:pt x="0" y="6"/>
                    <a:pt x="2" y="9"/>
                    <a:pt x="5" y="9"/>
                  </a:cubicBezTo>
                  <a:cubicBezTo>
                    <a:pt x="6" y="9"/>
                    <a:pt x="7" y="8"/>
                    <a:pt x="7" y="8"/>
                  </a:cubicBezTo>
                  <a:cubicBezTo>
                    <a:pt x="7" y="7"/>
                    <a:pt x="7" y="7"/>
                    <a:pt x="7" y="7"/>
                  </a:cubicBezTo>
                  <a:close/>
                </a:path>
              </a:pathLst>
            </a:custGeom>
            <a:grpFill/>
            <a:ln w="6350">
              <a:solidFill>
                <a:srgbClr val="000000"/>
              </a:solidFill>
              <a:round/>
              <a:headEnd/>
              <a:tailEnd/>
            </a:ln>
          </p:spPr>
          <p:txBody>
            <a:bodyPr/>
            <a:lstStyle/>
            <a:p>
              <a:endParaRPr lang="zh-CN" altLang="en-US"/>
            </a:p>
          </p:txBody>
        </p:sp>
        <p:sp>
          <p:nvSpPr>
            <p:cNvPr id="268" name="Freeform 285"/>
            <p:cNvSpPr>
              <a:spLocks/>
            </p:cNvSpPr>
            <p:nvPr/>
          </p:nvSpPr>
          <p:spPr bwMode="auto">
            <a:xfrm>
              <a:off x="7215189" y="3940176"/>
              <a:ext cx="1588" cy="9525"/>
            </a:xfrm>
            <a:custGeom>
              <a:avLst/>
              <a:gdLst>
                <a:gd name="T0" fmla="*/ 0 w 1"/>
                <a:gd name="T1" fmla="*/ 0 h 6"/>
                <a:gd name="T2" fmla="*/ 0 w 1"/>
                <a:gd name="T3" fmla="*/ 2147483646 h 6"/>
                <a:gd name="T4" fmla="*/ 0 w 1"/>
                <a:gd name="T5" fmla="*/ 2147483646 h 6"/>
                <a:gd name="T6" fmla="*/ 2147483646 w 1"/>
                <a:gd name="T7" fmla="*/ 2147483646 h 6"/>
                <a:gd name="T8" fmla="*/ 2147483646 w 1"/>
                <a:gd name="T9" fmla="*/ 2147483646 h 6"/>
                <a:gd name="T10" fmla="*/ 2147483646 w 1"/>
                <a:gd name="T11" fmla="*/ 2147483646 h 6"/>
                <a:gd name="T12" fmla="*/ 0 w 1"/>
                <a:gd name="T13" fmla="*/ 0 h 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 h="6">
                  <a:moveTo>
                    <a:pt x="0" y="0"/>
                  </a:moveTo>
                  <a:cubicBezTo>
                    <a:pt x="0" y="0"/>
                    <a:pt x="0" y="1"/>
                    <a:pt x="0" y="2"/>
                  </a:cubicBezTo>
                  <a:cubicBezTo>
                    <a:pt x="0" y="6"/>
                    <a:pt x="0" y="6"/>
                    <a:pt x="0" y="6"/>
                  </a:cubicBezTo>
                  <a:cubicBezTo>
                    <a:pt x="1" y="6"/>
                    <a:pt x="1" y="6"/>
                    <a:pt x="1" y="6"/>
                  </a:cubicBezTo>
                  <a:cubicBezTo>
                    <a:pt x="1" y="2"/>
                    <a:pt x="1" y="2"/>
                    <a:pt x="1" y="2"/>
                  </a:cubicBezTo>
                  <a:cubicBezTo>
                    <a:pt x="1" y="1"/>
                    <a:pt x="1" y="1"/>
                    <a:pt x="1" y="1"/>
                  </a:cubicBezTo>
                  <a:cubicBezTo>
                    <a:pt x="1" y="1"/>
                    <a:pt x="0" y="0"/>
                    <a:pt x="0" y="0"/>
                  </a:cubicBezTo>
                  <a:close/>
                </a:path>
              </a:pathLst>
            </a:custGeom>
            <a:grpFill/>
            <a:ln w="6350">
              <a:solidFill>
                <a:srgbClr val="000000"/>
              </a:solidFill>
              <a:round/>
              <a:headEnd/>
              <a:tailEnd/>
            </a:ln>
          </p:spPr>
          <p:txBody>
            <a:bodyPr/>
            <a:lstStyle/>
            <a:p>
              <a:endParaRPr lang="zh-CN" altLang="en-US"/>
            </a:p>
          </p:txBody>
        </p:sp>
        <p:sp>
          <p:nvSpPr>
            <p:cNvPr id="269" name="Freeform 286"/>
            <p:cNvSpPr>
              <a:spLocks/>
            </p:cNvSpPr>
            <p:nvPr/>
          </p:nvSpPr>
          <p:spPr bwMode="auto">
            <a:xfrm>
              <a:off x="7218364" y="3935414"/>
              <a:ext cx="11113" cy="14288"/>
            </a:xfrm>
            <a:custGeom>
              <a:avLst/>
              <a:gdLst>
                <a:gd name="T0" fmla="*/ 0 w 8"/>
                <a:gd name="T1" fmla="*/ 2147483646 h 9"/>
                <a:gd name="T2" fmla="*/ 2147483646 w 8"/>
                <a:gd name="T3" fmla="*/ 2147483646 h 9"/>
                <a:gd name="T4" fmla="*/ 2147483646 w 8"/>
                <a:gd name="T5" fmla="*/ 2147483646 h 9"/>
                <a:gd name="T6" fmla="*/ 2147483646 w 8"/>
                <a:gd name="T7" fmla="*/ 2147483646 h 9"/>
                <a:gd name="T8" fmla="*/ 2147483646 w 8"/>
                <a:gd name="T9" fmla="*/ 2147483646 h 9"/>
                <a:gd name="T10" fmla="*/ 2147483646 w 8"/>
                <a:gd name="T11" fmla="*/ 2147483646 h 9"/>
                <a:gd name="T12" fmla="*/ 2147483646 w 8"/>
                <a:gd name="T13" fmla="*/ 0 h 9"/>
                <a:gd name="T14" fmla="*/ 0 w 8"/>
                <a:gd name="T15" fmla="*/ 2147483646 h 9"/>
                <a:gd name="T16" fmla="*/ 0 w 8"/>
                <a:gd name="T17" fmla="*/ 2147483646 h 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 h="9">
                  <a:moveTo>
                    <a:pt x="0" y="2"/>
                  </a:moveTo>
                  <a:cubicBezTo>
                    <a:pt x="1" y="1"/>
                    <a:pt x="2" y="1"/>
                    <a:pt x="3" y="1"/>
                  </a:cubicBezTo>
                  <a:cubicBezTo>
                    <a:pt x="5" y="1"/>
                    <a:pt x="6" y="3"/>
                    <a:pt x="6" y="5"/>
                  </a:cubicBezTo>
                  <a:cubicBezTo>
                    <a:pt x="6" y="9"/>
                    <a:pt x="6" y="9"/>
                    <a:pt x="6" y="9"/>
                  </a:cubicBezTo>
                  <a:cubicBezTo>
                    <a:pt x="8" y="9"/>
                    <a:pt x="8" y="9"/>
                    <a:pt x="8" y="9"/>
                  </a:cubicBezTo>
                  <a:cubicBezTo>
                    <a:pt x="8" y="5"/>
                    <a:pt x="8" y="5"/>
                    <a:pt x="8" y="5"/>
                  </a:cubicBezTo>
                  <a:cubicBezTo>
                    <a:pt x="8" y="2"/>
                    <a:pt x="5" y="0"/>
                    <a:pt x="3" y="0"/>
                  </a:cubicBezTo>
                  <a:cubicBezTo>
                    <a:pt x="1" y="0"/>
                    <a:pt x="1" y="0"/>
                    <a:pt x="0" y="1"/>
                  </a:cubicBezTo>
                  <a:cubicBezTo>
                    <a:pt x="0" y="1"/>
                    <a:pt x="0" y="1"/>
                    <a:pt x="0" y="2"/>
                  </a:cubicBezTo>
                  <a:close/>
                </a:path>
              </a:pathLst>
            </a:custGeom>
            <a:grpFill/>
            <a:ln w="6350">
              <a:solidFill>
                <a:srgbClr val="000000"/>
              </a:solidFill>
              <a:round/>
              <a:headEnd/>
              <a:tailEnd/>
            </a:ln>
          </p:spPr>
          <p:txBody>
            <a:bodyPr/>
            <a:lstStyle/>
            <a:p>
              <a:endParaRPr lang="zh-CN" altLang="en-US"/>
            </a:p>
          </p:txBody>
        </p:sp>
        <p:sp>
          <p:nvSpPr>
            <p:cNvPr id="270" name="Rectangle 287"/>
            <p:cNvSpPr>
              <a:spLocks noChangeArrowheads="1"/>
            </p:cNvSpPr>
            <p:nvPr/>
          </p:nvSpPr>
          <p:spPr bwMode="auto">
            <a:xfrm>
              <a:off x="7261226" y="4289426"/>
              <a:ext cx="3175" cy="4763"/>
            </a:xfrm>
            <a:prstGeom prst="rect">
              <a:avLst/>
            </a:prstGeom>
            <a:grpFill/>
            <a:ln w="6350">
              <a:solidFill>
                <a:srgbClr val="000000"/>
              </a:solidFill>
              <a:miter lim="800000"/>
              <a:headEnd/>
              <a:tailEnd/>
            </a:ln>
          </p:spPr>
          <p:txBody>
            <a:bodyPr/>
            <a:lstStyle/>
            <a:p>
              <a:endParaRPr lang="zh-CN" altLang="en-US">
                <a:solidFill>
                  <a:srgbClr val="000000"/>
                </a:solidFill>
              </a:endParaRPr>
            </a:p>
          </p:txBody>
        </p:sp>
        <p:sp>
          <p:nvSpPr>
            <p:cNvPr id="271" name="Rectangle 288"/>
            <p:cNvSpPr>
              <a:spLocks noChangeArrowheads="1"/>
            </p:cNvSpPr>
            <p:nvPr/>
          </p:nvSpPr>
          <p:spPr bwMode="auto">
            <a:xfrm>
              <a:off x="7261226" y="4295776"/>
              <a:ext cx="3175" cy="11113"/>
            </a:xfrm>
            <a:prstGeom prst="rect">
              <a:avLst/>
            </a:prstGeom>
            <a:grpFill/>
            <a:ln w="6350">
              <a:solidFill>
                <a:srgbClr val="000000"/>
              </a:solidFill>
              <a:miter lim="800000"/>
              <a:headEnd/>
              <a:tailEnd/>
            </a:ln>
          </p:spPr>
          <p:txBody>
            <a:bodyPr/>
            <a:lstStyle/>
            <a:p>
              <a:endParaRPr lang="zh-CN" altLang="en-US">
                <a:solidFill>
                  <a:srgbClr val="000000"/>
                </a:solidFill>
              </a:endParaRPr>
            </a:p>
          </p:txBody>
        </p:sp>
        <p:sp>
          <p:nvSpPr>
            <p:cNvPr id="272" name="Freeform 289"/>
            <p:cNvSpPr>
              <a:spLocks/>
            </p:cNvSpPr>
            <p:nvPr/>
          </p:nvSpPr>
          <p:spPr bwMode="auto">
            <a:xfrm>
              <a:off x="7267576" y="4289426"/>
              <a:ext cx="15875" cy="17463"/>
            </a:xfrm>
            <a:custGeom>
              <a:avLst/>
              <a:gdLst>
                <a:gd name="T0" fmla="*/ 2147483646 w 10"/>
                <a:gd name="T1" fmla="*/ 2147483646 h 11"/>
                <a:gd name="T2" fmla="*/ 2147483646 w 10"/>
                <a:gd name="T3" fmla="*/ 2147483646 h 11"/>
                <a:gd name="T4" fmla="*/ 2147483646 w 10"/>
                <a:gd name="T5" fmla="*/ 0 h 11"/>
                <a:gd name="T6" fmla="*/ 0 w 10"/>
                <a:gd name="T7" fmla="*/ 0 h 11"/>
                <a:gd name="T8" fmla="*/ 0 w 10"/>
                <a:gd name="T9" fmla="*/ 2147483646 h 11"/>
                <a:gd name="T10" fmla="*/ 2147483646 w 10"/>
                <a:gd name="T11" fmla="*/ 2147483646 h 11"/>
                <a:gd name="T12" fmla="*/ 2147483646 w 10"/>
                <a:gd name="T13" fmla="*/ 2147483646 h 11"/>
                <a:gd name="T14" fmla="*/ 2147483646 w 10"/>
                <a:gd name="T15" fmla="*/ 2147483646 h 11"/>
                <a:gd name="T16" fmla="*/ 2147483646 w 10"/>
                <a:gd name="T17" fmla="*/ 2147483646 h 11"/>
                <a:gd name="T18" fmla="*/ 2147483646 w 10"/>
                <a:gd name="T19" fmla="*/ 2147483646 h 11"/>
                <a:gd name="T20" fmla="*/ 2147483646 w 10"/>
                <a:gd name="T21" fmla="*/ 0 h 11"/>
                <a:gd name="T22" fmla="*/ 2147483646 w 10"/>
                <a:gd name="T23" fmla="*/ 0 h 11"/>
                <a:gd name="T24" fmla="*/ 2147483646 w 10"/>
                <a:gd name="T25" fmla="*/ 2147483646 h 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 h="11">
                  <a:moveTo>
                    <a:pt x="7" y="5"/>
                  </a:moveTo>
                  <a:lnTo>
                    <a:pt x="3" y="5"/>
                  </a:lnTo>
                  <a:lnTo>
                    <a:pt x="3" y="0"/>
                  </a:lnTo>
                  <a:lnTo>
                    <a:pt x="0" y="0"/>
                  </a:lnTo>
                  <a:lnTo>
                    <a:pt x="0" y="11"/>
                  </a:lnTo>
                  <a:lnTo>
                    <a:pt x="3" y="11"/>
                  </a:lnTo>
                  <a:lnTo>
                    <a:pt x="3" y="6"/>
                  </a:lnTo>
                  <a:lnTo>
                    <a:pt x="7" y="6"/>
                  </a:lnTo>
                  <a:lnTo>
                    <a:pt x="7" y="11"/>
                  </a:lnTo>
                  <a:lnTo>
                    <a:pt x="10" y="11"/>
                  </a:lnTo>
                  <a:lnTo>
                    <a:pt x="10" y="0"/>
                  </a:lnTo>
                  <a:lnTo>
                    <a:pt x="7" y="0"/>
                  </a:lnTo>
                  <a:lnTo>
                    <a:pt x="7" y="5"/>
                  </a:lnTo>
                  <a:close/>
                </a:path>
              </a:pathLst>
            </a:custGeom>
            <a:grpFill/>
            <a:ln w="6350">
              <a:solidFill>
                <a:srgbClr val="000000"/>
              </a:solidFill>
              <a:round/>
              <a:headEnd/>
              <a:tailEnd/>
            </a:ln>
          </p:spPr>
          <p:txBody>
            <a:bodyPr/>
            <a:lstStyle/>
            <a:p>
              <a:endParaRPr lang="zh-CN" altLang="en-US"/>
            </a:p>
          </p:txBody>
        </p:sp>
        <p:sp>
          <p:nvSpPr>
            <p:cNvPr id="273" name="Freeform 290"/>
            <p:cNvSpPr>
              <a:spLocks/>
            </p:cNvSpPr>
            <p:nvPr/>
          </p:nvSpPr>
          <p:spPr bwMode="auto">
            <a:xfrm>
              <a:off x="7319964" y="4289426"/>
              <a:ext cx="15875" cy="17463"/>
            </a:xfrm>
            <a:custGeom>
              <a:avLst/>
              <a:gdLst>
                <a:gd name="T0" fmla="*/ 2147483646 w 10"/>
                <a:gd name="T1" fmla="*/ 0 h 11"/>
                <a:gd name="T2" fmla="*/ 2147483646 w 10"/>
                <a:gd name="T3" fmla="*/ 2147483646 h 11"/>
                <a:gd name="T4" fmla="*/ 2147483646 w 10"/>
                <a:gd name="T5" fmla="*/ 0 h 11"/>
                <a:gd name="T6" fmla="*/ 0 w 10"/>
                <a:gd name="T7" fmla="*/ 0 h 11"/>
                <a:gd name="T8" fmla="*/ 0 w 10"/>
                <a:gd name="T9" fmla="*/ 2147483646 h 11"/>
                <a:gd name="T10" fmla="*/ 2147483646 w 10"/>
                <a:gd name="T11" fmla="*/ 2147483646 h 11"/>
                <a:gd name="T12" fmla="*/ 2147483646 w 10"/>
                <a:gd name="T13" fmla="*/ 2147483646 h 11"/>
                <a:gd name="T14" fmla="*/ 2147483646 w 10"/>
                <a:gd name="T15" fmla="*/ 2147483646 h 11"/>
                <a:gd name="T16" fmla="*/ 2147483646 w 10"/>
                <a:gd name="T17" fmla="*/ 2147483646 h 11"/>
                <a:gd name="T18" fmla="*/ 2147483646 w 10"/>
                <a:gd name="T19" fmla="*/ 0 h 11"/>
                <a:gd name="T20" fmla="*/ 2147483646 w 10"/>
                <a:gd name="T21" fmla="*/ 0 h 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 h="11">
                  <a:moveTo>
                    <a:pt x="8" y="0"/>
                  </a:moveTo>
                  <a:lnTo>
                    <a:pt x="8" y="8"/>
                  </a:lnTo>
                  <a:lnTo>
                    <a:pt x="3" y="0"/>
                  </a:lnTo>
                  <a:lnTo>
                    <a:pt x="0" y="0"/>
                  </a:lnTo>
                  <a:lnTo>
                    <a:pt x="0" y="11"/>
                  </a:lnTo>
                  <a:lnTo>
                    <a:pt x="3" y="11"/>
                  </a:lnTo>
                  <a:lnTo>
                    <a:pt x="3" y="4"/>
                  </a:lnTo>
                  <a:lnTo>
                    <a:pt x="8" y="11"/>
                  </a:lnTo>
                  <a:lnTo>
                    <a:pt x="10" y="11"/>
                  </a:lnTo>
                  <a:lnTo>
                    <a:pt x="10" y="0"/>
                  </a:lnTo>
                  <a:lnTo>
                    <a:pt x="8" y="0"/>
                  </a:lnTo>
                  <a:close/>
                </a:path>
              </a:pathLst>
            </a:custGeom>
            <a:grpFill/>
            <a:ln w="6350">
              <a:solidFill>
                <a:srgbClr val="000000"/>
              </a:solidFill>
              <a:round/>
              <a:headEnd/>
              <a:tailEnd/>
            </a:ln>
          </p:spPr>
          <p:txBody>
            <a:bodyPr/>
            <a:lstStyle/>
            <a:p>
              <a:endParaRPr lang="zh-CN" altLang="en-US"/>
            </a:p>
          </p:txBody>
        </p:sp>
        <p:sp>
          <p:nvSpPr>
            <p:cNvPr id="274" name="Freeform 291"/>
            <p:cNvSpPr>
              <a:spLocks noEditPoints="1"/>
            </p:cNvSpPr>
            <p:nvPr/>
          </p:nvSpPr>
          <p:spPr bwMode="auto">
            <a:xfrm>
              <a:off x="7286626" y="4289426"/>
              <a:ext cx="14288" cy="17463"/>
            </a:xfrm>
            <a:custGeom>
              <a:avLst/>
              <a:gdLst>
                <a:gd name="T0" fmla="*/ 2147483646 w 10"/>
                <a:gd name="T1" fmla="*/ 0 h 11"/>
                <a:gd name="T2" fmla="*/ 0 w 10"/>
                <a:gd name="T3" fmla="*/ 2147483646 h 11"/>
                <a:gd name="T4" fmla="*/ 2147483646 w 10"/>
                <a:gd name="T5" fmla="*/ 2147483646 h 11"/>
                <a:gd name="T6" fmla="*/ 2147483646 w 10"/>
                <a:gd name="T7" fmla="*/ 2147483646 h 11"/>
                <a:gd name="T8" fmla="*/ 2147483646 w 10"/>
                <a:gd name="T9" fmla="*/ 0 h 11"/>
                <a:gd name="T10" fmla="*/ 2147483646 w 10"/>
                <a:gd name="T11" fmla="*/ 2147483646 h 11"/>
                <a:gd name="T12" fmla="*/ 2147483646 w 10"/>
                <a:gd name="T13" fmla="*/ 2147483646 h 11"/>
                <a:gd name="T14" fmla="*/ 2147483646 w 10"/>
                <a:gd name="T15" fmla="*/ 2147483646 h 11"/>
                <a:gd name="T16" fmla="*/ 2147483646 w 10"/>
                <a:gd name="T17" fmla="*/ 2147483646 h 11"/>
                <a:gd name="T18" fmla="*/ 2147483646 w 10"/>
                <a:gd name="T19" fmla="*/ 2147483646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 h="11">
                  <a:moveTo>
                    <a:pt x="5" y="0"/>
                  </a:moveTo>
                  <a:cubicBezTo>
                    <a:pt x="2" y="0"/>
                    <a:pt x="0" y="3"/>
                    <a:pt x="0" y="6"/>
                  </a:cubicBezTo>
                  <a:cubicBezTo>
                    <a:pt x="0" y="9"/>
                    <a:pt x="2" y="11"/>
                    <a:pt x="5" y="11"/>
                  </a:cubicBezTo>
                  <a:cubicBezTo>
                    <a:pt x="8" y="11"/>
                    <a:pt x="10" y="9"/>
                    <a:pt x="10" y="6"/>
                  </a:cubicBezTo>
                  <a:cubicBezTo>
                    <a:pt x="10" y="3"/>
                    <a:pt x="8" y="0"/>
                    <a:pt x="5" y="0"/>
                  </a:cubicBezTo>
                  <a:close/>
                  <a:moveTo>
                    <a:pt x="5" y="10"/>
                  </a:moveTo>
                  <a:cubicBezTo>
                    <a:pt x="3" y="10"/>
                    <a:pt x="2" y="8"/>
                    <a:pt x="2" y="6"/>
                  </a:cubicBezTo>
                  <a:cubicBezTo>
                    <a:pt x="2" y="4"/>
                    <a:pt x="3" y="2"/>
                    <a:pt x="5" y="2"/>
                  </a:cubicBezTo>
                  <a:cubicBezTo>
                    <a:pt x="7" y="2"/>
                    <a:pt x="8" y="4"/>
                    <a:pt x="8" y="6"/>
                  </a:cubicBezTo>
                  <a:cubicBezTo>
                    <a:pt x="8" y="8"/>
                    <a:pt x="7" y="10"/>
                    <a:pt x="5" y="10"/>
                  </a:cubicBezTo>
                  <a:close/>
                </a:path>
              </a:pathLst>
            </a:custGeom>
            <a:grpFill/>
            <a:ln w="6350">
              <a:solidFill>
                <a:srgbClr val="000000"/>
              </a:solidFill>
              <a:round/>
              <a:headEnd/>
              <a:tailEnd/>
            </a:ln>
          </p:spPr>
          <p:txBody>
            <a:bodyPr/>
            <a:lstStyle/>
            <a:p>
              <a:endParaRPr lang="zh-CN" altLang="en-US"/>
            </a:p>
          </p:txBody>
        </p:sp>
        <p:sp>
          <p:nvSpPr>
            <p:cNvPr id="275" name="Freeform 292"/>
            <p:cNvSpPr>
              <a:spLocks noEditPoints="1"/>
            </p:cNvSpPr>
            <p:nvPr/>
          </p:nvSpPr>
          <p:spPr bwMode="auto">
            <a:xfrm>
              <a:off x="7304089" y="4289426"/>
              <a:ext cx="14288" cy="17463"/>
            </a:xfrm>
            <a:custGeom>
              <a:avLst/>
              <a:gdLst>
                <a:gd name="T0" fmla="*/ 2147483646 w 9"/>
                <a:gd name="T1" fmla="*/ 2147483646 h 11"/>
                <a:gd name="T2" fmla="*/ 2147483646 w 9"/>
                <a:gd name="T3" fmla="*/ 0 h 11"/>
                <a:gd name="T4" fmla="*/ 2147483646 w 9"/>
                <a:gd name="T5" fmla="*/ 0 h 11"/>
                <a:gd name="T6" fmla="*/ 2147483646 w 9"/>
                <a:gd name="T7" fmla="*/ 0 h 11"/>
                <a:gd name="T8" fmla="*/ 0 w 9"/>
                <a:gd name="T9" fmla="*/ 0 h 11"/>
                <a:gd name="T10" fmla="*/ 0 w 9"/>
                <a:gd name="T11" fmla="*/ 2147483646 h 11"/>
                <a:gd name="T12" fmla="*/ 2147483646 w 9"/>
                <a:gd name="T13" fmla="*/ 2147483646 h 11"/>
                <a:gd name="T14" fmla="*/ 2147483646 w 9"/>
                <a:gd name="T15" fmla="*/ 2147483646 h 11"/>
                <a:gd name="T16" fmla="*/ 2147483646 w 9"/>
                <a:gd name="T17" fmla="*/ 2147483646 h 11"/>
                <a:gd name="T18" fmla="*/ 2147483646 w 9"/>
                <a:gd name="T19" fmla="*/ 2147483646 h 11"/>
                <a:gd name="T20" fmla="*/ 2147483646 w 9"/>
                <a:gd name="T21" fmla="*/ 2147483646 h 11"/>
                <a:gd name="T22" fmla="*/ 2147483646 w 9"/>
                <a:gd name="T23" fmla="*/ 2147483646 h 11"/>
                <a:gd name="T24" fmla="*/ 2147483646 w 9"/>
                <a:gd name="T25" fmla="*/ 2147483646 h 11"/>
                <a:gd name="T26" fmla="*/ 2147483646 w 9"/>
                <a:gd name="T27" fmla="*/ 2147483646 h 11"/>
                <a:gd name="T28" fmla="*/ 2147483646 w 9"/>
                <a:gd name="T29" fmla="*/ 2147483646 h 11"/>
                <a:gd name="T30" fmla="*/ 2147483646 w 9"/>
                <a:gd name="T31" fmla="*/ 2147483646 h 11"/>
                <a:gd name="T32" fmla="*/ 2147483646 w 9"/>
                <a:gd name="T33" fmla="*/ 2147483646 h 11"/>
                <a:gd name="T34" fmla="*/ 2147483646 w 9"/>
                <a:gd name="T35" fmla="*/ 2147483646 h 11"/>
                <a:gd name="T36" fmla="*/ 2147483646 w 9"/>
                <a:gd name="T37" fmla="*/ 2147483646 h 1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 h="11">
                  <a:moveTo>
                    <a:pt x="9" y="4"/>
                  </a:moveTo>
                  <a:cubicBezTo>
                    <a:pt x="9" y="2"/>
                    <a:pt x="8" y="0"/>
                    <a:pt x="6" y="0"/>
                  </a:cubicBezTo>
                  <a:cubicBezTo>
                    <a:pt x="1" y="0"/>
                    <a:pt x="1" y="0"/>
                    <a:pt x="1" y="0"/>
                  </a:cubicBezTo>
                  <a:cubicBezTo>
                    <a:pt x="1" y="0"/>
                    <a:pt x="1" y="0"/>
                    <a:pt x="1" y="0"/>
                  </a:cubicBezTo>
                  <a:cubicBezTo>
                    <a:pt x="0" y="0"/>
                    <a:pt x="0" y="0"/>
                    <a:pt x="0" y="0"/>
                  </a:cubicBezTo>
                  <a:cubicBezTo>
                    <a:pt x="0" y="11"/>
                    <a:pt x="0" y="11"/>
                    <a:pt x="0" y="11"/>
                  </a:cubicBezTo>
                  <a:cubicBezTo>
                    <a:pt x="2" y="11"/>
                    <a:pt x="2" y="11"/>
                    <a:pt x="2" y="11"/>
                  </a:cubicBezTo>
                  <a:cubicBezTo>
                    <a:pt x="2" y="7"/>
                    <a:pt x="2" y="7"/>
                    <a:pt x="2" y="7"/>
                  </a:cubicBezTo>
                  <a:cubicBezTo>
                    <a:pt x="4" y="7"/>
                    <a:pt x="4" y="7"/>
                    <a:pt x="4" y="7"/>
                  </a:cubicBezTo>
                  <a:cubicBezTo>
                    <a:pt x="7" y="11"/>
                    <a:pt x="7" y="11"/>
                    <a:pt x="7" y="11"/>
                  </a:cubicBezTo>
                  <a:cubicBezTo>
                    <a:pt x="9" y="11"/>
                    <a:pt x="9" y="11"/>
                    <a:pt x="9" y="11"/>
                  </a:cubicBezTo>
                  <a:cubicBezTo>
                    <a:pt x="6" y="7"/>
                    <a:pt x="6" y="7"/>
                    <a:pt x="6" y="7"/>
                  </a:cubicBezTo>
                  <a:cubicBezTo>
                    <a:pt x="8" y="7"/>
                    <a:pt x="9" y="5"/>
                    <a:pt x="9" y="4"/>
                  </a:cubicBezTo>
                  <a:close/>
                  <a:moveTo>
                    <a:pt x="2" y="2"/>
                  </a:moveTo>
                  <a:cubicBezTo>
                    <a:pt x="5" y="2"/>
                    <a:pt x="5" y="2"/>
                    <a:pt x="5" y="2"/>
                  </a:cubicBezTo>
                  <a:cubicBezTo>
                    <a:pt x="6" y="2"/>
                    <a:pt x="7" y="3"/>
                    <a:pt x="7" y="4"/>
                  </a:cubicBezTo>
                  <a:cubicBezTo>
                    <a:pt x="7" y="5"/>
                    <a:pt x="6" y="5"/>
                    <a:pt x="5" y="5"/>
                  </a:cubicBezTo>
                  <a:cubicBezTo>
                    <a:pt x="2" y="5"/>
                    <a:pt x="2" y="5"/>
                    <a:pt x="2" y="5"/>
                  </a:cubicBezTo>
                  <a:lnTo>
                    <a:pt x="2" y="2"/>
                  </a:lnTo>
                  <a:close/>
                </a:path>
              </a:pathLst>
            </a:custGeom>
            <a:grpFill/>
            <a:ln w="6350">
              <a:solidFill>
                <a:srgbClr val="000000"/>
              </a:solidFill>
              <a:round/>
              <a:headEnd/>
              <a:tailEnd/>
            </a:ln>
          </p:spPr>
          <p:txBody>
            <a:bodyPr/>
            <a:lstStyle/>
            <a:p>
              <a:endParaRPr lang="zh-CN" altLang="en-US"/>
            </a:p>
          </p:txBody>
        </p:sp>
        <p:sp>
          <p:nvSpPr>
            <p:cNvPr id="276" name="Rectangle 293"/>
            <p:cNvSpPr>
              <a:spLocks noChangeArrowheads="1"/>
            </p:cNvSpPr>
            <p:nvPr/>
          </p:nvSpPr>
          <p:spPr bwMode="auto">
            <a:xfrm>
              <a:off x="7243764" y="4289426"/>
              <a:ext cx="1588" cy="17463"/>
            </a:xfrm>
            <a:prstGeom prst="rect">
              <a:avLst/>
            </a:prstGeom>
            <a:grpFill/>
            <a:ln w="6350">
              <a:solidFill>
                <a:srgbClr val="000000"/>
              </a:solidFill>
              <a:miter lim="800000"/>
              <a:headEnd/>
              <a:tailEnd/>
            </a:ln>
          </p:spPr>
          <p:txBody>
            <a:bodyPr/>
            <a:lstStyle/>
            <a:p>
              <a:endParaRPr lang="zh-CN" altLang="en-US">
                <a:solidFill>
                  <a:srgbClr val="000000"/>
                </a:solidFill>
              </a:endParaRPr>
            </a:p>
          </p:txBody>
        </p:sp>
        <p:sp>
          <p:nvSpPr>
            <p:cNvPr id="277" name="Freeform 294"/>
            <p:cNvSpPr>
              <a:spLocks/>
            </p:cNvSpPr>
            <p:nvPr/>
          </p:nvSpPr>
          <p:spPr bwMode="auto">
            <a:xfrm>
              <a:off x="7226301" y="4287839"/>
              <a:ext cx="3175" cy="9525"/>
            </a:xfrm>
            <a:custGeom>
              <a:avLst/>
              <a:gdLst>
                <a:gd name="T0" fmla="*/ 2147483646 w 2"/>
                <a:gd name="T1" fmla="*/ 2147483646 h 6"/>
                <a:gd name="T2" fmla="*/ 2147483646 w 2"/>
                <a:gd name="T3" fmla="*/ 2147483646 h 6"/>
                <a:gd name="T4" fmla="*/ 2147483646 w 2"/>
                <a:gd name="T5" fmla="*/ 0 h 6"/>
                <a:gd name="T6" fmla="*/ 0 w 2"/>
                <a:gd name="T7" fmla="*/ 0 h 6"/>
                <a:gd name="T8" fmla="*/ 0 w 2"/>
                <a:gd name="T9" fmla="*/ 2147483646 h 6"/>
                <a:gd name="T10" fmla="*/ 0 w 2"/>
                <a:gd name="T11" fmla="*/ 2147483646 h 6"/>
                <a:gd name="T12" fmla="*/ 2147483646 w 2"/>
                <a:gd name="T13" fmla="*/ 2147483646 h 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 h="6">
                  <a:moveTo>
                    <a:pt x="1" y="6"/>
                  </a:moveTo>
                  <a:cubicBezTo>
                    <a:pt x="1" y="5"/>
                    <a:pt x="2" y="5"/>
                    <a:pt x="2" y="4"/>
                  </a:cubicBezTo>
                  <a:cubicBezTo>
                    <a:pt x="2" y="0"/>
                    <a:pt x="2" y="0"/>
                    <a:pt x="2" y="0"/>
                  </a:cubicBezTo>
                  <a:cubicBezTo>
                    <a:pt x="0" y="0"/>
                    <a:pt x="0" y="0"/>
                    <a:pt x="0" y="0"/>
                  </a:cubicBezTo>
                  <a:cubicBezTo>
                    <a:pt x="0" y="4"/>
                    <a:pt x="0" y="4"/>
                    <a:pt x="0" y="4"/>
                  </a:cubicBezTo>
                  <a:cubicBezTo>
                    <a:pt x="0" y="4"/>
                    <a:pt x="0" y="4"/>
                    <a:pt x="0" y="5"/>
                  </a:cubicBezTo>
                  <a:cubicBezTo>
                    <a:pt x="1" y="5"/>
                    <a:pt x="1" y="5"/>
                    <a:pt x="1" y="6"/>
                  </a:cubicBezTo>
                  <a:close/>
                </a:path>
              </a:pathLst>
            </a:custGeom>
            <a:grpFill/>
            <a:ln w="6350">
              <a:solidFill>
                <a:srgbClr val="000000"/>
              </a:solidFill>
              <a:round/>
              <a:headEnd/>
              <a:tailEnd/>
            </a:ln>
          </p:spPr>
          <p:txBody>
            <a:bodyPr/>
            <a:lstStyle/>
            <a:p>
              <a:endParaRPr lang="zh-CN" altLang="en-US"/>
            </a:p>
          </p:txBody>
        </p:sp>
        <p:sp>
          <p:nvSpPr>
            <p:cNvPr id="278" name="Freeform 295"/>
            <p:cNvSpPr>
              <a:spLocks/>
            </p:cNvSpPr>
            <p:nvPr/>
          </p:nvSpPr>
          <p:spPr bwMode="auto">
            <a:xfrm>
              <a:off x="7215189" y="4287839"/>
              <a:ext cx="9525" cy="14288"/>
            </a:xfrm>
            <a:custGeom>
              <a:avLst/>
              <a:gdLst>
                <a:gd name="T0" fmla="*/ 2147483646 w 7"/>
                <a:gd name="T1" fmla="*/ 2147483646 h 9"/>
                <a:gd name="T2" fmla="*/ 2147483646 w 7"/>
                <a:gd name="T3" fmla="*/ 2147483646 h 9"/>
                <a:gd name="T4" fmla="*/ 2147483646 w 7"/>
                <a:gd name="T5" fmla="*/ 2147483646 h 9"/>
                <a:gd name="T6" fmla="*/ 2147483646 w 7"/>
                <a:gd name="T7" fmla="*/ 0 h 9"/>
                <a:gd name="T8" fmla="*/ 0 w 7"/>
                <a:gd name="T9" fmla="*/ 0 h 9"/>
                <a:gd name="T10" fmla="*/ 0 w 7"/>
                <a:gd name="T11" fmla="*/ 2147483646 h 9"/>
                <a:gd name="T12" fmla="*/ 2147483646 w 7"/>
                <a:gd name="T13" fmla="*/ 2147483646 h 9"/>
                <a:gd name="T14" fmla="*/ 2147483646 w 7"/>
                <a:gd name="T15" fmla="*/ 2147483646 h 9"/>
                <a:gd name="T16" fmla="*/ 2147483646 w 7"/>
                <a:gd name="T17" fmla="*/ 2147483646 h 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 h="9">
                  <a:moveTo>
                    <a:pt x="7" y="7"/>
                  </a:moveTo>
                  <a:cubicBezTo>
                    <a:pt x="6" y="7"/>
                    <a:pt x="5" y="8"/>
                    <a:pt x="5" y="8"/>
                  </a:cubicBezTo>
                  <a:cubicBezTo>
                    <a:pt x="3" y="8"/>
                    <a:pt x="1" y="6"/>
                    <a:pt x="1" y="4"/>
                  </a:cubicBezTo>
                  <a:cubicBezTo>
                    <a:pt x="1" y="0"/>
                    <a:pt x="1" y="0"/>
                    <a:pt x="1" y="0"/>
                  </a:cubicBezTo>
                  <a:cubicBezTo>
                    <a:pt x="0" y="0"/>
                    <a:pt x="0" y="0"/>
                    <a:pt x="0" y="0"/>
                  </a:cubicBezTo>
                  <a:cubicBezTo>
                    <a:pt x="0" y="4"/>
                    <a:pt x="0" y="4"/>
                    <a:pt x="0" y="4"/>
                  </a:cubicBezTo>
                  <a:cubicBezTo>
                    <a:pt x="0" y="7"/>
                    <a:pt x="2" y="9"/>
                    <a:pt x="5" y="9"/>
                  </a:cubicBezTo>
                  <a:cubicBezTo>
                    <a:pt x="6" y="9"/>
                    <a:pt x="7" y="9"/>
                    <a:pt x="7" y="8"/>
                  </a:cubicBezTo>
                  <a:cubicBezTo>
                    <a:pt x="7" y="8"/>
                    <a:pt x="7" y="7"/>
                    <a:pt x="7" y="7"/>
                  </a:cubicBezTo>
                  <a:close/>
                </a:path>
              </a:pathLst>
            </a:custGeom>
            <a:grpFill/>
            <a:ln w="6350">
              <a:solidFill>
                <a:srgbClr val="000000"/>
              </a:solidFill>
              <a:round/>
              <a:headEnd/>
              <a:tailEnd/>
            </a:ln>
          </p:spPr>
          <p:txBody>
            <a:bodyPr/>
            <a:lstStyle/>
            <a:p>
              <a:endParaRPr lang="zh-CN" altLang="en-US"/>
            </a:p>
          </p:txBody>
        </p:sp>
        <p:sp>
          <p:nvSpPr>
            <p:cNvPr id="279" name="Freeform 296"/>
            <p:cNvSpPr>
              <a:spLocks/>
            </p:cNvSpPr>
            <p:nvPr/>
          </p:nvSpPr>
          <p:spPr bwMode="auto">
            <a:xfrm>
              <a:off x="7215189" y="4298951"/>
              <a:ext cx="1588" cy="9525"/>
            </a:xfrm>
            <a:custGeom>
              <a:avLst/>
              <a:gdLst>
                <a:gd name="T0" fmla="*/ 0 w 1"/>
                <a:gd name="T1" fmla="*/ 0 h 6"/>
                <a:gd name="T2" fmla="*/ 0 w 1"/>
                <a:gd name="T3" fmla="*/ 2147483646 h 6"/>
                <a:gd name="T4" fmla="*/ 0 w 1"/>
                <a:gd name="T5" fmla="*/ 2147483646 h 6"/>
                <a:gd name="T6" fmla="*/ 2147483646 w 1"/>
                <a:gd name="T7" fmla="*/ 2147483646 h 6"/>
                <a:gd name="T8" fmla="*/ 2147483646 w 1"/>
                <a:gd name="T9" fmla="*/ 2147483646 h 6"/>
                <a:gd name="T10" fmla="*/ 2147483646 w 1"/>
                <a:gd name="T11" fmla="*/ 2147483646 h 6"/>
                <a:gd name="T12" fmla="*/ 0 w 1"/>
                <a:gd name="T13" fmla="*/ 0 h 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 h="6">
                  <a:moveTo>
                    <a:pt x="0" y="0"/>
                  </a:moveTo>
                  <a:cubicBezTo>
                    <a:pt x="0" y="1"/>
                    <a:pt x="0" y="1"/>
                    <a:pt x="0" y="2"/>
                  </a:cubicBezTo>
                  <a:cubicBezTo>
                    <a:pt x="0" y="6"/>
                    <a:pt x="0" y="6"/>
                    <a:pt x="0" y="6"/>
                  </a:cubicBezTo>
                  <a:cubicBezTo>
                    <a:pt x="1" y="6"/>
                    <a:pt x="1" y="6"/>
                    <a:pt x="1" y="6"/>
                  </a:cubicBezTo>
                  <a:cubicBezTo>
                    <a:pt x="1" y="2"/>
                    <a:pt x="1" y="2"/>
                    <a:pt x="1" y="2"/>
                  </a:cubicBezTo>
                  <a:cubicBezTo>
                    <a:pt x="1" y="2"/>
                    <a:pt x="1" y="1"/>
                    <a:pt x="1" y="1"/>
                  </a:cubicBezTo>
                  <a:cubicBezTo>
                    <a:pt x="1" y="1"/>
                    <a:pt x="0" y="1"/>
                    <a:pt x="0" y="0"/>
                  </a:cubicBezTo>
                  <a:close/>
                </a:path>
              </a:pathLst>
            </a:custGeom>
            <a:grpFill/>
            <a:ln w="6350">
              <a:solidFill>
                <a:srgbClr val="000000"/>
              </a:solidFill>
              <a:round/>
              <a:headEnd/>
              <a:tailEnd/>
            </a:ln>
          </p:spPr>
          <p:txBody>
            <a:bodyPr/>
            <a:lstStyle/>
            <a:p>
              <a:endParaRPr lang="zh-CN" altLang="en-US"/>
            </a:p>
          </p:txBody>
        </p:sp>
        <p:sp>
          <p:nvSpPr>
            <p:cNvPr id="280" name="Freeform 297"/>
            <p:cNvSpPr>
              <a:spLocks/>
            </p:cNvSpPr>
            <p:nvPr/>
          </p:nvSpPr>
          <p:spPr bwMode="auto">
            <a:xfrm>
              <a:off x="7218364" y="4294189"/>
              <a:ext cx="11113" cy="14288"/>
            </a:xfrm>
            <a:custGeom>
              <a:avLst/>
              <a:gdLst>
                <a:gd name="T0" fmla="*/ 0 w 8"/>
                <a:gd name="T1" fmla="*/ 2147483646 h 9"/>
                <a:gd name="T2" fmla="*/ 2147483646 w 8"/>
                <a:gd name="T3" fmla="*/ 2147483646 h 9"/>
                <a:gd name="T4" fmla="*/ 2147483646 w 8"/>
                <a:gd name="T5" fmla="*/ 2147483646 h 9"/>
                <a:gd name="T6" fmla="*/ 2147483646 w 8"/>
                <a:gd name="T7" fmla="*/ 2147483646 h 9"/>
                <a:gd name="T8" fmla="*/ 2147483646 w 8"/>
                <a:gd name="T9" fmla="*/ 2147483646 h 9"/>
                <a:gd name="T10" fmla="*/ 2147483646 w 8"/>
                <a:gd name="T11" fmla="*/ 2147483646 h 9"/>
                <a:gd name="T12" fmla="*/ 2147483646 w 8"/>
                <a:gd name="T13" fmla="*/ 0 h 9"/>
                <a:gd name="T14" fmla="*/ 0 w 8"/>
                <a:gd name="T15" fmla="*/ 2147483646 h 9"/>
                <a:gd name="T16" fmla="*/ 0 w 8"/>
                <a:gd name="T17" fmla="*/ 2147483646 h 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 h="9">
                  <a:moveTo>
                    <a:pt x="0" y="2"/>
                  </a:moveTo>
                  <a:cubicBezTo>
                    <a:pt x="1" y="2"/>
                    <a:pt x="2" y="1"/>
                    <a:pt x="3" y="1"/>
                  </a:cubicBezTo>
                  <a:cubicBezTo>
                    <a:pt x="5" y="1"/>
                    <a:pt x="6" y="3"/>
                    <a:pt x="6" y="5"/>
                  </a:cubicBezTo>
                  <a:cubicBezTo>
                    <a:pt x="6" y="9"/>
                    <a:pt x="6" y="9"/>
                    <a:pt x="6" y="9"/>
                  </a:cubicBezTo>
                  <a:cubicBezTo>
                    <a:pt x="8" y="9"/>
                    <a:pt x="8" y="9"/>
                    <a:pt x="8" y="9"/>
                  </a:cubicBezTo>
                  <a:cubicBezTo>
                    <a:pt x="8" y="5"/>
                    <a:pt x="8" y="5"/>
                    <a:pt x="8" y="5"/>
                  </a:cubicBezTo>
                  <a:cubicBezTo>
                    <a:pt x="8" y="2"/>
                    <a:pt x="5" y="0"/>
                    <a:pt x="3" y="0"/>
                  </a:cubicBezTo>
                  <a:cubicBezTo>
                    <a:pt x="1" y="0"/>
                    <a:pt x="1" y="0"/>
                    <a:pt x="0" y="1"/>
                  </a:cubicBezTo>
                  <a:cubicBezTo>
                    <a:pt x="0" y="1"/>
                    <a:pt x="0" y="2"/>
                    <a:pt x="0" y="2"/>
                  </a:cubicBezTo>
                  <a:close/>
                </a:path>
              </a:pathLst>
            </a:custGeom>
            <a:grpFill/>
            <a:ln w="6350">
              <a:solidFill>
                <a:srgbClr val="000000"/>
              </a:solidFill>
              <a:round/>
              <a:headEnd/>
              <a:tailEnd/>
            </a:ln>
          </p:spPr>
          <p:txBody>
            <a:bodyPr/>
            <a:lstStyle/>
            <a:p>
              <a:endParaRPr lang="zh-CN" altLang="en-US"/>
            </a:p>
          </p:txBody>
        </p:sp>
        <p:sp>
          <p:nvSpPr>
            <p:cNvPr id="281" name="Freeform 298"/>
            <p:cNvSpPr>
              <a:spLocks/>
            </p:cNvSpPr>
            <p:nvPr/>
          </p:nvSpPr>
          <p:spPr bwMode="auto">
            <a:xfrm>
              <a:off x="7724776" y="4210051"/>
              <a:ext cx="36513" cy="87313"/>
            </a:xfrm>
            <a:custGeom>
              <a:avLst/>
              <a:gdLst>
                <a:gd name="T0" fmla="*/ 2147483646 w 23"/>
                <a:gd name="T1" fmla="*/ 2147483646 h 57"/>
                <a:gd name="T2" fmla="*/ 2147483646 w 23"/>
                <a:gd name="T3" fmla="*/ 2147483646 h 57"/>
                <a:gd name="T4" fmla="*/ 0 w 23"/>
                <a:gd name="T5" fmla="*/ 2147483646 h 57"/>
                <a:gd name="T6" fmla="*/ 0 w 23"/>
                <a:gd name="T7" fmla="*/ 2147483646 h 57"/>
                <a:gd name="T8" fmla="*/ 2147483646 w 23"/>
                <a:gd name="T9" fmla="*/ 0 h 57"/>
                <a:gd name="T10" fmla="*/ 2147483646 w 23"/>
                <a:gd name="T11" fmla="*/ 0 h 57"/>
                <a:gd name="T12" fmla="*/ 2147483646 w 23"/>
                <a:gd name="T13" fmla="*/ 2147483646 h 57"/>
                <a:gd name="T14" fmla="*/ 2147483646 w 23"/>
                <a:gd name="T15" fmla="*/ 2147483646 h 57"/>
                <a:gd name="T16" fmla="*/ 2147483646 w 23"/>
                <a:gd name="T17" fmla="*/ 2147483646 h 57"/>
                <a:gd name="T18" fmla="*/ 2147483646 w 23"/>
                <a:gd name="T19" fmla="*/ 2147483646 h 57"/>
                <a:gd name="T20" fmla="*/ 2147483646 w 23"/>
                <a:gd name="T21" fmla="*/ 2147483646 h 57"/>
                <a:gd name="T22" fmla="*/ 2147483646 w 23"/>
                <a:gd name="T23" fmla="*/ 2147483646 h 57"/>
                <a:gd name="T24" fmla="*/ 2147483646 w 23"/>
                <a:gd name="T25" fmla="*/ 2147483646 h 5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3" h="57">
                  <a:moveTo>
                    <a:pt x="23" y="57"/>
                  </a:moveTo>
                  <a:cubicBezTo>
                    <a:pt x="8" y="57"/>
                    <a:pt x="8" y="57"/>
                    <a:pt x="8" y="57"/>
                  </a:cubicBezTo>
                  <a:cubicBezTo>
                    <a:pt x="3" y="57"/>
                    <a:pt x="0" y="53"/>
                    <a:pt x="0" y="49"/>
                  </a:cubicBezTo>
                  <a:cubicBezTo>
                    <a:pt x="0" y="8"/>
                    <a:pt x="0" y="8"/>
                    <a:pt x="0" y="8"/>
                  </a:cubicBezTo>
                  <a:cubicBezTo>
                    <a:pt x="0" y="4"/>
                    <a:pt x="3" y="0"/>
                    <a:pt x="8" y="0"/>
                  </a:cubicBezTo>
                  <a:cubicBezTo>
                    <a:pt x="23" y="0"/>
                    <a:pt x="23" y="0"/>
                    <a:pt x="23" y="0"/>
                  </a:cubicBezTo>
                  <a:cubicBezTo>
                    <a:pt x="23" y="4"/>
                    <a:pt x="23" y="4"/>
                    <a:pt x="23" y="4"/>
                  </a:cubicBezTo>
                  <a:cubicBezTo>
                    <a:pt x="8" y="4"/>
                    <a:pt x="8" y="4"/>
                    <a:pt x="8" y="4"/>
                  </a:cubicBezTo>
                  <a:cubicBezTo>
                    <a:pt x="5" y="4"/>
                    <a:pt x="4" y="6"/>
                    <a:pt x="4" y="8"/>
                  </a:cubicBezTo>
                  <a:cubicBezTo>
                    <a:pt x="4" y="49"/>
                    <a:pt x="4" y="49"/>
                    <a:pt x="4" y="49"/>
                  </a:cubicBezTo>
                  <a:cubicBezTo>
                    <a:pt x="4" y="51"/>
                    <a:pt x="5" y="53"/>
                    <a:pt x="8" y="53"/>
                  </a:cubicBezTo>
                  <a:cubicBezTo>
                    <a:pt x="23" y="53"/>
                    <a:pt x="23" y="53"/>
                    <a:pt x="23" y="53"/>
                  </a:cubicBezTo>
                  <a:lnTo>
                    <a:pt x="23" y="57"/>
                  </a:lnTo>
                  <a:close/>
                </a:path>
              </a:pathLst>
            </a:custGeom>
            <a:grpFill/>
            <a:ln w="6350">
              <a:solidFill>
                <a:srgbClr val="000000"/>
              </a:solidFill>
              <a:round/>
              <a:headEnd/>
              <a:tailEnd/>
            </a:ln>
          </p:spPr>
          <p:txBody>
            <a:bodyPr/>
            <a:lstStyle/>
            <a:p>
              <a:endParaRPr lang="zh-CN" altLang="en-US"/>
            </a:p>
          </p:txBody>
        </p:sp>
        <p:sp>
          <p:nvSpPr>
            <p:cNvPr id="282" name="Freeform 299"/>
            <p:cNvSpPr>
              <a:spLocks/>
            </p:cNvSpPr>
            <p:nvPr/>
          </p:nvSpPr>
          <p:spPr bwMode="auto">
            <a:xfrm>
              <a:off x="7564439" y="4210051"/>
              <a:ext cx="31750" cy="4763"/>
            </a:xfrm>
            <a:custGeom>
              <a:avLst/>
              <a:gdLst>
                <a:gd name="T0" fmla="*/ 2147483646 w 21"/>
                <a:gd name="T1" fmla="*/ 2147483646 h 4"/>
                <a:gd name="T2" fmla="*/ 2147483646 w 21"/>
                <a:gd name="T3" fmla="*/ 2147483646 h 4"/>
                <a:gd name="T4" fmla="*/ 0 w 21"/>
                <a:gd name="T5" fmla="*/ 2147483646 h 4"/>
                <a:gd name="T6" fmla="*/ 2147483646 w 21"/>
                <a:gd name="T7" fmla="*/ 0 h 4"/>
                <a:gd name="T8" fmla="*/ 2147483646 w 21"/>
                <a:gd name="T9" fmla="*/ 0 h 4"/>
                <a:gd name="T10" fmla="*/ 2147483646 w 21"/>
                <a:gd name="T11" fmla="*/ 2147483646 h 4"/>
                <a:gd name="T12" fmla="*/ 2147483646 w 21"/>
                <a:gd name="T13" fmla="*/ 2147483646 h 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 h="4">
                  <a:moveTo>
                    <a:pt x="19" y="4"/>
                  </a:moveTo>
                  <a:cubicBezTo>
                    <a:pt x="2" y="4"/>
                    <a:pt x="2" y="4"/>
                    <a:pt x="2" y="4"/>
                  </a:cubicBezTo>
                  <a:cubicBezTo>
                    <a:pt x="1" y="4"/>
                    <a:pt x="0" y="3"/>
                    <a:pt x="0" y="2"/>
                  </a:cubicBezTo>
                  <a:cubicBezTo>
                    <a:pt x="0" y="1"/>
                    <a:pt x="1" y="0"/>
                    <a:pt x="2" y="0"/>
                  </a:cubicBezTo>
                  <a:cubicBezTo>
                    <a:pt x="19" y="0"/>
                    <a:pt x="19" y="0"/>
                    <a:pt x="19" y="0"/>
                  </a:cubicBezTo>
                  <a:cubicBezTo>
                    <a:pt x="20" y="0"/>
                    <a:pt x="21" y="1"/>
                    <a:pt x="21" y="2"/>
                  </a:cubicBezTo>
                  <a:cubicBezTo>
                    <a:pt x="21" y="3"/>
                    <a:pt x="20" y="4"/>
                    <a:pt x="19" y="4"/>
                  </a:cubicBezTo>
                  <a:close/>
                </a:path>
              </a:pathLst>
            </a:custGeom>
            <a:grpFill/>
            <a:ln w="6350">
              <a:solidFill>
                <a:srgbClr val="000000"/>
              </a:solidFill>
              <a:round/>
              <a:headEnd/>
              <a:tailEnd/>
            </a:ln>
          </p:spPr>
          <p:txBody>
            <a:bodyPr/>
            <a:lstStyle/>
            <a:p>
              <a:endParaRPr lang="zh-CN" altLang="en-US"/>
            </a:p>
          </p:txBody>
        </p:sp>
        <p:sp>
          <p:nvSpPr>
            <p:cNvPr id="283" name="Freeform 300"/>
            <p:cNvSpPr>
              <a:spLocks/>
            </p:cNvSpPr>
            <p:nvPr/>
          </p:nvSpPr>
          <p:spPr bwMode="auto">
            <a:xfrm>
              <a:off x="7564439" y="4249739"/>
              <a:ext cx="31750" cy="6350"/>
            </a:xfrm>
            <a:custGeom>
              <a:avLst/>
              <a:gdLst>
                <a:gd name="T0" fmla="*/ 2147483646 w 21"/>
                <a:gd name="T1" fmla="*/ 2147483646 h 4"/>
                <a:gd name="T2" fmla="*/ 2147483646 w 21"/>
                <a:gd name="T3" fmla="*/ 2147483646 h 4"/>
                <a:gd name="T4" fmla="*/ 0 w 21"/>
                <a:gd name="T5" fmla="*/ 2147483646 h 4"/>
                <a:gd name="T6" fmla="*/ 2147483646 w 21"/>
                <a:gd name="T7" fmla="*/ 0 h 4"/>
                <a:gd name="T8" fmla="*/ 2147483646 w 21"/>
                <a:gd name="T9" fmla="*/ 0 h 4"/>
                <a:gd name="T10" fmla="*/ 2147483646 w 21"/>
                <a:gd name="T11" fmla="*/ 2147483646 h 4"/>
                <a:gd name="T12" fmla="*/ 2147483646 w 21"/>
                <a:gd name="T13" fmla="*/ 2147483646 h 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 h="4">
                  <a:moveTo>
                    <a:pt x="19" y="4"/>
                  </a:moveTo>
                  <a:cubicBezTo>
                    <a:pt x="2" y="4"/>
                    <a:pt x="2" y="4"/>
                    <a:pt x="2" y="4"/>
                  </a:cubicBezTo>
                  <a:cubicBezTo>
                    <a:pt x="1" y="4"/>
                    <a:pt x="0" y="3"/>
                    <a:pt x="0" y="2"/>
                  </a:cubicBezTo>
                  <a:cubicBezTo>
                    <a:pt x="0" y="1"/>
                    <a:pt x="1" y="0"/>
                    <a:pt x="2" y="0"/>
                  </a:cubicBezTo>
                  <a:cubicBezTo>
                    <a:pt x="19" y="0"/>
                    <a:pt x="19" y="0"/>
                    <a:pt x="19" y="0"/>
                  </a:cubicBezTo>
                  <a:cubicBezTo>
                    <a:pt x="20" y="0"/>
                    <a:pt x="21" y="1"/>
                    <a:pt x="21" y="2"/>
                  </a:cubicBezTo>
                  <a:cubicBezTo>
                    <a:pt x="21" y="3"/>
                    <a:pt x="20" y="4"/>
                    <a:pt x="19" y="4"/>
                  </a:cubicBezTo>
                  <a:close/>
                </a:path>
              </a:pathLst>
            </a:custGeom>
            <a:grpFill/>
            <a:ln w="6350">
              <a:solidFill>
                <a:srgbClr val="000000"/>
              </a:solidFill>
              <a:round/>
              <a:headEnd/>
              <a:tailEnd/>
            </a:ln>
          </p:spPr>
          <p:txBody>
            <a:bodyPr/>
            <a:lstStyle/>
            <a:p>
              <a:endParaRPr lang="zh-CN" altLang="en-US"/>
            </a:p>
          </p:txBody>
        </p:sp>
        <p:sp>
          <p:nvSpPr>
            <p:cNvPr id="284" name="Freeform 301"/>
            <p:cNvSpPr>
              <a:spLocks/>
            </p:cNvSpPr>
            <p:nvPr/>
          </p:nvSpPr>
          <p:spPr bwMode="auto">
            <a:xfrm>
              <a:off x="7564439" y="4291014"/>
              <a:ext cx="31750" cy="6350"/>
            </a:xfrm>
            <a:custGeom>
              <a:avLst/>
              <a:gdLst>
                <a:gd name="T0" fmla="*/ 2147483646 w 21"/>
                <a:gd name="T1" fmla="*/ 2147483646 h 4"/>
                <a:gd name="T2" fmla="*/ 2147483646 w 21"/>
                <a:gd name="T3" fmla="*/ 2147483646 h 4"/>
                <a:gd name="T4" fmla="*/ 0 w 21"/>
                <a:gd name="T5" fmla="*/ 2147483646 h 4"/>
                <a:gd name="T6" fmla="*/ 2147483646 w 21"/>
                <a:gd name="T7" fmla="*/ 0 h 4"/>
                <a:gd name="T8" fmla="*/ 2147483646 w 21"/>
                <a:gd name="T9" fmla="*/ 0 h 4"/>
                <a:gd name="T10" fmla="*/ 2147483646 w 21"/>
                <a:gd name="T11" fmla="*/ 2147483646 h 4"/>
                <a:gd name="T12" fmla="*/ 2147483646 w 21"/>
                <a:gd name="T13" fmla="*/ 2147483646 h 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 h="4">
                  <a:moveTo>
                    <a:pt x="19" y="4"/>
                  </a:moveTo>
                  <a:cubicBezTo>
                    <a:pt x="2" y="4"/>
                    <a:pt x="2" y="4"/>
                    <a:pt x="2" y="4"/>
                  </a:cubicBezTo>
                  <a:cubicBezTo>
                    <a:pt x="1" y="4"/>
                    <a:pt x="0" y="3"/>
                    <a:pt x="0" y="2"/>
                  </a:cubicBezTo>
                  <a:cubicBezTo>
                    <a:pt x="0" y="0"/>
                    <a:pt x="1" y="0"/>
                    <a:pt x="2" y="0"/>
                  </a:cubicBezTo>
                  <a:cubicBezTo>
                    <a:pt x="19" y="0"/>
                    <a:pt x="19" y="0"/>
                    <a:pt x="19" y="0"/>
                  </a:cubicBezTo>
                  <a:cubicBezTo>
                    <a:pt x="20" y="0"/>
                    <a:pt x="21" y="0"/>
                    <a:pt x="21" y="2"/>
                  </a:cubicBezTo>
                  <a:cubicBezTo>
                    <a:pt x="21" y="3"/>
                    <a:pt x="20" y="4"/>
                    <a:pt x="19" y="4"/>
                  </a:cubicBezTo>
                  <a:close/>
                </a:path>
              </a:pathLst>
            </a:custGeom>
            <a:grpFill/>
            <a:ln w="6350">
              <a:solidFill>
                <a:srgbClr val="000000"/>
              </a:solidFill>
              <a:round/>
              <a:headEnd/>
              <a:tailEnd/>
            </a:ln>
          </p:spPr>
          <p:txBody>
            <a:bodyPr/>
            <a:lstStyle/>
            <a:p>
              <a:endParaRPr lang="zh-CN" altLang="en-US"/>
            </a:p>
          </p:txBody>
        </p:sp>
        <p:sp>
          <p:nvSpPr>
            <p:cNvPr id="285" name="Freeform 302"/>
            <p:cNvSpPr>
              <a:spLocks/>
            </p:cNvSpPr>
            <p:nvPr/>
          </p:nvSpPr>
          <p:spPr bwMode="auto">
            <a:xfrm>
              <a:off x="7626351" y="4210051"/>
              <a:ext cx="33338" cy="4763"/>
            </a:xfrm>
            <a:custGeom>
              <a:avLst/>
              <a:gdLst>
                <a:gd name="T0" fmla="*/ 2147483646 w 22"/>
                <a:gd name="T1" fmla="*/ 2147483646 h 4"/>
                <a:gd name="T2" fmla="*/ 2147483646 w 22"/>
                <a:gd name="T3" fmla="*/ 2147483646 h 4"/>
                <a:gd name="T4" fmla="*/ 0 w 22"/>
                <a:gd name="T5" fmla="*/ 2147483646 h 4"/>
                <a:gd name="T6" fmla="*/ 2147483646 w 22"/>
                <a:gd name="T7" fmla="*/ 0 h 4"/>
                <a:gd name="T8" fmla="*/ 2147483646 w 22"/>
                <a:gd name="T9" fmla="*/ 0 h 4"/>
                <a:gd name="T10" fmla="*/ 2147483646 w 22"/>
                <a:gd name="T11" fmla="*/ 2147483646 h 4"/>
                <a:gd name="T12" fmla="*/ 2147483646 w 22"/>
                <a:gd name="T13" fmla="*/ 2147483646 h 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2" h="4">
                  <a:moveTo>
                    <a:pt x="20" y="4"/>
                  </a:moveTo>
                  <a:cubicBezTo>
                    <a:pt x="2" y="4"/>
                    <a:pt x="2" y="4"/>
                    <a:pt x="2" y="4"/>
                  </a:cubicBezTo>
                  <a:cubicBezTo>
                    <a:pt x="1" y="4"/>
                    <a:pt x="0" y="3"/>
                    <a:pt x="0" y="2"/>
                  </a:cubicBezTo>
                  <a:cubicBezTo>
                    <a:pt x="0" y="1"/>
                    <a:pt x="1" y="0"/>
                    <a:pt x="2" y="0"/>
                  </a:cubicBezTo>
                  <a:cubicBezTo>
                    <a:pt x="20" y="0"/>
                    <a:pt x="20" y="0"/>
                    <a:pt x="20" y="0"/>
                  </a:cubicBezTo>
                  <a:cubicBezTo>
                    <a:pt x="21" y="0"/>
                    <a:pt x="22" y="1"/>
                    <a:pt x="22" y="2"/>
                  </a:cubicBezTo>
                  <a:cubicBezTo>
                    <a:pt x="22" y="3"/>
                    <a:pt x="21" y="4"/>
                    <a:pt x="20" y="4"/>
                  </a:cubicBezTo>
                  <a:close/>
                </a:path>
              </a:pathLst>
            </a:custGeom>
            <a:grpFill/>
            <a:ln w="6350">
              <a:solidFill>
                <a:srgbClr val="000000"/>
              </a:solidFill>
              <a:round/>
              <a:headEnd/>
              <a:tailEnd/>
            </a:ln>
          </p:spPr>
          <p:txBody>
            <a:bodyPr/>
            <a:lstStyle/>
            <a:p>
              <a:endParaRPr lang="zh-CN" altLang="en-US"/>
            </a:p>
          </p:txBody>
        </p:sp>
        <p:sp>
          <p:nvSpPr>
            <p:cNvPr id="286" name="Freeform 303"/>
            <p:cNvSpPr>
              <a:spLocks/>
            </p:cNvSpPr>
            <p:nvPr/>
          </p:nvSpPr>
          <p:spPr bwMode="auto">
            <a:xfrm>
              <a:off x="7623176" y="4214814"/>
              <a:ext cx="6350" cy="34925"/>
            </a:xfrm>
            <a:custGeom>
              <a:avLst/>
              <a:gdLst>
                <a:gd name="T0" fmla="*/ 2147483646 w 4"/>
                <a:gd name="T1" fmla="*/ 2147483646 h 22"/>
                <a:gd name="T2" fmla="*/ 0 w 4"/>
                <a:gd name="T3" fmla="*/ 2147483646 h 22"/>
                <a:gd name="T4" fmla="*/ 0 w 4"/>
                <a:gd name="T5" fmla="*/ 2147483646 h 22"/>
                <a:gd name="T6" fmla="*/ 2147483646 w 4"/>
                <a:gd name="T7" fmla="*/ 0 h 22"/>
                <a:gd name="T8" fmla="*/ 2147483646 w 4"/>
                <a:gd name="T9" fmla="*/ 2147483646 h 22"/>
                <a:gd name="T10" fmla="*/ 2147483646 w 4"/>
                <a:gd name="T11" fmla="*/ 2147483646 h 22"/>
                <a:gd name="T12" fmla="*/ 2147483646 w 4"/>
                <a:gd name="T13" fmla="*/ 2147483646 h 2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 h="22">
                  <a:moveTo>
                    <a:pt x="2" y="22"/>
                  </a:moveTo>
                  <a:cubicBezTo>
                    <a:pt x="1" y="22"/>
                    <a:pt x="0" y="21"/>
                    <a:pt x="0" y="20"/>
                  </a:cubicBezTo>
                  <a:cubicBezTo>
                    <a:pt x="0" y="2"/>
                    <a:pt x="0" y="2"/>
                    <a:pt x="0" y="2"/>
                  </a:cubicBezTo>
                  <a:cubicBezTo>
                    <a:pt x="0" y="1"/>
                    <a:pt x="1" y="0"/>
                    <a:pt x="2" y="0"/>
                  </a:cubicBezTo>
                  <a:cubicBezTo>
                    <a:pt x="3" y="0"/>
                    <a:pt x="4" y="1"/>
                    <a:pt x="4" y="2"/>
                  </a:cubicBezTo>
                  <a:cubicBezTo>
                    <a:pt x="4" y="20"/>
                    <a:pt x="4" y="20"/>
                    <a:pt x="4" y="20"/>
                  </a:cubicBezTo>
                  <a:cubicBezTo>
                    <a:pt x="4" y="21"/>
                    <a:pt x="3" y="22"/>
                    <a:pt x="2" y="22"/>
                  </a:cubicBezTo>
                  <a:close/>
                </a:path>
              </a:pathLst>
            </a:custGeom>
            <a:grpFill/>
            <a:ln w="6350">
              <a:solidFill>
                <a:srgbClr val="000000"/>
              </a:solidFill>
              <a:round/>
              <a:headEnd/>
              <a:tailEnd/>
            </a:ln>
          </p:spPr>
          <p:txBody>
            <a:bodyPr/>
            <a:lstStyle/>
            <a:p>
              <a:endParaRPr lang="zh-CN" altLang="en-US"/>
            </a:p>
          </p:txBody>
        </p:sp>
        <p:sp>
          <p:nvSpPr>
            <p:cNvPr id="287" name="Freeform 304"/>
            <p:cNvSpPr>
              <a:spLocks/>
            </p:cNvSpPr>
            <p:nvPr/>
          </p:nvSpPr>
          <p:spPr bwMode="auto">
            <a:xfrm>
              <a:off x="7656514" y="4257676"/>
              <a:ext cx="6350" cy="31750"/>
            </a:xfrm>
            <a:custGeom>
              <a:avLst/>
              <a:gdLst>
                <a:gd name="T0" fmla="*/ 2147483646 w 4"/>
                <a:gd name="T1" fmla="*/ 2147483646 h 21"/>
                <a:gd name="T2" fmla="*/ 0 w 4"/>
                <a:gd name="T3" fmla="*/ 2147483646 h 21"/>
                <a:gd name="T4" fmla="*/ 0 w 4"/>
                <a:gd name="T5" fmla="*/ 2147483646 h 21"/>
                <a:gd name="T6" fmla="*/ 2147483646 w 4"/>
                <a:gd name="T7" fmla="*/ 0 h 21"/>
                <a:gd name="T8" fmla="*/ 2147483646 w 4"/>
                <a:gd name="T9" fmla="*/ 2147483646 h 21"/>
                <a:gd name="T10" fmla="*/ 2147483646 w 4"/>
                <a:gd name="T11" fmla="*/ 2147483646 h 21"/>
                <a:gd name="T12" fmla="*/ 2147483646 w 4"/>
                <a:gd name="T13" fmla="*/ 2147483646 h 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 h="21">
                  <a:moveTo>
                    <a:pt x="2" y="21"/>
                  </a:moveTo>
                  <a:cubicBezTo>
                    <a:pt x="1" y="21"/>
                    <a:pt x="0" y="20"/>
                    <a:pt x="0" y="19"/>
                  </a:cubicBezTo>
                  <a:cubicBezTo>
                    <a:pt x="0" y="2"/>
                    <a:pt x="0" y="2"/>
                    <a:pt x="0" y="2"/>
                  </a:cubicBezTo>
                  <a:cubicBezTo>
                    <a:pt x="0" y="1"/>
                    <a:pt x="1" y="0"/>
                    <a:pt x="2" y="0"/>
                  </a:cubicBezTo>
                  <a:cubicBezTo>
                    <a:pt x="3" y="0"/>
                    <a:pt x="4" y="1"/>
                    <a:pt x="4" y="2"/>
                  </a:cubicBezTo>
                  <a:cubicBezTo>
                    <a:pt x="4" y="19"/>
                    <a:pt x="4" y="19"/>
                    <a:pt x="4" y="19"/>
                  </a:cubicBezTo>
                  <a:cubicBezTo>
                    <a:pt x="4" y="20"/>
                    <a:pt x="3" y="21"/>
                    <a:pt x="2" y="21"/>
                  </a:cubicBezTo>
                  <a:close/>
                </a:path>
              </a:pathLst>
            </a:custGeom>
            <a:grpFill/>
            <a:ln w="6350">
              <a:solidFill>
                <a:srgbClr val="000000"/>
              </a:solidFill>
              <a:round/>
              <a:headEnd/>
              <a:tailEnd/>
            </a:ln>
          </p:spPr>
          <p:txBody>
            <a:bodyPr/>
            <a:lstStyle/>
            <a:p>
              <a:endParaRPr lang="zh-CN" altLang="en-US"/>
            </a:p>
          </p:txBody>
        </p:sp>
        <p:sp>
          <p:nvSpPr>
            <p:cNvPr id="288" name="Freeform 305"/>
            <p:cNvSpPr>
              <a:spLocks/>
            </p:cNvSpPr>
            <p:nvPr/>
          </p:nvSpPr>
          <p:spPr bwMode="auto">
            <a:xfrm>
              <a:off x="7561264" y="4257676"/>
              <a:ext cx="4763" cy="31750"/>
            </a:xfrm>
            <a:custGeom>
              <a:avLst/>
              <a:gdLst>
                <a:gd name="T0" fmla="*/ 2147483646 w 3"/>
                <a:gd name="T1" fmla="*/ 2147483646 h 21"/>
                <a:gd name="T2" fmla="*/ 0 w 3"/>
                <a:gd name="T3" fmla="*/ 2147483646 h 21"/>
                <a:gd name="T4" fmla="*/ 0 w 3"/>
                <a:gd name="T5" fmla="*/ 2147483646 h 21"/>
                <a:gd name="T6" fmla="*/ 2147483646 w 3"/>
                <a:gd name="T7" fmla="*/ 0 h 21"/>
                <a:gd name="T8" fmla="*/ 2147483646 w 3"/>
                <a:gd name="T9" fmla="*/ 2147483646 h 21"/>
                <a:gd name="T10" fmla="*/ 2147483646 w 3"/>
                <a:gd name="T11" fmla="*/ 2147483646 h 21"/>
                <a:gd name="T12" fmla="*/ 2147483646 w 3"/>
                <a:gd name="T13" fmla="*/ 2147483646 h 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 h="21">
                  <a:moveTo>
                    <a:pt x="2" y="21"/>
                  </a:moveTo>
                  <a:cubicBezTo>
                    <a:pt x="1" y="21"/>
                    <a:pt x="0" y="20"/>
                    <a:pt x="0" y="19"/>
                  </a:cubicBezTo>
                  <a:cubicBezTo>
                    <a:pt x="0" y="2"/>
                    <a:pt x="0" y="2"/>
                    <a:pt x="0" y="2"/>
                  </a:cubicBezTo>
                  <a:cubicBezTo>
                    <a:pt x="0" y="1"/>
                    <a:pt x="1" y="0"/>
                    <a:pt x="2" y="0"/>
                  </a:cubicBezTo>
                  <a:cubicBezTo>
                    <a:pt x="3" y="0"/>
                    <a:pt x="3" y="1"/>
                    <a:pt x="3" y="2"/>
                  </a:cubicBezTo>
                  <a:cubicBezTo>
                    <a:pt x="3" y="19"/>
                    <a:pt x="3" y="19"/>
                    <a:pt x="3" y="19"/>
                  </a:cubicBezTo>
                  <a:cubicBezTo>
                    <a:pt x="3" y="20"/>
                    <a:pt x="3" y="21"/>
                    <a:pt x="2" y="21"/>
                  </a:cubicBezTo>
                  <a:close/>
                </a:path>
              </a:pathLst>
            </a:custGeom>
            <a:grpFill/>
            <a:ln w="6350">
              <a:solidFill>
                <a:srgbClr val="000000"/>
              </a:solidFill>
              <a:round/>
              <a:headEnd/>
              <a:tailEnd/>
            </a:ln>
          </p:spPr>
          <p:txBody>
            <a:bodyPr/>
            <a:lstStyle/>
            <a:p>
              <a:endParaRPr lang="zh-CN" altLang="en-US"/>
            </a:p>
          </p:txBody>
        </p:sp>
        <p:sp>
          <p:nvSpPr>
            <p:cNvPr id="289" name="Freeform 306"/>
            <p:cNvSpPr>
              <a:spLocks/>
            </p:cNvSpPr>
            <p:nvPr/>
          </p:nvSpPr>
          <p:spPr bwMode="auto">
            <a:xfrm>
              <a:off x="7593014" y="4214814"/>
              <a:ext cx="6350" cy="34925"/>
            </a:xfrm>
            <a:custGeom>
              <a:avLst/>
              <a:gdLst>
                <a:gd name="T0" fmla="*/ 2147483646 w 4"/>
                <a:gd name="T1" fmla="*/ 2147483646 h 22"/>
                <a:gd name="T2" fmla="*/ 0 w 4"/>
                <a:gd name="T3" fmla="*/ 2147483646 h 22"/>
                <a:gd name="T4" fmla="*/ 0 w 4"/>
                <a:gd name="T5" fmla="*/ 2147483646 h 22"/>
                <a:gd name="T6" fmla="*/ 2147483646 w 4"/>
                <a:gd name="T7" fmla="*/ 0 h 22"/>
                <a:gd name="T8" fmla="*/ 2147483646 w 4"/>
                <a:gd name="T9" fmla="*/ 2147483646 h 22"/>
                <a:gd name="T10" fmla="*/ 2147483646 w 4"/>
                <a:gd name="T11" fmla="*/ 2147483646 h 22"/>
                <a:gd name="T12" fmla="*/ 2147483646 w 4"/>
                <a:gd name="T13" fmla="*/ 2147483646 h 2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 h="22">
                  <a:moveTo>
                    <a:pt x="2" y="22"/>
                  </a:moveTo>
                  <a:cubicBezTo>
                    <a:pt x="1" y="22"/>
                    <a:pt x="0" y="21"/>
                    <a:pt x="0" y="20"/>
                  </a:cubicBezTo>
                  <a:cubicBezTo>
                    <a:pt x="0" y="2"/>
                    <a:pt x="0" y="2"/>
                    <a:pt x="0" y="2"/>
                  </a:cubicBezTo>
                  <a:cubicBezTo>
                    <a:pt x="0" y="1"/>
                    <a:pt x="1" y="0"/>
                    <a:pt x="2" y="0"/>
                  </a:cubicBezTo>
                  <a:cubicBezTo>
                    <a:pt x="3" y="0"/>
                    <a:pt x="4" y="1"/>
                    <a:pt x="4" y="2"/>
                  </a:cubicBezTo>
                  <a:cubicBezTo>
                    <a:pt x="4" y="20"/>
                    <a:pt x="4" y="20"/>
                    <a:pt x="4" y="20"/>
                  </a:cubicBezTo>
                  <a:cubicBezTo>
                    <a:pt x="4" y="21"/>
                    <a:pt x="3" y="22"/>
                    <a:pt x="2" y="22"/>
                  </a:cubicBezTo>
                  <a:close/>
                </a:path>
              </a:pathLst>
            </a:custGeom>
            <a:grpFill/>
            <a:ln w="6350">
              <a:solidFill>
                <a:srgbClr val="000000"/>
              </a:solidFill>
              <a:round/>
              <a:headEnd/>
              <a:tailEnd/>
            </a:ln>
          </p:spPr>
          <p:txBody>
            <a:bodyPr/>
            <a:lstStyle/>
            <a:p>
              <a:endParaRPr lang="zh-CN" altLang="en-US"/>
            </a:p>
          </p:txBody>
        </p:sp>
        <p:sp>
          <p:nvSpPr>
            <p:cNvPr id="290" name="Freeform 307"/>
            <p:cNvSpPr>
              <a:spLocks/>
            </p:cNvSpPr>
            <p:nvPr/>
          </p:nvSpPr>
          <p:spPr bwMode="auto">
            <a:xfrm>
              <a:off x="7586664" y="4327526"/>
              <a:ext cx="34925" cy="6350"/>
            </a:xfrm>
            <a:custGeom>
              <a:avLst/>
              <a:gdLst>
                <a:gd name="T0" fmla="*/ 2147483646 w 22"/>
                <a:gd name="T1" fmla="*/ 2147483646 h 4"/>
                <a:gd name="T2" fmla="*/ 2147483646 w 22"/>
                <a:gd name="T3" fmla="*/ 2147483646 h 4"/>
                <a:gd name="T4" fmla="*/ 0 w 22"/>
                <a:gd name="T5" fmla="*/ 2147483646 h 4"/>
                <a:gd name="T6" fmla="*/ 2147483646 w 22"/>
                <a:gd name="T7" fmla="*/ 0 h 4"/>
                <a:gd name="T8" fmla="*/ 2147483646 w 22"/>
                <a:gd name="T9" fmla="*/ 0 h 4"/>
                <a:gd name="T10" fmla="*/ 2147483646 w 22"/>
                <a:gd name="T11" fmla="*/ 2147483646 h 4"/>
                <a:gd name="T12" fmla="*/ 2147483646 w 22"/>
                <a:gd name="T13" fmla="*/ 2147483646 h 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2" h="4">
                  <a:moveTo>
                    <a:pt x="20" y="4"/>
                  </a:moveTo>
                  <a:cubicBezTo>
                    <a:pt x="2" y="4"/>
                    <a:pt x="2" y="4"/>
                    <a:pt x="2" y="4"/>
                  </a:cubicBezTo>
                  <a:cubicBezTo>
                    <a:pt x="1" y="4"/>
                    <a:pt x="0" y="3"/>
                    <a:pt x="0" y="2"/>
                  </a:cubicBezTo>
                  <a:cubicBezTo>
                    <a:pt x="0" y="0"/>
                    <a:pt x="1" y="0"/>
                    <a:pt x="2" y="0"/>
                  </a:cubicBezTo>
                  <a:cubicBezTo>
                    <a:pt x="20" y="0"/>
                    <a:pt x="20" y="0"/>
                    <a:pt x="20" y="0"/>
                  </a:cubicBezTo>
                  <a:cubicBezTo>
                    <a:pt x="21" y="0"/>
                    <a:pt x="22" y="0"/>
                    <a:pt x="22" y="2"/>
                  </a:cubicBezTo>
                  <a:cubicBezTo>
                    <a:pt x="22" y="3"/>
                    <a:pt x="21" y="4"/>
                    <a:pt x="20" y="4"/>
                  </a:cubicBezTo>
                  <a:close/>
                </a:path>
              </a:pathLst>
            </a:custGeom>
            <a:grpFill/>
            <a:ln w="6350">
              <a:solidFill>
                <a:srgbClr val="000000"/>
              </a:solidFill>
              <a:round/>
              <a:headEnd/>
              <a:tailEnd/>
            </a:ln>
          </p:spPr>
          <p:txBody>
            <a:bodyPr/>
            <a:lstStyle/>
            <a:p>
              <a:endParaRPr lang="zh-CN" altLang="en-US"/>
            </a:p>
          </p:txBody>
        </p:sp>
        <p:sp>
          <p:nvSpPr>
            <p:cNvPr id="291" name="Freeform 308"/>
            <p:cNvSpPr>
              <a:spLocks/>
            </p:cNvSpPr>
            <p:nvPr/>
          </p:nvSpPr>
          <p:spPr bwMode="auto">
            <a:xfrm>
              <a:off x="7586664" y="4367214"/>
              <a:ext cx="34925" cy="6350"/>
            </a:xfrm>
            <a:custGeom>
              <a:avLst/>
              <a:gdLst>
                <a:gd name="T0" fmla="*/ 2147483646 w 22"/>
                <a:gd name="T1" fmla="*/ 2147483646 h 4"/>
                <a:gd name="T2" fmla="*/ 2147483646 w 22"/>
                <a:gd name="T3" fmla="*/ 2147483646 h 4"/>
                <a:gd name="T4" fmla="*/ 0 w 22"/>
                <a:gd name="T5" fmla="*/ 2147483646 h 4"/>
                <a:gd name="T6" fmla="*/ 2147483646 w 22"/>
                <a:gd name="T7" fmla="*/ 0 h 4"/>
                <a:gd name="T8" fmla="*/ 2147483646 w 22"/>
                <a:gd name="T9" fmla="*/ 0 h 4"/>
                <a:gd name="T10" fmla="*/ 2147483646 w 22"/>
                <a:gd name="T11" fmla="*/ 2147483646 h 4"/>
                <a:gd name="T12" fmla="*/ 2147483646 w 22"/>
                <a:gd name="T13" fmla="*/ 2147483646 h 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2" h="4">
                  <a:moveTo>
                    <a:pt x="20" y="4"/>
                  </a:moveTo>
                  <a:cubicBezTo>
                    <a:pt x="2" y="4"/>
                    <a:pt x="2" y="4"/>
                    <a:pt x="2" y="4"/>
                  </a:cubicBezTo>
                  <a:cubicBezTo>
                    <a:pt x="1" y="4"/>
                    <a:pt x="0" y="3"/>
                    <a:pt x="0" y="2"/>
                  </a:cubicBezTo>
                  <a:cubicBezTo>
                    <a:pt x="0" y="1"/>
                    <a:pt x="1" y="0"/>
                    <a:pt x="2" y="0"/>
                  </a:cubicBezTo>
                  <a:cubicBezTo>
                    <a:pt x="20" y="0"/>
                    <a:pt x="20" y="0"/>
                    <a:pt x="20" y="0"/>
                  </a:cubicBezTo>
                  <a:cubicBezTo>
                    <a:pt x="21" y="0"/>
                    <a:pt x="22" y="1"/>
                    <a:pt x="22" y="2"/>
                  </a:cubicBezTo>
                  <a:cubicBezTo>
                    <a:pt x="22" y="3"/>
                    <a:pt x="21" y="4"/>
                    <a:pt x="20" y="4"/>
                  </a:cubicBezTo>
                  <a:close/>
                </a:path>
              </a:pathLst>
            </a:custGeom>
            <a:grpFill/>
            <a:ln w="6350">
              <a:solidFill>
                <a:srgbClr val="000000"/>
              </a:solidFill>
              <a:round/>
              <a:headEnd/>
              <a:tailEnd/>
            </a:ln>
          </p:spPr>
          <p:txBody>
            <a:bodyPr/>
            <a:lstStyle/>
            <a:p>
              <a:endParaRPr lang="zh-CN" altLang="en-US"/>
            </a:p>
          </p:txBody>
        </p:sp>
        <p:sp>
          <p:nvSpPr>
            <p:cNvPr id="292" name="Freeform 309"/>
            <p:cNvSpPr>
              <a:spLocks/>
            </p:cNvSpPr>
            <p:nvPr/>
          </p:nvSpPr>
          <p:spPr bwMode="auto">
            <a:xfrm>
              <a:off x="7586664" y="4408489"/>
              <a:ext cx="34925" cy="6350"/>
            </a:xfrm>
            <a:custGeom>
              <a:avLst/>
              <a:gdLst>
                <a:gd name="T0" fmla="*/ 2147483646 w 22"/>
                <a:gd name="T1" fmla="*/ 2147483646 h 4"/>
                <a:gd name="T2" fmla="*/ 2147483646 w 22"/>
                <a:gd name="T3" fmla="*/ 2147483646 h 4"/>
                <a:gd name="T4" fmla="*/ 0 w 22"/>
                <a:gd name="T5" fmla="*/ 2147483646 h 4"/>
                <a:gd name="T6" fmla="*/ 2147483646 w 22"/>
                <a:gd name="T7" fmla="*/ 0 h 4"/>
                <a:gd name="T8" fmla="*/ 2147483646 w 22"/>
                <a:gd name="T9" fmla="*/ 0 h 4"/>
                <a:gd name="T10" fmla="*/ 2147483646 w 22"/>
                <a:gd name="T11" fmla="*/ 2147483646 h 4"/>
                <a:gd name="T12" fmla="*/ 2147483646 w 22"/>
                <a:gd name="T13" fmla="*/ 2147483646 h 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2" h="4">
                  <a:moveTo>
                    <a:pt x="20" y="4"/>
                  </a:moveTo>
                  <a:cubicBezTo>
                    <a:pt x="2" y="4"/>
                    <a:pt x="2" y="4"/>
                    <a:pt x="2" y="4"/>
                  </a:cubicBezTo>
                  <a:cubicBezTo>
                    <a:pt x="1" y="4"/>
                    <a:pt x="0" y="4"/>
                    <a:pt x="0" y="2"/>
                  </a:cubicBezTo>
                  <a:cubicBezTo>
                    <a:pt x="0" y="1"/>
                    <a:pt x="1" y="0"/>
                    <a:pt x="2" y="0"/>
                  </a:cubicBezTo>
                  <a:cubicBezTo>
                    <a:pt x="20" y="0"/>
                    <a:pt x="20" y="0"/>
                    <a:pt x="20" y="0"/>
                  </a:cubicBezTo>
                  <a:cubicBezTo>
                    <a:pt x="21" y="0"/>
                    <a:pt x="22" y="1"/>
                    <a:pt x="22" y="2"/>
                  </a:cubicBezTo>
                  <a:cubicBezTo>
                    <a:pt x="22" y="4"/>
                    <a:pt x="21" y="4"/>
                    <a:pt x="20" y="4"/>
                  </a:cubicBezTo>
                  <a:close/>
                </a:path>
              </a:pathLst>
            </a:custGeom>
            <a:grpFill/>
            <a:ln w="6350">
              <a:solidFill>
                <a:srgbClr val="000000"/>
              </a:solidFill>
              <a:round/>
              <a:headEnd/>
              <a:tailEnd/>
            </a:ln>
          </p:spPr>
          <p:txBody>
            <a:bodyPr/>
            <a:lstStyle/>
            <a:p>
              <a:endParaRPr lang="zh-CN" altLang="en-US"/>
            </a:p>
          </p:txBody>
        </p:sp>
        <p:sp>
          <p:nvSpPr>
            <p:cNvPr id="293" name="Freeform 310"/>
            <p:cNvSpPr>
              <a:spLocks/>
            </p:cNvSpPr>
            <p:nvPr/>
          </p:nvSpPr>
          <p:spPr bwMode="auto">
            <a:xfrm>
              <a:off x="7583489" y="4373564"/>
              <a:ext cx="6350" cy="34925"/>
            </a:xfrm>
            <a:custGeom>
              <a:avLst/>
              <a:gdLst>
                <a:gd name="T0" fmla="*/ 2147483646 w 4"/>
                <a:gd name="T1" fmla="*/ 2147483646 h 22"/>
                <a:gd name="T2" fmla="*/ 0 w 4"/>
                <a:gd name="T3" fmla="*/ 2147483646 h 22"/>
                <a:gd name="T4" fmla="*/ 0 w 4"/>
                <a:gd name="T5" fmla="*/ 2147483646 h 22"/>
                <a:gd name="T6" fmla="*/ 2147483646 w 4"/>
                <a:gd name="T7" fmla="*/ 0 h 22"/>
                <a:gd name="T8" fmla="*/ 2147483646 w 4"/>
                <a:gd name="T9" fmla="*/ 2147483646 h 22"/>
                <a:gd name="T10" fmla="*/ 2147483646 w 4"/>
                <a:gd name="T11" fmla="*/ 2147483646 h 22"/>
                <a:gd name="T12" fmla="*/ 2147483646 w 4"/>
                <a:gd name="T13" fmla="*/ 2147483646 h 2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 h="22">
                  <a:moveTo>
                    <a:pt x="2" y="22"/>
                  </a:moveTo>
                  <a:cubicBezTo>
                    <a:pt x="1" y="22"/>
                    <a:pt x="0" y="21"/>
                    <a:pt x="0" y="20"/>
                  </a:cubicBezTo>
                  <a:cubicBezTo>
                    <a:pt x="0" y="2"/>
                    <a:pt x="0" y="2"/>
                    <a:pt x="0" y="2"/>
                  </a:cubicBezTo>
                  <a:cubicBezTo>
                    <a:pt x="0" y="1"/>
                    <a:pt x="1" y="0"/>
                    <a:pt x="2" y="0"/>
                  </a:cubicBezTo>
                  <a:cubicBezTo>
                    <a:pt x="3" y="0"/>
                    <a:pt x="4" y="1"/>
                    <a:pt x="4" y="2"/>
                  </a:cubicBezTo>
                  <a:cubicBezTo>
                    <a:pt x="4" y="20"/>
                    <a:pt x="4" y="20"/>
                    <a:pt x="4" y="20"/>
                  </a:cubicBezTo>
                  <a:cubicBezTo>
                    <a:pt x="4" y="21"/>
                    <a:pt x="3" y="22"/>
                    <a:pt x="2" y="22"/>
                  </a:cubicBezTo>
                  <a:close/>
                </a:path>
              </a:pathLst>
            </a:custGeom>
            <a:grpFill/>
            <a:ln w="6350">
              <a:solidFill>
                <a:srgbClr val="000000"/>
              </a:solidFill>
              <a:round/>
              <a:headEnd/>
              <a:tailEnd/>
            </a:ln>
          </p:spPr>
          <p:txBody>
            <a:bodyPr/>
            <a:lstStyle/>
            <a:p>
              <a:endParaRPr lang="zh-CN" altLang="en-US"/>
            </a:p>
          </p:txBody>
        </p:sp>
        <p:sp>
          <p:nvSpPr>
            <p:cNvPr id="294" name="Freeform 311"/>
            <p:cNvSpPr>
              <a:spLocks/>
            </p:cNvSpPr>
            <p:nvPr/>
          </p:nvSpPr>
          <p:spPr bwMode="auto">
            <a:xfrm>
              <a:off x="7583489" y="4333876"/>
              <a:ext cx="6350" cy="33338"/>
            </a:xfrm>
            <a:custGeom>
              <a:avLst/>
              <a:gdLst>
                <a:gd name="T0" fmla="*/ 2147483646 w 4"/>
                <a:gd name="T1" fmla="*/ 2147483646 h 22"/>
                <a:gd name="T2" fmla="*/ 0 w 4"/>
                <a:gd name="T3" fmla="*/ 2147483646 h 22"/>
                <a:gd name="T4" fmla="*/ 0 w 4"/>
                <a:gd name="T5" fmla="*/ 2147483646 h 22"/>
                <a:gd name="T6" fmla="*/ 2147483646 w 4"/>
                <a:gd name="T7" fmla="*/ 0 h 22"/>
                <a:gd name="T8" fmla="*/ 2147483646 w 4"/>
                <a:gd name="T9" fmla="*/ 2147483646 h 22"/>
                <a:gd name="T10" fmla="*/ 2147483646 w 4"/>
                <a:gd name="T11" fmla="*/ 2147483646 h 22"/>
                <a:gd name="T12" fmla="*/ 2147483646 w 4"/>
                <a:gd name="T13" fmla="*/ 2147483646 h 2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 h="22">
                  <a:moveTo>
                    <a:pt x="2" y="22"/>
                  </a:moveTo>
                  <a:cubicBezTo>
                    <a:pt x="1" y="22"/>
                    <a:pt x="0" y="21"/>
                    <a:pt x="0" y="20"/>
                  </a:cubicBezTo>
                  <a:cubicBezTo>
                    <a:pt x="0" y="2"/>
                    <a:pt x="0" y="2"/>
                    <a:pt x="0" y="2"/>
                  </a:cubicBezTo>
                  <a:cubicBezTo>
                    <a:pt x="0" y="1"/>
                    <a:pt x="1" y="0"/>
                    <a:pt x="2" y="0"/>
                  </a:cubicBezTo>
                  <a:cubicBezTo>
                    <a:pt x="3" y="0"/>
                    <a:pt x="4" y="1"/>
                    <a:pt x="4" y="2"/>
                  </a:cubicBezTo>
                  <a:cubicBezTo>
                    <a:pt x="4" y="20"/>
                    <a:pt x="4" y="20"/>
                    <a:pt x="4" y="20"/>
                  </a:cubicBezTo>
                  <a:cubicBezTo>
                    <a:pt x="4" y="21"/>
                    <a:pt x="3" y="22"/>
                    <a:pt x="2" y="22"/>
                  </a:cubicBezTo>
                  <a:close/>
                </a:path>
              </a:pathLst>
            </a:custGeom>
            <a:grpFill/>
            <a:ln w="6350">
              <a:solidFill>
                <a:srgbClr val="000000"/>
              </a:solidFill>
              <a:round/>
              <a:headEnd/>
              <a:tailEnd/>
            </a:ln>
          </p:spPr>
          <p:txBody>
            <a:bodyPr/>
            <a:lstStyle/>
            <a:p>
              <a:endParaRPr lang="zh-CN" altLang="en-US"/>
            </a:p>
          </p:txBody>
        </p:sp>
        <p:sp>
          <p:nvSpPr>
            <p:cNvPr id="295" name="Freeform 312"/>
            <p:cNvSpPr>
              <a:spLocks/>
            </p:cNvSpPr>
            <p:nvPr/>
          </p:nvSpPr>
          <p:spPr bwMode="auto">
            <a:xfrm>
              <a:off x="7618414" y="4373564"/>
              <a:ext cx="6350" cy="34925"/>
            </a:xfrm>
            <a:custGeom>
              <a:avLst/>
              <a:gdLst>
                <a:gd name="T0" fmla="*/ 2147483646 w 4"/>
                <a:gd name="T1" fmla="*/ 2147483646 h 22"/>
                <a:gd name="T2" fmla="*/ 0 w 4"/>
                <a:gd name="T3" fmla="*/ 2147483646 h 22"/>
                <a:gd name="T4" fmla="*/ 0 w 4"/>
                <a:gd name="T5" fmla="*/ 2147483646 h 22"/>
                <a:gd name="T6" fmla="*/ 2147483646 w 4"/>
                <a:gd name="T7" fmla="*/ 0 h 22"/>
                <a:gd name="T8" fmla="*/ 2147483646 w 4"/>
                <a:gd name="T9" fmla="*/ 2147483646 h 22"/>
                <a:gd name="T10" fmla="*/ 2147483646 w 4"/>
                <a:gd name="T11" fmla="*/ 2147483646 h 22"/>
                <a:gd name="T12" fmla="*/ 2147483646 w 4"/>
                <a:gd name="T13" fmla="*/ 2147483646 h 2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 h="22">
                  <a:moveTo>
                    <a:pt x="2" y="22"/>
                  </a:moveTo>
                  <a:cubicBezTo>
                    <a:pt x="0" y="22"/>
                    <a:pt x="0" y="21"/>
                    <a:pt x="0" y="20"/>
                  </a:cubicBezTo>
                  <a:cubicBezTo>
                    <a:pt x="0" y="2"/>
                    <a:pt x="0" y="2"/>
                    <a:pt x="0" y="2"/>
                  </a:cubicBezTo>
                  <a:cubicBezTo>
                    <a:pt x="0" y="1"/>
                    <a:pt x="0" y="0"/>
                    <a:pt x="2" y="0"/>
                  </a:cubicBezTo>
                  <a:cubicBezTo>
                    <a:pt x="3" y="0"/>
                    <a:pt x="4" y="1"/>
                    <a:pt x="4" y="2"/>
                  </a:cubicBezTo>
                  <a:cubicBezTo>
                    <a:pt x="4" y="20"/>
                    <a:pt x="4" y="20"/>
                    <a:pt x="4" y="20"/>
                  </a:cubicBezTo>
                  <a:cubicBezTo>
                    <a:pt x="4" y="21"/>
                    <a:pt x="3" y="22"/>
                    <a:pt x="2" y="22"/>
                  </a:cubicBezTo>
                  <a:close/>
                </a:path>
              </a:pathLst>
            </a:custGeom>
            <a:grpFill/>
            <a:ln w="6350">
              <a:solidFill>
                <a:srgbClr val="000000"/>
              </a:solidFill>
              <a:round/>
              <a:headEnd/>
              <a:tailEnd/>
            </a:ln>
          </p:spPr>
          <p:txBody>
            <a:bodyPr/>
            <a:lstStyle/>
            <a:p>
              <a:endParaRPr lang="zh-CN" altLang="en-US"/>
            </a:p>
          </p:txBody>
        </p:sp>
        <p:sp>
          <p:nvSpPr>
            <p:cNvPr id="296" name="Freeform 313"/>
            <p:cNvSpPr>
              <a:spLocks/>
            </p:cNvSpPr>
            <p:nvPr/>
          </p:nvSpPr>
          <p:spPr bwMode="auto">
            <a:xfrm>
              <a:off x="7648576" y="4327526"/>
              <a:ext cx="33338" cy="6350"/>
            </a:xfrm>
            <a:custGeom>
              <a:avLst/>
              <a:gdLst>
                <a:gd name="T0" fmla="*/ 2147483646 w 21"/>
                <a:gd name="T1" fmla="*/ 2147483646 h 4"/>
                <a:gd name="T2" fmla="*/ 2147483646 w 21"/>
                <a:gd name="T3" fmla="*/ 2147483646 h 4"/>
                <a:gd name="T4" fmla="*/ 0 w 21"/>
                <a:gd name="T5" fmla="*/ 2147483646 h 4"/>
                <a:gd name="T6" fmla="*/ 2147483646 w 21"/>
                <a:gd name="T7" fmla="*/ 0 h 4"/>
                <a:gd name="T8" fmla="*/ 2147483646 w 21"/>
                <a:gd name="T9" fmla="*/ 0 h 4"/>
                <a:gd name="T10" fmla="*/ 2147483646 w 21"/>
                <a:gd name="T11" fmla="*/ 2147483646 h 4"/>
                <a:gd name="T12" fmla="*/ 2147483646 w 21"/>
                <a:gd name="T13" fmla="*/ 2147483646 h 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 h="4">
                  <a:moveTo>
                    <a:pt x="19" y="4"/>
                  </a:moveTo>
                  <a:cubicBezTo>
                    <a:pt x="2" y="4"/>
                    <a:pt x="2" y="4"/>
                    <a:pt x="2" y="4"/>
                  </a:cubicBezTo>
                  <a:cubicBezTo>
                    <a:pt x="1" y="4"/>
                    <a:pt x="0" y="3"/>
                    <a:pt x="0" y="2"/>
                  </a:cubicBezTo>
                  <a:cubicBezTo>
                    <a:pt x="0" y="0"/>
                    <a:pt x="1" y="0"/>
                    <a:pt x="2" y="0"/>
                  </a:cubicBezTo>
                  <a:cubicBezTo>
                    <a:pt x="19" y="0"/>
                    <a:pt x="19" y="0"/>
                    <a:pt x="19" y="0"/>
                  </a:cubicBezTo>
                  <a:cubicBezTo>
                    <a:pt x="20" y="0"/>
                    <a:pt x="21" y="0"/>
                    <a:pt x="21" y="2"/>
                  </a:cubicBezTo>
                  <a:cubicBezTo>
                    <a:pt x="21" y="3"/>
                    <a:pt x="20" y="4"/>
                    <a:pt x="19" y="4"/>
                  </a:cubicBezTo>
                  <a:close/>
                </a:path>
              </a:pathLst>
            </a:custGeom>
            <a:grpFill/>
            <a:ln w="6350">
              <a:solidFill>
                <a:srgbClr val="000000"/>
              </a:solidFill>
              <a:round/>
              <a:headEnd/>
              <a:tailEnd/>
            </a:ln>
          </p:spPr>
          <p:txBody>
            <a:bodyPr/>
            <a:lstStyle/>
            <a:p>
              <a:endParaRPr lang="zh-CN" altLang="en-US"/>
            </a:p>
          </p:txBody>
        </p:sp>
        <p:sp>
          <p:nvSpPr>
            <p:cNvPr id="297" name="Freeform 314"/>
            <p:cNvSpPr>
              <a:spLocks/>
            </p:cNvSpPr>
            <p:nvPr/>
          </p:nvSpPr>
          <p:spPr bwMode="auto">
            <a:xfrm>
              <a:off x="7648576" y="4367214"/>
              <a:ext cx="33338" cy="6350"/>
            </a:xfrm>
            <a:custGeom>
              <a:avLst/>
              <a:gdLst>
                <a:gd name="T0" fmla="*/ 2147483646 w 21"/>
                <a:gd name="T1" fmla="*/ 2147483646 h 4"/>
                <a:gd name="T2" fmla="*/ 2147483646 w 21"/>
                <a:gd name="T3" fmla="*/ 2147483646 h 4"/>
                <a:gd name="T4" fmla="*/ 0 w 21"/>
                <a:gd name="T5" fmla="*/ 2147483646 h 4"/>
                <a:gd name="T6" fmla="*/ 2147483646 w 21"/>
                <a:gd name="T7" fmla="*/ 0 h 4"/>
                <a:gd name="T8" fmla="*/ 2147483646 w 21"/>
                <a:gd name="T9" fmla="*/ 0 h 4"/>
                <a:gd name="T10" fmla="*/ 2147483646 w 21"/>
                <a:gd name="T11" fmla="*/ 2147483646 h 4"/>
                <a:gd name="T12" fmla="*/ 2147483646 w 21"/>
                <a:gd name="T13" fmla="*/ 2147483646 h 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 h="4">
                  <a:moveTo>
                    <a:pt x="19" y="4"/>
                  </a:moveTo>
                  <a:cubicBezTo>
                    <a:pt x="2" y="4"/>
                    <a:pt x="2" y="4"/>
                    <a:pt x="2" y="4"/>
                  </a:cubicBezTo>
                  <a:cubicBezTo>
                    <a:pt x="1" y="4"/>
                    <a:pt x="0" y="3"/>
                    <a:pt x="0" y="2"/>
                  </a:cubicBezTo>
                  <a:cubicBezTo>
                    <a:pt x="0" y="1"/>
                    <a:pt x="1" y="0"/>
                    <a:pt x="2" y="0"/>
                  </a:cubicBezTo>
                  <a:cubicBezTo>
                    <a:pt x="19" y="0"/>
                    <a:pt x="19" y="0"/>
                    <a:pt x="19" y="0"/>
                  </a:cubicBezTo>
                  <a:cubicBezTo>
                    <a:pt x="20" y="0"/>
                    <a:pt x="21" y="1"/>
                    <a:pt x="21" y="2"/>
                  </a:cubicBezTo>
                  <a:cubicBezTo>
                    <a:pt x="21" y="3"/>
                    <a:pt x="20" y="4"/>
                    <a:pt x="19" y="4"/>
                  </a:cubicBezTo>
                  <a:close/>
                </a:path>
              </a:pathLst>
            </a:custGeom>
            <a:grpFill/>
            <a:ln w="6350">
              <a:solidFill>
                <a:srgbClr val="000000"/>
              </a:solidFill>
              <a:round/>
              <a:headEnd/>
              <a:tailEnd/>
            </a:ln>
          </p:spPr>
          <p:txBody>
            <a:bodyPr/>
            <a:lstStyle/>
            <a:p>
              <a:endParaRPr lang="zh-CN" altLang="en-US"/>
            </a:p>
          </p:txBody>
        </p:sp>
        <p:sp>
          <p:nvSpPr>
            <p:cNvPr id="298" name="Freeform 315"/>
            <p:cNvSpPr>
              <a:spLocks/>
            </p:cNvSpPr>
            <p:nvPr/>
          </p:nvSpPr>
          <p:spPr bwMode="auto">
            <a:xfrm>
              <a:off x="7648576" y="4408489"/>
              <a:ext cx="33338" cy="6350"/>
            </a:xfrm>
            <a:custGeom>
              <a:avLst/>
              <a:gdLst>
                <a:gd name="T0" fmla="*/ 2147483646 w 21"/>
                <a:gd name="T1" fmla="*/ 2147483646 h 4"/>
                <a:gd name="T2" fmla="*/ 2147483646 w 21"/>
                <a:gd name="T3" fmla="*/ 2147483646 h 4"/>
                <a:gd name="T4" fmla="*/ 0 w 21"/>
                <a:gd name="T5" fmla="*/ 2147483646 h 4"/>
                <a:gd name="T6" fmla="*/ 2147483646 w 21"/>
                <a:gd name="T7" fmla="*/ 0 h 4"/>
                <a:gd name="T8" fmla="*/ 2147483646 w 21"/>
                <a:gd name="T9" fmla="*/ 0 h 4"/>
                <a:gd name="T10" fmla="*/ 2147483646 w 21"/>
                <a:gd name="T11" fmla="*/ 2147483646 h 4"/>
                <a:gd name="T12" fmla="*/ 2147483646 w 21"/>
                <a:gd name="T13" fmla="*/ 2147483646 h 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 h="4">
                  <a:moveTo>
                    <a:pt x="19" y="4"/>
                  </a:moveTo>
                  <a:cubicBezTo>
                    <a:pt x="2" y="4"/>
                    <a:pt x="2" y="4"/>
                    <a:pt x="2" y="4"/>
                  </a:cubicBezTo>
                  <a:cubicBezTo>
                    <a:pt x="1" y="4"/>
                    <a:pt x="0" y="4"/>
                    <a:pt x="0" y="2"/>
                  </a:cubicBezTo>
                  <a:cubicBezTo>
                    <a:pt x="0" y="1"/>
                    <a:pt x="1" y="0"/>
                    <a:pt x="2" y="0"/>
                  </a:cubicBezTo>
                  <a:cubicBezTo>
                    <a:pt x="19" y="0"/>
                    <a:pt x="19" y="0"/>
                    <a:pt x="19" y="0"/>
                  </a:cubicBezTo>
                  <a:cubicBezTo>
                    <a:pt x="20" y="0"/>
                    <a:pt x="21" y="1"/>
                    <a:pt x="21" y="2"/>
                  </a:cubicBezTo>
                  <a:cubicBezTo>
                    <a:pt x="21" y="4"/>
                    <a:pt x="20" y="4"/>
                    <a:pt x="19" y="4"/>
                  </a:cubicBezTo>
                  <a:close/>
                </a:path>
              </a:pathLst>
            </a:custGeom>
            <a:grpFill/>
            <a:ln w="6350">
              <a:solidFill>
                <a:srgbClr val="000000"/>
              </a:solidFill>
              <a:round/>
              <a:headEnd/>
              <a:tailEnd/>
            </a:ln>
          </p:spPr>
          <p:txBody>
            <a:bodyPr/>
            <a:lstStyle/>
            <a:p>
              <a:endParaRPr lang="zh-CN" altLang="en-US"/>
            </a:p>
          </p:txBody>
        </p:sp>
        <p:sp>
          <p:nvSpPr>
            <p:cNvPr id="299" name="Freeform 316"/>
            <p:cNvSpPr>
              <a:spLocks/>
            </p:cNvSpPr>
            <p:nvPr/>
          </p:nvSpPr>
          <p:spPr bwMode="auto">
            <a:xfrm>
              <a:off x="7645401" y="4373564"/>
              <a:ext cx="6350" cy="34925"/>
            </a:xfrm>
            <a:custGeom>
              <a:avLst/>
              <a:gdLst>
                <a:gd name="T0" fmla="*/ 2147483646 w 4"/>
                <a:gd name="T1" fmla="*/ 2147483646 h 22"/>
                <a:gd name="T2" fmla="*/ 0 w 4"/>
                <a:gd name="T3" fmla="*/ 2147483646 h 22"/>
                <a:gd name="T4" fmla="*/ 0 w 4"/>
                <a:gd name="T5" fmla="*/ 2147483646 h 22"/>
                <a:gd name="T6" fmla="*/ 2147483646 w 4"/>
                <a:gd name="T7" fmla="*/ 0 h 22"/>
                <a:gd name="T8" fmla="*/ 2147483646 w 4"/>
                <a:gd name="T9" fmla="*/ 2147483646 h 22"/>
                <a:gd name="T10" fmla="*/ 2147483646 w 4"/>
                <a:gd name="T11" fmla="*/ 2147483646 h 22"/>
                <a:gd name="T12" fmla="*/ 2147483646 w 4"/>
                <a:gd name="T13" fmla="*/ 2147483646 h 2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 h="22">
                  <a:moveTo>
                    <a:pt x="2" y="22"/>
                  </a:moveTo>
                  <a:cubicBezTo>
                    <a:pt x="1" y="22"/>
                    <a:pt x="0" y="21"/>
                    <a:pt x="0" y="20"/>
                  </a:cubicBezTo>
                  <a:cubicBezTo>
                    <a:pt x="0" y="2"/>
                    <a:pt x="0" y="2"/>
                    <a:pt x="0" y="2"/>
                  </a:cubicBezTo>
                  <a:cubicBezTo>
                    <a:pt x="0" y="1"/>
                    <a:pt x="1" y="0"/>
                    <a:pt x="2" y="0"/>
                  </a:cubicBezTo>
                  <a:cubicBezTo>
                    <a:pt x="3" y="0"/>
                    <a:pt x="4" y="1"/>
                    <a:pt x="4" y="2"/>
                  </a:cubicBezTo>
                  <a:cubicBezTo>
                    <a:pt x="4" y="20"/>
                    <a:pt x="4" y="20"/>
                    <a:pt x="4" y="20"/>
                  </a:cubicBezTo>
                  <a:cubicBezTo>
                    <a:pt x="4" y="21"/>
                    <a:pt x="3" y="22"/>
                    <a:pt x="2" y="22"/>
                  </a:cubicBezTo>
                  <a:close/>
                </a:path>
              </a:pathLst>
            </a:custGeom>
            <a:grpFill/>
            <a:ln w="6350">
              <a:solidFill>
                <a:srgbClr val="000000"/>
              </a:solidFill>
              <a:round/>
              <a:headEnd/>
              <a:tailEnd/>
            </a:ln>
          </p:spPr>
          <p:txBody>
            <a:bodyPr/>
            <a:lstStyle/>
            <a:p>
              <a:endParaRPr lang="zh-CN" altLang="en-US"/>
            </a:p>
          </p:txBody>
        </p:sp>
        <p:sp>
          <p:nvSpPr>
            <p:cNvPr id="300" name="Freeform 317"/>
            <p:cNvSpPr>
              <a:spLocks/>
            </p:cNvSpPr>
            <p:nvPr/>
          </p:nvSpPr>
          <p:spPr bwMode="auto">
            <a:xfrm>
              <a:off x="7645401" y="4333876"/>
              <a:ext cx="6350" cy="33338"/>
            </a:xfrm>
            <a:custGeom>
              <a:avLst/>
              <a:gdLst>
                <a:gd name="T0" fmla="*/ 2147483646 w 4"/>
                <a:gd name="T1" fmla="*/ 2147483646 h 22"/>
                <a:gd name="T2" fmla="*/ 0 w 4"/>
                <a:gd name="T3" fmla="*/ 2147483646 h 22"/>
                <a:gd name="T4" fmla="*/ 0 w 4"/>
                <a:gd name="T5" fmla="*/ 2147483646 h 22"/>
                <a:gd name="T6" fmla="*/ 2147483646 w 4"/>
                <a:gd name="T7" fmla="*/ 0 h 22"/>
                <a:gd name="T8" fmla="*/ 2147483646 w 4"/>
                <a:gd name="T9" fmla="*/ 2147483646 h 22"/>
                <a:gd name="T10" fmla="*/ 2147483646 w 4"/>
                <a:gd name="T11" fmla="*/ 2147483646 h 22"/>
                <a:gd name="T12" fmla="*/ 2147483646 w 4"/>
                <a:gd name="T13" fmla="*/ 2147483646 h 2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 h="22">
                  <a:moveTo>
                    <a:pt x="2" y="22"/>
                  </a:moveTo>
                  <a:cubicBezTo>
                    <a:pt x="1" y="22"/>
                    <a:pt x="0" y="21"/>
                    <a:pt x="0" y="20"/>
                  </a:cubicBezTo>
                  <a:cubicBezTo>
                    <a:pt x="0" y="2"/>
                    <a:pt x="0" y="2"/>
                    <a:pt x="0" y="2"/>
                  </a:cubicBezTo>
                  <a:cubicBezTo>
                    <a:pt x="0" y="1"/>
                    <a:pt x="1" y="0"/>
                    <a:pt x="2" y="0"/>
                  </a:cubicBezTo>
                  <a:cubicBezTo>
                    <a:pt x="3" y="0"/>
                    <a:pt x="4" y="1"/>
                    <a:pt x="4" y="2"/>
                  </a:cubicBezTo>
                  <a:cubicBezTo>
                    <a:pt x="4" y="20"/>
                    <a:pt x="4" y="20"/>
                    <a:pt x="4" y="20"/>
                  </a:cubicBezTo>
                  <a:cubicBezTo>
                    <a:pt x="4" y="21"/>
                    <a:pt x="3" y="22"/>
                    <a:pt x="2" y="22"/>
                  </a:cubicBezTo>
                  <a:close/>
                </a:path>
              </a:pathLst>
            </a:custGeom>
            <a:grpFill/>
            <a:ln w="6350">
              <a:solidFill>
                <a:srgbClr val="000000"/>
              </a:solidFill>
              <a:round/>
              <a:headEnd/>
              <a:tailEnd/>
            </a:ln>
          </p:spPr>
          <p:txBody>
            <a:bodyPr/>
            <a:lstStyle/>
            <a:p>
              <a:endParaRPr lang="zh-CN" altLang="en-US"/>
            </a:p>
          </p:txBody>
        </p:sp>
        <p:sp>
          <p:nvSpPr>
            <p:cNvPr id="301" name="Freeform 318"/>
            <p:cNvSpPr>
              <a:spLocks/>
            </p:cNvSpPr>
            <p:nvPr/>
          </p:nvSpPr>
          <p:spPr bwMode="auto">
            <a:xfrm>
              <a:off x="7678739" y="4333876"/>
              <a:ext cx="6350" cy="33338"/>
            </a:xfrm>
            <a:custGeom>
              <a:avLst/>
              <a:gdLst>
                <a:gd name="T0" fmla="*/ 2147483646 w 4"/>
                <a:gd name="T1" fmla="*/ 2147483646 h 22"/>
                <a:gd name="T2" fmla="*/ 0 w 4"/>
                <a:gd name="T3" fmla="*/ 2147483646 h 22"/>
                <a:gd name="T4" fmla="*/ 0 w 4"/>
                <a:gd name="T5" fmla="*/ 2147483646 h 22"/>
                <a:gd name="T6" fmla="*/ 2147483646 w 4"/>
                <a:gd name="T7" fmla="*/ 0 h 22"/>
                <a:gd name="T8" fmla="*/ 2147483646 w 4"/>
                <a:gd name="T9" fmla="*/ 2147483646 h 22"/>
                <a:gd name="T10" fmla="*/ 2147483646 w 4"/>
                <a:gd name="T11" fmla="*/ 2147483646 h 22"/>
                <a:gd name="T12" fmla="*/ 2147483646 w 4"/>
                <a:gd name="T13" fmla="*/ 2147483646 h 2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 h="22">
                  <a:moveTo>
                    <a:pt x="2" y="22"/>
                  </a:moveTo>
                  <a:cubicBezTo>
                    <a:pt x="1" y="22"/>
                    <a:pt x="0" y="21"/>
                    <a:pt x="0" y="20"/>
                  </a:cubicBezTo>
                  <a:cubicBezTo>
                    <a:pt x="0" y="2"/>
                    <a:pt x="0" y="2"/>
                    <a:pt x="0" y="2"/>
                  </a:cubicBezTo>
                  <a:cubicBezTo>
                    <a:pt x="0" y="1"/>
                    <a:pt x="1" y="0"/>
                    <a:pt x="2" y="0"/>
                  </a:cubicBezTo>
                  <a:cubicBezTo>
                    <a:pt x="3" y="0"/>
                    <a:pt x="4" y="1"/>
                    <a:pt x="4" y="2"/>
                  </a:cubicBezTo>
                  <a:cubicBezTo>
                    <a:pt x="4" y="20"/>
                    <a:pt x="4" y="20"/>
                    <a:pt x="4" y="20"/>
                  </a:cubicBezTo>
                  <a:cubicBezTo>
                    <a:pt x="4" y="21"/>
                    <a:pt x="3" y="22"/>
                    <a:pt x="2" y="22"/>
                  </a:cubicBezTo>
                  <a:close/>
                </a:path>
              </a:pathLst>
            </a:custGeom>
            <a:grpFill/>
            <a:ln w="6350">
              <a:solidFill>
                <a:srgbClr val="000000"/>
              </a:solidFill>
              <a:round/>
              <a:headEnd/>
              <a:tailEnd/>
            </a:ln>
          </p:spPr>
          <p:txBody>
            <a:bodyPr/>
            <a:lstStyle/>
            <a:p>
              <a:endParaRPr lang="zh-CN" altLang="en-US"/>
            </a:p>
          </p:txBody>
        </p:sp>
        <p:sp>
          <p:nvSpPr>
            <p:cNvPr id="302" name="Freeform 319"/>
            <p:cNvSpPr>
              <a:spLocks/>
            </p:cNvSpPr>
            <p:nvPr/>
          </p:nvSpPr>
          <p:spPr bwMode="auto">
            <a:xfrm>
              <a:off x="7678739" y="4373564"/>
              <a:ext cx="6350" cy="34925"/>
            </a:xfrm>
            <a:custGeom>
              <a:avLst/>
              <a:gdLst>
                <a:gd name="T0" fmla="*/ 2147483646 w 4"/>
                <a:gd name="T1" fmla="*/ 2147483646 h 22"/>
                <a:gd name="T2" fmla="*/ 0 w 4"/>
                <a:gd name="T3" fmla="*/ 2147483646 h 22"/>
                <a:gd name="T4" fmla="*/ 0 w 4"/>
                <a:gd name="T5" fmla="*/ 2147483646 h 22"/>
                <a:gd name="T6" fmla="*/ 2147483646 w 4"/>
                <a:gd name="T7" fmla="*/ 0 h 22"/>
                <a:gd name="T8" fmla="*/ 2147483646 w 4"/>
                <a:gd name="T9" fmla="*/ 2147483646 h 22"/>
                <a:gd name="T10" fmla="*/ 2147483646 w 4"/>
                <a:gd name="T11" fmla="*/ 2147483646 h 22"/>
                <a:gd name="T12" fmla="*/ 2147483646 w 4"/>
                <a:gd name="T13" fmla="*/ 2147483646 h 2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 h="22">
                  <a:moveTo>
                    <a:pt x="2" y="22"/>
                  </a:moveTo>
                  <a:cubicBezTo>
                    <a:pt x="1" y="22"/>
                    <a:pt x="0" y="21"/>
                    <a:pt x="0" y="20"/>
                  </a:cubicBezTo>
                  <a:cubicBezTo>
                    <a:pt x="0" y="2"/>
                    <a:pt x="0" y="2"/>
                    <a:pt x="0" y="2"/>
                  </a:cubicBezTo>
                  <a:cubicBezTo>
                    <a:pt x="0" y="1"/>
                    <a:pt x="1" y="0"/>
                    <a:pt x="2" y="0"/>
                  </a:cubicBezTo>
                  <a:cubicBezTo>
                    <a:pt x="3" y="0"/>
                    <a:pt x="4" y="1"/>
                    <a:pt x="4" y="2"/>
                  </a:cubicBezTo>
                  <a:cubicBezTo>
                    <a:pt x="4" y="20"/>
                    <a:pt x="4" y="20"/>
                    <a:pt x="4" y="20"/>
                  </a:cubicBezTo>
                  <a:cubicBezTo>
                    <a:pt x="4" y="21"/>
                    <a:pt x="3" y="22"/>
                    <a:pt x="2" y="22"/>
                  </a:cubicBezTo>
                  <a:close/>
                </a:path>
              </a:pathLst>
            </a:custGeom>
            <a:grpFill/>
            <a:ln w="6350">
              <a:solidFill>
                <a:srgbClr val="000000"/>
              </a:solidFill>
              <a:round/>
              <a:headEnd/>
              <a:tailEnd/>
            </a:ln>
          </p:spPr>
          <p:txBody>
            <a:bodyPr/>
            <a:lstStyle/>
            <a:p>
              <a:endParaRPr lang="zh-CN" altLang="en-US"/>
            </a:p>
          </p:txBody>
        </p:sp>
        <p:sp>
          <p:nvSpPr>
            <p:cNvPr id="303" name="Freeform 320"/>
            <p:cNvSpPr>
              <a:spLocks/>
            </p:cNvSpPr>
            <p:nvPr/>
          </p:nvSpPr>
          <p:spPr bwMode="auto">
            <a:xfrm>
              <a:off x="7715251" y="4371976"/>
              <a:ext cx="17463" cy="3175"/>
            </a:xfrm>
            <a:custGeom>
              <a:avLst/>
              <a:gdLst>
                <a:gd name="T0" fmla="*/ 2147483646 w 11"/>
                <a:gd name="T1" fmla="*/ 2147483646 h 2"/>
                <a:gd name="T2" fmla="*/ 2147483646 w 11"/>
                <a:gd name="T3" fmla="*/ 2147483646 h 2"/>
                <a:gd name="T4" fmla="*/ 0 w 11"/>
                <a:gd name="T5" fmla="*/ 2147483646 h 2"/>
                <a:gd name="T6" fmla="*/ 2147483646 w 11"/>
                <a:gd name="T7" fmla="*/ 0 h 2"/>
                <a:gd name="T8" fmla="*/ 2147483646 w 11"/>
                <a:gd name="T9" fmla="*/ 0 h 2"/>
                <a:gd name="T10" fmla="*/ 2147483646 w 11"/>
                <a:gd name="T11" fmla="*/ 2147483646 h 2"/>
                <a:gd name="T12" fmla="*/ 2147483646 w 11"/>
                <a:gd name="T13" fmla="*/ 2147483646 h 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 h="2">
                  <a:moveTo>
                    <a:pt x="10" y="2"/>
                  </a:moveTo>
                  <a:cubicBezTo>
                    <a:pt x="1" y="2"/>
                    <a:pt x="1" y="2"/>
                    <a:pt x="1" y="2"/>
                  </a:cubicBezTo>
                  <a:cubicBezTo>
                    <a:pt x="1" y="2"/>
                    <a:pt x="0" y="2"/>
                    <a:pt x="0" y="1"/>
                  </a:cubicBezTo>
                  <a:cubicBezTo>
                    <a:pt x="0" y="1"/>
                    <a:pt x="1" y="0"/>
                    <a:pt x="1" y="0"/>
                  </a:cubicBezTo>
                  <a:cubicBezTo>
                    <a:pt x="10" y="0"/>
                    <a:pt x="10" y="0"/>
                    <a:pt x="10" y="0"/>
                  </a:cubicBezTo>
                  <a:cubicBezTo>
                    <a:pt x="10" y="0"/>
                    <a:pt x="11" y="1"/>
                    <a:pt x="11" y="1"/>
                  </a:cubicBezTo>
                  <a:cubicBezTo>
                    <a:pt x="11" y="2"/>
                    <a:pt x="10" y="2"/>
                    <a:pt x="10" y="2"/>
                  </a:cubicBezTo>
                  <a:close/>
                </a:path>
              </a:pathLst>
            </a:custGeom>
            <a:grpFill/>
            <a:ln w="6350">
              <a:solidFill>
                <a:srgbClr val="000000"/>
              </a:solidFill>
              <a:round/>
              <a:headEnd/>
              <a:tailEnd/>
            </a:ln>
          </p:spPr>
          <p:txBody>
            <a:bodyPr/>
            <a:lstStyle/>
            <a:p>
              <a:endParaRPr lang="zh-CN" altLang="en-US"/>
            </a:p>
          </p:txBody>
        </p:sp>
        <p:sp>
          <p:nvSpPr>
            <p:cNvPr id="304" name="Freeform 321"/>
            <p:cNvSpPr>
              <a:spLocks/>
            </p:cNvSpPr>
            <p:nvPr/>
          </p:nvSpPr>
          <p:spPr bwMode="auto">
            <a:xfrm>
              <a:off x="7715251" y="4392614"/>
              <a:ext cx="17463" cy="3175"/>
            </a:xfrm>
            <a:custGeom>
              <a:avLst/>
              <a:gdLst>
                <a:gd name="T0" fmla="*/ 2147483646 w 11"/>
                <a:gd name="T1" fmla="*/ 2147483646 h 2"/>
                <a:gd name="T2" fmla="*/ 2147483646 w 11"/>
                <a:gd name="T3" fmla="*/ 2147483646 h 2"/>
                <a:gd name="T4" fmla="*/ 0 w 11"/>
                <a:gd name="T5" fmla="*/ 2147483646 h 2"/>
                <a:gd name="T6" fmla="*/ 2147483646 w 11"/>
                <a:gd name="T7" fmla="*/ 0 h 2"/>
                <a:gd name="T8" fmla="*/ 2147483646 w 11"/>
                <a:gd name="T9" fmla="*/ 0 h 2"/>
                <a:gd name="T10" fmla="*/ 2147483646 w 11"/>
                <a:gd name="T11" fmla="*/ 2147483646 h 2"/>
                <a:gd name="T12" fmla="*/ 2147483646 w 11"/>
                <a:gd name="T13" fmla="*/ 2147483646 h 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 h="2">
                  <a:moveTo>
                    <a:pt x="10" y="2"/>
                  </a:moveTo>
                  <a:cubicBezTo>
                    <a:pt x="1" y="2"/>
                    <a:pt x="1" y="2"/>
                    <a:pt x="1" y="2"/>
                  </a:cubicBezTo>
                  <a:cubicBezTo>
                    <a:pt x="1" y="2"/>
                    <a:pt x="0" y="2"/>
                    <a:pt x="0" y="1"/>
                  </a:cubicBezTo>
                  <a:cubicBezTo>
                    <a:pt x="0" y="0"/>
                    <a:pt x="1" y="0"/>
                    <a:pt x="1" y="0"/>
                  </a:cubicBezTo>
                  <a:cubicBezTo>
                    <a:pt x="10" y="0"/>
                    <a:pt x="10" y="0"/>
                    <a:pt x="10" y="0"/>
                  </a:cubicBezTo>
                  <a:cubicBezTo>
                    <a:pt x="10" y="0"/>
                    <a:pt x="11" y="0"/>
                    <a:pt x="11" y="1"/>
                  </a:cubicBezTo>
                  <a:cubicBezTo>
                    <a:pt x="11" y="2"/>
                    <a:pt x="10" y="2"/>
                    <a:pt x="10" y="2"/>
                  </a:cubicBezTo>
                  <a:close/>
                </a:path>
              </a:pathLst>
            </a:custGeom>
            <a:grpFill/>
            <a:ln w="6350">
              <a:solidFill>
                <a:srgbClr val="000000"/>
              </a:solidFill>
              <a:round/>
              <a:headEnd/>
              <a:tailEnd/>
            </a:ln>
          </p:spPr>
          <p:txBody>
            <a:bodyPr/>
            <a:lstStyle/>
            <a:p>
              <a:endParaRPr lang="zh-CN" altLang="en-US"/>
            </a:p>
          </p:txBody>
        </p:sp>
        <p:sp>
          <p:nvSpPr>
            <p:cNvPr id="305" name="Freeform 322"/>
            <p:cNvSpPr>
              <a:spLocks/>
            </p:cNvSpPr>
            <p:nvPr/>
          </p:nvSpPr>
          <p:spPr bwMode="auto">
            <a:xfrm>
              <a:off x="7715251" y="4413251"/>
              <a:ext cx="17463" cy="3175"/>
            </a:xfrm>
            <a:custGeom>
              <a:avLst/>
              <a:gdLst>
                <a:gd name="T0" fmla="*/ 2147483646 w 11"/>
                <a:gd name="T1" fmla="*/ 2147483646 h 2"/>
                <a:gd name="T2" fmla="*/ 2147483646 w 11"/>
                <a:gd name="T3" fmla="*/ 2147483646 h 2"/>
                <a:gd name="T4" fmla="*/ 0 w 11"/>
                <a:gd name="T5" fmla="*/ 2147483646 h 2"/>
                <a:gd name="T6" fmla="*/ 2147483646 w 11"/>
                <a:gd name="T7" fmla="*/ 0 h 2"/>
                <a:gd name="T8" fmla="*/ 2147483646 w 11"/>
                <a:gd name="T9" fmla="*/ 0 h 2"/>
                <a:gd name="T10" fmla="*/ 2147483646 w 11"/>
                <a:gd name="T11" fmla="*/ 2147483646 h 2"/>
                <a:gd name="T12" fmla="*/ 2147483646 w 11"/>
                <a:gd name="T13" fmla="*/ 2147483646 h 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 h="2">
                  <a:moveTo>
                    <a:pt x="10" y="2"/>
                  </a:moveTo>
                  <a:cubicBezTo>
                    <a:pt x="1" y="2"/>
                    <a:pt x="1" y="2"/>
                    <a:pt x="1" y="2"/>
                  </a:cubicBezTo>
                  <a:cubicBezTo>
                    <a:pt x="1" y="2"/>
                    <a:pt x="0" y="1"/>
                    <a:pt x="0" y="1"/>
                  </a:cubicBezTo>
                  <a:cubicBezTo>
                    <a:pt x="0" y="0"/>
                    <a:pt x="1" y="0"/>
                    <a:pt x="1" y="0"/>
                  </a:cubicBezTo>
                  <a:cubicBezTo>
                    <a:pt x="10" y="0"/>
                    <a:pt x="10" y="0"/>
                    <a:pt x="10" y="0"/>
                  </a:cubicBezTo>
                  <a:cubicBezTo>
                    <a:pt x="10" y="0"/>
                    <a:pt x="11" y="0"/>
                    <a:pt x="11" y="1"/>
                  </a:cubicBezTo>
                  <a:cubicBezTo>
                    <a:pt x="11" y="1"/>
                    <a:pt x="10" y="2"/>
                    <a:pt x="10" y="2"/>
                  </a:cubicBezTo>
                  <a:close/>
                </a:path>
              </a:pathLst>
            </a:custGeom>
            <a:grpFill/>
            <a:ln w="6350">
              <a:solidFill>
                <a:srgbClr val="000000"/>
              </a:solidFill>
              <a:round/>
              <a:headEnd/>
              <a:tailEnd/>
            </a:ln>
          </p:spPr>
          <p:txBody>
            <a:bodyPr/>
            <a:lstStyle/>
            <a:p>
              <a:endParaRPr lang="zh-CN" altLang="en-US"/>
            </a:p>
          </p:txBody>
        </p:sp>
        <p:sp>
          <p:nvSpPr>
            <p:cNvPr id="306" name="Freeform 323"/>
            <p:cNvSpPr>
              <a:spLocks/>
            </p:cNvSpPr>
            <p:nvPr/>
          </p:nvSpPr>
          <p:spPr bwMode="auto">
            <a:xfrm>
              <a:off x="7713664" y="4395789"/>
              <a:ext cx="3175" cy="17463"/>
            </a:xfrm>
            <a:custGeom>
              <a:avLst/>
              <a:gdLst>
                <a:gd name="T0" fmla="*/ 2147483646 w 2"/>
                <a:gd name="T1" fmla="*/ 2147483646 h 11"/>
                <a:gd name="T2" fmla="*/ 0 w 2"/>
                <a:gd name="T3" fmla="*/ 2147483646 h 11"/>
                <a:gd name="T4" fmla="*/ 0 w 2"/>
                <a:gd name="T5" fmla="*/ 2147483646 h 11"/>
                <a:gd name="T6" fmla="*/ 2147483646 w 2"/>
                <a:gd name="T7" fmla="*/ 0 h 11"/>
                <a:gd name="T8" fmla="*/ 2147483646 w 2"/>
                <a:gd name="T9" fmla="*/ 2147483646 h 11"/>
                <a:gd name="T10" fmla="*/ 2147483646 w 2"/>
                <a:gd name="T11" fmla="*/ 2147483646 h 11"/>
                <a:gd name="T12" fmla="*/ 2147483646 w 2"/>
                <a:gd name="T13" fmla="*/ 2147483646 h 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 h="11">
                  <a:moveTo>
                    <a:pt x="1" y="11"/>
                  </a:moveTo>
                  <a:cubicBezTo>
                    <a:pt x="1" y="11"/>
                    <a:pt x="0" y="10"/>
                    <a:pt x="0" y="10"/>
                  </a:cubicBezTo>
                  <a:cubicBezTo>
                    <a:pt x="0" y="1"/>
                    <a:pt x="0" y="1"/>
                    <a:pt x="0" y="1"/>
                  </a:cubicBezTo>
                  <a:cubicBezTo>
                    <a:pt x="0" y="1"/>
                    <a:pt x="1" y="0"/>
                    <a:pt x="1" y="0"/>
                  </a:cubicBezTo>
                  <a:cubicBezTo>
                    <a:pt x="2" y="0"/>
                    <a:pt x="2" y="1"/>
                    <a:pt x="2" y="1"/>
                  </a:cubicBezTo>
                  <a:cubicBezTo>
                    <a:pt x="2" y="10"/>
                    <a:pt x="2" y="10"/>
                    <a:pt x="2" y="10"/>
                  </a:cubicBezTo>
                  <a:cubicBezTo>
                    <a:pt x="2" y="10"/>
                    <a:pt x="2" y="11"/>
                    <a:pt x="1" y="11"/>
                  </a:cubicBezTo>
                  <a:close/>
                </a:path>
              </a:pathLst>
            </a:custGeom>
            <a:grpFill/>
            <a:ln w="6350">
              <a:solidFill>
                <a:srgbClr val="000000"/>
              </a:solidFill>
              <a:round/>
              <a:headEnd/>
              <a:tailEnd/>
            </a:ln>
          </p:spPr>
          <p:txBody>
            <a:bodyPr/>
            <a:lstStyle/>
            <a:p>
              <a:endParaRPr lang="zh-CN" altLang="en-US"/>
            </a:p>
          </p:txBody>
        </p:sp>
        <p:sp>
          <p:nvSpPr>
            <p:cNvPr id="307" name="Freeform 324"/>
            <p:cNvSpPr>
              <a:spLocks/>
            </p:cNvSpPr>
            <p:nvPr/>
          </p:nvSpPr>
          <p:spPr bwMode="auto">
            <a:xfrm>
              <a:off x="7713664" y="4375151"/>
              <a:ext cx="3175" cy="17463"/>
            </a:xfrm>
            <a:custGeom>
              <a:avLst/>
              <a:gdLst>
                <a:gd name="T0" fmla="*/ 2147483646 w 2"/>
                <a:gd name="T1" fmla="*/ 2147483646 h 11"/>
                <a:gd name="T2" fmla="*/ 0 w 2"/>
                <a:gd name="T3" fmla="*/ 2147483646 h 11"/>
                <a:gd name="T4" fmla="*/ 0 w 2"/>
                <a:gd name="T5" fmla="*/ 2147483646 h 11"/>
                <a:gd name="T6" fmla="*/ 2147483646 w 2"/>
                <a:gd name="T7" fmla="*/ 0 h 11"/>
                <a:gd name="T8" fmla="*/ 2147483646 w 2"/>
                <a:gd name="T9" fmla="*/ 2147483646 h 11"/>
                <a:gd name="T10" fmla="*/ 2147483646 w 2"/>
                <a:gd name="T11" fmla="*/ 2147483646 h 11"/>
                <a:gd name="T12" fmla="*/ 2147483646 w 2"/>
                <a:gd name="T13" fmla="*/ 2147483646 h 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 h="11">
                  <a:moveTo>
                    <a:pt x="1" y="11"/>
                  </a:moveTo>
                  <a:cubicBezTo>
                    <a:pt x="1" y="11"/>
                    <a:pt x="0" y="10"/>
                    <a:pt x="0" y="10"/>
                  </a:cubicBezTo>
                  <a:cubicBezTo>
                    <a:pt x="0" y="1"/>
                    <a:pt x="0" y="1"/>
                    <a:pt x="0" y="1"/>
                  </a:cubicBezTo>
                  <a:cubicBezTo>
                    <a:pt x="0" y="1"/>
                    <a:pt x="1" y="0"/>
                    <a:pt x="1" y="0"/>
                  </a:cubicBezTo>
                  <a:cubicBezTo>
                    <a:pt x="2" y="0"/>
                    <a:pt x="2" y="1"/>
                    <a:pt x="2" y="1"/>
                  </a:cubicBezTo>
                  <a:cubicBezTo>
                    <a:pt x="2" y="10"/>
                    <a:pt x="2" y="10"/>
                    <a:pt x="2" y="10"/>
                  </a:cubicBezTo>
                  <a:cubicBezTo>
                    <a:pt x="2" y="10"/>
                    <a:pt x="2" y="11"/>
                    <a:pt x="1" y="11"/>
                  </a:cubicBezTo>
                  <a:close/>
                </a:path>
              </a:pathLst>
            </a:custGeom>
            <a:grpFill/>
            <a:ln w="6350">
              <a:solidFill>
                <a:srgbClr val="000000"/>
              </a:solidFill>
              <a:round/>
              <a:headEnd/>
              <a:tailEnd/>
            </a:ln>
          </p:spPr>
          <p:txBody>
            <a:bodyPr/>
            <a:lstStyle/>
            <a:p>
              <a:endParaRPr lang="zh-CN" altLang="en-US"/>
            </a:p>
          </p:txBody>
        </p:sp>
        <p:sp>
          <p:nvSpPr>
            <p:cNvPr id="308" name="Freeform 325"/>
            <p:cNvSpPr>
              <a:spLocks/>
            </p:cNvSpPr>
            <p:nvPr/>
          </p:nvSpPr>
          <p:spPr bwMode="auto">
            <a:xfrm>
              <a:off x="7731126" y="4375151"/>
              <a:ext cx="3175" cy="17463"/>
            </a:xfrm>
            <a:custGeom>
              <a:avLst/>
              <a:gdLst>
                <a:gd name="T0" fmla="*/ 2147483646 w 2"/>
                <a:gd name="T1" fmla="*/ 2147483646 h 11"/>
                <a:gd name="T2" fmla="*/ 0 w 2"/>
                <a:gd name="T3" fmla="*/ 2147483646 h 11"/>
                <a:gd name="T4" fmla="*/ 0 w 2"/>
                <a:gd name="T5" fmla="*/ 2147483646 h 11"/>
                <a:gd name="T6" fmla="*/ 2147483646 w 2"/>
                <a:gd name="T7" fmla="*/ 0 h 11"/>
                <a:gd name="T8" fmla="*/ 2147483646 w 2"/>
                <a:gd name="T9" fmla="*/ 2147483646 h 11"/>
                <a:gd name="T10" fmla="*/ 2147483646 w 2"/>
                <a:gd name="T11" fmla="*/ 2147483646 h 11"/>
                <a:gd name="T12" fmla="*/ 2147483646 w 2"/>
                <a:gd name="T13" fmla="*/ 2147483646 h 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 h="11">
                  <a:moveTo>
                    <a:pt x="1" y="11"/>
                  </a:moveTo>
                  <a:cubicBezTo>
                    <a:pt x="0" y="11"/>
                    <a:pt x="0" y="10"/>
                    <a:pt x="0" y="10"/>
                  </a:cubicBezTo>
                  <a:cubicBezTo>
                    <a:pt x="0" y="1"/>
                    <a:pt x="0" y="1"/>
                    <a:pt x="0" y="1"/>
                  </a:cubicBezTo>
                  <a:cubicBezTo>
                    <a:pt x="0" y="1"/>
                    <a:pt x="0" y="0"/>
                    <a:pt x="1" y="0"/>
                  </a:cubicBezTo>
                  <a:cubicBezTo>
                    <a:pt x="1" y="0"/>
                    <a:pt x="2" y="1"/>
                    <a:pt x="2" y="1"/>
                  </a:cubicBezTo>
                  <a:cubicBezTo>
                    <a:pt x="2" y="10"/>
                    <a:pt x="2" y="10"/>
                    <a:pt x="2" y="10"/>
                  </a:cubicBezTo>
                  <a:cubicBezTo>
                    <a:pt x="2" y="10"/>
                    <a:pt x="1" y="11"/>
                    <a:pt x="1" y="11"/>
                  </a:cubicBezTo>
                  <a:close/>
                </a:path>
              </a:pathLst>
            </a:custGeom>
            <a:grpFill/>
            <a:ln w="6350">
              <a:solidFill>
                <a:srgbClr val="000000"/>
              </a:solidFill>
              <a:round/>
              <a:headEnd/>
              <a:tailEnd/>
            </a:ln>
          </p:spPr>
          <p:txBody>
            <a:bodyPr/>
            <a:lstStyle/>
            <a:p>
              <a:endParaRPr lang="zh-CN" altLang="en-US"/>
            </a:p>
          </p:txBody>
        </p:sp>
        <p:sp>
          <p:nvSpPr>
            <p:cNvPr id="309" name="Freeform 326"/>
            <p:cNvSpPr>
              <a:spLocks/>
            </p:cNvSpPr>
            <p:nvPr/>
          </p:nvSpPr>
          <p:spPr bwMode="auto">
            <a:xfrm>
              <a:off x="7731126" y="4395789"/>
              <a:ext cx="3175" cy="17463"/>
            </a:xfrm>
            <a:custGeom>
              <a:avLst/>
              <a:gdLst>
                <a:gd name="T0" fmla="*/ 2147483646 w 2"/>
                <a:gd name="T1" fmla="*/ 2147483646 h 11"/>
                <a:gd name="T2" fmla="*/ 0 w 2"/>
                <a:gd name="T3" fmla="*/ 2147483646 h 11"/>
                <a:gd name="T4" fmla="*/ 0 w 2"/>
                <a:gd name="T5" fmla="*/ 2147483646 h 11"/>
                <a:gd name="T6" fmla="*/ 2147483646 w 2"/>
                <a:gd name="T7" fmla="*/ 0 h 11"/>
                <a:gd name="T8" fmla="*/ 2147483646 w 2"/>
                <a:gd name="T9" fmla="*/ 2147483646 h 11"/>
                <a:gd name="T10" fmla="*/ 2147483646 w 2"/>
                <a:gd name="T11" fmla="*/ 2147483646 h 11"/>
                <a:gd name="T12" fmla="*/ 2147483646 w 2"/>
                <a:gd name="T13" fmla="*/ 2147483646 h 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 h="11">
                  <a:moveTo>
                    <a:pt x="1" y="11"/>
                  </a:moveTo>
                  <a:cubicBezTo>
                    <a:pt x="0" y="11"/>
                    <a:pt x="0" y="10"/>
                    <a:pt x="0" y="10"/>
                  </a:cubicBezTo>
                  <a:cubicBezTo>
                    <a:pt x="0" y="1"/>
                    <a:pt x="0" y="1"/>
                    <a:pt x="0" y="1"/>
                  </a:cubicBezTo>
                  <a:cubicBezTo>
                    <a:pt x="0" y="1"/>
                    <a:pt x="0" y="0"/>
                    <a:pt x="1" y="0"/>
                  </a:cubicBezTo>
                  <a:cubicBezTo>
                    <a:pt x="1" y="0"/>
                    <a:pt x="2" y="1"/>
                    <a:pt x="2" y="1"/>
                  </a:cubicBezTo>
                  <a:cubicBezTo>
                    <a:pt x="2" y="10"/>
                    <a:pt x="2" y="10"/>
                    <a:pt x="2" y="10"/>
                  </a:cubicBezTo>
                  <a:cubicBezTo>
                    <a:pt x="2" y="10"/>
                    <a:pt x="1" y="11"/>
                    <a:pt x="1" y="11"/>
                  </a:cubicBezTo>
                  <a:close/>
                </a:path>
              </a:pathLst>
            </a:custGeom>
            <a:grpFill/>
            <a:ln w="6350">
              <a:solidFill>
                <a:srgbClr val="000000"/>
              </a:solidFill>
              <a:round/>
              <a:headEnd/>
              <a:tailEnd/>
            </a:ln>
          </p:spPr>
          <p:txBody>
            <a:bodyPr/>
            <a:lstStyle/>
            <a:p>
              <a:endParaRPr lang="zh-CN" altLang="en-US"/>
            </a:p>
          </p:txBody>
        </p:sp>
        <p:sp>
          <p:nvSpPr>
            <p:cNvPr id="310" name="Freeform 327"/>
            <p:cNvSpPr>
              <a:spLocks/>
            </p:cNvSpPr>
            <p:nvPr/>
          </p:nvSpPr>
          <p:spPr bwMode="auto">
            <a:xfrm>
              <a:off x="7626351" y="4249739"/>
              <a:ext cx="33338" cy="6350"/>
            </a:xfrm>
            <a:custGeom>
              <a:avLst/>
              <a:gdLst>
                <a:gd name="T0" fmla="*/ 2147483646 w 22"/>
                <a:gd name="T1" fmla="*/ 2147483646 h 4"/>
                <a:gd name="T2" fmla="*/ 2147483646 w 22"/>
                <a:gd name="T3" fmla="*/ 2147483646 h 4"/>
                <a:gd name="T4" fmla="*/ 0 w 22"/>
                <a:gd name="T5" fmla="*/ 2147483646 h 4"/>
                <a:gd name="T6" fmla="*/ 2147483646 w 22"/>
                <a:gd name="T7" fmla="*/ 0 h 4"/>
                <a:gd name="T8" fmla="*/ 2147483646 w 22"/>
                <a:gd name="T9" fmla="*/ 0 h 4"/>
                <a:gd name="T10" fmla="*/ 2147483646 w 22"/>
                <a:gd name="T11" fmla="*/ 2147483646 h 4"/>
                <a:gd name="T12" fmla="*/ 2147483646 w 22"/>
                <a:gd name="T13" fmla="*/ 2147483646 h 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2" h="4">
                  <a:moveTo>
                    <a:pt x="20" y="4"/>
                  </a:moveTo>
                  <a:cubicBezTo>
                    <a:pt x="2" y="4"/>
                    <a:pt x="2" y="4"/>
                    <a:pt x="2" y="4"/>
                  </a:cubicBezTo>
                  <a:cubicBezTo>
                    <a:pt x="1" y="4"/>
                    <a:pt x="0" y="3"/>
                    <a:pt x="0" y="2"/>
                  </a:cubicBezTo>
                  <a:cubicBezTo>
                    <a:pt x="0" y="1"/>
                    <a:pt x="1" y="0"/>
                    <a:pt x="2" y="0"/>
                  </a:cubicBezTo>
                  <a:cubicBezTo>
                    <a:pt x="20" y="0"/>
                    <a:pt x="20" y="0"/>
                    <a:pt x="20" y="0"/>
                  </a:cubicBezTo>
                  <a:cubicBezTo>
                    <a:pt x="21" y="0"/>
                    <a:pt x="22" y="1"/>
                    <a:pt x="22" y="2"/>
                  </a:cubicBezTo>
                  <a:cubicBezTo>
                    <a:pt x="22" y="3"/>
                    <a:pt x="21" y="4"/>
                    <a:pt x="20" y="4"/>
                  </a:cubicBezTo>
                  <a:close/>
                </a:path>
              </a:pathLst>
            </a:custGeom>
            <a:grpFill/>
            <a:ln w="6350">
              <a:solidFill>
                <a:srgbClr val="000000"/>
              </a:solidFill>
              <a:round/>
              <a:headEnd/>
              <a:tailEnd/>
            </a:ln>
          </p:spPr>
          <p:txBody>
            <a:bodyPr/>
            <a:lstStyle/>
            <a:p>
              <a:endParaRPr lang="zh-CN" altLang="en-US"/>
            </a:p>
          </p:txBody>
        </p:sp>
        <p:sp>
          <p:nvSpPr>
            <p:cNvPr id="311" name="Freeform 328"/>
            <p:cNvSpPr>
              <a:spLocks/>
            </p:cNvSpPr>
            <p:nvPr/>
          </p:nvSpPr>
          <p:spPr bwMode="auto">
            <a:xfrm>
              <a:off x="7626351" y="4291014"/>
              <a:ext cx="33338" cy="6350"/>
            </a:xfrm>
            <a:custGeom>
              <a:avLst/>
              <a:gdLst>
                <a:gd name="T0" fmla="*/ 2147483646 w 22"/>
                <a:gd name="T1" fmla="*/ 2147483646 h 4"/>
                <a:gd name="T2" fmla="*/ 2147483646 w 22"/>
                <a:gd name="T3" fmla="*/ 2147483646 h 4"/>
                <a:gd name="T4" fmla="*/ 0 w 22"/>
                <a:gd name="T5" fmla="*/ 2147483646 h 4"/>
                <a:gd name="T6" fmla="*/ 2147483646 w 22"/>
                <a:gd name="T7" fmla="*/ 0 h 4"/>
                <a:gd name="T8" fmla="*/ 2147483646 w 22"/>
                <a:gd name="T9" fmla="*/ 0 h 4"/>
                <a:gd name="T10" fmla="*/ 2147483646 w 22"/>
                <a:gd name="T11" fmla="*/ 2147483646 h 4"/>
                <a:gd name="T12" fmla="*/ 2147483646 w 22"/>
                <a:gd name="T13" fmla="*/ 2147483646 h 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2" h="4">
                  <a:moveTo>
                    <a:pt x="20" y="4"/>
                  </a:moveTo>
                  <a:cubicBezTo>
                    <a:pt x="2" y="4"/>
                    <a:pt x="2" y="4"/>
                    <a:pt x="2" y="4"/>
                  </a:cubicBezTo>
                  <a:cubicBezTo>
                    <a:pt x="1" y="4"/>
                    <a:pt x="0" y="3"/>
                    <a:pt x="0" y="2"/>
                  </a:cubicBezTo>
                  <a:cubicBezTo>
                    <a:pt x="0" y="0"/>
                    <a:pt x="1" y="0"/>
                    <a:pt x="2" y="0"/>
                  </a:cubicBezTo>
                  <a:cubicBezTo>
                    <a:pt x="20" y="0"/>
                    <a:pt x="20" y="0"/>
                    <a:pt x="20" y="0"/>
                  </a:cubicBezTo>
                  <a:cubicBezTo>
                    <a:pt x="21" y="0"/>
                    <a:pt x="22" y="0"/>
                    <a:pt x="22" y="2"/>
                  </a:cubicBezTo>
                  <a:cubicBezTo>
                    <a:pt x="22" y="3"/>
                    <a:pt x="21" y="4"/>
                    <a:pt x="20" y="4"/>
                  </a:cubicBezTo>
                  <a:close/>
                </a:path>
              </a:pathLst>
            </a:custGeom>
            <a:grpFill/>
            <a:ln w="6350">
              <a:solidFill>
                <a:srgbClr val="000000"/>
              </a:solidFill>
              <a:round/>
              <a:headEnd/>
              <a:tailEnd/>
            </a:ln>
          </p:spPr>
          <p:txBody>
            <a:bodyPr/>
            <a:lstStyle/>
            <a:p>
              <a:endParaRPr lang="zh-CN" altLang="en-US"/>
            </a:p>
          </p:txBody>
        </p:sp>
        <p:sp>
          <p:nvSpPr>
            <p:cNvPr id="312" name="Freeform 329"/>
            <p:cNvSpPr>
              <a:spLocks/>
            </p:cNvSpPr>
            <p:nvPr/>
          </p:nvSpPr>
          <p:spPr bwMode="auto">
            <a:xfrm>
              <a:off x="7693026" y="4252914"/>
              <a:ext cx="14288" cy="3175"/>
            </a:xfrm>
            <a:custGeom>
              <a:avLst/>
              <a:gdLst>
                <a:gd name="T0" fmla="*/ 2147483646 w 10"/>
                <a:gd name="T1" fmla="*/ 2147483646 h 2"/>
                <a:gd name="T2" fmla="*/ 2147483646 w 10"/>
                <a:gd name="T3" fmla="*/ 2147483646 h 2"/>
                <a:gd name="T4" fmla="*/ 0 w 10"/>
                <a:gd name="T5" fmla="*/ 2147483646 h 2"/>
                <a:gd name="T6" fmla="*/ 2147483646 w 10"/>
                <a:gd name="T7" fmla="*/ 0 h 2"/>
                <a:gd name="T8" fmla="*/ 2147483646 w 10"/>
                <a:gd name="T9" fmla="*/ 0 h 2"/>
                <a:gd name="T10" fmla="*/ 2147483646 w 10"/>
                <a:gd name="T11" fmla="*/ 2147483646 h 2"/>
                <a:gd name="T12" fmla="*/ 2147483646 w 10"/>
                <a:gd name="T13" fmla="*/ 2147483646 h 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 h="2">
                  <a:moveTo>
                    <a:pt x="9" y="2"/>
                  </a:moveTo>
                  <a:cubicBezTo>
                    <a:pt x="1" y="2"/>
                    <a:pt x="1" y="2"/>
                    <a:pt x="1" y="2"/>
                  </a:cubicBezTo>
                  <a:cubicBezTo>
                    <a:pt x="0" y="2"/>
                    <a:pt x="0" y="2"/>
                    <a:pt x="0" y="1"/>
                  </a:cubicBezTo>
                  <a:cubicBezTo>
                    <a:pt x="0" y="1"/>
                    <a:pt x="0" y="0"/>
                    <a:pt x="1" y="0"/>
                  </a:cubicBezTo>
                  <a:cubicBezTo>
                    <a:pt x="9" y="0"/>
                    <a:pt x="9" y="0"/>
                    <a:pt x="9" y="0"/>
                  </a:cubicBezTo>
                  <a:cubicBezTo>
                    <a:pt x="10" y="0"/>
                    <a:pt x="10" y="1"/>
                    <a:pt x="10" y="1"/>
                  </a:cubicBezTo>
                  <a:cubicBezTo>
                    <a:pt x="10" y="2"/>
                    <a:pt x="10" y="2"/>
                    <a:pt x="9" y="2"/>
                  </a:cubicBezTo>
                  <a:close/>
                </a:path>
              </a:pathLst>
            </a:custGeom>
            <a:grpFill/>
            <a:ln w="6350">
              <a:solidFill>
                <a:srgbClr val="000000"/>
              </a:solidFill>
              <a:round/>
              <a:headEnd/>
              <a:tailEnd/>
            </a:ln>
          </p:spPr>
          <p:txBody>
            <a:bodyPr/>
            <a:lstStyle/>
            <a:p>
              <a:endParaRPr lang="zh-CN" altLang="en-US"/>
            </a:p>
          </p:txBody>
        </p:sp>
        <p:sp>
          <p:nvSpPr>
            <p:cNvPr id="313" name="Freeform 330"/>
            <p:cNvSpPr>
              <a:spLocks/>
            </p:cNvSpPr>
            <p:nvPr/>
          </p:nvSpPr>
          <p:spPr bwMode="auto">
            <a:xfrm>
              <a:off x="7691439" y="4256089"/>
              <a:ext cx="3175" cy="17463"/>
            </a:xfrm>
            <a:custGeom>
              <a:avLst/>
              <a:gdLst>
                <a:gd name="T0" fmla="*/ 2147483646 w 2"/>
                <a:gd name="T1" fmla="*/ 2147483646 h 11"/>
                <a:gd name="T2" fmla="*/ 0 w 2"/>
                <a:gd name="T3" fmla="*/ 2147483646 h 11"/>
                <a:gd name="T4" fmla="*/ 0 w 2"/>
                <a:gd name="T5" fmla="*/ 2147483646 h 11"/>
                <a:gd name="T6" fmla="*/ 2147483646 w 2"/>
                <a:gd name="T7" fmla="*/ 0 h 11"/>
                <a:gd name="T8" fmla="*/ 2147483646 w 2"/>
                <a:gd name="T9" fmla="*/ 2147483646 h 11"/>
                <a:gd name="T10" fmla="*/ 2147483646 w 2"/>
                <a:gd name="T11" fmla="*/ 2147483646 h 11"/>
                <a:gd name="T12" fmla="*/ 2147483646 w 2"/>
                <a:gd name="T13" fmla="*/ 2147483646 h 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 h="11">
                  <a:moveTo>
                    <a:pt x="1" y="11"/>
                  </a:moveTo>
                  <a:cubicBezTo>
                    <a:pt x="1" y="11"/>
                    <a:pt x="0" y="10"/>
                    <a:pt x="0" y="10"/>
                  </a:cubicBezTo>
                  <a:cubicBezTo>
                    <a:pt x="0" y="1"/>
                    <a:pt x="0" y="1"/>
                    <a:pt x="0" y="1"/>
                  </a:cubicBezTo>
                  <a:cubicBezTo>
                    <a:pt x="0" y="1"/>
                    <a:pt x="1" y="0"/>
                    <a:pt x="1" y="0"/>
                  </a:cubicBezTo>
                  <a:cubicBezTo>
                    <a:pt x="2" y="0"/>
                    <a:pt x="2" y="1"/>
                    <a:pt x="2" y="1"/>
                  </a:cubicBezTo>
                  <a:cubicBezTo>
                    <a:pt x="2" y="10"/>
                    <a:pt x="2" y="10"/>
                    <a:pt x="2" y="10"/>
                  </a:cubicBezTo>
                  <a:cubicBezTo>
                    <a:pt x="2" y="10"/>
                    <a:pt x="2" y="11"/>
                    <a:pt x="1" y="11"/>
                  </a:cubicBezTo>
                  <a:close/>
                </a:path>
              </a:pathLst>
            </a:custGeom>
            <a:grpFill/>
            <a:ln w="6350">
              <a:solidFill>
                <a:srgbClr val="000000"/>
              </a:solidFill>
              <a:round/>
              <a:headEnd/>
              <a:tailEnd/>
            </a:ln>
          </p:spPr>
          <p:txBody>
            <a:bodyPr/>
            <a:lstStyle/>
            <a:p>
              <a:endParaRPr lang="zh-CN" altLang="en-US"/>
            </a:p>
          </p:txBody>
        </p:sp>
        <p:sp>
          <p:nvSpPr>
            <p:cNvPr id="314" name="Freeform 331"/>
            <p:cNvSpPr>
              <a:spLocks/>
            </p:cNvSpPr>
            <p:nvPr/>
          </p:nvSpPr>
          <p:spPr bwMode="auto">
            <a:xfrm>
              <a:off x="7705726" y="4276726"/>
              <a:ext cx="3175" cy="14288"/>
            </a:xfrm>
            <a:custGeom>
              <a:avLst/>
              <a:gdLst>
                <a:gd name="T0" fmla="*/ 2147483646 w 2"/>
                <a:gd name="T1" fmla="*/ 2147483646 h 10"/>
                <a:gd name="T2" fmla="*/ 0 w 2"/>
                <a:gd name="T3" fmla="*/ 2147483646 h 10"/>
                <a:gd name="T4" fmla="*/ 0 w 2"/>
                <a:gd name="T5" fmla="*/ 2147483646 h 10"/>
                <a:gd name="T6" fmla="*/ 2147483646 w 2"/>
                <a:gd name="T7" fmla="*/ 0 h 10"/>
                <a:gd name="T8" fmla="*/ 2147483646 w 2"/>
                <a:gd name="T9" fmla="*/ 2147483646 h 10"/>
                <a:gd name="T10" fmla="*/ 2147483646 w 2"/>
                <a:gd name="T11" fmla="*/ 2147483646 h 10"/>
                <a:gd name="T12" fmla="*/ 2147483646 w 2"/>
                <a:gd name="T13" fmla="*/ 2147483646 h 1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 h="10">
                  <a:moveTo>
                    <a:pt x="1" y="10"/>
                  </a:moveTo>
                  <a:cubicBezTo>
                    <a:pt x="1" y="10"/>
                    <a:pt x="0" y="10"/>
                    <a:pt x="0" y="9"/>
                  </a:cubicBezTo>
                  <a:cubicBezTo>
                    <a:pt x="0" y="1"/>
                    <a:pt x="0" y="1"/>
                    <a:pt x="0" y="1"/>
                  </a:cubicBezTo>
                  <a:cubicBezTo>
                    <a:pt x="0" y="0"/>
                    <a:pt x="1" y="0"/>
                    <a:pt x="1" y="0"/>
                  </a:cubicBezTo>
                  <a:cubicBezTo>
                    <a:pt x="2" y="0"/>
                    <a:pt x="2" y="0"/>
                    <a:pt x="2" y="1"/>
                  </a:cubicBezTo>
                  <a:cubicBezTo>
                    <a:pt x="2" y="9"/>
                    <a:pt x="2" y="9"/>
                    <a:pt x="2" y="9"/>
                  </a:cubicBezTo>
                  <a:cubicBezTo>
                    <a:pt x="2" y="10"/>
                    <a:pt x="2" y="10"/>
                    <a:pt x="1" y="10"/>
                  </a:cubicBezTo>
                  <a:close/>
                </a:path>
              </a:pathLst>
            </a:custGeom>
            <a:grpFill/>
            <a:ln w="6350">
              <a:solidFill>
                <a:srgbClr val="000000"/>
              </a:solidFill>
              <a:round/>
              <a:headEnd/>
              <a:tailEnd/>
            </a:ln>
          </p:spPr>
          <p:txBody>
            <a:bodyPr/>
            <a:lstStyle/>
            <a:p>
              <a:endParaRPr lang="zh-CN" altLang="en-US"/>
            </a:p>
          </p:txBody>
        </p:sp>
        <p:sp>
          <p:nvSpPr>
            <p:cNvPr id="315" name="Freeform 332"/>
            <p:cNvSpPr>
              <a:spLocks/>
            </p:cNvSpPr>
            <p:nvPr/>
          </p:nvSpPr>
          <p:spPr bwMode="auto">
            <a:xfrm>
              <a:off x="7691439" y="4276726"/>
              <a:ext cx="3175" cy="14288"/>
            </a:xfrm>
            <a:custGeom>
              <a:avLst/>
              <a:gdLst>
                <a:gd name="T0" fmla="*/ 2147483646 w 2"/>
                <a:gd name="T1" fmla="*/ 2147483646 h 10"/>
                <a:gd name="T2" fmla="*/ 0 w 2"/>
                <a:gd name="T3" fmla="*/ 2147483646 h 10"/>
                <a:gd name="T4" fmla="*/ 0 w 2"/>
                <a:gd name="T5" fmla="*/ 2147483646 h 10"/>
                <a:gd name="T6" fmla="*/ 2147483646 w 2"/>
                <a:gd name="T7" fmla="*/ 0 h 10"/>
                <a:gd name="T8" fmla="*/ 2147483646 w 2"/>
                <a:gd name="T9" fmla="*/ 2147483646 h 10"/>
                <a:gd name="T10" fmla="*/ 2147483646 w 2"/>
                <a:gd name="T11" fmla="*/ 2147483646 h 10"/>
                <a:gd name="T12" fmla="*/ 2147483646 w 2"/>
                <a:gd name="T13" fmla="*/ 2147483646 h 1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 h="10">
                  <a:moveTo>
                    <a:pt x="1" y="10"/>
                  </a:moveTo>
                  <a:cubicBezTo>
                    <a:pt x="1" y="10"/>
                    <a:pt x="0" y="10"/>
                    <a:pt x="0" y="9"/>
                  </a:cubicBezTo>
                  <a:cubicBezTo>
                    <a:pt x="0" y="1"/>
                    <a:pt x="0" y="1"/>
                    <a:pt x="0" y="1"/>
                  </a:cubicBezTo>
                  <a:cubicBezTo>
                    <a:pt x="0" y="0"/>
                    <a:pt x="1" y="0"/>
                    <a:pt x="1" y="0"/>
                  </a:cubicBezTo>
                  <a:cubicBezTo>
                    <a:pt x="2" y="0"/>
                    <a:pt x="2" y="0"/>
                    <a:pt x="2" y="1"/>
                  </a:cubicBezTo>
                  <a:cubicBezTo>
                    <a:pt x="2" y="9"/>
                    <a:pt x="2" y="9"/>
                    <a:pt x="2" y="9"/>
                  </a:cubicBezTo>
                  <a:cubicBezTo>
                    <a:pt x="2" y="10"/>
                    <a:pt x="2" y="10"/>
                    <a:pt x="1" y="10"/>
                  </a:cubicBezTo>
                  <a:close/>
                </a:path>
              </a:pathLst>
            </a:custGeom>
            <a:grpFill/>
            <a:ln w="6350">
              <a:solidFill>
                <a:srgbClr val="000000"/>
              </a:solidFill>
              <a:round/>
              <a:headEnd/>
              <a:tailEnd/>
            </a:ln>
          </p:spPr>
          <p:txBody>
            <a:bodyPr/>
            <a:lstStyle/>
            <a:p>
              <a:endParaRPr lang="zh-CN" altLang="en-US"/>
            </a:p>
          </p:txBody>
        </p:sp>
        <p:sp>
          <p:nvSpPr>
            <p:cNvPr id="316" name="Freeform 333"/>
            <p:cNvSpPr>
              <a:spLocks/>
            </p:cNvSpPr>
            <p:nvPr/>
          </p:nvSpPr>
          <p:spPr bwMode="auto">
            <a:xfrm>
              <a:off x="7693026" y="4273551"/>
              <a:ext cx="14288" cy="3175"/>
            </a:xfrm>
            <a:custGeom>
              <a:avLst/>
              <a:gdLst>
                <a:gd name="T0" fmla="*/ 2147483646 w 10"/>
                <a:gd name="T1" fmla="*/ 2147483646 h 2"/>
                <a:gd name="T2" fmla="*/ 2147483646 w 10"/>
                <a:gd name="T3" fmla="*/ 2147483646 h 2"/>
                <a:gd name="T4" fmla="*/ 0 w 10"/>
                <a:gd name="T5" fmla="*/ 2147483646 h 2"/>
                <a:gd name="T6" fmla="*/ 2147483646 w 10"/>
                <a:gd name="T7" fmla="*/ 0 h 2"/>
                <a:gd name="T8" fmla="*/ 2147483646 w 10"/>
                <a:gd name="T9" fmla="*/ 0 h 2"/>
                <a:gd name="T10" fmla="*/ 2147483646 w 10"/>
                <a:gd name="T11" fmla="*/ 2147483646 h 2"/>
                <a:gd name="T12" fmla="*/ 2147483646 w 10"/>
                <a:gd name="T13" fmla="*/ 2147483646 h 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 h="2">
                  <a:moveTo>
                    <a:pt x="9" y="2"/>
                  </a:moveTo>
                  <a:cubicBezTo>
                    <a:pt x="1" y="2"/>
                    <a:pt x="1" y="2"/>
                    <a:pt x="1" y="2"/>
                  </a:cubicBezTo>
                  <a:cubicBezTo>
                    <a:pt x="0" y="2"/>
                    <a:pt x="0" y="1"/>
                    <a:pt x="0" y="1"/>
                  </a:cubicBezTo>
                  <a:cubicBezTo>
                    <a:pt x="0" y="0"/>
                    <a:pt x="0" y="0"/>
                    <a:pt x="1" y="0"/>
                  </a:cubicBezTo>
                  <a:cubicBezTo>
                    <a:pt x="9" y="0"/>
                    <a:pt x="9" y="0"/>
                    <a:pt x="9" y="0"/>
                  </a:cubicBezTo>
                  <a:cubicBezTo>
                    <a:pt x="10" y="0"/>
                    <a:pt x="10" y="0"/>
                    <a:pt x="10" y="1"/>
                  </a:cubicBezTo>
                  <a:cubicBezTo>
                    <a:pt x="10" y="1"/>
                    <a:pt x="10" y="2"/>
                    <a:pt x="9" y="2"/>
                  </a:cubicBezTo>
                  <a:close/>
                </a:path>
              </a:pathLst>
            </a:custGeom>
            <a:grpFill/>
            <a:ln w="6350">
              <a:solidFill>
                <a:srgbClr val="000000"/>
              </a:solidFill>
              <a:round/>
              <a:headEnd/>
              <a:tailEnd/>
            </a:ln>
          </p:spPr>
          <p:txBody>
            <a:bodyPr/>
            <a:lstStyle/>
            <a:p>
              <a:endParaRPr lang="zh-CN" altLang="en-US"/>
            </a:p>
          </p:txBody>
        </p:sp>
        <p:sp>
          <p:nvSpPr>
            <p:cNvPr id="317" name="Freeform 334"/>
            <p:cNvSpPr>
              <a:spLocks/>
            </p:cNvSpPr>
            <p:nvPr/>
          </p:nvSpPr>
          <p:spPr bwMode="auto">
            <a:xfrm>
              <a:off x="7693026" y="4292601"/>
              <a:ext cx="14288" cy="3175"/>
            </a:xfrm>
            <a:custGeom>
              <a:avLst/>
              <a:gdLst>
                <a:gd name="T0" fmla="*/ 2147483646 w 10"/>
                <a:gd name="T1" fmla="*/ 2147483646 h 2"/>
                <a:gd name="T2" fmla="*/ 2147483646 w 10"/>
                <a:gd name="T3" fmla="*/ 2147483646 h 2"/>
                <a:gd name="T4" fmla="*/ 0 w 10"/>
                <a:gd name="T5" fmla="*/ 2147483646 h 2"/>
                <a:gd name="T6" fmla="*/ 2147483646 w 10"/>
                <a:gd name="T7" fmla="*/ 0 h 2"/>
                <a:gd name="T8" fmla="*/ 2147483646 w 10"/>
                <a:gd name="T9" fmla="*/ 0 h 2"/>
                <a:gd name="T10" fmla="*/ 2147483646 w 10"/>
                <a:gd name="T11" fmla="*/ 2147483646 h 2"/>
                <a:gd name="T12" fmla="*/ 2147483646 w 10"/>
                <a:gd name="T13" fmla="*/ 2147483646 h 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 h="2">
                  <a:moveTo>
                    <a:pt x="9" y="2"/>
                  </a:moveTo>
                  <a:cubicBezTo>
                    <a:pt x="1" y="2"/>
                    <a:pt x="1" y="2"/>
                    <a:pt x="1" y="2"/>
                  </a:cubicBezTo>
                  <a:cubicBezTo>
                    <a:pt x="0" y="2"/>
                    <a:pt x="0" y="1"/>
                    <a:pt x="0" y="1"/>
                  </a:cubicBezTo>
                  <a:cubicBezTo>
                    <a:pt x="0" y="0"/>
                    <a:pt x="0" y="0"/>
                    <a:pt x="1" y="0"/>
                  </a:cubicBezTo>
                  <a:cubicBezTo>
                    <a:pt x="9" y="0"/>
                    <a:pt x="9" y="0"/>
                    <a:pt x="9" y="0"/>
                  </a:cubicBezTo>
                  <a:cubicBezTo>
                    <a:pt x="10" y="0"/>
                    <a:pt x="10" y="0"/>
                    <a:pt x="10" y="1"/>
                  </a:cubicBezTo>
                  <a:cubicBezTo>
                    <a:pt x="10" y="1"/>
                    <a:pt x="10" y="2"/>
                    <a:pt x="9" y="2"/>
                  </a:cubicBezTo>
                  <a:close/>
                </a:path>
              </a:pathLst>
            </a:custGeom>
            <a:grpFill/>
            <a:ln w="6350">
              <a:solidFill>
                <a:srgbClr val="000000"/>
              </a:solidFill>
              <a:round/>
              <a:headEnd/>
              <a:tailEnd/>
            </a:ln>
          </p:spPr>
          <p:txBody>
            <a:bodyPr/>
            <a:lstStyle/>
            <a:p>
              <a:endParaRPr lang="zh-CN" altLang="en-US"/>
            </a:p>
          </p:txBody>
        </p:sp>
        <p:sp>
          <p:nvSpPr>
            <p:cNvPr id="318" name="Rectangle 335"/>
            <p:cNvSpPr>
              <a:spLocks noChangeArrowheads="1"/>
            </p:cNvSpPr>
            <p:nvPr/>
          </p:nvSpPr>
          <p:spPr bwMode="auto">
            <a:xfrm>
              <a:off x="7540626" y="4308476"/>
              <a:ext cx="239713" cy="6350"/>
            </a:xfrm>
            <a:prstGeom prst="rect">
              <a:avLst/>
            </a:prstGeom>
            <a:grpFill/>
            <a:ln w="6350">
              <a:solidFill>
                <a:srgbClr val="000000"/>
              </a:solidFill>
              <a:miter lim="800000"/>
              <a:headEnd/>
              <a:tailEnd/>
            </a:ln>
          </p:spPr>
          <p:txBody>
            <a:bodyPr/>
            <a:lstStyle/>
            <a:p>
              <a:endParaRPr lang="zh-CN" altLang="en-US">
                <a:solidFill>
                  <a:srgbClr val="000000"/>
                </a:solidFill>
              </a:endParaRPr>
            </a:p>
          </p:txBody>
        </p:sp>
        <p:sp>
          <p:nvSpPr>
            <p:cNvPr id="319" name="Oval 336"/>
            <p:cNvSpPr>
              <a:spLocks noChangeArrowheads="1"/>
            </p:cNvSpPr>
            <p:nvPr/>
          </p:nvSpPr>
          <p:spPr bwMode="auto">
            <a:xfrm>
              <a:off x="7672389" y="4284664"/>
              <a:ext cx="7938" cy="7938"/>
            </a:xfrm>
            <a:prstGeom prst="ellipse">
              <a:avLst/>
            </a:prstGeom>
            <a:grpFill/>
            <a:ln w="6350">
              <a:solidFill>
                <a:srgbClr val="000000"/>
              </a:solidFill>
              <a:round/>
              <a:headEnd/>
              <a:tailEnd/>
            </a:ln>
          </p:spPr>
          <p:txBody>
            <a:bodyPr/>
            <a:lstStyle/>
            <a:p>
              <a:endParaRPr lang="zh-CN" altLang="en-US">
                <a:solidFill>
                  <a:srgbClr val="000000"/>
                </a:solidFill>
              </a:endParaRPr>
            </a:p>
          </p:txBody>
        </p:sp>
        <p:sp>
          <p:nvSpPr>
            <p:cNvPr id="320" name="Oval 337"/>
            <p:cNvSpPr>
              <a:spLocks noChangeArrowheads="1"/>
            </p:cNvSpPr>
            <p:nvPr/>
          </p:nvSpPr>
          <p:spPr bwMode="auto">
            <a:xfrm>
              <a:off x="7696201" y="4405314"/>
              <a:ext cx="7938" cy="6350"/>
            </a:xfrm>
            <a:prstGeom prst="ellipse">
              <a:avLst/>
            </a:prstGeom>
            <a:grpFill/>
            <a:ln w="6350">
              <a:solidFill>
                <a:srgbClr val="000000"/>
              </a:solidFill>
              <a:round/>
              <a:headEnd/>
              <a:tailEnd/>
            </a:ln>
          </p:spPr>
          <p:txBody>
            <a:bodyPr/>
            <a:lstStyle/>
            <a:p>
              <a:endParaRPr lang="zh-CN" altLang="en-US">
                <a:solidFill>
                  <a:srgbClr val="000000"/>
                </a:solidFill>
              </a:endParaRPr>
            </a:p>
          </p:txBody>
        </p:sp>
        <p:sp>
          <p:nvSpPr>
            <p:cNvPr id="321" name="Freeform 338"/>
            <p:cNvSpPr>
              <a:spLocks/>
            </p:cNvSpPr>
            <p:nvPr/>
          </p:nvSpPr>
          <p:spPr bwMode="auto">
            <a:xfrm>
              <a:off x="7712076" y="4332289"/>
              <a:ext cx="23813" cy="28575"/>
            </a:xfrm>
            <a:custGeom>
              <a:avLst/>
              <a:gdLst>
                <a:gd name="T0" fmla="*/ 2147483646 w 15"/>
                <a:gd name="T1" fmla="*/ 2147483646 h 18"/>
                <a:gd name="T2" fmla="*/ 0 w 15"/>
                <a:gd name="T3" fmla="*/ 2147483646 h 18"/>
                <a:gd name="T4" fmla="*/ 2147483646 w 15"/>
                <a:gd name="T5" fmla="*/ 0 h 18"/>
                <a:gd name="T6" fmla="*/ 2147483646 w 15"/>
                <a:gd name="T7" fmla="*/ 2147483646 h 18"/>
                <a:gd name="T8" fmla="*/ 2147483646 w 15"/>
                <a:gd name="T9" fmla="*/ 2147483646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18">
                  <a:moveTo>
                    <a:pt x="2" y="18"/>
                  </a:moveTo>
                  <a:lnTo>
                    <a:pt x="0" y="16"/>
                  </a:lnTo>
                  <a:lnTo>
                    <a:pt x="13" y="0"/>
                  </a:lnTo>
                  <a:lnTo>
                    <a:pt x="15" y="2"/>
                  </a:lnTo>
                  <a:lnTo>
                    <a:pt x="2" y="18"/>
                  </a:lnTo>
                  <a:close/>
                </a:path>
              </a:pathLst>
            </a:custGeom>
            <a:grpFill/>
            <a:ln w="6350">
              <a:solidFill>
                <a:srgbClr val="000000"/>
              </a:solidFill>
              <a:round/>
              <a:headEnd/>
              <a:tailEnd/>
            </a:ln>
          </p:spPr>
          <p:txBody>
            <a:bodyPr/>
            <a:lstStyle/>
            <a:p>
              <a:endParaRPr lang="zh-CN" altLang="en-US"/>
            </a:p>
          </p:txBody>
        </p:sp>
        <p:sp>
          <p:nvSpPr>
            <p:cNvPr id="322" name="Freeform 339"/>
            <p:cNvSpPr>
              <a:spLocks noEditPoints="1"/>
            </p:cNvSpPr>
            <p:nvPr/>
          </p:nvSpPr>
          <p:spPr bwMode="auto">
            <a:xfrm>
              <a:off x="7707314" y="4330701"/>
              <a:ext cx="14288" cy="19050"/>
            </a:xfrm>
            <a:custGeom>
              <a:avLst/>
              <a:gdLst>
                <a:gd name="T0" fmla="*/ 2147483646 w 9"/>
                <a:gd name="T1" fmla="*/ 2147483646 h 12"/>
                <a:gd name="T2" fmla="*/ 0 w 9"/>
                <a:gd name="T3" fmla="*/ 2147483646 h 12"/>
                <a:gd name="T4" fmla="*/ 0 w 9"/>
                <a:gd name="T5" fmla="*/ 2147483646 h 12"/>
                <a:gd name="T6" fmla="*/ 2147483646 w 9"/>
                <a:gd name="T7" fmla="*/ 0 h 12"/>
                <a:gd name="T8" fmla="*/ 2147483646 w 9"/>
                <a:gd name="T9" fmla="*/ 2147483646 h 12"/>
                <a:gd name="T10" fmla="*/ 2147483646 w 9"/>
                <a:gd name="T11" fmla="*/ 2147483646 h 12"/>
                <a:gd name="T12" fmla="*/ 2147483646 w 9"/>
                <a:gd name="T13" fmla="*/ 2147483646 h 12"/>
                <a:gd name="T14" fmla="*/ 2147483646 w 9"/>
                <a:gd name="T15" fmla="*/ 2147483646 h 12"/>
                <a:gd name="T16" fmla="*/ 2147483646 w 9"/>
                <a:gd name="T17" fmla="*/ 2147483646 h 12"/>
                <a:gd name="T18" fmla="*/ 2147483646 w 9"/>
                <a:gd name="T19" fmla="*/ 2147483646 h 12"/>
                <a:gd name="T20" fmla="*/ 2147483646 w 9"/>
                <a:gd name="T21" fmla="*/ 2147483646 h 12"/>
                <a:gd name="T22" fmla="*/ 2147483646 w 9"/>
                <a:gd name="T23" fmla="*/ 2147483646 h 12"/>
                <a:gd name="T24" fmla="*/ 2147483646 w 9"/>
                <a:gd name="T25" fmla="*/ 2147483646 h 12"/>
                <a:gd name="T26" fmla="*/ 2147483646 w 9"/>
                <a:gd name="T27" fmla="*/ 2147483646 h 1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9" h="12">
                  <a:moveTo>
                    <a:pt x="4" y="12"/>
                  </a:moveTo>
                  <a:cubicBezTo>
                    <a:pt x="2" y="12"/>
                    <a:pt x="0" y="10"/>
                    <a:pt x="0" y="8"/>
                  </a:cubicBezTo>
                  <a:cubicBezTo>
                    <a:pt x="0" y="5"/>
                    <a:pt x="0" y="5"/>
                    <a:pt x="0" y="5"/>
                  </a:cubicBezTo>
                  <a:cubicBezTo>
                    <a:pt x="0" y="2"/>
                    <a:pt x="2" y="0"/>
                    <a:pt x="4" y="0"/>
                  </a:cubicBezTo>
                  <a:cubicBezTo>
                    <a:pt x="7" y="0"/>
                    <a:pt x="9" y="2"/>
                    <a:pt x="9" y="5"/>
                  </a:cubicBezTo>
                  <a:cubicBezTo>
                    <a:pt x="9" y="8"/>
                    <a:pt x="9" y="8"/>
                    <a:pt x="9" y="8"/>
                  </a:cubicBezTo>
                  <a:cubicBezTo>
                    <a:pt x="9" y="10"/>
                    <a:pt x="7" y="12"/>
                    <a:pt x="4" y="12"/>
                  </a:cubicBezTo>
                  <a:close/>
                  <a:moveTo>
                    <a:pt x="4" y="3"/>
                  </a:moveTo>
                  <a:cubicBezTo>
                    <a:pt x="4" y="3"/>
                    <a:pt x="3" y="4"/>
                    <a:pt x="3" y="5"/>
                  </a:cubicBezTo>
                  <a:cubicBezTo>
                    <a:pt x="3" y="8"/>
                    <a:pt x="3" y="8"/>
                    <a:pt x="3" y="8"/>
                  </a:cubicBezTo>
                  <a:cubicBezTo>
                    <a:pt x="3" y="9"/>
                    <a:pt x="4" y="9"/>
                    <a:pt x="4" y="9"/>
                  </a:cubicBezTo>
                  <a:cubicBezTo>
                    <a:pt x="5" y="9"/>
                    <a:pt x="6" y="9"/>
                    <a:pt x="6" y="8"/>
                  </a:cubicBezTo>
                  <a:cubicBezTo>
                    <a:pt x="6" y="5"/>
                    <a:pt x="6" y="5"/>
                    <a:pt x="6" y="5"/>
                  </a:cubicBezTo>
                  <a:cubicBezTo>
                    <a:pt x="6" y="4"/>
                    <a:pt x="5" y="3"/>
                    <a:pt x="4" y="3"/>
                  </a:cubicBezTo>
                  <a:close/>
                </a:path>
              </a:pathLst>
            </a:custGeom>
            <a:grpFill/>
            <a:ln w="6350">
              <a:solidFill>
                <a:srgbClr val="000000"/>
              </a:solidFill>
              <a:round/>
              <a:headEnd/>
              <a:tailEnd/>
            </a:ln>
          </p:spPr>
          <p:txBody>
            <a:bodyPr/>
            <a:lstStyle/>
            <a:p>
              <a:endParaRPr lang="zh-CN" altLang="en-US"/>
            </a:p>
          </p:txBody>
        </p:sp>
        <p:sp>
          <p:nvSpPr>
            <p:cNvPr id="323" name="Freeform 340"/>
            <p:cNvSpPr>
              <a:spLocks noEditPoints="1"/>
            </p:cNvSpPr>
            <p:nvPr/>
          </p:nvSpPr>
          <p:spPr bwMode="auto">
            <a:xfrm>
              <a:off x="7726364" y="4344989"/>
              <a:ext cx="14288" cy="15875"/>
            </a:xfrm>
            <a:custGeom>
              <a:avLst/>
              <a:gdLst>
                <a:gd name="T0" fmla="*/ 2147483646 w 9"/>
                <a:gd name="T1" fmla="*/ 2147483646 h 11"/>
                <a:gd name="T2" fmla="*/ 0 w 9"/>
                <a:gd name="T3" fmla="*/ 2147483646 h 11"/>
                <a:gd name="T4" fmla="*/ 0 w 9"/>
                <a:gd name="T5" fmla="*/ 2147483646 h 11"/>
                <a:gd name="T6" fmla="*/ 2147483646 w 9"/>
                <a:gd name="T7" fmla="*/ 0 h 11"/>
                <a:gd name="T8" fmla="*/ 2147483646 w 9"/>
                <a:gd name="T9" fmla="*/ 2147483646 h 11"/>
                <a:gd name="T10" fmla="*/ 2147483646 w 9"/>
                <a:gd name="T11" fmla="*/ 2147483646 h 11"/>
                <a:gd name="T12" fmla="*/ 2147483646 w 9"/>
                <a:gd name="T13" fmla="*/ 2147483646 h 11"/>
                <a:gd name="T14" fmla="*/ 2147483646 w 9"/>
                <a:gd name="T15" fmla="*/ 2147483646 h 11"/>
                <a:gd name="T16" fmla="*/ 2147483646 w 9"/>
                <a:gd name="T17" fmla="*/ 2147483646 h 11"/>
                <a:gd name="T18" fmla="*/ 2147483646 w 9"/>
                <a:gd name="T19" fmla="*/ 2147483646 h 11"/>
                <a:gd name="T20" fmla="*/ 2147483646 w 9"/>
                <a:gd name="T21" fmla="*/ 2147483646 h 11"/>
                <a:gd name="T22" fmla="*/ 2147483646 w 9"/>
                <a:gd name="T23" fmla="*/ 2147483646 h 11"/>
                <a:gd name="T24" fmla="*/ 2147483646 w 9"/>
                <a:gd name="T25" fmla="*/ 2147483646 h 11"/>
                <a:gd name="T26" fmla="*/ 2147483646 w 9"/>
                <a:gd name="T27" fmla="*/ 2147483646 h 1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9" h="11">
                  <a:moveTo>
                    <a:pt x="5" y="11"/>
                  </a:moveTo>
                  <a:cubicBezTo>
                    <a:pt x="2" y="11"/>
                    <a:pt x="0" y="9"/>
                    <a:pt x="0" y="7"/>
                  </a:cubicBezTo>
                  <a:cubicBezTo>
                    <a:pt x="0" y="4"/>
                    <a:pt x="0" y="4"/>
                    <a:pt x="0" y="4"/>
                  </a:cubicBezTo>
                  <a:cubicBezTo>
                    <a:pt x="0" y="2"/>
                    <a:pt x="2" y="0"/>
                    <a:pt x="5" y="0"/>
                  </a:cubicBezTo>
                  <a:cubicBezTo>
                    <a:pt x="7" y="0"/>
                    <a:pt x="9" y="2"/>
                    <a:pt x="9" y="4"/>
                  </a:cubicBezTo>
                  <a:cubicBezTo>
                    <a:pt x="9" y="7"/>
                    <a:pt x="9" y="7"/>
                    <a:pt x="9" y="7"/>
                  </a:cubicBezTo>
                  <a:cubicBezTo>
                    <a:pt x="9" y="9"/>
                    <a:pt x="7" y="11"/>
                    <a:pt x="5" y="11"/>
                  </a:cubicBezTo>
                  <a:close/>
                  <a:moveTo>
                    <a:pt x="5" y="3"/>
                  </a:moveTo>
                  <a:cubicBezTo>
                    <a:pt x="4" y="3"/>
                    <a:pt x="3" y="3"/>
                    <a:pt x="3" y="4"/>
                  </a:cubicBezTo>
                  <a:cubicBezTo>
                    <a:pt x="3" y="7"/>
                    <a:pt x="3" y="7"/>
                    <a:pt x="3" y="7"/>
                  </a:cubicBezTo>
                  <a:cubicBezTo>
                    <a:pt x="3" y="8"/>
                    <a:pt x="4" y="8"/>
                    <a:pt x="5" y="8"/>
                  </a:cubicBezTo>
                  <a:cubicBezTo>
                    <a:pt x="6" y="8"/>
                    <a:pt x="6" y="8"/>
                    <a:pt x="6" y="7"/>
                  </a:cubicBezTo>
                  <a:cubicBezTo>
                    <a:pt x="6" y="4"/>
                    <a:pt x="6" y="4"/>
                    <a:pt x="6" y="4"/>
                  </a:cubicBezTo>
                  <a:cubicBezTo>
                    <a:pt x="6" y="3"/>
                    <a:pt x="6" y="3"/>
                    <a:pt x="5" y="3"/>
                  </a:cubicBezTo>
                  <a:close/>
                </a:path>
              </a:pathLst>
            </a:custGeom>
            <a:grpFill/>
            <a:ln w="6350">
              <a:solidFill>
                <a:srgbClr val="000000"/>
              </a:solidFill>
              <a:round/>
              <a:headEnd/>
              <a:tailEnd/>
            </a:ln>
          </p:spPr>
          <p:txBody>
            <a:bodyPr/>
            <a:lstStyle/>
            <a:p>
              <a:endParaRPr lang="zh-CN" altLang="en-US"/>
            </a:p>
          </p:txBody>
        </p:sp>
        <p:sp>
          <p:nvSpPr>
            <p:cNvPr id="324" name="Freeform 341"/>
            <p:cNvSpPr>
              <a:spLocks noEditPoints="1"/>
            </p:cNvSpPr>
            <p:nvPr/>
          </p:nvSpPr>
          <p:spPr bwMode="auto">
            <a:xfrm>
              <a:off x="7700964" y="4206876"/>
              <a:ext cx="15875" cy="14288"/>
            </a:xfrm>
            <a:custGeom>
              <a:avLst/>
              <a:gdLst>
                <a:gd name="T0" fmla="*/ 2147483646 w 11"/>
                <a:gd name="T1" fmla="*/ 2147483646 h 10"/>
                <a:gd name="T2" fmla="*/ 0 w 11"/>
                <a:gd name="T3" fmla="*/ 2147483646 h 10"/>
                <a:gd name="T4" fmla="*/ 2147483646 w 11"/>
                <a:gd name="T5" fmla="*/ 0 h 10"/>
                <a:gd name="T6" fmla="*/ 2147483646 w 11"/>
                <a:gd name="T7" fmla="*/ 2147483646 h 10"/>
                <a:gd name="T8" fmla="*/ 2147483646 w 11"/>
                <a:gd name="T9" fmla="*/ 2147483646 h 10"/>
                <a:gd name="T10" fmla="*/ 2147483646 w 11"/>
                <a:gd name="T11" fmla="*/ 2147483646 h 10"/>
                <a:gd name="T12" fmla="*/ 2147483646 w 11"/>
                <a:gd name="T13" fmla="*/ 2147483646 h 10"/>
                <a:gd name="T14" fmla="*/ 2147483646 w 11"/>
                <a:gd name="T15" fmla="*/ 2147483646 h 10"/>
                <a:gd name="T16" fmla="*/ 2147483646 w 11"/>
                <a:gd name="T17" fmla="*/ 2147483646 h 10"/>
                <a:gd name="T18" fmla="*/ 2147483646 w 11"/>
                <a:gd name="T19" fmla="*/ 2147483646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 h="10">
                  <a:moveTo>
                    <a:pt x="6" y="10"/>
                  </a:moveTo>
                  <a:cubicBezTo>
                    <a:pt x="3" y="10"/>
                    <a:pt x="0" y="8"/>
                    <a:pt x="0" y="5"/>
                  </a:cubicBezTo>
                  <a:cubicBezTo>
                    <a:pt x="0" y="2"/>
                    <a:pt x="3" y="0"/>
                    <a:pt x="6" y="0"/>
                  </a:cubicBezTo>
                  <a:cubicBezTo>
                    <a:pt x="8" y="0"/>
                    <a:pt x="11" y="2"/>
                    <a:pt x="11" y="5"/>
                  </a:cubicBezTo>
                  <a:cubicBezTo>
                    <a:pt x="11" y="8"/>
                    <a:pt x="8" y="10"/>
                    <a:pt x="6" y="10"/>
                  </a:cubicBezTo>
                  <a:close/>
                  <a:moveTo>
                    <a:pt x="6" y="3"/>
                  </a:moveTo>
                  <a:cubicBezTo>
                    <a:pt x="4" y="3"/>
                    <a:pt x="3" y="4"/>
                    <a:pt x="3" y="5"/>
                  </a:cubicBezTo>
                  <a:cubicBezTo>
                    <a:pt x="3" y="6"/>
                    <a:pt x="4" y="7"/>
                    <a:pt x="6" y="7"/>
                  </a:cubicBezTo>
                  <a:cubicBezTo>
                    <a:pt x="7" y="7"/>
                    <a:pt x="8" y="6"/>
                    <a:pt x="8" y="5"/>
                  </a:cubicBezTo>
                  <a:cubicBezTo>
                    <a:pt x="8" y="4"/>
                    <a:pt x="7" y="3"/>
                    <a:pt x="6" y="3"/>
                  </a:cubicBezTo>
                  <a:close/>
                </a:path>
              </a:pathLst>
            </a:custGeom>
            <a:grpFill/>
            <a:ln w="6350">
              <a:solidFill>
                <a:srgbClr val="000000"/>
              </a:solidFill>
              <a:round/>
              <a:headEnd/>
              <a:tailEnd/>
            </a:ln>
          </p:spPr>
          <p:txBody>
            <a:bodyPr/>
            <a:lstStyle/>
            <a:p>
              <a:endParaRPr lang="zh-CN" altLang="en-US"/>
            </a:p>
          </p:txBody>
        </p:sp>
        <p:sp>
          <p:nvSpPr>
            <p:cNvPr id="325" name="Freeform 342"/>
            <p:cNvSpPr>
              <a:spLocks/>
            </p:cNvSpPr>
            <p:nvPr/>
          </p:nvSpPr>
          <p:spPr bwMode="auto">
            <a:xfrm>
              <a:off x="7667626" y="4164014"/>
              <a:ext cx="34925" cy="17463"/>
            </a:xfrm>
            <a:custGeom>
              <a:avLst/>
              <a:gdLst>
                <a:gd name="T0" fmla="*/ 2147483646 w 22"/>
                <a:gd name="T1" fmla="*/ 2147483646 h 11"/>
                <a:gd name="T2" fmla="*/ 0 w 22"/>
                <a:gd name="T3" fmla="*/ 2147483646 h 11"/>
                <a:gd name="T4" fmla="*/ 0 w 22"/>
                <a:gd name="T5" fmla="*/ 2147483646 h 11"/>
                <a:gd name="T6" fmla="*/ 2147483646 w 22"/>
                <a:gd name="T7" fmla="*/ 2147483646 h 11"/>
                <a:gd name="T8" fmla="*/ 2147483646 w 22"/>
                <a:gd name="T9" fmla="*/ 2147483646 h 11"/>
                <a:gd name="T10" fmla="*/ 2147483646 w 22"/>
                <a:gd name="T11" fmla="*/ 2147483646 h 11"/>
                <a:gd name="T12" fmla="*/ 2147483646 w 22"/>
                <a:gd name="T13" fmla="*/ 2147483646 h 11"/>
                <a:gd name="T14" fmla="*/ 2147483646 w 22"/>
                <a:gd name="T15" fmla="*/ 2147483646 h 11"/>
                <a:gd name="T16" fmla="*/ 2147483646 w 22"/>
                <a:gd name="T17" fmla="*/ 2147483646 h 11"/>
                <a:gd name="T18" fmla="*/ 2147483646 w 22"/>
                <a:gd name="T19" fmla="*/ 2147483646 h 11"/>
                <a:gd name="T20" fmla="*/ 2147483646 w 22"/>
                <a:gd name="T21" fmla="*/ 2147483646 h 11"/>
                <a:gd name="T22" fmla="*/ 2147483646 w 22"/>
                <a:gd name="T23" fmla="*/ 2147483646 h 11"/>
                <a:gd name="T24" fmla="*/ 2147483646 w 22"/>
                <a:gd name="T25" fmla="*/ 2147483646 h 11"/>
                <a:gd name="T26" fmla="*/ 0 w 22"/>
                <a:gd name="T27" fmla="*/ 2147483646 h 11"/>
                <a:gd name="T28" fmla="*/ 0 w 22"/>
                <a:gd name="T29" fmla="*/ 0 h 11"/>
                <a:gd name="T30" fmla="*/ 2147483646 w 22"/>
                <a:gd name="T31" fmla="*/ 0 h 11"/>
                <a:gd name="T32" fmla="*/ 2147483646 w 22"/>
                <a:gd name="T33" fmla="*/ 2147483646 h 11"/>
                <a:gd name="T34" fmla="*/ 2147483646 w 22"/>
                <a:gd name="T35" fmla="*/ 2147483646 h 11"/>
                <a:gd name="T36" fmla="*/ 2147483646 w 22"/>
                <a:gd name="T37" fmla="*/ 2147483646 h 11"/>
                <a:gd name="T38" fmla="*/ 2147483646 w 22"/>
                <a:gd name="T39" fmla="*/ 2147483646 h 11"/>
                <a:gd name="T40" fmla="*/ 2147483646 w 22"/>
                <a:gd name="T41" fmla="*/ 2147483646 h 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2" h="11">
                  <a:moveTo>
                    <a:pt x="20" y="11"/>
                  </a:moveTo>
                  <a:lnTo>
                    <a:pt x="0" y="11"/>
                  </a:lnTo>
                  <a:lnTo>
                    <a:pt x="0" y="9"/>
                  </a:lnTo>
                  <a:lnTo>
                    <a:pt x="1" y="9"/>
                  </a:lnTo>
                  <a:lnTo>
                    <a:pt x="1" y="10"/>
                  </a:lnTo>
                  <a:lnTo>
                    <a:pt x="19" y="10"/>
                  </a:lnTo>
                  <a:lnTo>
                    <a:pt x="19" y="7"/>
                  </a:lnTo>
                  <a:lnTo>
                    <a:pt x="21" y="7"/>
                  </a:lnTo>
                  <a:lnTo>
                    <a:pt x="21" y="3"/>
                  </a:lnTo>
                  <a:lnTo>
                    <a:pt x="19" y="3"/>
                  </a:lnTo>
                  <a:lnTo>
                    <a:pt x="19" y="1"/>
                  </a:lnTo>
                  <a:lnTo>
                    <a:pt x="1" y="1"/>
                  </a:lnTo>
                  <a:lnTo>
                    <a:pt x="1" y="2"/>
                  </a:lnTo>
                  <a:lnTo>
                    <a:pt x="0" y="2"/>
                  </a:lnTo>
                  <a:lnTo>
                    <a:pt x="0" y="0"/>
                  </a:lnTo>
                  <a:lnTo>
                    <a:pt x="20" y="0"/>
                  </a:lnTo>
                  <a:lnTo>
                    <a:pt x="20" y="2"/>
                  </a:lnTo>
                  <a:lnTo>
                    <a:pt x="22" y="2"/>
                  </a:lnTo>
                  <a:lnTo>
                    <a:pt x="22" y="8"/>
                  </a:lnTo>
                  <a:lnTo>
                    <a:pt x="20" y="8"/>
                  </a:lnTo>
                  <a:lnTo>
                    <a:pt x="20" y="11"/>
                  </a:lnTo>
                  <a:close/>
                </a:path>
              </a:pathLst>
            </a:custGeom>
            <a:grpFill/>
            <a:ln w="6350">
              <a:solidFill>
                <a:srgbClr val="000000"/>
              </a:solidFill>
              <a:round/>
              <a:headEnd/>
              <a:tailEnd/>
            </a:ln>
          </p:spPr>
          <p:txBody>
            <a:bodyPr/>
            <a:lstStyle/>
            <a:p>
              <a:endParaRPr lang="zh-CN" altLang="en-US"/>
            </a:p>
          </p:txBody>
        </p:sp>
        <p:sp>
          <p:nvSpPr>
            <p:cNvPr id="326" name="Rectangle 343"/>
            <p:cNvSpPr>
              <a:spLocks noChangeArrowheads="1"/>
            </p:cNvSpPr>
            <p:nvPr/>
          </p:nvSpPr>
          <p:spPr bwMode="auto">
            <a:xfrm>
              <a:off x="7670801" y="4167189"/>
              <a:ext cx="1588" cy="11113"/>
            </a:xfrm>
            <a:prstGeom prst="rect">
              <a:avLst/>
            </a:prstGeom>
            <a:grpFill/>
            <a:ln w="6350">
              <a:solidFill>
                <a:srgbClr val="000000"/>
              </a:solidFill>
              <a:miter lim="800000"/>
              <a:headEnd/>
              <a:tailEnd/>
            </a:ln>
          </p:spPr>
          <p:txBody>
            <a:bodyPr/>
            <a:lstStyle/>
            <a:p>
              <a:endParaRPr lang="zh-CN" altLang="en-US">
                <a:solidFill>
                  <a:srgbClr val="000000"/>
                </a:solidFill>
              </a:endParaRPr>
            </a:p>
          </p:txBody>
        </p:sp>
        <p:sp>
          <p:nvSpPr>
            <p:cNvPr id="327" name="Rectangle 344"/>
            <p:cNvSpPr>
              <a:spLocks noChangeArrowheads="1"/>
            </p:cNvSpPr>
            <p:nvPr/>
          </p:nvSpPr>
          <p:spPr bwMode="auto">
            <a:xfrm>
              <a:off x="7675564" y="4167189"/>
              <a:ext cx="3175" cy="11113"/>
            </a:xfrm>
            <a:prstGeom prst="rect">
              <a:avLst/>
            </a:prstGeom>
            <a:grpFill/>
            <a:ln w="6350">
              <a:solidFill>
                <a:srgbClr val="000000"/>
              </a:solidFill>
              <a:miter lim="800000"/>
              <a:headEnd/>
              <a:tailEnd/>
            </a:ln>
          </p:spPr>
          <p:txBody>
            <a:bodyPr/>
            <a:lstStyle/>
            <a:p>
              <a:endParaRPr lang="zh-CN" altLang="en-US">
                <a:solidFill>
                  <a:srgbClr val="000000"/>
                </a:solidFill>
              </a:endParaRPr>
            </a:p>
          </p:txBody>
        </p:sp>
        <p:sp>
          <p:nvSpPr>
            <p:cNvPr id="328" name="Rectangle 345"/>
            <p:cNvSpPr>
              <a:spLocks noChangeArrowheads="1"/>
            </p:cNvSpPr>
            <p:nvPr/>
          </p:nvSpPr>
          <p:spPr bwMode="auto">
            <a:xfrm>
              <a:off x="7681914" y="4167189"/>
              <a:ext cx="1588" cy="11113"/>
            </a:xfrm>
            <a:prstGeom prst="rect">
              <a:avLst/>
            </a:prstGeom>
            <a:grpFill/>
            <a:ln w="6350">
              <a:solidFill>
                <a:srgbClr val="000000"/>
              </a:solidFill>
              <a:miter lim="800000"/>
              <a:headEnd/>
              <a:tailEnd/>
            </a:ln>
          </p:spPr>
          <p:txBody>
            <a:bodyPr/>
            <a:lstStyle/>
            <a:p>
              <a:endParaRPr lang="zh-CN" altLang="en-US">
                <a:solidFill>
                  <a:srgbClr val="000000"/>
                </a:solidFill>
              </a:endParaRPr>
            </a:p>
          </p:txBody>
        </p:sp>
        <p:sp>
          <p:nvSpPr>
            <p:cNvPr id="329" name="Rectangle 346"/>
            <p:cNvSpPr>
              <a:spLocks noChangeArrowheads="1"/>
            </p:cNvSpPr>
            <p:nvPr/>
          </p:nvSpPr>
          <p:spPr bwMode="auto">
            <a:xfrm>
              <a:off x="7686676" y="4167189"/>
              <a:ext cx="3175" cy="11113"/>
            </a:xfrm>
            <a:prstGeom prst="rect">
              <a:avLst/>
            </a:prstGeom>
            <a:grpFill/>
            <a:ln w="6350">
              <a:solidFill>
                <a:srgbClr val="000000"/>
              </a:solidFill>
              <a:miter lim="800000"/>
              <a:headEnd/>
              <a:tailEnd/>
            </a:ln>
          </p:spPr>
          <p:txBody>
            <a:bodyPr/>
            <a:lstStyle/>
            <a:p>
              <a:endParaRPr lang="zh-CN" altLang="en-US">
                <a:solidFill>
                  <a:srgbClr val="000000"/>
                </a:solidFill>
              </a:endParaRPr>
            </a:p>
          </p:txBody>
        </p:sp>
        <p:sp>
          <p:nvSpPr>
            <p:cNvPr id="330" name="Rectangle 347"/>
            <p:cNvSpPr>
              <a:spLocks noChangeArrowheads="1"/>
            </p:cNvSpPr>
            <p:nvPr/>
          </p:nvSpPr>
          <p:spPr bwMode="auto">
            <a:xfrm>
              <a:off x="7693026" y="4167189"/>
              <a:ext cx="3175" cy="11113"/>
            </a:xfrm>
            <a:prstGeom prst="rect">
              <a:avLst/>
            </a:prstGeom>
            <a:grpFill/>
            <a:ln w="6350">
              <a:solidFill>
                <a:srgbClr val="000000"/>
              </a:solidFill>
              <a:miter lim="800000"/>
              <a:headEnd/>
              <a:tailEnd/>
            </a:ln>
          </p:spPr>
          <p:txBody>
            <a:bodyPr/>
            <a:lstStyle/>
            <a:p>
              <a:endParaRPr lang="zh-CN" altLang="en-US">
                <a:solidFill>
                  <a:srgbClr val="000000"/>
                </a:solidFill>
              </a:endParaRPr>
            </a:p>
          </p:txBody>
        </p:sp>
        <p:sp>
          <p:nvSpPr>
            <p:cNvPr id="331" name="Freeform 348"/>
            <p:cNvSpPr>
              <a:spLocks/>
            </p:cNvSpPr>
            <p:nvPr/>
          </p:nvSpPr>
          <p:spPr bwMode="auto">
            <a:xfrm>
              <a:off x="7626351" y="4171951"/>
              <a:ext cx="9525" cy="4763"/>
            </a:xfrm>
            <a:custGeom>
              <a:avLst/>
              <a:gdLst>
                <a:gd name="T0" fmla="*/ 2147483646 w 7"/>
                <a:gd name="T1" fmla="*/ 2147483646 h 3"/>
                <a:gd name="T2" fmla="*/ 2147483646 w 7"/>
                <a:gd name="T3" fmla="*/ 2147483646 h 3"/>
                <a:gd name="T4" fmla="*/ 0 w 7"/>
                <a:gd name="T5" fmla="*/ 2147483646 h 3"/>
                <a:gd name="T6" fmla="*/ 2147483646 w 7"/>
                <a:gd name="T7" fmla="*/ 2147483646 h 3"/>
                <a:gd name="T8" fmla="*/ 2147483646 w 7"/>
                <a:gd name="T9" fmla="*/ 2147483646 h 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 h="3">
                  <a:moveTo>
                    <a:pt x="6" y="3"/>
                  </a:moveTo>
                  <a:cubicBezTo>
                    <a:pt x="5" y="1"/>
                    <a:pt x="2" y="1"/>
                    <a:pt x="1" y="3"/>
                  </a:cubicBezTo>
                  <a:cubicBezTo>
                    <a:pt x="0" y="2"/>
                    <a:pt x="0" y="2"/>
                    <a:pt x="0" y="2"/>
                  </a:cubicBezTo>
                  <a:cubicBezTo>
                    <a:pt x="2" y="0"/>
                    <a:pt x="5" y="0"/>
                    <a:pt x="7" y="2"/>
                  </a:cubicBezTo>
                  <a:lnTo>
                    <a:pt x="6" y="3"/>
                  </a:lnTo>
                  <a:close/>
                </a:path>
              </a:pathLst>
            </a:custGeom>
            <a:grpFill/>
            <a:ln w="6350">
              <a:solidFill>
                <a:srgbClr val="000000"/>
              </a:solidFill>
              <a:round/>
              <a:headEnd/>
              <a:tailEnd/>
            </a:ln>
          </p:spPr>
          <p:txBody>
            <a:bodyPr/>
            <a:lstStyle/>
            <a:p>
              <a:endParaRPr lang="zh-CN" altLang="en-US"/>
            </a:p>
          </p:txBody>
        </p:sp>
        <p:sp>
          <p:nvSpPr>
            <p:cNvPr id="332" name="Freeform 349"/>
            <p:cNvSpPr>
              <a:spLocks/>
            </p:cNvSpPr>
            <p:nvPr/>
          </p:nvSpPr>
          <p:spPr bwMode="auto">
            <a:xfrm>
              <a:off x="7623176" y="4165601"/>
              <a:ext cx="15875" cy="6350"/>
            </a:xfrm>
            <a:custGeom>
              <a:avLst/>
              <a:gdLst>
                <a:gd name="T0" fmla="*/ 2147483646 w 11"/>
                <a:gd name="T1" fmla="*/ 2147483646 h 4"/>
                <a:gd name="T2" fmla="*/ 0 w 11"/>
                <a:gd name="T3" fmla="*/ 2147483646 h 4"/>
                <a:gd name="T4" fmla="*/ 0 w 11"/>
                <a:gd name="T5" fmla="*/ 2147483646 h 4"/>
                <a:gd name="T6" fmla="*/ 2147483646 w 11"/>
                <a:gd name="T7" fmla="*/ 2147483646 h 4"/>
                <a:gd name="T8" fmla="*/ 2147483646 w 11"/>
                <a:gd name="T9" fmla="*/ 2147483646 h 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 h="4">
                  <a:moveTo>
                    <a:pt x="10" y="4"/>
                  </a:moveTo>
                  <a:cubicBezTo>
                    <a:pt x="8" y="2"/>
                    <a:pt x="3" y="2"/>
                    <a:pt x="0" y="4"/>
                  </a:cubicBezTo>
                  <a:cubicBezTo>
                    <a:pt x="0" y="4"/>
                    <a:pt x="0" y="4"/>
                    <a:pt x="0" y="4"/>
                  </a:cubicBezTo>
                  <a:cubicBezTo>
                    <a:pt x="3" y="0"/>
                    <a:pt x="8" y="0"/>
                    <a:pt x="11" y="4"/>
                  </a:cubicBezTo>
                  <a:lnTo>
                    <a:pt x="10" y="4"/>
                  </a:lnTo>
                  <a:close/>
                </a:path>
              </a:pathLst>
            </a:custGeom>
            <a:grpFill/>
            <a:ln w="6350">
              <a:solidFill>
                <a:srgbClr val="000000"/>
              </a:solidFill>
              <a:round/>
              <a:headEnd/>
              <a:tailEnd/>
            </a:ln>
          </p:spPr>
          <p:txBody>
            <a:bodyPr/>
            <a:lstStyle/>
            <a:p>
              <a:endParaRPr lang="zh-CN" altLang="en-US"/>
            </a:p>
          </p:txBody>
        </p:sp>
        <p:sp>
          <p:nvSpPr>
            <p:cNvPr id="333" name="Freeform 350"/>
            <p:cNvSpPr>
              <a:spLocks/>
            </p:cNvSpPr>
            <p:nvPr/>
          </p:nvSpPr>
          <p:spPr bwMode="auto">
            <a:xfrm>
              <a:off x="7618414" y="4162426"/>
              <a:ext cx="23813" cy="6350"/>
            </a:xfrm>
            <a:custGeom>
              <a:avLst/>
              <a:gdLst>
                <a:gd name="T0" fmla="*/ 2147483646 w 16"/>
                <a:gd name="T1" fmla="*/ 2147483646 h 4"/>
                <a:gd name="T2" fmla="*/ 2147483646 w 16"/>
                <a:gd name="T3" fmla="*/ 2147483646 h 4"/>
                <a:gd name="T4" fmla="*/ 2147483646 w 16"/>
                <a:gd name="T5" fmla="*/ 2147483646 h 4"/>
                <a:gd name="T6" fmla="*/ 0 w 16"/>
                <a:gd name="T7" fmla="*/ 2147483646 h 4"/>
                <a:gd name="T8" fmla="*/ 2147483646 w 16"/>
                <a:gd name="T9" fmla="*/ 0 h 4"/>
                <a:gd name="T10" fmla="*/ 2147483646 w 16"/>
                <a:gd name="T11" fmla="*/ 2147483646 h 4"/>
                <a:gd name="T12" fmla="*/ 2147483646 w 16"/>
                <a:gd name="T13" fmla="*/ 2147483646 h 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 h="4">
                  <a:moveTo>
                    <a:pt x="16" y="4"/>
                  </a:moveTo>
                  <a:cubicBezTo>
                    <a:pt x="14" y="2"/>
                    <a:pt x="11" y="1"/>
                    <a:pt x="8" y="1"/>
                  </a:cubicBezTo>
                  <a:cubicBezTo>
                    <a:pt x="6" y="1"/>
                    <a:pt x="3" y="2"/>
                    <a:pt x="1" y="4"/>
                  </a:cubicBezTo>
                  <a:cubicBezTo>
                    <a:pt x="0" y="3"/>
                    <a:pt x="0" y="3"/>
                    <a:pt x="0" y="3"/>
                  </a:cubicBezTo>
                  <a:cubicBezTo>
                    <a:pt x="2" y="1"/>
                    <a:pt x="5" y="0"/>
                    <a:pt x="8" y="0"/>
                  </a:cubicBezTo>
                  <a:cubicBezTo>
                    <a:pt x="11" y="0"/>
                    <a:pt x="14" y="1"/>
                    <a:pt x="16" y="3"/>
                  </a:cubicBezTo>
                  <a:lnTo>
                    <a:pt x="16" y="4"/>
                  </a:lnTo>
                  <a:close/>
                </a:path>
              </a:pathLst>
            </a:custGeom>
            <a:grpFill/>
            <a:ln w="6350">
              <a:solidFill>
                <a:srgbClr val="000000"/>
              </a:solidFill>
              <a:round/>
              <a:headEnd/>
              <a:tailEnd/>
            </a:ln>
          </p:spPr>
          <p:txBody>
            <a:bodyPr/>
            <a:lstStyle/>
            <a:p>
              <a:endParaRPr lang="zh-CN" altLang="en-US"/>
            </a:p>
          </p:txBody>
        </p:sp>
        <p:sp>
          <p:nvSpPr>
            <p:cNvPr id="334" name="Freeform 351"/>
            <p:cNvSpPr>
              <a:spLocks/>
            </p:cNvSpPr>
            <p:nvPr/>
          </p:nvSpPr>
          <p:spPr bwMode="auto">
            <a:xfrm>
              <a:off x="7629526" y="4178301"/>
              <a:ext cx="3175" cy="4763"/>
            </a:xfrm>
            <a:custGeom>
              <a:avLst/>
              <a:gdLst>
                <a:gd name="T0" fmla="*/ 2147483646 w 2"/>
                <a:gd name="T1" fmla="*/ 2147483646 h 3"/>
                <a:gd name="T2" fmla="*/ 2147483646 w 2"/>
                <a:gd name="T3" fmla="*/ 2147483646 h 3"/>
                <a:gd name="T4" fmla="*/ 2147483646 w 2"/>
                <a:gd name="T5" fmla="*/ 2147483646 h 3"/>
                <a:gd name="T6" fmla="*/ 2147483646 w 2"/>
                <a:gd name="T7" fmla="*/ 2147483646 h 3"/>
                <a:gd name="T8" fmla="*/ 2147483646 w 2"/>
                <a:gd name="T9" fmla="*/ 2147483646 h 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3">
                  <a:moveTo>
                    <a:pt x="2" y="2"/>
                  </a:moveTo>
                  <a:cubicBezTo>
                    <a:pt x="2" y="3"/>
                    <a:pt x="1" y="3"/>
                    <a:pt x="1" y="2"/>
                  </a:cubicBezTo>
                  <a:cubicBezTo>
                    <a:pt x="0" y="2"/>
                    <a:pt x="0" y="1"/>
                    <a:pt x="1" y="1"/>
                  </a:cubicBezTo>
                  <a:cubicBezTo>
                    <a:pt x="1" y="0"/>
                    <a:pt x="2" y="0"/>
                    <a:pt x="2" y="1"/>
                  </a:cubicBezTo>
                  <a:cubicBezTo>
                    <a:pt x="2" y="1"/>
                    <a:pt x="2" y="2"/>
                    <a:pt x="2" y="2"/>
                  </a:cubicBezTo>
                  <a:close/>
                </a:path>
              </a:pathLst>
            </a:custGeom>
            <a:grpFill/>
            <a:ln w="6350">
              <a:solidFill>
                <a:srgbClr val="000000"/>
              </a:solidFill>
              <a:round/>
              <a:headEnd/>
              <a:tailEnd/>
            </a:ln>
          </p:spPr>
          <p:txBody>
            <a:bodyPr/>
            <a:lstStyle/>
            <a:p>
              <a:endParaRPr lang="zh-CN" altLang="en-US"/>
            </a:p>
          </p:txBody>
        </p:sp>
        <p:sp>
          <p:nvSpPr>
            <p:cNvPr id="335" name="Oval 352"/>
            <p:cNvSpPr>
              <a:spLocks noChangeArrowheads="1"/>
            </p:cNvSpPr>
            <p:nvPr/>
          </p:nvSpPr>
          <p:spPr bwMode="auto">
            <a:xfrm>
              <a:off x="7604126" y="4468814"/>
              <a:ext cx="42863" cy="42863"/>
            </a:xfrm>
            <a:prstGeom prst="ellipse">
              <a:avLst/>
            </a:prstGeom>
            <a:grpFill/>
            <a:ln w="6350">
              <a:solidFill>
                <a:srgbClr val="000000"/>
              </a:solidFill>
              <a:round/>
              <a:headEnd/>
              <a:tailEnd/>
            </a:ln>
          </p:spPr>
          <p:txBody>
            <a:bodyPr/>
            <a:lstStyle/>
            <a:p>
              <a:endParaRPr lang="zh-CN" altLang="en-US">
                <a:solidFill>
                  <a:srgbClr val="000000"/>
                </a:solidFill>
              </a:endParaRPr>
            </a:p>
          </p:txBody>
        </p:sp>
        <p:sp>
          <p:nvSpPr>
            <p:cNvPr id="336" name="Oval 353"/>
            <p:cNvSpPr>
              <a:spLocks noChangeArrowheads="1"/>
            </p:cNvSpPr>
            <p:nvPr/>
          </p:nvSpPr>
          <p:spPr bwMode="auto">
            <a:xfrm>
              <a:off x="7677151" y="4468814"/>
              <a:ext cx="42863" cy="42863"/>
            </a:xfrm>
            <a:prstGeom prst="ellipse">
              <a:avLst/>
            </a:prstGeom>
            <a:grpFill/>
            <a:ln w="6350">
              <a:solidFill>
                <a:srgbClr val="000000"/>
              </a:solidFill>
              <a:round/>
              <a:headEnd/>
              <a:tailEnd/>
            </a:ln>
          </p:spPr>
          <p:txBody>
            <a:bodyPr/>
            <a:lstStyle/>
            <a:p>
              <a:endParaRPr lang="zh-CN" altLang="en-US">
                <a:solidFill>
                  <a:srgbClr val="000000"/>
                </a:solidFill>
              </a:endParaRPr>
            </a:p>
          </p:txBody>
        </p:sp>
      </p:grpSp>
      <p:sp>
        <p:nvSpPr>
          <p:cNvPr id="243" name="矩形 242"/>
          <p:cNvSpPr/>
          <p:nvPr/>
        </p:nvSpPr>
        <p:spPr bwMode="auto">
          <a:xfrm>
            <a:off x="4410443" y="5680171"/>
            <a:ext cx="917578" cy="252028"/>
          </a:xfrm>
          <a:prstGeom prst="rect">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bg1"/>
                </a:solidFill>
                <a:effectLst/>
              </a:rPr>
              <a:t>设备</a:t>
            </a:r>
          </a:p>
        </p:txBody>
      </p:sp>
      <p:grpSp>
        <p:nvGrpSpPr>
          <p:cNvPr id="380" name="组合 275"/>
          <p:cNvGrpSpPr>
            <a:grpSpLocks/>
          </p:cNvGrpSpPr>
          <p:nvPr/>
        </p:nvGrpSpPr>
        <p:grpSpPr bwMode="auto">
          <a:xfrm>
            <a:off x="1753451" y="4486108"/>
            <a:ext cx="549275" cy="1068388"/>
            <a:chOff x="6640513" y="788988"/>
            <a:chExt cx="490538" cy="954088"/>
          </a:xfrm>
          <a:solidFill>
            <a:schemeClr val="tx1"/>
          </a:solidFill>
        </p:grpSpPr>
        <p:sp>
          <p:nvSpPr>
            <p:cNvPr id="381" name="Freeform 114"/>
            <p:cNvSpPr>
              <a:spLocks noEditPoints="1" noChangeArrowheads="1"/>
            </p:cNvSpPr>
            <p:nvPr/>
          </p:nvSpPr>
          <p:spPr bwMode="auto">
            <a:xfrm>
              <a:off x="6640513" y="860426"/>
              <a:ext cx="312738" cy="207963"/>
            </a:xfrm>
            <a:custGeom>
              <a:avLst/>
              <a:gdLst>
                <a:gd name="T0" fmla="*/ 2147483646 w 747"/>
                <a:gd name="T1" fmla="*/ 2147483646 h 496"/>
                <a:gd name="T2" fmla="*/ 2147483646 w 747"/>
                <a:gd name="T3" fmla="*/ 2147483646 h 496"/>
                <a:gd name="T4" fmla="*/ 2147483646 w 747"/>
                <a:gd name="T5" fmla="*/ 2147483646 h 496"/>
                <a:gd name="T6" fmla="*/ 2147483646 w 747"/>
                <a:gd name="T7" fmla="*/ 2147483646 h 496"/>
                <a:gd name="T8" fmla="*/ 2147483646 w 747"/>
                <a:gd name="T9" fmla="*/ 2147483646 h 496"/>
                <a:gd name="T10" fmla="*/ 2147483646 w 747"/>
                <a:gd name="T11" fmla="*/ 2147483646 h 496"/>
                <a:gd name="T12" fmla="*/ 2147483646 w 747"/>
                <a:gd name="T13" fmla="*/ 2147483646 h 496"/>
                <a:gd name="T14" fmla="*/ 2147483646 w 747"/>
                <a:gd name="T15" fmla="*/ 2147483646 h 496"/>
                <a:gd name="T16" fmla="*/ 2147483646 w 747"/>
                <a:gd name="T17" fmla="*/ 2147483646 h 496"/>
                <a:gd name="T18" fmla="*/ 2147483646 w 747"/>
                <a:gd name="T19" fmla="*/ 2147483646 h 496"/>
                <a:gd name="T20" fmla="*/ 2147483646 w 747"/>
                <a:gd name="T21" fmla="*/ 2147483646 h 496"/>
                <a:gd name="T22" fmla="*/ 2147483646 w 747"/>
                <a:gd name="T23" fmla="*/ 2147483646 h 496"/>
                <a:gd name="T24" fmla="*/ 2147483646 w 747"/>
                <a:gd name="T25" fmla="*/ 2147483646 h 496"/>
                <a:gd name="T26" fmla="*/ 2147483646 w 747"/>
                <a:gd name="T27" fmla="*/ 2147483646 h 496"/>
                <a:gd name="T28" fmla="*/ 2147483646 w 747"/>
                <a:gd name="T29" fmla="*/ 2147483646 h 496"/>
                <a:gd name="T30" fmla="*/ 2147483646 w 747"/>
                <a:gd name="T31" fmla="*/ 2147483646 h 496"/>
                <a:gd name="T32" fmla="*/ 2147483646 w 747"/>
                <a:gd name="T33" fmla="*/ 2147483646 h 496"/>
                <a:gd name="T34" fmla="*/ 2147483646 w 747"/>
                <a:gd name="T35" fmla="*/ 2147483646 h 496"/>
                <a:gd name="T36" fmla="*/ 2147483646 w 747"/>
                <a:gd name="T37" fmla="*/ 2147483646 h 496"/>
                <a:gd name="T38" fmla="*/ 2147483646 w 747"/>
                <a:gd name="T39" fmla="*/ 2147483646 h 496"/>
                <a:gd name="T40" fmla="*/ 2147483646 w 747"/>
                <a:gd name="T41" fmla="*/ 2147483646 h 496"/>
                <a:gd name="T42" fmla="*/ 2147483646 w 747"/>
                <a:gd name="T43" fmla="*/ 2147483646 h 496"/>
                <a:gd name="T44" fmla="*/ 2147483646 w 747"/>
                <a:gd name="T45" fmla="*/ 2147483646 h 496"/>
                <a:gd name="T46" fmla="*/ 2147483646 w 747"/>
                <a:gd name="T47" fmla="*/ 2147483646 h 496"/>
                <a:gd name="T48" fmla="*/ 2147483646 w 747"/>
                <a:gd name="T49" fmla="*/ 2147483646 h 496"/>
                <a:gd name="T50" fmla="*/ 2147483646 w 747"/>
                <a:gd name="T51" fmla="*/ 2147483646 h 496"/>
                <a:gd name="T52" fmla="*/ 2147483646 w 747"/>
                <a:gd name="T53" fmla="*/ 0 h 496"/>
                <a:gd name="T54" fmla="*/ 2147483646 w 747"/>
                <a:gd name="T55" fmla="*/ 2147483646 h 496"/>
                <a:gd name="T56" fmla="*/ 2147483646 w 747"/>
                <a:gd name="T57" fmla="*/ 2147483646 h 496"/>
                <a:gd name="T58" fmla="*/ 2147483646 w 747"/>
                <a:gd name="T59" fmla="*/ 2147483646 h 496"/>
                <a:gd name="T60" fmla="*/ 2147483646 w 747"/>
                <a:gd name="T61" fmla="*/ 2147483646 h 496"/>
                <a:gd name="T62" fmla="*/ 2147483646 w 747"/>
                <a:gd name="T63" fmla="*/ 2147483646 h 496"/>
                <a:gd name="T64" fmla="*/ 2147483646 w 747"/>
                <a:gd name="T65" fmla="*/ 2147483646 h 496"/>
                <a:gd name="T66" fmla="*/ 2147483646 w 747"/>
                <a:gd name="T67" fmla="*/ 2147483646 h 496"/>
                <a:gd name="T68" fmla="*/ 2147483646 w 747"/>
                <a:gd name="T69" fmla="*/ 2147483646 h 49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747" h="496">
                  <a:moveTo>
                    <a:pt x="89" y="171"/>
                  </a:moveTo>
                  <a:lnTo>
                    <a:pt x="89" y="171"/>
                  </a:lnTo>
                  <a:cubicBezTo>
                    <a:pt x="89" y="173"/>
                    <a:pt x="88" y="174"/>
                    <a:pt x="88" y="175"/>
                  </a:cubicBezTo>
                  <a:cubicBezTo>
                    <a:pt x="71" y="217"/>
                    <a:pt x="81" y="222"/>
                    <a:pt x="91" y="227"/>
                  </a:cubicBezTo>
                  <a:cubicBezTo>
                    <a:pt x="131" y="247"/>
                    <a:pt x="493" y="404"/>
                    <a:pt x="529" y="418"/>
                  </a:cubicBezTo>
                  <a:lnTo>
                    <a:pt x="532" y="419"/>
                  </a:lnTo>
                  <a:cubicBezTo>
                    <a:pt x="546" y="425"/>
                    <a:pt x="557" y="429"/>
                    <a:pt x="566" y="429"/>
                  </a:cubicBezTo>
                  <a:cubicBezTo>
                    <a:pt x="570" y="429"/>
                    <a:pt x="580" y="429"/>
                    <a:pt x="600" y="409"/>
                  </a:cubicBezTo>
                  <a:cubicBezTo>
                    <a:pt x="608" y="401"/>
                    <a:pt x="616" y="393"/>
                    <a:pt x="624" y="386"/>
                  </a:cubicBezTo>
                  <a:cubicBezTo>
                    <a:pt x="636" y="375"/>
                    <a:pt x="655" y="357"/>
                    <a:pt x="657" y="350"/>
                  </a:cubicBezTo>
                  <a:cubicBezTo>
                    <a:pt x="658" y="348"/>
                    <a:pt x="658" y="347"/>
                    <a:pt x="658" y="346"/>
                  </a:cubicBezTo>
                  <a:cubicBezTo>
                    <a:pt x="660" y="337"/>
                    <a:pt x="662" y="330"/>
                    <a:pt x="664" y="323"/>
                  </a:cubicBezTo>
                  <a:cubicBezTo>
                    <a:pt x="665" y="318"/>
                    <a:pt x="667" y="312"/>
                    <a:pt x="668" y="308"/>
                  </a:cubicBezTo>
                  <a:cubicBezTo>
                    <a:pt x="666" y="307"/>
                    <a:pt x="664" y="306"/>
                    <a:pt x="661" y="304"/>
                  </a:cubicBezTo>
                  <a:cubicBezTo>
                    <a:pt x="649" y="298"/>
                    <a:pt x="599" y="276"/>
                    <a:pt x="537" y="247"/>
                  </a:cubicBezTo>
                  <a:cubicBezTo>
                    <a:pt x="404" y="185"/>
                    <a:pt x="221" y="101"/>
                    <a:pt x="183" y="81"/>
                  </a:cubicBezTo>
                  <a:cubicBezTo>
                    <a:pt x="160" y="69"/>
                    <a:pt x="148" y="67"/>
                    <a:pt x="142" y="67"/>
                  </a:cubicBezTo>
                  <a:cubicBezTo>
                    <a:pt x="139" y="67"/>
                    <a:pt x="136" y="67"/>
                    <a:pt x="127" y="76"/>
                  </a:cubicBezTo>
                  <a:cubicBezTo>
                    <a:pt x="119" y="84"/>
                    <a:pt x="102" y="129"/>
                    <a:pt x="89" y="171"/>
                  </a:cubicBezTo>
                  <a:close/>
                  <a:moveTo>
                    <a:pt x="566" y="496"/>
                  </a:moveTo>
                  <a:lnTo>
                    <a:pt x="566" y="496"/>
                  </a:lnTo>
                  <a:cubicBezTo>
                    <a:pt x="545" y="496"/>
                    <a:pt x="526" y="488"/>
                    <a:pt x="508" y="481"/>
                  </a:cubicBezTo>
                  <a:lnTo>
                    <a:pt x="505" y="480"/>
                  </a:lnTo>
                  <a:cubicBezTo>
                    <a:pt x="466" y="465"/>
                    <a:pt x="103" y="308"/>
                    <a:pt x="61" y="287"/>
                  </a:cubicBezTo>
                  <a:cubicBezTo>
                    <a:pt x="12" y="262"/>
                    <a:pt x="0" y="217"/>
                    <a:pt x="25" y="152"/>
                  </a:cubicBezTo>
                  <a:cubicBezTo>
                    <a:pt x="36" y="114"/>
                    <a:pt x="59" y="48"/>
                    <a:pt x="81" y="27"/>
                  </a:cubicBezTo>
                  <a:cubicBezTo>
                    <a:pt x="96" y="13"/>
                    <a:pt x="114" y="0"/>
                    <a:pt x="142" y="0"/>
                  </a:cubicBezTo>
                  <a:cubicBezTo>
                    <a:pt x="162" y="0"/>
                    <a:pt x="185" y="7"/>
                    <a:pt x="214" y="22"/>
                  </a:cubicBezTo>
                  <a:cubicBezTo>
                    <a:pt x="251" y="42"/>
                    <a:pt x="440" y="129"/>
                    <a:pt x="565" y="186"/>
                  </a:cubicBezTo>
                  <a:cubicBezTo>
                    <a:pt x="627" y="215"/>
                    <a:pt x="677" y="238"/>
                    <a:pt x="690" y="244"/>
                  </a:cubicBezTo>
                  <a:cubicBezTo>
                    <a:pt x="747" y="272"/>
                    <a:pt x="736" y="313"/>
                    <a:pt x="728" y="341"/>
                  </a:cubicBezTo>
                  <a:cubicBezTo>
                    <a:pt x="727" y="346"/>
                    <a:pt x="725" y="352"/>
                    <a:pt x="724" y="358"/>
                  </a:cubicBezTo>
                  <a:cubicBezTo>
                    <a:pt x="720" y="388"/>
                    <a:pt x="694" y="412"/>
                    <a:pt x="669" y="435"/>
                  </a:cubicBezTo>
                  <a:cubicBezTo>
                    <a:pt x="662" y="442"/>
                    <a:pt x="654" y="449"/>
                    <a:pt x="648" y="455"/>
                  </a:cubicBezTo>
                  <a:cubicBezTo>
                    <a:pt x="621" y="483"/>
                    <a:pt x="595" y="496"/>
                    <a:pt x="566" y="496"/>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382" name="Freeform 115"/>
            <p:cNvSpPr>
              <a:spLocks noChangeArrowheads="1"/>
            </p:cNvSpPr>
            <p:nvPr/>
          </p:nvSpPr>
          <p:spPr bwMode="auto">
            <a:xfrm>
              <a:off x="6910388" y="1008063"/>
              <a:ext cx="125413" cy="438150"/>
            </a:xfrm>
            <a:custGeom>
              <a:avLst/>
              <a:gdLst>
                <a:gd name="T0" fmla="*/ 2147483646 w 300"/>
                <a:gd name="T1" fmla="*/ 2147483646 h 1043"/>
                <a:gd name="T2" fmla="*/ 2147483646 w 300"/>
                <a:gd name="T3" fmla="*/ 2147483646 h 1043"/>
                <a:gd name="T4" fmla="*/ 2147483646 w 300"/>
                <a:gd name="T5" fmla="*/ 2147483646 h 1043"/>
                <a:gd name="T6" fmla="*/ 2147483646 w 300"/>
                <a:gd name="T7" fmla="*/ 2147483646 h 1043"/>
                <a:gd name="T8" fmla="*/ 2147483646 w 300"/>
                <a:gd name="T9" fmla="*/ 2147483646 h 1043"/>
                <a:gd name="T10" fmla="*/ 2147483646 w 300"/>
                <a:gd name="T11" fmla="*/ 2147483646 h 1043"/>
                <a:gd name="T12" fmla="*/ 2147483646 w 300"/>
                <a:gd name="T13" fmla="*/ 2147483646 h 1043"/>
                <a:gd name="T14" fmla="*/ 2147483646 w 300"/>
                <a:gd name="T15" fmla="*/ 2147483646 h 1043"/>
                <a:gd name="T16" fmla="*/ 2147483646 w 300"/>
                <a:gd name="T17" fmla="*/ 2147483646 h 1043"/>
                <a:gd name="T18" fmla="*/ 2147483646 w 300"/>
                <a:gd name="T19" fmla="*/ 2147483646 h 104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0" h="1043">
                  <a:moveTo>
                    <a:pt x="267" y="1043"/>
                  </a:moveTo>
                  <a:lnTo>
                    <a:pt x="267" y="1043"/>
                  </a:lnTo>
                  <a:cubicBezTo>
                    <a:pt x="248" y="1043"/>
                    <a:pt x="234" y="1028"/>
                    <a:pt x="234" y="1010"/>
                  </a:cubicBezTo>
                  <a:lnTo>
                    <a:pt x="234" y="205"/>
                  </a:lnTo>
                  <a:cubicBezTo>
                    <a:pt x="221" y="182"/>
                    <a:pt x="126" y="119"/>
                    <a:pt x="24" y="68"/>
                  </a:cubicBezTo>
                  <a:cubicBezTo>
                    <a:pt x="7" y="59"/>
                    <a:pt x="0" y="39"/>
                    <a:pt x="9" y="23"/>
                  </a:cubicBezTo>
                  <a:cubicBezTo>
                    <a:pt x="17" y="6"/>
                    <a:pt x="37" y="0"/>
                    <a:pt x="54" y="8"/>
                  </a:cubicBezTo>
                  <a:cubicBezTo>
                    <a:pt x="217" y="91"/>
                    <a:pt x="300" y="156"/>
                    <a:pt x="300" y="202"/>
                  </a:cubicBezTo>
                  <a:lnTo>
                    <a:pt x="300" y="1010"/>
                  </a:lnTo>
                  <a:cubicBezTo>
                    <a:pt x="300" y="1028"/>
                    <a:pt x="285" y="1043"/>
                    <a:pt x="267" y="1043"/>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383" name="Freeform 116"/>
            <p:cNvSpPr>
              <a:spLocks noChangeArrowheads="1"/>
            </p:cNvSpPr>
            <p:nvPr/>
          </p:nvSpPr>
          <p:spPr bwMode="auto">
            <a:xfrm>
              <a:off x="6659563" y="890588"/>
              <a:ext cx="280988" cy="168275"/>
            </a:xfrm>
            <a:custGeom>
              <a:avLst/>
              <a:gdLst>
                <a:gd name="T0" fmla="*/ 2147483646 w 670"/>
                <a:gd name="T1" fmla="*/ 2147483646 h 400"/>
                <a:gd name="T2" fmla="*/ 2147483646 w 670"/>
                <a:gd name="T3" fmla="*/ 2147483646 h 400"/>
                <a:gd name="T4" fmla="*/ 2147483646 w 670"/>
                <a:gd name="T5" fmla="*/ 2147483646 h 400"/>
                <a:gd name="T6" fmla="*/ 2147483646 w 670"/>
                <a:gd name="T7" fmla="*/ 2147483646 h 400"/>
                <a:gd name="T8" fmla="*/ 2147483646 w 670"/>
                <a:gd name="T9" fmla="*/ 2147483646 h 400"/>
                <a:gd name="T10" fmla="*/ 2147483646 w 670"/>
                <a:gd name="T11" fmla="*/ 2147483646 h 400"/>
                <a:gd name="T12" fmla="*/ 2147483646 w 670"/>
                <a:gd name="T13" fmla="*/ 2147483646 h 400"/>
                <a:gd name="T14" fmla="*/ 2147483646 w 670"/>
                <a:gd name="T15" fmla="*/ 2147483646 h 400"/>
                <a:gd name="T16" fmla="*/ 2147483646 w 670"/>
                <a:gd name="T17" fmla="*/ 2147483646 h 400"/>
                <a:gd name="T18" fmla="*/ 2147483646 w 670"/>
                <a:gd name="T19" fmla="*/ 2147483646 h 400"/>
                <a:gd name="T20" fmla="*/ 2147483646 w 670"/>
                <a:gd name="T21" fmla="*/ 2147483646 h 400"/>
                <a:gd name="T22" fmla="*/ 2147483646 w 670"/>
                <a:gd name="T23" fmla="*/ 2147483646 h 400"/>
                <a:gd name="T24" fmla="*/ 2147483646 w 670"/>
                <a:gd name="T25" fmla="*/ 2147483646 h 400"/>
                <a:gd name="T26" fmla="*/ 2147483646 w 670"/>
                <a:gd name="T27" fmla="*/ 2147483646 h 400"/>
                <a:gd name="T28" fmla="*/ 2147483646 w 670"/>
                <a:gd name="T29" fmla="*/ 2147483646 h 400"/>
                <a:gd name="T30" fmla="*/ 2147483646 w 670"/>
                <a:gd name="T31" fmla="*/ 2147483646 h 400"/>
                <a:gd name="T32" fmla="*/ 2147483646 w 670"/>
                <a:gd name="T33" fmla="*/ 2147483646 h 40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70" h="400">
                  <a:moveTo>
                    <a:pt x="579" y="400"/>
                  </a:moveTo>
                  <a:lnTo>
                    <a:pt x="579" y="400"/>
                  </a:lnTo>
                  <a:cubicBezTo>
                    <a:pt x="574" y="400"/>
                    <a:pt x="569" y="398"/>
                    <a:pt x="565" y="394"/>
                  </a:cubicBezTo>
                  <a:cubicBezTo>
                    <a:pt x="557" y="387"/>
                    <a:pt x="557" y="374"/>
                    <a:pt x="564" y="366"/>
                  </a:cubicBezTo>
                  <a:cubicBezTo>
                    <a:pt x="572" y="358"/>
                    <a:pt x="580" y="350"/>
                    <a:pt x="588" y="343"/>
                  </a:cubicBezTo>
                  <a:cubicBezTo>
                    <a:pt x="604" y="329"/>
                    <a:pt x="627" y="307"/>
                    <a:pt x="626" y="298"/>
                  </a:cubicBezTo>
                  <a:cubicBezTo>
                    <a:pt x="626" y="297"/>
                    <a:pt x="624" y="289"/>
                    <a:pt x="600" y="279"/>
                  </a:cubicBezTo>
                  <a:cubicBezTo>
                    <a:pt x="566" y="264"/>
                    <a:pt x="156" y="78"/>
                    <a:pt x="118" y="61"/>
                  </a:cubicBezTo>
                  <a:cubicBezTo>
                    <a:pt x="92" y="49"/>
                    <a:pt x="65" y="46"/>
                    <a:pt x="40" y="95"/>
                  </a:cubicBezTo>
                  <a:cubicBezTo>
                    <a:pt x="36" y="105"/>
                    <a:pt x="24" y="109"/>
                    <a:pt x="14" y="104"/>
                  </a:cubicBezTo>
                  <a:cubicBezTo>
                    <a:pt x="4" y="99"/>
                    <a:pt x="0" y="88"/>
                    <a:pt x="5" y="78"/>
                  </a:cubicBezTo>
                  <a:cubicBezTo>
                    <a:pt x="34" y="18"/>
                    <a:pt x="79" y="0"/>
                    <a:pt x="135" y="25"/>
                  </a:cubicBezTo>
                  <a:cubicBezTo>
                    <a:pt x="173" y="41"/>
                    <a:pt x="583" y="227"/>
                    <a:pt x="616" y="242"/>
                  </a:cubicBezTo>
                  <a:cubicBezTo>
                    <a:pt x="646" y="256"/>
                    <a:pt x="662" y="272"/>
                    <a:pt x="665" y="292"/>
                  </a:cubicBezTo>
                  <a:cubicBezTo>
                    <a:pt x="670" y="322"/>
                    <a:pt x="642" y="348"/>
                    <a:pt x="615" y="372"/>
                  </a:cubicBezTo>
                  <a:cubicBezTo>
                    <a:pt x="608" y="379"/>
                    <a:pt x="600" y="387"/>
                    <a:pt x="593" y="394"/>
                  </a:cubicBezTo>
                  <a:cubicBezTo>
                    <a:pt x="589" y="398"/>
                    <a:pt x="584" y="400"/>
                    <a:pt x="579" y="400"/>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384" name="Freeform 117"/>
            <p:cNvSpPr>
              <a:spLocks noChangeArrowheads="1"/>
            </p:cNvSpPr>
            <p:nvPr/>
          </p:nvSpPr>
          <p:spPr bwMode="auto">
            <a:xfrm>
              <a:off x="6981825" y="1422401"/>
              <a:ext cx="82550" cy="263525"/>
            </a:xfrm>
            <a:custGeom>
              <a:avLst/>
              <a:gdLst>
                <a:gd name="T0" fmla="*/ 2147483646 w 197"/>
                <a:gd name="T1" fmla="*/ 2147483646 h 629"/>
                <a:gd name="T2" fmla="*/ 2147483646 w 197"/>
                <a:gd name="T3" fmla="*/ 2147483646 h 629"/>
                <a:gd name="T4" fmla="*/ 0 w 197"/>
                <a:gd name="T5" fmla="*/ 2147483646 h 629"/>
                <a:gd name="T6" fmla="*/ 0 w 197"/>
                <a:gd name="T7" fmla="*/ 2147483646 h 629"/>
                <a:gd name="T8" fmla="*/ 2147483646 w 197"/>
                <a:gd name="T9" fmla="*/ 0 h 629"/>
                <a:gd name="T10" fmla="*/ 2147483646 w 197"/>
                <a:gd name="T11" fmla="*/ 2147483646 h 629"/>
                <a:gd name="T12" fmla="*/ 2147483646 w 197"/>
                <a:gd name="T13" fmla="*/ 2147483646 h 629"/>
                <a:gd name="T14" fmla="*/ 2147483646 w 197"/>
                <a:gd name="T15" fmla="*/ 2147483646 h 629"/>
                <a:gd name="T16" fmla="*/ 2147483646 w 197"/>
                <a:gd name="T17" fmla="*/ 2147483646 h 629"/>
                <a:gd name="T18" fmla="*/ 2147483646 w 197"/>
                <a:gd name="T19" fmla="*/ 2147483646 h 629"/>
                <a:gd name="T20" fmla="*/ 2147483646 w 197"/>
                <a:gd name="T21" fmla="*/ 2147483646 h 629"/>
                <a:gd name="T22" fmla="*/ 2147483646 w 197"/>
                <a:gd name="T23" fmla="*/ 2147483646 h 629"/>
                <a:gd name="T24" fmla="*/ 2147483646 w 197"/>
                <a:gd name="T25" fmla="*/ 2147483646 h 629"/>
                <a:gd name="T26" fmla="*/ 2147483646 w 197"/>
                <a:gd name="T27" fmla="*/ 2147483646 h 629"/>
                <a:gd name="T28" fmla="*/ 2147483646 w 197"/>
                <a:gd name="T29" fmla="*/ 2147483646 h 629"/>
                <a:gd name="T30" fmla="*/ 2147483646 w 197"/>
                <a:gd name="T31" fmla="*/ 2147483646 h 629"/>
                <a:gd name="T32" fmla="*/ 2147483646 w 197"/>
                <a:gd name="T33" fmla="*/ 2147483646 h 629"/>
                <a:gd name="T34" fmla="*/ 2147483646 w 197"/>
                <a:gd name="T35" fmla="*/ 2147483646 h 629"/>
                <a:gd name="T36" fmla="*/ 2147483646 w 197"/>
                <a:gd name="T37" fmla="*/ 2147483646 h 629"/>
                <a:gd name="T38" fmla="*/ 2147483646 w 197"/>
                <a:gd name="T39" fmla="*/ 2147483646 h 6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97" h="629">
                  <a:moveTo>
                    <a:pt x="99" y="629"/>
                  </a:moveTo>
                  <a:lnTo>
                    <a:pt x="99" y="629"/>
                  </a:lnTo>
                  <a:cubicBezTo>
                    <a:pt x="45" y="629"/>
                    <a:pt x="0" y="585"/>
                    <a:pt x="0" y="530"/>
                  </a:cubicBezTo>
                  <a:lnTo>
                    <a:pt x="0" y="98"/>
                  </a:lnTo>
                  <a:cubicBezTo>
                    <a:pt x="0" y="44"/>
                    <a:pt x="45" y="0"/>
                    <a:pt x="99" y="0"/>
                  </a:cubicBezTo>
                  <a:cubicBezTo>
                    <a:pt x="153" y="0"/>
                    <a:pt x="197" y="44"/>
                    <a:pt x="197" y="98"/>
                  </a:cubicBezTo>
                  <a:lnTo>
                    <a:pt x="197" y="227"/>
                  </a:lnTo>
                  <a:cubicBezTo>
                    <a:pt x="197" y="246"/>
                    <a:pt x="182" y="261"/>
                    <a:pt x="164" y="261"/>
                  </a:cubicBezTo>
                  <a:cubicBezTo>
                    <a:pt x="146" y="261"/>
                    <a:pt x="131" y="246"/>
                    <a:pt x="131" y="227"/>
                  </a:cubicBezTo>
                  <a:lnTo>
                    <a:pt x="131" y="98"/>
                  </a:lnTo>
                  <a:cubicBezTo>
                    <a:pt x="131" y="81"/>
                    <a:pt x="116" y="67"/>
                    <a:pt x="99" y="67"/>
                  </a:cubicBezTo>
                  <a:cubicBezTo>
                    <a:pt x="81" y="67"/>
                    <a:pt x="67" y="81"/>
                    <a:pt x="67" y="98"/>
                  </a:cubicBezTo>
                  <a:lnTo>
                    <a:pt x="67" y="530"/>
                  </a:lnTo>
                  <a:cubicBezTo>
                    <a:pt x="67" y="548"/>
                    <a:pt x="81" y="562"/>
                    <a:pt x="99" y="562"/>
                  </a:cubicBezTo>
                  <a:cubicBezTo>
                    <a:pt x="116" y="562"/>
                    <a:pt x="131" y="548"/>
                    <a:pt x="131" y="530"/>
                  </a:cubicBezTo>
                  <a:lnTo>
                    <a:pt x="131" y="429"/>
                  </a:lnTo>
                  <a:cubicBezTo>
                    <a:pt x="131" y="411"/>
                    <a:pt x="146" y="396"/>
                    <a:pt x="164" y="396"/>
                  </a:cubicBezTo>
                  <a:cubicBezTo>
                    <a:pt x="182" y="396"/>
                    <a:pt x="197" y="411"/>
                    <a:pt x="197" y="429"/>
                  </a:cubicBezTo>
                  <a:lnTo>
                    <a:pt x="197" y="530"/>
                  </a:lnTo>
                  <a:cubicBezTo>
                    <a:pt x="197" y="585"/>
                    <a:pt x="153" y="629"/>
                    <a:pt x="99" y="629"/>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385" name="Freeform 118"/>
            <p:cNvSpPr>
              <a:spLocks noChangeArrowheads="1"/>
            </p:cNvSpPr>
            <p:nvPr/>
          </p:nvSpPr>
          <p:spPr bwMode="auto">
            <a:xfrm>
              <a:off x="6904038" y="1604963"/>
              <a:ext cx="227013" cy="138113"/>
            </a:xfrm>
            <a:custGeom>
              <a:avLst/>
              <a:gdLst>
                <a:gd name="T0" fmla="*/ 2147483646 w 540"/>
                <a:gd name="T1" fmla="*/ 2147483646 h 330"/>
                <a:gd name="T2" fmla="*/ 2147483646 w 540"/>
                <a:gd name="T3" fmla="*/ 2147483646 h 330"/>
                <a:gd name="T4" fmla="*/ 2147483646 w 540"/>
                <a:gd name="T5" fmla="*/ 2147483646 h 330"/>
                <a:gd name="T6" fmla="*/ 2147483646 w 540"/>
                <a:gd name="T7" fmla="*/ 2147483646 h 330"/>
                <a:gd name="T8" fmla="*/ 0 w 540"/>
                <a:gd name="T9" fmla="*/ 2147483646 h 330"/>
                <a:gd name="T10" fmla="*/ 2147483646 w 540"/>
                <a:gd name="T11" fmla="*/ 2147483646 h 330"/>
                <a:gd name="T12" fmla="*/ 2147483646 w 540"/>
                <a:gd name="T13" fmla="*/ 2147483646 h 330"/>
                <a:gd name="T14" fmla="*/ 2147483646 w 540"/>
                <a:gd name="T15" fmla="*/ 2147483646 h 330"/>
                <a:gd name="T16" fmla="*/ 2147483646 w 540"/>
                <a:gd name="T17" fmla="*/ 2147483646 h 330"/>
                <a:gd name="T18" fmla="*/ 2147483646 w 540"/>
                <a:gd name="T19" fmla="*/ 2147483646 h 330"/>
                <a:gd name="T20" fmla="*/ 2147483646 w 540"/>
                <a:gd name="T21" fmla="*/ 2147483646 h 330"/>
                <a:gd name="T22" fmla="*/ 2147483646 w 540"/>
                <a:gd name="T23" fmla="*/ 2147483646 h 330"/>
                <a:gd name="T24" fmla="*/ 2147483646 w 540"/>
                <a:gd name="T25" fmla="*/ 2147483646 h 330"/>
                <a:gd name="T26" fmla="*/ 2147483646 w 540"/>
                <a:gd name="T27" fmla="*/ 2147483646 h 330"/>
                <a:gd name="T28" fmla="*/ 2147483646 w 540"/>
                <a:gd name="T29" fmla="*/ 2147483646 h 330"/>
                <a:gd name="T30" fmla="*/ 2147483646 w 540"/>
                <a:gd name="T31" fmla="*/ 2147483646 h 330"/>
                <a:gd name="T32" fmla="*/ 2147483646 w 540"/>
                <a:gd name="T33" fmla="*/ 2147483646 h 330"/>
                <a:gd name="T34" fmla="*/ 2147483646 w 540"/>
                <a:gd name="T35" fmla="*/ 2147483646 h 330"/>
                <a:gd name="T36" fmla="*/ 2147483646 w 540"/>
                <a:gd name="T37" fmla="*/ 2147483646 h 330"/>
                <a:gd name="T38" fmla="*/ 2147483646 w 540"/>
                <a:gd name="T39" fmla="*/ 2147483646 h 33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40" h="330">
                  <a:moveTo>
                    <a:pt x="287" y="330"/>
                  </a:moveTo>
                  <a:lnTo>
                    <a:pt x="287" y="330"/>
                  </a:lnTo>
                  <a:cubicBezTo>
                    <a:pt x="281" y="330"/>
                    <a:pt x="275" y="329"/>
                    <a:pt x="270" y="325"/>
                  </a:cubicBezTo>
                  <a:lnTo>
                    <a:pt x="16" y="168"/>
                  </a:lnTo>
                  <a:cubicBezTo>
                    <a:pt x="6" y="162"/>
                    <a:pt x="0" y="151"/>
                    <a:pt x="0" y="139"/>
                  </a:cubicBezTo>
                  <a:cubicBezTo>
                    <a:pt x="1" y="127"/>
                    <a:pt x="7" y="116"/>
                    <a:pt x="17" y="110"/>
                  </a:cubicBezTo>
                  <a:lnTo>
                    <a:pt x="201" y="9"/>
                  </a:lnTo>
                  <a:cubicBezTo>
                    <a:pt x="217" y="0"/>
                    <a:pt x="237" y="6"/>
                    <a:pt x="246" y="22"/>
                  </a:cubicBezTo>
                  <a:cubicBezTo>
                    <a:pt x="255" y="38"/>
                    <a:pt x="249" y="58"/>
                    <a:pt x="233" y="67"/>
                  </a:cubicBezTo>
                  <a:lnTo>
                    <a:pt x="99" y="141"/>
                  </a:lnTo>
                  <a:lnTo>
                    <a:pt x="288" y="258"/>
                  </a:lnTo>
                  <a:lnTo>
                    <a:pt x="440" y="166"/>
                  </a:lnTo>
                  <a:lnTo>
                    <a:pt x="331" y="104"/>
                  </a:lnTo>
                  <a:cubicBezTo>
                    <a:pt x="315" y="95"/>
                    <a:pt x="309" y="75"/>
                    <a:pt x="318" y="59"/>
                  </a:cubicBezTo>
                  <a:cubicBezTo>
                    <a:pt x="327" y="43"/>
                    <a:pt x="347" y="37"/>
                    <a:pt x="363" y="46"/>
                  </a:cubicBezTo>
                  <a:lnTo>
                    <a:pt x="523" y="136"/>
                  </a:lnTo>
                  <a:cubicBezTo>
                    <a:pt x="533" y="141"/>
                    <a:pt x="540" y="152"/>
                    <a:pt x="540" y="164"/>
                  </a:cubicBezTo>
                  <a:cubicBezTo>
                    <a:pt x="540" y="176"/>
                    <a:pt x="534" y="187"/>
                    <a:pt x="524" y="193"/>
                  </a:cubicBezTo>
                  <a:lnTo>
                    <a:pt x="305" y="326"/>
                  </a:lnTo>
                  <a:cubicBezTo>
                    <a:pt x="299" y="329"/>
                    <a:pt x="293" y="330"/>
                    <a:pt x="287" y="330"/>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386" name="Freeform 119"/>
            <p:cNvSpPr>
              <a:spLocks noChangeArrowheads="1"/>
            </p:cNvSpPr>
            <p:nvPr/>
          </p:nvSpPr>
          <p:spPr bwMode="auto">
            <a:xfrm>
              <a:off x="7021513" y="1479551"/>
              <a:ext cx="57150" cy="58738"/>
            </a:xfrm>
            <a:custGeom>
              <a:avLst/>
              <a:gdLst>
                <a:gd name="T0" fmla="*/ 0 w 138"/>
                <a:gd name="T1" fmla="*/ 2147483646 h 138"/>
                <a:gd name="T2" fmla="*/ 0 w 138"/>
                <a:gd name="T3" fmla="*/ 2147483646 h 138"/>
                <a:gd name="T4" fmla="*/ 2147483646 w 138"/>
                <a:gd name="T5" fmla="*/ 0 h 138"/>
                <a:gd name="T6" fmla="*/ 2147483646 w 138"/>
                <a:gd name="T7" fmla="*/ 2147483646 h 138"/>
                <a:gd name="T8" fmla="*/ 2147483646 w 138"/>
                <a:gd name="T9" fmla="*/ 2147483646 h 138"/>
                <a:gd name="T10" fmla="*/ 0 w 138"/>
                <a:gd name="T11" fmla="*/ 2147483646 h 13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8" h="138">
                  <a:moveTo>
                    <a:pt x="0" y="69"/>
                  </a:moveTo>
                  <a:lnTo>
                    <a:pt x="0" y="69"/>
                  </a:lnTo>
                  <a:cubicBezTo>
                    <a:pt x="0" y="30"/>
                    <a:pt x="31" y="0"/>
                    <a:pt x="69" y="0"/>
                  </a:cubicBezTo>
                  <a:cubicBezTo>
                    <a:pt x="107" y="0"/>
                    <a:pt x="138" y="30"/>
                    <a:pt x="138" y="69"/>
                  </a:cubicBezTo>
                  <a:cubicBezTo>
                    <a:pt x="138" y="107"/>
                    <a:pt x="107" y="138"/>
                    <a:pt x="69" y="138"/>
                  </a:cubicBezTo>
                  <a:cubicBezTo>
                    <a:pt x="31" y="138"/>
                    <a:pt x="0" y="107"/>
                    <a:pt x="0" y="69"/>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387" name="Freeform 120"/>
            <p:cNvSpPr>
              <a:spLocks noChangeArrowheads="1"/>
            </p:cNvSpPr>
            <p:nvPr/>
          </p:nvSpPr>
          <p:spPr bwMode="auto">
            <a:xfrm>
              <a:off x="7021513" y="1570038"/>
              <a:ext cx="57150" cy="57150"/>
            </a:xfrm>
            <a:custGeom>
              <a:avLst/>
              <a:gdLst>
                <a:gd name="T0" fmla="*/ 0 w 138"/>
                <a:gd name="T1" fmla="*/ 2147483646 h 138"/>
                <a:gd name="T2" fmla="*/ 0 w 138"/>
                <a:gd name="T3" fmla="*/ 2147483646 h 138"/>
                <a:gd name="T4" fmla="*/ 2147483646 w 138"/>
                <a:gd name="T5" fmla="*/ 0 h 138"/>
                <a:gd name="T6" fmla="*/ 2147483646 w 138"/>
                <a:gd name="T7" fmla="*/ 2147483646 h 138"/>
                <a:gd name="T8" fmla="*/ 2147483646 w 138"/>
                <a:gd name="T9" fmla="*/ 2147483646 h 138"/>
                <a:gd name="T10" fmla="*/ 0 w 138"/>
                <a:gd name="T11" fmla="*/ 2147483646 h 13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8" h="138">
                  <a:moveTo>
                    <a:pt x="0" y="69"/>
                  </a:moveTo>
                  <a:lnTo>
                    <a:pt x="0" y="69"/>
                  </a:lnTo>
                  <a:cubicBezTo>
                    <a:pt x="0" y="30"/>
                    <a:pt x="31" y="0"/>
                    <a:pt x="69" y="0"/>
                  </a:cubicBezTo>
                  <a:cubicBezTo>
                    <a:pt x="107" y="0"/>
                    <a:pt x="138" y="30"/>
                    <a:pt x="138" y="69"/>
                  </a:cubicBezTo>
                  <a:cubicBezTo>
                    <a:pt x="138" y="107"/>
                    <a:pt x="107" y="138"/>
                    <a:pt x="69" y="138"/>
                  </a:cubicBezTo>
                  <a:cubicBezTo>
                    <a:pt x="31" y="138"/>
                    <a:pt x="0" y="107"/>
                    <a:pt x="0" y="69"/>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388" name="Freeform 121"/>
            <p:cNvSpPr>
              <a:spLocks noChangeArrowheads="1"/>
            </p:cNvSpPr>
            <p:nvPr/>
          </p:nvSpPr>
          <p:spPr bwMode="auto">
            <a:xfrm>
              <a:off x="6762750" y="788988"/>
              <a:ext cx="193675" cy="114300"/>
            </a:xfrm>
            <a:custGeom>
              <a:avLst/>
              <a:gdLst>
                <a:gd name="T0" fmla="*/ 2147483646 w 462"/>
                <a:gd name="T1" fmla="*/ 2147483646 h 272"/>
                <a:gd name="T2" fmla="*/ 2147483646 w 462"/>
                <a:gd name="T3" fmla="*/ 2147483646 h 272"/>
                <a:gd name="T4" fmla="*/ 2147483646 w 462"/>
                <a:gd name="T5" fmla="*/ 2147483646 h 272"/>
                <a:gd name="T6" fmla="*/ 2147483646 w 462"/>
                <a:gd name="T7" fmla="*/ 2147483646 h 272"/>
                <a:gd name="T8" fmla="*/ 2147483646 w 462"/>
                <a:gd name="T9" fmla="*/ 2147483646 h 272"/>
                <a:gd name="T10" fmla="*/ 2147483646 w 462"/>
                <a:gd name="T11" fmla="*/ 2147483646 h 272"/>
                <a:gd name="T12" fmla="*/ 2147483646 w 462"/>
                <a:gd name="T13" fmla="*/ 2147483646 h 272"/>
                <a:gd name="T14" fmla="*/ 2147483646 w 462"/>
                <a:gd name="T15" fmla="*/ 2147483646 h 272"/>
                <a:gd name="T16" fmla="*/ 2147483646 w 462"/>
                <a:gd name="T17" fmla="*/ 2147483646 h 272"/>
                <a:gd name="T18" fmla="*/ 2147483646 w 462"/>
                <a:gd name="T19" fmla="*/ 2147483646 h 272"/>
                <a:gd name="T20" fmla="*/ 2147483646 w 462"/>
                <a:gd name="T21" fmla="*/ 2147483646 h 27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62" h="272">
                  <a:moveTo>
                    <a:pt x="424" y="272"/>
                  </a:moveTo>
                  <a:lnTo>
                    <a:pt x="424" y="272"/>
                  </a:lnTo>
                  <a:cubicBezTo>
                    <a:pt x="411" y="272"/>
                    <a:pt x="398" y="263"/>
                    <a:pt x="393" y="250"/>
                  </a:cubicBezTo>
                  <a:cubicBezTo>
                    <a:pt x="368" y="183"/>
                    <a:pt x="318" y="130"/>
                    <a:pt x="254" y="100"/>
                  </a:cubicBezTo>
                  <a:cubicBezTo>
                    <a:pt x="189" y="71"/>
                    <a:pt x="116" y="68"/>
                    <a:pt x="49" y="93"/>
                  </a:cubicBezTo>
                  <a:cubicBezTo>
                    <a:pt x="32" y="100"/>
                    <a:pt x="13" y="91"/>
                    <a:pt x="6" y="74"/>
                  </a:cubicBezTo>
                  <a:cubicBezTo>
                    <a:pt x="0" y="56"/>
                    <a:pt x="9" y="37"/>
                    <a:pt x="26" y="31"/>
                  </a:cubicBezTo>
                  <a:cubicBezTo>
                    <a:pt x="109" y="0"/>
                    <a:pt x="200" y="3"/>
                    <a:pt x="281" y="40"/>
                  </a:cubicBezTo>
                  <a:cubicBezTo>
                    <a:pt x="362" y="77"/>
                    <a:pt x="424" y="143"/>
                    <a:pt x="455" y="227"/>
                  </a:cubicBezTo>
                  <a:cubicBezTo>
                    <a:pt x="462" y="244"/>
                    <a:pt x="453" y="263"/>
                    <a:pt x="436" y="270"/>
                  </a:cubicBezTo>
                  <a:cubicBezTo>
                    <a:pt x="432" y="271"/>
                    <a:pt x="428" y="272"/>
                    <a:pt x="424" y="272"/>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389" name="Freeform 122"/>
            <p:cNvSpPr>
              <a:spLocks noChangeArrowheads="1"/>
            </p:cNvSpPr>
            <p:nvPr/>
          </p:nvSpPr>
          <p:spPr bwMode="auto">
            <a:xfrm>
              <a:off x="6797675" y="847726"/>
              <a:ext cx="96838" cy="63500"/>
            </a:xfrm>
            <a:custGeom>
              <a:avLst/>
              <a:gdLst>
                <a:gd name="T0" fmla="*/ 2147483646 w 228"/>
                <a:gd name="T1" fmla="*/ 2147483646 h 148"/>
                <a:gd name="T2" fmla="*/ 2147483646 w 228"/>
                <a:gd name="T3" fmla="*/ 2147483646 h 148"/>
                <a:gd name="T4" fmla="*/ 2147483646 w 228"/>
                <a:gd name="T5" fmla="*/ 2147483646 h 148"/>
                <a:gd name="T6" fmla="*/ 2147483646 w 228"/>
                <a:gd name="T7" fmla="*/ 2147483646 h 148"/>
                <a:gd name="T8" fmla="*/ 2147483646 w 228"/>
                <a:gd name="T9" fmla="*/ 2147483646 h 148"/>
                <a:gd name="T10" fmla="*/ 2147483646 w 228"/>
                <a:gd name="T11" fmla="*/ 2147483646 h 148"/>
                <a:gd name="T12" fmla="*/ 2147483646 w 228"/>
                <a:gd name="T13" fmla="*/ 2147483646 h 148"/>
                <a:gd name="T14" fmla="*/ 2147483646 w 228"/>
                <a:gd name="T15" fmla="*/ 2147483646 h 148"/>
                <a:gd name="T16" fmla="*/ 2147483646 w 228"/>
                <a:gd name="T17" fmla="*/ 2147483646 h 148"/>
                <a:gd name="T18" fmla="*/ 2147483646 w 228"/>
                <a:gd name="T19" fmla="*/ 2147483646 h 148"/>
                <a:gd name="T20" fmla="*/ 2147483646 w 228"/>
                <a:gd name="T21" fmla="*/ 2147483646 h 1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28" h="148">
                  <a:moveTo>
                    <a:pt x="190" y="148"/>
                  </a:moveTo>
                  <a:lnTo>
                    <a:pt x="190" y="148"/>
                  </a:lnTo>
                  <a:cubicBezTo>
                    <a:pt x="177" y="148"/>
                    <a:pt x="164" y="140"/>
                    <a:pt x="159" y="126"/>
                  </a:cubicBezTo>
                  <a:cubicBezTo>
                    <a:pt x="151" y="105"/>
                    <a:pt x="135" y="88"/>
                    <a:pt x="115" y="79"/>
                  </a:cubicBezTo>
                  <a:cubicBezTo>
                    <a:pt x="94" y="69"/>
                    <a:pt x="71" y="68"/>
                    <a:pt x="49" y="76"/>
                  </a:cubicBezTo>
                  <a:cubicBezTo>
                    <a:pt x="32" y="83"/>
                    <a:pt x="13" y="74"/>
                    <a:pt x="6" y="57"/>
                  </a:cubicBezTo>
                  <a:cubicBezTo>
                    <a:pt x="0" y="39"/>
                    <a:pt x="9" y="20"/>
                    <a:pt x="26" y="14"/>
                  </a:cubicBezTo>
                  <a:cubicBezTo>
                    <a:pt x="64" y="0"/>
                    <a:pt x="105" y="1"/>
                    <a:pt x="142" y="18"/>
                  </a:cubicBezTo>
                  <a:cubicBezTo>
                    <a:pt x="179" y="35"/>
                    <a:pt x="207" y="65"/>
                    <a:pt x="222" y="103"/>
                  </a:cubicBezTo>
                  <a:cubicBezTo>
                    <a:pt x="228" y="120"/>
                    <a:pt x="219" y="139"/>
                    <a:pt x="202" y="146"/>
                  </a:cubicBezTo>
                  <a:cubicBezTo>
                    <a:pt x="198" y="147"/>
                    <a:pt x="194" y="148"/>
                    <a:pt x="190" y="148"/>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grpSp>
      <p:grpSp>
        <p:nvGrpSpPr>
          <p:cNvPr id="390" name="组合 275"/>
          <p:cNvGrpSpPr>
            <a:grpSpLocks/>
          </p:cNvGrpSpPr>
          <p:nvPr/>
        </p:nvGrpSpPr>
        <p:grpSpPr bwMode="auto">
          <a:xfrm>
            <a:off x="4410257" y="4514458"/>
            <a:ext cx="549275" cy="1068388"/>
            <a:chOff x="6640513" y="788988"/>
            <a:chExt cx="490538" cy="954088"/>
          </a:xfrm>
          <a:solidFill>
            <a:schemeClr val="tx1"/>
          </a:solidFill>
        </p:grpSpPr>
        <p:sp>
          <p:nvSpPr>
            <p:cNvPr id="391" name="Freeform 114"/>
            <p:cNvSpPr>
              <a:spLocks noEditPoints="1" noChangeArrowheads="1"/>
            </p:cNvSpPr>
            <p:nvPr/>
          </p:nvSpPr>
          <p:spPr bwMode="auto">
            <a:xfrm>
              <a:off x="6640513" y="860426"/>
              <a:ext cx="312738" cy="207963"/>
            </a:xfrm>
            <a:custGeom>
              <a:avLst/>
              <a:gdLst>
                <a:gd name="T0" fmla="*/ 2147483646 w 747"/>
                <a:gd name="T1" fmla="*/ 2147483646 h 496"/>
                <a:gd name="T2" fmla="*/ 2147483646 w 747"/>
                <a:gd name="T3" fmla="*/ 2147483646 h 496"/>
                <a:gd name="T4" fmla="*/ 2147483646 w 747"/>
                <a:gd name="T5" fmla="*/ 2147483646 h 496"/>
                <a:gd name="T6" fmla="*/ 2147483646 w 747"/>
                <a:gd name="T7" fmla="*/ 2147483646 h 496"/>
                <a:gd name="T8" fmla="*/ 2147483646 w 747"/>
                <a:gd name="T9" fmla="*/ 2147483646 h 496"/>
                <a:gd name="T10" fmla="*/ 2147483646 w 747"/>
                <a:gd name="T11" fmla="*/ 2147483646 h 496"/>
                <a:gd name="T12" fmla="*/ 2147483646 w 747"/>
                <a:gd name="T13" fmla="*/ 2147483646 h 496"/>
                <a:gd name="T14" fmla="*/ 2147483646 w 747"/>
                <a:gd name="T15" fmla="*/ 2147483646 h 496"/>
                <a:gd name="T16" fmla="*/ 2147483646 w 747"/>
                <a:gd name="T17" fmla="*/ 2147483646 h 496"/>
                <a:gd name="T18" fmla="*/ 2147483646 w 747"/>
                <a:gd name="T19" fmla="*/ 2147483646 h 496"/>
                <a:gd name="T20" fmla="*/ 2147483646 w 747"/>
                <a:gd name="T21" fmla="*/ 2147483646 h 496"/>
                <a:gd name="T22" fmla="*/ 2147483646 w 747"/>
                <a:gd name="T23" fmla="*/ 2147483646 h 496"/>
                <a:gd name="T24" fmla="*/ 2147483646 w 747"/>
                <a:gd name="T25" fmla="*/ 2147483646 h 496"/>
                <a:gd name="T26" fmla="*/ 2147483646 w 747"/>
                <a:gd name="T27" fmla="*/ 2147483646 h 496"/>
                <a:gd name="T28" fmla="*/ 2147483646 w 747"/>
                <a:gd name="T29" fmla="*/ 2147483646 h 496"/>
                <a:gd name="T30" fmla="*/ 2147483646 w 747"/>
                <a:gd name="T31" fmla="*/ 2147483646 h 496"/>
                <a:gd name="T32" fmla="*/ 2147483646 w 747"/>
                <a:gd name="T33" fmla="*/ 2147483646 h 496"/>
                <a:gd name="T34" fmla="*/ 2147483646 w 747"/>
                <a:gd name="T35" fmla="*/ 2147483646 h 496"/>
                <a:gd name="T36" fmla="*/ 2147483646 w 747"/>
                <a:gd name="T37" fmla="*/ 2147483646 h 496"/>
                <a:gd name="T38" fmla="*/ 2147483646 w 747"/>
                <a:gd name="T39" fmla="*/ 2147483646 h 496"/>
                <a:gd name="T40" fmla="*/ 2147483646 w 747"/>
                <a:gd name="T41" fmla="*/ 2147483646 h 496"/>
                <a:gd name="T42" fmla="*/ 2147483646 w 747"/>
                <a:gd name="T43" fmla="*/ 2147483646 h 496"/>
                <a:gd name="T44" fmla="*/ 2147483646 w 747"/>
                <a:gd name="T45" fmla="*/ 2147483646 h 496"/>
                <a:gd name="T46" fmla="*/ 2147483646 w 747"/>
                <a:gd name="T47" fmla="*/ 2147483646 h 496"/>
                <a:gd name="T48" fmla="*/ 2147483646 w 747"/>
                <a:gd name="T49" fmla="*/ 2147483646 h 496"/>
                <a:gd name="T50" fmla="*/ 2147483646 w 747"/>
                <a:gd name="T51" fmla="*/ 2147483646 h 496"/>
                <a:gd name="T52" fmla="*/ 2147483646 w 747"/>
                <a:gd name="T53" fmla="*/ 0 h 496"/>
                <a:gd name="T54" fmla="*/ 2147483646 w 747"/>
                <a:gd name="T55" fmla="*/ 2147483646 h 496"/>
                <a:gd name="T56" fmla="*/ 2147483646 w 747"/>
                <a:gd name="T57" fmla="*/ 2147483646 h 496"/>
                <a:gd name="T58" fmla="*/ 2147483646 w 747"/>
                <a:gd name="T59" fmla="*/ 2147483646 h 496"/>
                <a:gd name="T60" fmla="*/ 2147483646 w 747"/>
                <a:gd name="T61" fmla="*/ 2147483646 h 496"/>
                <a:gd name="T62" fmla="*/ 2147483646 w 747"/>
                <a:gd name="T63" fmla="*/ 2147483646 h 496"/>
                <a:gd name="T64" fmla="*/ 2147483646 w 747"/>
                <a:gd name="T65" fmla="*/ 2147483646 h 496"/>
                <a:gd name="T66" fmla="*/ 2147483646 w 747"/>
                <a:gd name="T67" fmla="*/ 2147483646 h 496"/>
                <a:gd name="T68" fmla="*/ 2147483646 w 747"/>
                <a:gd name="T69" fmla="*/ 2147483646 h 49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747" h="496">
                  <a:moveTo>
                    <a:pt x="89" y="171"/>
                  </a:moveTo>
                  <a:lnTo>
                    <a:pt x="89" y="171"/>
                  </a:lnTo>
                  <a:cubicBezTo>
                    <a:pt x="89" y="173"/>
                    <a:pt x="88" y="174"/>
                    <a:pt x="88" y="175"/>
                  </a:cubicBezTo>
                  <a:cubicBezTo>
                    <a:pt x="71" y="217"/>
                    <a:pt x="81" y="222"/>
                    <a:pt x="91" y="227"/>
                  </a:cubicBezTo>
                  <a:cubicBezTo>
                    <a:pt x="131" y="247"/>
                    <a:pt x="493" y="404"/>
                    <a:pt x="529" y="418"/>
                  </a:cubicBezTo>
                  <a:lnTo>
                    <a:pt x="532" y="419"/>
                  </a:lnTo>
                  <a:cubicBezTo>
                    <a:pt x="546" y="425"/>
                    <a:pt x="557" y="429"/>
                    <a:pt x="566" y="429"/>
                  </a:cubicBezTo>
                  <a:cubicBezTo>
                    <a:pt x="570" y="429"/>
                    <a:pt x="580" y="429"/>
                    <a:pt x="600" y="409"/>
                  </a:cubicBezTo>
                  <a:cubicBezTo>
                    <a:pt x="608" y="401"/>
                    <a:pt x="616" y="393"/>
                    <a:pt x="624" y="386"/>
                  </a:cubicBezTo>
                  <a:cubicBezTo>
                    <a:pt x="636" y="375"/>
                    <a:pt x="655" y="357"/>
                    <a:pt x="657" y="350"/>
                  </a:cubicBezTo>
                  <a:cubicBezTo>
                    <a:pt x="658" y="348"/>
                    <a:pt x="658" y="347"/>
                    <a:pt x="658" y="346"/>
                  </a:cubicBezTo>
                  <a:cubicBezTo>
                    <a:pt x="660" y="337"/>
                    <a:pt x="662" y="330"/>
                    <a:pt x="664" y="323"/>
                  </a:cubicBezTo>
                  <a:cubicBezTo>
                    <a:pt x="665" y="318"/>
                    <a:pt x="667" y="312"/>
                    <a:pt x="668" y="308"/>
                  </a:cubicBezTo>
                  <a:cubicBezTo>
                    <a:pt x="666" y="307"/>
                    <a:pt x="664" y="306"/>
                    <a:pt x="661" y="304"/>
                  </a:cubicBezTo>
                  <a:cubicBezTo>
                    <a:pt x="649" y="298"/>
                    <a:pt x="599" y="276"/>
                    <a:pt x="537" y="247"/>
                  </a:cubicBezTo>
                  <a:cubicBezTo>
                    <a:pt x="404" y="185"/>
                    <a:pt x="221" y="101"/>
                    <a:pt x="183" y="81"/>
                  </a:cubicBezTo>
                  <a:cubicBezTo>
                    <a:pt x="160" y="69"/>
                    <a:pt x="148" y="67"/>
                    <a:pt x="142" y="67"/>
                  </a:cubicBezTo>
                  <a:cubicBezTo>
                    <a:pt x="139" y="67"/>
                    <a:pt x="136" y="67"/>
                    <a:pt x="127" y="76"/>
                  </a:cubicBezTo>
                  <a:cubicBezTo>
                    <a:pt x="119" y="84"/>
                    <a:pt x="102" y="129"/>
                    <a:pt x="89" y="171"/>
                  </a:cubicBezTo>
                  <a:close/>
                  <a:moveTo>
                    <a:pt x="566" y="496"/>
                  </a:moveTo>
                  <a:lnTo>
                    <a:pt x="566" y="496"/>
                  </a:lnTo>
                  <a:cubicBezTo>
                    <a:pt x="545" y="496"/>
                    <a:pt x="526" y="488"/>
                    <a:pt x="508" y="481"/>
                  </a:cubicBezTo>
                  <a:lnTo>
                    <a:pt x="505" y="480"/>
                  </a:lnTo>
                  <a:cubicBezTo>
                    <a:pt x="466" y="465"/>
                    <a:pt x="103" y="308"/>
                    <a:pt x="61" y="287"/>
                  </a:cubicBezTo>
                  <a:cubicBezTo>
                    <a:pt x="12" y="262"/>
                    <a:pt x="0" y="217"/>
                    <a:pt x="25" y="152"/>
                  </a:cubicBezTo>
                  <a:cubicBezTo>
                    <a:pt x="36" y="114"/>
                    <a:pt x="59" y="48"/>
                    <a:pt x="81" y="27"/>
                  </a:cubicBezTo>
                  <a:cubicBezTo>
                    <a:pt x="96" y="13"/>
                    <a:pt x="114" y="0"/>
                    <a:pt x="142" y="0"/>
                  </a:cubicBezTo>
                  <a:cubicBezTo>
                    <a:pt x="162" y="0"/>
                    <a:pt x="185" y="7"/>
                    <a:pt x="214" y="22"/>
                  </a:cubicBezTo>
                  <a:cubicBezTo>
                    <a:pt x="251" y="42"/>
                    <a:pt x="440" y="129"/>
                    <a:pt x="565" y="186"/>
                  </a:cubicBezTo>
                  <a:cubicBezTo>
                    <a:pt x="627" y="215"/>
                    <a:pt x="677" y="238"/>
                    <a:pt x="690" y="244"/>
                  </a:cubicBezTo>
                  <a:cubicBezTo>
                    <a:pt x="747" y="272"/>
                    <a:pt x="736" y="313"/>
                    <a:pt x="728" y="341"/>
                  </a:cubicBezTo>
                  <a:cubicBezTo>
                    <a:pt x="727" y="346"/>
                    <a:pt x="725" y="352"/>
                    <a:pt x="724" y="358"/>
                  </a:cubicBezTo>
                  <a:cubicBezTo>
                    <a:pt x="720" y="388"/>
                    <a:pt x="694" y="412"/>
                    <a:pt x="669" y="435"/>
                  </a:cubicBezTo>
                  <a:cubicBezTo>
                    <a:pt x="662" y="442"/>
                    <a:pt x="654" y="449"/>
                    <a:pt x="648" y="455"/>
                  </a:cubicBezTo>
                  <a:cubicBezTo>
                    <a:pt x="621" y="483"/>
                    <a:pt x="595" y="496"/>
                    <a:pt x="566" y="496"/>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392" name="Freeform 115"/>
            <p:cNvSpPr>
              <a:spLocks noChangeArrowheads="1"/>
            </p:cNvSpPr>
            <p:nvPr/>
          </p:nvSpPr>
          <p:spPr bwMode="auto">
            <a:xfrm>
              <a:off x="6910388" y="1008063"/>
              <a:ext cx="125413" cy="438150"/>
            </a:xfrm>
            <a:custGeom>
              <a:avLst/>
              <a:gdLst>
                <a:gd name="T0" fmla="*/ 2147483646 w 300"/>
                <a:gd name="T1" fmla="*/ 2147483646 h 1043"/>
                <a:gd name="T2" fmla="*/ 2147483646 w 300"/>
                <a:gd name="T3" fmla="*/ 2147483646 h 1043"/>
                <a:gd name="T4" fmla="*/ 2147483646 w 300"/>
                <a:gd name="T5" fmla="*/ 2147483646 h 1043"/>
                <a:gd name="T6" fmla="*/ 2147483646 w 300"/>
                <a:gd name="T7" fmla="*/ 2147483646 h 1043"/>
                <a:gd name="T8" fmla="*/ 2147483646 w 300"/>
                <a:gd name="T9" fmla="*/ 2147483646 h 1043"/>
                <a:gd name="T10" fmla="*/ 2147483646 w 300"/>
                <a:gd name="T11" fmla="*/ 2147483646 h 1043"/>
                <a:gd name="T12" fmla="*/ 2147483646 w 300"/>
                <a:gd name="T13" fmla="*/ 2147483646 h 1043"/>
                <a:gd name="T14" fmla="*/ 2147483646 w 300"/>
                <a:gd name="T15" fmla="*/ 2147483646 h 1043"/>
                <a:gd name="T16" fmla="*/ 2147483646 w 300"/>
                <a:gd name="T17" fmla="*/ 2147483646 h 1043"/>
                <a:gd name="T18" fmla="*/ 2147483646 w 300"/>
                <a:gd name="T19" fmla="*/ 2147483646 h 104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0" h="1043">
                  <a:moveTo>
                    <a:pt x="267" y="1043"/>
                  </a:moveTo>
                  <a:lnTo>
                    <a:pt x="267" y="1043"/>
                  </a:lnTo>
                  <a:cubicBezTo>
                    <a:pt x="248" y="1043"/>
                    <a:pt x="234" y="1028"/>
                    <a:pt x="234" y="1010"/>
                  </a:cubicBezTo>
                  <a:lnTo>
                    <a:pt x="234" y="205"/>
                  </a:lnTo>
                  <a:cubicBezTo>
                    <a:pt x="221" y="182"/>
                    <a:pt x="126" y="119"/>
                    <a:pt x="24" y="68"/>
                  </a:cubicBezTo>
                  <a:cubicBezTo>
                    <a:pt x="7" y="59"/>
                    <a:pt x="0" y="39"/>
                    <a:pt x="9" y="23"/>
                  </a:cubicBezTo>
                  <a:cubicBezTo>
                    <a:pt x="17" y="6"/>
                    <a:pt x="37" y="0"/>
                    <a:pt x="54" y="8"/>
                  </a:cubicBezTo>
                  <a:cubicBezTo>
                    <a:pt x="217" y="91"/>
                    <a:pt x="300" y="156"/>
                    <a:pt x="300" y="202"/>
                  </a:cubicBezTo>
                  <a:lnTo>
                    <a:pt x="300" y="1010"/>
                  </a:lnTo>
                  <a:cubicBezTo>
                    <a:pt x="300" y="1028"/>
                    <a:pt x="285" y="1043"/>
                    <a:pt x="267" y="1043"/>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393" name="Freeform 116"/>
            <p:cNvSpPr>
              <a:spLocks noChangeArrowheads="1"/>
            </p:cNvSpPr>
            <p:nvPr/>
          </p:nvSpPr>
          <p:spPr bwMode="auto">
            <a:xfrm>
              <a:off x="6659563" y="890588"/>
              <a:ext cx="280988" cy="168275"/>
            </a:xfrm>
            <a:custGeom>
              <a:avLst/>
              <a:gdLst>
                <a:gd name="T0" fmla="*/ 2147483646 w 670"/>
                <a:gd name="T1" fmla="*/ 2147483646 h 400"/>
                <a:gd name="T2" fmla="*/ 2147483646 w 670"/>
                <a:gd name="T3" fmla="*/ 2147483646 h 400"/>
                <a:gd name="T4" fmla="*/ 2147483646 w 670"/>
                <a:gd name="T5" fmla="*/ 2147483646 h 400"/>
                <a:gd name="T6" fmla="*/ 2147483646 w 670"/>
                <a:gd name="T7" fmla="*/ 2147483646 h 400"/>
                <a:gd name="T8" fmla="*/ 2147483646 w 670"/>
                <a:gd name="T9" fmla="*/ 2147483646 h 400"/>
                <a:gd name="T10" fmla="*/ 2147483646 w 670"/>
                <a:gd name="T11" fmla="*/ 2147483646 h 400"/>
                <a:gd name="T12" fmla="*/ 2147483646 w 670"/>
                <a:gd name="T13" fmla="*/ 2147483646 h 400"/>
                <a:gd name="T14" fmla="*/ 2147483646 w 670"/>
                <a:gd name="T15" fmla="*/ 2147483646 h 400"/>
                <a:gd name="T16" fmla="*/ 2147483646 w 670"/>
                <a:gd name="T17" fmla="*/ 2147483646 h 400"/>
                <a:gd name="T18" fmla="*/ 2147483646 w 670"/>
                <a:gd name="T19" fmla="*/ 2147483646 h 400"/>
                <a:gd name="T20" fmla="*/ 2147483646 w 670"/>
                <a:gd name="T21" fmla="*/ 2147483646 h 400"/>
                <a:gd name="T22" fmla="*/ 2147483646 w 670"/>
                <a:gd name="T23" fmla="*/ 2147483646 h 400"/>
                <a:gd name="T24" fmla="*/ 2147483646 w 670"/>
                <a:gd name="T25" fmla="*/ 2147483646 h 400"/>
                <a:gd name="T26" fmla="*/ 2147483646 w 670"/>
                <a:gd name="T27" fmla="*/ 2147483646 h 400"/>
                <a:gd name="T28" fmla="*/ 2147483646 w 670"/>
                <a:gd name="T29" fmla="*/ 2147483646 h 400"/>
                <a:gd name="T30" fmla="*/ 2147483646 w 670"/>
                <a:gd name="T31" fmla="*/ 2147483646 h 400"/>
                <a:gd name="T32" fmla="*/ 2147483646 w 670"/>
                <a:gd name="T33" fmla="*/ 2147483646 h 40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70" h="400">
                  <a:moveTo>
                    <a:pt x="579" y="400"/>
                  </a:moveTo>
                  <a:lnTo>
                    <a:pt x="579" y="400"/>
                  </a:lnTo>
                  <a:cubicBezTo>
                    <a:pt x="574" y="400"/>
                    <a:pt x="569" y="398"/>
                    <a:pt x="565" y="394"/>
                  </a:cubicBezTo>
                  <a:cubicBezTo>
                    <a:pt x="557" y="387"/>
                    <a:pt x="557" y="374"/>
                    <a:pt x="564" y="366"/>
                  </a:cubicBezTo>
                  <a:cubicBezTo>
                    <a:pt x="572" y="358"/>
                    <a:pt x="580" y="350"/>
                    <a:pt x="588" y="343"/>
                  </a:cubicBezTo>
                  <a:cubicBezTo>
                    <a:pt x="604" y="329"/>
                    <a:pt x="627" y="307"/>
                    <a:pt x="626" y="298"/>
                  </a:cubicBezTo>
                  <a:cubicBezTo>
                    <a:pt x="626" y="297"/>
                    <a:pt x="624" y="289"/>
                    <a:pt x="600" y="279"/>
                  </a:cubicBezTo>
                  <a:cubicBezTo>
                    <a:pt x="566" y="264"/>
                    <a:pt x="156" y="78"/>
                    <a:pt x="118" y="61"/>
                  </a:cubicBezTo>
                  <a:cubicBezTo>
                    <a:pt x="92" y="49"/>
                    <a:pt x="65" y="46"/>
                    <a:pt x="40" y="95"/>
                  </a:cubicBezTo>
                  <a:cubicBezTo>
                    <a:pt x="36" y="105"/>
                    <a:pt x="24" y="109"/>
                    <a:pt x="14" y="104"/>
                  </a:cubicBezTo>
                  <a:cubicBezTo>
                    <a:pt x="4" y="99"/>
                    <a:pt x="0" y="88"/>
                    <a:pt x="5" y="78"/>
                  </a:cubicBezTo>
                  <a:cubicBezTo>
                    <a:pt x="34" y="18"/>
                    <a:pt x="79" y="0"/>
                    <a:pt x="135" y="25"/>
                  </a:cubicBezTo>
                  <a:cubicBezTo>
                    <a:pt x="173" y="41"/>
                    <a:pt x="583" y="227"/>
                    <a:pt x="616" y="242"/>
                  </a:cubicBezTo>
                  <a:cubicBezTo>
                    <a:pt x="646" y="256"/>
                    <a:pt x="662" y="272"/>
                    <a:pt x="665" y="292"/>
                  </a:cubicBezTo>
                  <a:cubicBezTo>
                    <a:pt x="670" y="322"/>
                    <a:pt x="642" y="348"/>
                    <a:pt x="615" y="372"/>
                  </a:cubicBezTo>
                  <a:cubicBezTo>
                    <a:pt x="608" y="379"/>
                    <a:pt x="600" y="387"/>
                    <a:pt x="593" y="394"/>
                  </a:cubicBezTo>
                  <a:cubicBezTo>
                    <a:pt x="589" y="398"/>
                    <a:pt x="584" y="400"/>
                    <a:pt x="579" y="400"/>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394" name="Freeform 117"/>
            <p:cNvSpPr>
              <a:spLocks noChangeArrowheads="1"/>
            </p:cNvSpPr>
            <p:nvPr/>
          </p:nvSpPr>
          <p:spPr bwMode="auto">
            <a:xfrm>
              <a:off x="6981825" y="1422401"/>
              <a:ext cx="82550" cy="263525"/>
            </a:xfrm>
            <a:custGeom>
              <a:avLst/>
              <a:gdLst>
                <a:gd name="T0" fmla="*/ 2147483646 w 197"/>
                <a:gd name="T1" fmla="*/ 2147483646 h 629"/>
                <a:gd name="T2" fmla="*/ 2147483646 w 197"/>
                <a:gd name="T3" fmla="*/ 2147483646 h 629"/>
                <a:gd name="T4" fmla="*/ 0 w 197"/>
                <a:gd name="T5" fmla="*/ 2147483646 h 629"/>
                <a:gd name="T6" fmla="*/ 0 w 197"/>
                <a:gd name="T7" fmla="*/ 2147483646 h 629"/>
                <a:gd name="T8" fmla="*/ 2147483646 w 197"/>
                <a:gd name="T9" fmla="*/ 0 h 629"/>
                <a:gd name="T10" fmla="*/ 2147483646 w 197"/>
                <a:gd name="T11" fmla="*/ 2147483646 h 629"/>
                <a:gd name="T12" fmla="*/ 2147483646 w 197"/>
                <a:gd name="T13" fmla="*/ 2147483646 h 629"/>
                <a:gd name="T14" fmla="*/ 2147483646 w 197"/>
                <a:gd name="T15" fmla="*/ 2147483646 h 629"/>
                <a:gd name="T16" fmla="*/ 2147483646 w 197"/>
                <a:gd name="T17" fmla="*/ 2147483646 h 629"/>
                <a:gd name="T18" fmla="*/ 2147483646 w 197"/>
                <a:gd name="T19" fmla="*/ 2147483646 h 629"/>
                <a:gd name="T20" fmla="*/ 2147483646 w 197"/>
                <a:gd name="T21" fmla="*/ 2147483646 h 629"/>
                <a:gd name="T22" fmla="*/ 2147483646 w 197"/>
                <a:gd name="T23" fmla="*/ 2147483646 h 629"/>
                <a:gd name="T24" fmla="*/ 2147483646 w 197"/>
                <a:gd name="T25" fmla="*/ 2147483646 h 629"/>
                <a:gd name="T26" fmla="*/ 2147483646 w 197"/>
                <a:gd name="T27" fmla="*/ 2147483646 h 629"/>
                <a:gd name="T28" fmla="*/ 2147483646 w 197"/>
                <a:gd name="T29" fmla="*/ 2147483646 h 629"/>
                <a:gd name="T30" fmla="*/ 2147483646 w 197"/>
                <a:gd name="T31" fmla="*/ 2147483646 h 629"/>
                <a:gd name="T32" fmla="*/ 2147483646 w 197"/>
                <a:gd name="T33" fmla="*/ 2147483646 h 629"/>
                <a:gd name="T34" fmla="*/ 2147483646 w 197"/>
                <a:gd name="T35" fmla="*/ 2147483646 h 629"/>
                <a:gd name="T36" fmla="*/ 2147483646 w 197"/>
                <a:gd name="T37" fmla="*/ 2147483646 h 629"/>
                <a:gd name="T38" fmla="*/ 2147483646 w 197"/>
                <a:gd name="T39" fmla="*/ 2147483646 h 6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97" h="629">
                  <a:moveTo>
                    <a:pt x="99" y="629"/>
                  </a:moveTo>
                  <a:lnTo>
                    <a:pt x="99" y="629"/>
                  </a:lnTo>
                  <a:cubicBezTo>
                    <a:pt x="45" y="629"/>
                    <a:pt x="0" y="585"/>
                    <a:pt x="0" y="530"/>
                  </a:cubicBezTo>
                  <a:lnTo>
                    <a:pt x="0" y="98"/>
                  </a:lnTo>
                  <a:cubicBezTo>
                    <a:pt x="0" y="44"/>
                    <a:pt x="45" y="0"/>
                    <a:pt x="99" y="0"/>
                  </a:cubicBezTo>
                  <a:cubicBezTo>
                    <a:pt x="153" y="0"/>
                    <a:pt x="197" y="44"/>
                    <a:pt x="197" y="98"/>
                  </a:cubicBezTo>
                  <a:lnTo>
                    <a:pt x="197" y="227"/>
                  </a:lnTo>
                  <a:cubicBezTo>
                    <a:pt x="197" y="246"/>
                    <a:pt x="182" y="261"/>
                    <a:pt x="164" y="261"/>
                  </a:cubicBezTo>
                  <a:cubicBezTo>
                    <a:pt x="146" y="261"/>
                    <a:pt x="131" y="246"/>
                    <a:pt x="131" y="227"/>
                  </a:cubicBezTo>
                  <a:lnTo>
                    <a:pt x="131" y="98"/>
                  </a:lnTo>
                  <a:cubicBezTo>
                    <a:pt x="131" y="81"/>
                    <a:pt x="116" y="67"/>
                    <a:pt x="99" y="67"/>
                  </a:cubicBezTo>
                  <a:cubicBezTo>
                    <a:pt x="81" y="67"/>
                    <a:pt x="67" y="81"/>
                    <a:pt x="67" y="98"/>
                  </a:cubicBezTo>
                  <a:lnTo>
                    <a:pt x="67" y="530"/>
                  </a:lnTo>
                  <a:cubicBezTo>
                    <a:pt x="67" y="548"/>
                    <a:pt x="81" y="562"/>
                    <a:pt x="99" y="562"/>
                  </a:cubicBezTo>
                  <a:cubicBezTo>
                    <a:pt x="116" y="562"/>
                    <a:pt x="131" y="548"/>
                    <a:pt x="131" y="530"/>
                  </a:cubicBezTo>
                  <a:lnTo>
                    <a:pt x="131" y="429"/>
                  </a:lnTo>
                  <a:cubicBezTo>
                    <a:pt x="131" y="411"/>
                    <a:pt x="146" y="396"/>
                    <a:pt x="164" y="396"/>
                  </a:cubicBezTo>
                  <a:cubicBezTo>
                    <a:pt x="182" y="396"/>
                    <a:pt x="197" y="411"/>
                    <a:pt x="197" y="429"/>
                  </a:cubicBezTo>
                  <a:lnTo>
                    <a:pt x="197" y="530"/>
                  </a:lnTo>
                  <a:cubicBezTo>
                    <a:pt x="197" y="585"/>
                    <a:pt x="153" y="629"/>
                    <a:pt x="99" y="629"/>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395" name="Freeform 118"/>
            <p:cNvSpPr>
              <a:spLocks noChangeArrowheads="1"/>
            </p:cNvSpPr>
            <p:nvPr/>
          </p:nvSpPr>
          <p:spPr bwMode="auto">
            <a:xfrm>
              <a:off x="6904038" y="1604963"/>
              <a:ext cx="227013" cy="138113"/>
            </a:xfrm>
            <a:custGeom>
              <a:avLst/>
              <a:gdLst>
                <a:gd name="T0" fmla="*/ 2147483646 w 540"/>
                <a:gd name="T1" fmla="*/ 2147483646 h 330"/>
                <a:gd name="T2" fmla="*/ 2147483646 w 540"/>
                <a:gd name="T3" fmla="*/ 2147483646 h 330"/>
                <a:gd name="T4" fmla="*/ 2147483646 w 540"/>
                <a:gd name="T5" fmla="*/ 2147483646 h 330"/>
                <a:gd name="T6" fmla="*/ 2147483646 w 540"/>
                <a:gd name="T7" fmla="*/ 2147483646 h 330"/>
                <a:gd name="T8" fmla="*/ 0 w 540"/>
                <a:gd name="T9" fmla="*/ 2147483646 h 330"/>
                <a:gd name="T10" fmla="*/ 2147483646 w 540"/>
                <a:gd name="T11" fmla="*/ 2147483646 h 330"/>
                <a:gd name="T12" fmla="*/ 2147483646 w 540"/>
                <a:gd name="T13" fmla="*/ 2147483646 h 330"/>
                <a:gd name="T14" fmla="*/ 2147483646 w 540"/>
                <a:gd name="T15" fmla="*/ 2147483646 h 330"/>
                <a:gd name="T16" fmla="*/ 2147483646 w 540"/>
                <a:gd name="T17" fmla="*/ 2147483646 h 330"/>
                <a:gd name="T18" fmla="*/ 2147483646 w 540"/>
                <a:gd name="T19" fmla="*/ 2147483646 h 330"/>
                <a:gd name="T20" fmla="*/ 2147483646 w 540"/>
                <a:gd name="T21" fmla="*/ 2147483646 h 330"/>
                <a:gd name="T22" fmla="*/ 2147483646 w 540"/>
                <a:gd name="T23" fmla="*/ 2147483646 h 330"/>
                <a:gd name="T24" fmla="*/ 2147483646 w 540"/>
                <a:gd name="T25" fmla="*/ 2147483646 h 330"/>
                <a:gd name="T26" fmla="*/ 2147483646 w 540"/>
                <a:gd name="T27" fmla="*/ 2147483646 h 330"/>
                <a:gd name="T28" fmla="*/ 2147483646 w 540"/>
                <a:gd name="T29" fmla="*/ 2147483646 h 330"/>
                <a:gd name="T30" fmla="*/ 2147483646 w 540"/>
                <a:gd name="T31" fmla="*/ 2147483646 h 330"/>
                <a:gd name="T32" fmla="*/ 2147483646 w 540"/>
                <a:gd name="T33" fmla="*/ 2147483646 h 330"/>
                <a:gd name="T34" fmla="*/ 2147483646 w 540"/>
                <a:gd name="T35" fmla="*/ 2147483646 h 330"/>
                <a:gd name="T36" fmla="*/ 2147483646 w 540"/>
                <a:gd name="T37" fmla="*/ 2147483646 h 330"/>
                <a:gd name="T38" fmla="*/ 2147483646 w 540"/>
                <a:gd name="T39" fmla="*/ 2147483646 h 33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40" h="330">
                  <a:moveTo>
                    <a:pt x="287" y="330"/>
                  </a:moveTo>
                  <a:lnTo>
                    <a:pt x="287" y="330"/>
                  </a:lnTo>
                  <a:cubicBezTo>
                    <a:pt x="281" y="330"/>
                    <a:pt x="275" y="329"/>
                    <a:pt x="270" y="325"/>
                  </a:cubicBezTo>
                  <a:lnTo>
                    <a:pt x="16" y="168"/>
                  </a:lnTo>
                  <a:cubicBezTo>
                    <a:pt x="6" y="162"/>
                    <a:pt x="0" y="151"/>
                    <a:pt x="0" y="139"/>
                  </a:cubicBezTo>
                  <a:cubicBezTo>
                    <a:pt x="1" y="127"/>
                    <a:pt x="7" y="116"/>
                    <a:pt x="17" y="110"/>
                  </a:cubicBezTo>
                  <a:lnTo>
                    <a:pt x="201" y="9"/>
                  </a:lnTo>
                  <a:cubicBezTo>
                    <a:pt x="217" y="0"/>
                    <a:pt x="237" y="6"/>
                    <a:pt x="246" y="22"/>
                  </a:cubicBezTo>
                  <a:cubicBezTo>
                    <a:pt x="255" y="38"/>
                    <a:pt x="249" y="58"/>
                    <a:pt x="233" y="67"/>
                  </a:cubicBezTo>
                  <a:lnTo>
                    <a:pt x="99" y="141"/>
                  </a:lnTo>
                  <a:lnTo>
                    <a:pt x="288" y="258"/>
                  </a:lnTo>
                  <a:lnTo>
                    <a:pt x="440" y="166"/>
                  </a:lnTo>
                  <a:lnTo>
                    <a:pt x="331" y="104"/>
                  </a:lnTo>
                  <a:cubicBezTo>
                    <a:pt x="315" y="95"/>
                    <a:pt x="309" y="75"/>
                    <a:pt x="318" y="59"/>
                  </a:cubicBezTo>
                  <a:cubicBezTo>
                    <a:pt x="327" y="43"/>
                    <a:pt x="347" y="37"/>
                    <a:pt x="363" y="46"/>
                  </a:cubicBezTo>
                  <a:lnTo>
                    <a:pt x="523" y="136"/>
                  </a:lnTo>
                  <a:cubicBezTo>
                    <a:pt x="533" y="141"/>
                    <a:pt x="540" y="152"/>
                    <a:pt x="540" y="164"/>
                  </a:cubicBezTo>
                  <a:cubicBezTo>
                    <a:pt x="540" y="176"/>
                    <a:pt x="534" y="187"/>
                    <a:pt x="524" y="193"/>
                  </a:cubicBezTo>
                  <a:lnTo>
                    <a:pt x="305" y="326"/>
                  </a:lnTo>
                  <a:cubicBezTo>
                    <a:pt x="299" y="329"/>
                    <a:pt x="293" y="330"/>
                    <a:pt x="287" y="330"/>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396" name="Freeform 119"/>
            <p:cNvSpPr>
              <a:spLocks noChangeArrowheads="1"/>
            </p:cNvSpPr>
            <p:nvPr/>
          </p:nvSpPr>
          <p:spPr bwMode="auto">
            <a:xfrm>
              <a:off x="7021513" y="1479551"/>
              <a:ext cx="57150" cy="58738"/>
            </a:xfrm>
            <a:custGeom>
              <a:avLst/>
              <a:gdLst>
                <a:gd name="T0" fmla="*/ 0 w 138"/>
                <a:gd name="T1" fmla="*/ 2147483646 h 138"/>
                <a:gd name="T2" fmla="*/ 0 w 138"/>
                <a:gd name="T3" fmla="*/ 2147483646 h 138"/>
                <a:gd name="T4" fmla="*/ 2147483646 w 138"/>
                <a:gd name="T5" fmla="*/ 0 h 138"/>
                <a:gd name="T6" fmla="*/ 2147483646 w 138"/>
                <a:gd name="T7" fmla="*/ 2147483646 h 138"/>
                <a:gd name="T8" fmla="*/ 2147483646 w 138"/>
                <a:gd name="T9" fmla="*/ 2147483646 h 138"/>
                <a:gd name="T10" fmla="*/ 0 w 138"/>
                <a:gd name="T11" fmla="*/ 2147483646 h 13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8" h="138">
                  <a:moveTo>
                    <a:pt x="0" y="69"/>
                  </a:moveTo>
                  <a:lnTo>
                    <a:pt x="0" y="69"/>
                  </a:lnTo>
                  <a:cubicBezTo>
                    <a:pt x="0" y="30"/>
                    <a:pt x="31" y="0"/>
                    <a:pt x="69" y="0"/>
                  </a:cubicBezTo>
                  <a:cubicBezTo>
                    <a:pt x="107" y="0"/>
                    <a:pt x="138" y="30"/>
                    <a:pt x="138" y="69"/>
                  </a:cubicBezTo>
                  <a:cubicBezTo>
                    <a:pt x="138" y="107"/>
                    <a:pt x="107" y="138"/>
                    <a:pt x="69" y="138"/>
                  </a:cubicBezTo>
                  <a:cubicBezTo>
                    <a:pt x="31" y="138"/>
                    <a:pt x="0" y="107"/>
                    <a:pt x="0" y="69"/>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397" name="Freeform 120"/>
            <p:cNvSpPr>
              <a:spLocks noChangeArrowheads="1"/>
            </p:cNvSpPr>
            <p:nvPr/>
          </p:nvSpPr>
          <p:spPr bwMode="auto">
            <a:xfrm>
              <a:off x="7021513" y="1570038"/>
              <a:ext cx="57150" cy="57150"/>
            </a:xfrm>
            <a:custGeom>
              <a:avLst/>
              <a:gdLst>
                <a:gd name="T0" fmla="*/ 0 w 138"/>
                <a:gd name="T1" fmla="*/ 2147483646 h 138"/>
                <a:gd name="T2" fmla="*/ 0 w 138"/>
                <a:gd name="T3" fmla="*/ 2147483646 h 138"/>
                <a:gd name="T4" fmla="*/ 2147483646 w 138"/>
                <a:gd name="T5" fmla="*/ 0 h 138"/>
                <a:gd name="T6" fmla="*/ 2147483646 w 138"/>
                <a:gd name="T7" fmla="*/ 2147483646 h 138"/>
                <a:gd name="T8" fmla="*/ 2147483646 w 138"/>
                <a:gd name="T9" fmla="*/ 2147483646 h 138"/>
                <a:gd name="T10" fmla="*/ 0 w 138"/>
                <a:gd name="T11" fmla="*/ 2147483646 h 13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8" h="138">
                  <a:moveTo>
                    <a:pt x="0" y="69"/>
                  </a:moveTo>
                  <a:lnTo>
                    <a:pt x="0" y="69"/>
                  </a:lnTo>
                  <a:cubicBezTo>
                    <a:pt x="0" y="30"/>
                    <a:pt x="31" y="0"/>
                    <a:pt x="69" y="0"/>
                  </a:cubicBezTo>
                  <a:cubicBezTo>
                    <a:pt x="107" y="0"/>
                    <a:pt x="138" y="30"/>
                    <a:pt x="138" y="69"/>
                  </a:cubicBezTo>
                  <a:cubicBezTo>
                    <a:pt x="138" y="107"/>
                    <a:pt x="107" y="138"/>
                    <a:pt x="69" y="138"/>
                  </a:cubicBezTo>
                  <a:cubicBezTo>
                    <a:pt x="31" y="138"/>
                    <a:pt x="0" y="107"/>
                    <a:pt x="0" y="69"/>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398" name="Freeform 121"/>
            <p:cNvSpPr>
              <a:spLocks noChangeArrowheads="1"/>
            </p:cNvSpPr>
            <p:nvPr/>
          </p:nvSpPr>
          <p:spPr bwMode="auto">
            <a:xfrm>
              <a:off x="6762750" y="788988"/>
              <a:ext cx="193675" cy="114300"/>
            </a:xfrm>
            <a:custGeom>
              <a:avLst/>
              <a:gdLst>
                <a:gd name="T0" fmla="*/ 2147483646 w 462"/>
                <a:gd name="T1" fmla="*/ 2147483646 h 272"/>
                <a:gd name="T2" fmla="*/ 2147483646 w 462"/>
                <a:gd name="T3" fmla="*/ 2147483646 h 272"/>
                <a:gd name="T4" fmla="*/ 2147483646 w 462"/>
                <a:gd name="T5" fmla="*/ 2147483646 h 272"/>
                <a:gd name="T6" fmla="*/ 2147483646 w 462"/>
                <a:gd name="T7" fmla="*/ 2147483646 h 272"/>
                <a:gd name="T8" fmla="*/ 2147483646 w 462"/>
                <a:gd name="T9" fmla="*/ 2147483646 h 272"/>
                <a:gd name="T10" fmla="*/ 2147483646 w 462"/>
                <a:gd name="T11" fmla="*/ 2147483646 h 272"/>
                <a:gd name="T12" fmla="*/ 2147483646 w 462"/>
                <a:gd name="T13" fmla="*/ 2147483646 h 272"/>
                <a:gd name="T14" fmla="*/ 2147483646 w 462"/>
                <a:gd name="T15" fmla="*/ 2147483646 h 272"/>
                <a:gd name="T16" fmla="*/ 2147483646 w 462"/>
                <a:gd name="T17" fmla="*/ 2147483646 h 272"/>
                <a:gd name="T18" fmla="*/ 2147483646 w 462"/>
                <a:gd name="T19" fmla="*/ 2147483646 h 272"/>
                <a:gd name="T20" fmla="*/ 2147483646 w 462"/>
                <a:gd name="T21" fmla="*/ 2147483646 h 27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62" h="272">
                  <a:moveTo>
                    <a:pt x="424" y="272"/>
                  </a:moveTo>
                  <a:lnTo>
                    <a:pt x="424" y="272"/>
                  </a:lnTo>
                  <a:cubicBezTo>
                    <a:pt x="411" y="272"/>
                    <a:pt x="398" y="263"/>
                    <a:pt x="393" y="250"/>
                  </a:cubicBezTo>
                  <a:cubicBezTo>
                    <a:pt x="368" y="183"/>
                    <a:pt x="318" y="130"/>
                    <a:pt x="254" y="100"/>
                  </a:cubicBezTo>
                  <a:cubicBezTo>
                    <a:pt x="189" y="71"/>
                    <a:pt x="116" y="68"/>
                    <a:pt x="49" y="93"/>
                  </a:cubicBezTo>
                  <a:cubicBezTo>
                    <a:pt x="32" y="100"/>
                    <a:pt x="13" y="91"/>
                    <a:pt x="6" y="74"/>
                  </a:cubicBezTo>
                  <a:cubicBezTo>
                    <a:pt x="0" y="56"/>
                    <a:pt x="9" y="37"/>
                    <a:pt x="26" y="31"/>
                  </a:cubicBezTo>
                  <a:cubicBezTo>
                    <a:pt x="109" y="0"/>
                    <a:pt x="200" y="3"/>
                    <a:pt x="281" y="40"/>
                  </a:cubicBezTo>
                  <a:cubicBezTo>
                    <a:pt x="362" y="77"/>
                    <a:pt x="424" y="143"/>
                    <a:pt x="455" y="227"/>
                  </a:cubicBezTo>
                  <a:cubicBezTo>
                    <a:pt x="462" y="244"/>
                    <a:pt x="453" y="263"/>
                    <a:pt x="436" y="270"/>
                  </a:cubicBezTo>
                  <a:cubicBezTo>
                    <a:pt x="432" y="271"/>
                    <a:pt x="428" y="272"/>
                    <a:pt x="424" y="272"/>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399" name="Freeform 122"/>
            <p:cNvSpPr>
              <a:spLocks noChangeArrowheads="1"/>
            </p:cNvSpPr>
            <p:nvPr/>
          </p:nvSpPr>
          <p:spPr bwMode="auto">
            <a:xfrm>
              <a:off x="6797675" y="847726"/>
              <a:ext cx="96838" cy="63500"/>
            </a:xfrm>
            <a:custGeom>
              <a:avLst/>
              <a:gdLst>
                <a:gd name="T0" fmla="*/ 2147483646 w 228"/>
                <a:gd name="T1" fmla="*/ 2147483646 h 148"/>
                <a:gd name="T2" fmla="*/ 2147483646 w 228"/>
                <a:gd name="T3" fmla="*/ 2147483646 h 148"/>
                <a:gd name="T4" fmla="*/ 2147483646 w 228"/>
                <a:gd name="T5" fmla="*/ 2147483646 h 148"/>
                <a:gd name="T6" fmla="*/ 2147483646 w 228"/>
                <a:gd name="T7" fmla="*/ 2147483646 h 148"/>
                <a:gd name="T8" fmla="*/ 2147483646 w 228"/>
                <a:gd name="T9" fmla="*/ 2147483646 h 148"/>
                <a:gd name="T10" fmla="*/ 2147483646 w 228"/>
                <a:gd name="T11" fmla="*/ 2147483646 h 148"/>
                <a:gd name="T12" fmla="*/ 2147483646 w 228"/>
                <a:gd name="T13" fmla="*/ 2147483646 h 148"/>
                <a:gd name="T14" fmla="*/ 2147483646 w 228"/>
                <a:gd name="T15" fmla="*/ 2147483646 h 148"/>
                <a:gd name="T16" fmla="*/ 2147483646 w 228"/>
                <a:gd name="T17" fmla="*/ 2147483646 h 148"/>
                <a:gd name="T18" fmla="*/ 2147483646 w 228"/>
                <a:gd name="T19" fmla="*/ 2147483646 h 148"/>
                <a:gd name="T20" fmla="*/ 2147483646 w 228"/>
                <a:gd name="T21" fmla="*/ 2147483646 h 1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28" h="148">
                  <a:moveTo>
                    <a:pt x="190" y="148"/>
                  </a:moveTo>
                  <a:lnTo>
                    <a:pt x="190" y="148"/>
                  </a:lnTo>
                  <a:cubicBezTo>
                    <a:pt x="177" y="148"/>
                    <a:pt x="164" y="140"/>
                    <a:pt x="159" y="126"/>
                  </a:cubicBezTo>
                  <a:cubicBezTo>
                    <a:pt x="151" y="105"/>
                    <a:pt x="135" y="88"/>
                    <a:pt x="115" y="79"/>
                  </a:cubicBezTo>
                  <a:cubicBezTo>
                    <a:pt x="94" y="69"/>
                    <a:pt x="71" y="68"/>
                    <a:pt x="49" y="76"/>
                  </a:cubicBezTo>
                  <a:cubicBezTo>
                    <a:pt x="32" y="83"/>
                    <a:pt x="13" y="74"/>
                    <a:pt x="6" y="57"/>
                  </a:cubicBezTo>
                  <a:cubicBezTo>
                    <a:pt x="0" y="39"/>
                    <a:pt x="9" y="20"/>
                    <a:pt x="26" y="14"/>
                  </a:cubicBezTo>
                  <a:cubicBezTo>
                    <a:pt x="64" y="0"/>
                    <a:pt x="105" y="1"/>
                    <a:pt x="142" y="18"/>
                  </a:cubicBezTo>
                  <a:cubicBezTo>
                    <a:pt x="179" y="35"/>
                    <a:pt x="207" y="65"/>
                    <a:pt x="222" y="103"/>
                  </a:cubicBezTo>
                  <a:cubicBezTo>
                    <a:pt x="228" y="120"/>
                    <a:pt x="219" y="139"/>
                    <a:pt x="202" y="146"/>
                  </a:cubicBezTo>
                  <a:cubicBezTo>
                    <a:pt x="198" y="147"/>
                    <a:pt x="194" y="148"/>
                    <a:pt x="190" y="148"/>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grpSp>
    </p:spTree>
    <p:extLst>
      <p:ext uri="{BB962C8B-B14F-4D97-AF65-F5344CB8AC3E}">
        <p14:creationId xmlns:p14="http://schemas.microsoft.com/office/powerpoint/2010/main" val="7025117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设备影子</a:t>
            </a:r>
          </a:p>
        </p:txBody>
      </p:sp>
      <p:sp>
        <p:nvSpPr>
          <p:cNvPr id="3" name="文本框 2"/>
          <p:cNvSpPr txBox="1"/>
          <p:nvPr/>
        </p:nvSpPr>
        <p:spPr bwMode="auto">
          <a:xfrm>
            <a:off x="5357812" y="1189842"/>
            <a:ext cx="6066780" cy="4536504"/>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defPPr>
              <a:defRPr lang="zh-CN"/>
            </a:defPPr>
            <a:lvl1pPr marL="0" indent="0" algn="just" defTabSz="801688" eaLnBrk="1" fontAlgn="base" hangingPunct="1">
              <a:lnSpc>
                <a:spcPct val="140000"/>
              </a:lnSpc>
              <a:spcBef>
                <a:spcPct val="30000"/>
              </a:spcBef>
              <a:buClr>
                <a:schemeClr val="bg1">
                  <a:lumMod val="50000"/>
                </a:schemeClr>
              </a:buClr>
              <a:buSzPct val="60000"/>
              <a:buFont typeface="Wingdings" pitchFamily="2" charset="2"/>
              <a:buNone/>
              <a:defRPr sz="2200" kern="0">
                <a:latin typeface="+mn-ea"/>
                <a:ea typeface="+mn-ea"/>
                <a:cs typeface="Arial" panose="020B0604020202020204" pitchFamily="34" charset="0"/>
              </a:defRPr>
            </a:lvl1pPr>
            <a:lvl2pPr marL="654050" indent="-252413" defTabSz="801688" eaLnBrk="1" fontAlgn="base" hangingPunct="1">
              <a:lnSpc>
                <a:spcPct val="140000"/>
              </a:lnSpc>
              <a:spcBef>
                <a:spcPct val="30000"/>
              </a:spcBef>
              <a:buClr>
                <a:schemeClr val="tx1"/>
              </a:buClr>
              <a:buSzPct val="50000"/>
              <a:buFont typeface="Wingdings" pitchFamily="2" charset="2"/>
              <a:buChar char="p"/>
              <a:defRPr sz="2000">
                <a:latin typeface="+mn-lt"/>
                <a:ea typeface="+mn-ea"/>
              </a:defRPr>
            </a:lvl2pPr>
            <a:lvl3pPr marL="1003300" indent="-201613" defTabSz="801688" eaLnBrk="1" fontAlgn="base" hangingPunct="1">
              <a:lnSpc>
                <a:spcPct val="140000"/>
              </a:lnSpc>
              <a:spcBef>
                <a:spcPct val="30000"/>
              </a:spcBef>
              <a:buSzPct val="50000"/>
              <a:buFont typeface="Wingdings" pitchFamily="2" charset="2"/>
              <a:buChar char="n"/>
              <a:defRPr>
                <a:latin typeface="FrutigerNext LT Light" pitchFamily="34" charset="0"/>
                <a:ea typeface="+mn-ea"/>
              </a:defRPr>
            </a:lvl3pPr>
            <a:lvl4pPr marL="1400175" indent="-198438" defTabSz="801688" eaLnBrk="1" fontAlgn="base" hangingPunct="1">
              <a:lnSpc>
                <a:spcPct val="140000"/>
              </a:lnSpc>
              <a:spcBef>
                <a:spcPct val="30000"/>
              </a:spcBef>
              <a:buChar char="–"/>
              <a:defRPr sz="1600">
                <a:latin typeface="+mj-lt"/>
                <a:ea typeface="+mn-ea"/>
              </a:defRPr>
            </a:lvl4pPr>
            <a:lvl5pPr marL="1801813" indent="-201613" defTabSz="801688" eaLnBrk="1" fontAlgn="base" hangingPunct="1">
              <a:lnSpc>
                <a:spcPct val="140000"/>
              </a:lnSpc>
              <a:spcBef>
                <a:spcPct val="30000"/>
              </a:spcBef>
              <a:buFont typeface="FrutigerNext LT Medium" pitchFamily="34" charset="0"/>
              <a:buChar char="~"/>
              <a:defRPr sz="1600">
                <a:latin typeface="+mj-lt"/>
                <a:ea typeface="+mn-ea"/>
              </a:defRPr>
            </a:lvl5pPr>
            <a:lvl6pPr marL="2259013" indent="-201613" defTabSz="801688" fontAlgn="base">
              <a:lnSpc>
                <a:spcPct val="140000"/>
              </a:lnSpc>
              <a:spcBef>
                <a:spcPct val="30000"/>
              </a:spcBef>
              <a:spcAft>
                <a:spcPct val="0"/>
              </a:spcAft>
              <a:buFont typeface="FrutigerNext LT Medium" pitchFamily="34" charset="0"/>
              <a:buChar char="~"/>
              <a:defRPr sz="1600">
                <a:latin typeface="+mj-lt"/>
                <a:ea typeface="+mn-ea"/>
              </a:defRPr>
            </a:lvl6pPr>
            <a:lvl7pPr marL="2716213" indent="-201613" defTabSz="801688" fontAlgn="base">
              <a:lnSpc>
                <a:spcPct val="140000"/>
              </a:lnSpc>
              <a:spcBef>
                <a:spcPct val="30000"/>
              </a:spcBef>
              <a:spcAft>
                <a:spcPct val="0"/>
              </a:spcAft>
              <a:buFont typeface="FrutigerNext LT Medium" pitchFamily="34" charset="0"/>
              <a:buChar char="~"/>
              <a:defRPr sz="1600">
                <a:latin typeface="+mj-lt"/>
                <a:ea typeface="+mn-ea"/>
              </a:defRPr>
            </a:lvl7pPr>
            <a:lvl8pPr marL="3173413" indent="-201613" defTabSz="801688" fontAlgn="base">
              <a:lnSpc>
                <a:spcPct val="140000"/>
              </a:lnSpc>
              <a:spcBef>
                <a:spcPct val="30000"/>
              </a:spcBef>
              <a:spcAft>
                <a:spcPct val="0"/>
              </a:spcAft>
              <a:buFont typeface="FrutigerNext LT Medium" pitchFamily="34" charset="0"/>
              <a:buChar char="~"/>
              <a:defRPr sz="1600">
                <a:latin typeface="+mj-lt"/>
                <a:ea typeface="+mn-ea"/>
              </a:defRPr>
            </a:lvl8pPr>
            <a:lvl9pPr marL="3630613" indent="-201613" defTabSz="801688" fontAlgn="base">
              <a:lnSpc>
                <a:spcPct val="140000"/>
              </a:lnSpc>
              <a:spcBef>
                <a:spcPct val="30000"/>
              </a:spcBef>
              <a:spcAft>
                <a:spcPct val="0"/>
              </a:spcAft>
              <a:buFont typeface="FrutigerNext LT Medium" pitchFamily="34" charset="0"/>
              <a:buChar char="~"/>
              <a:defRPr sz="1600">
                <a:latin typeface="+mj-lt"/>
                <a:ea typeface="+mn-ea"/>
              </a:defRPr>
            </a:lvl9pPr>
          </a:lstStyle>
          <a:p>
            <a:r>
              <a:rPr lang="en-US" altLang="zh-CN" sz="1800" dirty="0" smtClean="0">
                <a:latin typeface="+mn-lt"/>
              </a:rPr>
              <a:t>IoT</a:t>
            </a:r>
            <a:r>
              <a:rPr lang="zh-CN" altLang="en-US" sz="1800" dirty="0" smtClean="0">
                <a:latin typeface="+mn-lt"/>
              </a:rPr>
              <a:t>平台</a:t>
            </a:r>
            <a:r>
              <a:rPr lang="zh-CN" altLang="en-US" sz="1800" dirty="0">
                <a:latin typeface="+mn-lt"/>
              </a:rPr>
              <a:t>支持创建设备的</a:t>
            </a:r>
            <a:r>
              <a:rPr lang="zh-CN" altLang="en-US" sz="1800" dirty="0" smtClean="0">
                <a:latin typeface="+mn-lt"/>
              </a:rPr>
              <a:t>“影子”，</a:t>
            </a:r>
            <a:r>
              <a:rPr lang="zh-CN" altLang="en-US" sz="1800" dirty="0">
                <a:latin typeface="+mn-lt"/>
              </a:rPr>
              <a:t>用于存储设备</a:t>
            </a:r>
            <a:r>
              <a:rPr lang="zh-CN" altLang="en-US" sz="1800" dirty="0" smtClean="0">
                <a:latin typeface="+mn-lt"/>
              </a:rPr>
              <a:t>上报的最新数据（</a:t>
            </a:r>
            <a:r>
              <a:rPr lang="en-US" altLang="zh-CN" sz="1800" dirty="0" smtClean="0">
                <a:latin typeface="+mn-lt"/>
              </a:rPr>
              <a:t>report</a:t>
            </a:r>
            <a:r>
              <a:rPr lang="zh-CN" altLang="en-US" sz="1800" dirty="0" smtClean="0">
                <a:latin typeface="+mn-lt"/>
              </a:rPr>
              <a:t>区）和应用对设备属性的最新配置数据（</a:t>
            </a:r>
            <a:r>
              <a:rPr lang="en-US" altLang="zh-CN" sz="1800" dirty="0" smtClean="0">
                <a:latin typeface="+mn-lt"/>
              </a:rPr>
              <a:t>desired</a:t>
            </a:r>
            <a:r>
              <a:rPr lang="zh-CN" altLang="en-US" sz="1800" dirty="0" smtClean="0">
                <a:latin typeface="+mn-lt"/>
              </a:rPr>
              <a:t>区）。</a:t>
            </a:r>
            <a:endParaRPr lang="en-US" altLang="zh-CN" sz="1800" dirty="0" smtClean="0">
              <a:latin typeface="+mn-lt"/>
            </a:endParaRPr>
          </a:p>
          <a:p>
            <a:pPr marL="285750" indent="-285750">
              <a:buFont typeface="Wingdings" panose="05000000000000000000" pitchFamily="2" charset="2"/>
              <a:buChar char="l"/>
            </a:pPr>
            <a:r>
              <a:rPr lang="en-US" altLang="zh-CN" sz="1800" b="1" dirty="0">
                <a:solidFill>
                  <a:srgbClr val="C7000B"/>
                </a:solidFill>
                <a:latin typeface="+mn-lt"/>
              </a:rPr>
              <a:t>report</a:t>
            </a:r>
            <a:r>
              <a:rPr lang="zh-CN" altLang="en-US" sz="1800" b="1" dirty="0">
                <a:solidFill>
                  <a:srgbClr val="C7000B"/>
                </a:solidFill>
                <a:latin typeface="+mn-lt"/>
              </a:rPr>
              <a:t>区</a:t>
            </a:r>
            <a:endParaRPr lang="en-US" altLang="zh-CN" sz="1800" b="1" dirty="0">
              <a:solidFill>
                <a:srgbClr val="C7000B"/>
              </a:solidFill>
              <a:latin typeface="+mn-lt"/>
            </a:endParaRPr>
          </a:p>
          <a:p>
            <a:pPr marL="288000" lvl="1" indent="0">
              <a:buNone/>
            </a:pPr>
            <a:r>
              <a:rPr lang="zh-CN" altLang="en-US" sz="1600" dirty="0"/>
              <a:t>当</a:t>
            </a:r>
            <a:r>
              <a:rPr lang="en-US" altLang="zh-CN" sz="1600" dirty="0"/>
              <a:t>IoT</a:t>
            </a:r>
            <a:r>
              <a:rPr lang="zh-CN" altLang="en-US" sz="1600" dirty="0"/>
              <a:t>平台获取到设备真实数据时，会将真实数据同步到设备影子的</a:t>
            </a:r>
            <a:r>
              <a:rPr lang="en-US" altLang="zh-CN" sz="1600" dirty="0"/>
              <a:t>report</a:t>
            </a:r>
            <a:r>
              <a:rPr lang="zh-CN" altLang="en-US" sz="1600" dirty="0"/>
              <a:t>区。当设备不在线时，可以通过设备影子获取设备最新数据</a:t>
            </a:r>
            <a:r>
              <a:rPr lang="zh-CN" altLang="en-US" sz="1600" dirty="0" smtClean="0"/>
              <a:t>。</a:t>
            </a:r>
            <a:endParaRPr lang="en-US" altLang="zh-CN" dirty="0" smtClean="0"/>
          </a:p>
          <a:p>
            <a:pPr marL="285750" indent="-285750">
              <a:buFont typeface="Wingdings" panose="05000000000000000000" pitchFamily="2" charset="2"/>
              <a:buChar char="l"/>
            </a:pPr>
            <a:r>
              <a:rPr lang="en-US" altLang="zh-CN" sz="1800" b="1" dirty="0" smtClean="0">
                <a:solidFill>
                  <a:srgbClr val="C7000B"/>
                </a:solidFill>
                <a:latin typeface="+mn-lt"/>
              </a:rPr>
              <a:t>desired</a:t>
            </a:r>
            <a:r>
              <a:rPr lang="zh-CN" altLang="en-US" sz="1800" b="1" dirty="0" smtClean="0">
                <a:solidFill>
                  <a:srgbClr val="C7000B"/>
                </a:solidFill>
                <a:latin typeface="+mn-lt"/>
              </a:rPr>
              <a:t>区</a:t>
            </a:r>
            <a:endParaRPr lang="en-US" altLang="zh-CN" sz="1800" b="1" dirty="0" smtClean="0">
              <a:solidFill>
                <a:srgbClr val="C7000B"/>
              </a:solidFill>
              <a:latin typeface="+mn-lt"/>
            </a:endParaRPr>
          </a:p>
          <a:p>
            <a:pPr marL="648000" lvl="1" indent="-342900">
              <a:buSzPct val="80000"/>
              <a:buFont typeface="Wingdings" panose="05000000000000000000" pitchFamily="2" charset="2"/>
              <a:buChar char="Ø"/>
            </a:pPr>
            <a:r>
              <a:rPr lang="zh-CN" altLang="en-US" sz="1600" dirty="0" smtClean="0"/>
              <a:t>设备</a:t>
            </a:r>
            <a:r>
              <a:rPr lang="zh-CN" altLang="en-US" sz="1600" dirty="0"/>
              <a:t>在线时，设备影子的</a:t>
            </a:r>
            <a:r>
              <a:rPr lang="en-US" altLang="zh-CN" sz="1600" dirty="0"/>
              <a:t>desired</a:t>
            </a:r>
            <a:r>
              <a:rPr lang="zh-CN" altLang="en-US" sz="1600" dirty="0" smtClean="0"/>
              <a:t>区数据会即时</a:t>
            </a:r>
            <a:r>
              <a:rPr lang="zh-CN" altLang="en-US" sz="1600" dirty="0"/>
              <a:t>同步到</a:t>
            </a:r>
            <a:r>
              <a:rPr lang="zh-CN" altLang="en-US" sz="1600" dirty="0" smtClean="0"/>
              <a:t>设备。</a:t>
            </a:r>
            <a:endParaRPr lang="en-US" altLang="zh-CN" sz="1600" dirty="0" smtClean="0"/>
          </a:p>
          <a:p>
            <a:pPr marL="648000" lvl="1" indent="-342900">
              <a:buSzPct val="80000"/>
              <a:buFont typeface="Wingdings" panose="05000000000000000000" pitchFamily="2" charset="2"/>
              <a:buChar char="Ø"/>
            </a:pPr>
            <a:r>
              <a:rPr lang="zh-CN" altLang="en-US" sz="1600" dirty="0" smtClean="0"/>
              <a:t>设备</a:t>
            </a:r>
            <a:r>
              <a:rPr lang="zh-CN" altLang="en-US" sz="1600" dirty="0"/>
              <a:t>不在线时</a:t>
            </a:r>
            <a:r>
              <a:rPr lang="zh-CN" altLang="en-US" sz="1600" dirty="0" smtClean="0"/>
              <a:t>，设备</a:t>
            </a:r>
            <a:r>
              <a:rPr lang="zh-CN" altLang="en-US" sz="1600" dirty="0"/>
              <a:t>影子的</a:t>
            </a:r>
            <a:r>
              <a:rPr lang="en-US" altLang="zh-CN" sz="1600" dirty="0"/>
              <a:t>desired</a:t>
            </a:r>
            <a:r>
              <a:rPr lang="zh-CN" altLang="en-US" sz="1600" dirty="0" smtClean="0"/>
              <a:t>区数据会在设备上线后同步</a:t>
            </a:r>
            <a:r>
              <a:rPr lang="zh-CN" altLang="en-US" sz="1600" dirty="0"/>
              <a:t>到</a:t>
            </a:r>
            <a:r>
              <a:rPr lang="zh-CN" altLang="en-US" sz="1600" dirty="0" smtClean="0"/>
              <a:t>设备。</a:t>
            </a:r>
            <a:endParaRPr lang="en-US" altLang="zh-CN" sz="1600" dirty="0">
              <a:solidFill>
                <a:srgbClr val="C00000"/>
              </a:solidFill>
            </a:endParaRPr>
          </a:p>
          <a:p>
            <a:pPr indent="-348950">
              <a:buSzPct val="80000"/>
            </a:pPr>
            <a:r>
              <a:rPr lang="zh-CN" altLang="en-US" sz="1200" b="1" dirty="0" smtClean="0">
                <a:solidFill>
                  <a:srgbClr val="C7000B"/>
                </a:solidFill>
                <a:latin typeface="+mn-lt"/>
              </a:rPr>
              <a:t>仅</a:t>
            </a:r>
            <a:r>
              <a:rPr lang="en-US" altLang="zh-CN" sz="1200" b="1" dirty="0" smtClean="0">
                <a:solidFill>
                  <a:srgbClr val="C7000B"/>
                </a:solidFill>
                <a:latin typeface="+mn-lt"/>
              </a:rPr>
              <a:t>LWM2M</a:t>
            </a:r>
            <a:r>
              <a:rPr lang="zh-CN" altLang="en-US" sz="1200" b="1" dirty="0">
                <a:solidFill>
                  <a:srgbClr val="C7000B"/>
                </a:solidFill>
                <a:latin typeface="+mn-lt"/>
              </a:rPr>
              <a:t>协议</a:t>
            </a:r>
            <a:r>
              <a:rPr lang="zh-CN" altLang="en-US" sz="1200" b="1" dirty="0" smtClean="0">
                <a:solidFill>
                  <a:srgbClr val="C7000B"/>
                </a:solidFill>
                <a:latin typeface="+mn-lt"/>
              </a:rPr>
              <a:t>设备支持</a:t>
            </a:r>
            <a:r>
              <a:rPr lang="zh-CN" altLang="en-US" sz="1200" b="1" dirty="0">
                <a:solidFill>
                  <a:srgbClr val="C7000B"/>
                </a:solidFill>
                <a:latin typeface="+mn-lt"/>
              </a:rPr>
              <a:t>设备影子功能</a:t>
            </a:r>
            <a:r>
              <a:rPr lang="zh-CN" altLang="en-US" sz="1200" b="1" dirty="0" smtClean="0">
                <a:solidFill>
                  <a:srgbClr val="C7000B"/>
                </a:solidFill>
                <a:latin typeface="+mn-lt"/>
              </a:rPr>
              <a:t>。</a:t>
            </a:r>
            <a:endParaRPr lang="en-US" altLang="zh-CN" sz="1200" b="1" dirty="0" smtClean="0">
              <a:solidFill>
                <a:srgbClr val="C7000B"/>
              </a:solidFill>
              <a:latin typeface="+mn-lt"/>
            </a:endParaRPr>
          </a:p>
          <a:p>
            <a:pPr indent="-348950">
              <a:buSzPct val="80000"/>
            </a:pPr>
            <a:r>
              <a:rPr lang="zh-CN" altLang="en-US" sz="1200" b="1" dirty="0" smtClean="0">
                <a:solidFill>
                  <a:srgbClr val="C7000B"/>
                </a:solidFill>
                <a:latin typeface="+mn-lt"/>
              </a:rPr>
              <a:t>仅支持修改</a:t>
            </a:r>
            <a:r>
              <a:rPr lang="en-US" altLang="zh-CN" sz="1200" b="1" dirty="0" smtClean="0">
                <a:solidFill>
                  <a:srgbClr val="C7000B"/>
                </a:solidFill>
                <a:latin typeface="+mn-lt"/>
              </a:rPr>
              <a:t>LWM2M</a:t>
            </a:r>
            <a:r>
              <a:rPr lang="zh-CN" altLang="en-US" sz="1200" b="1" dirty="0">
                <a:solidFill>
                  <a:srgbClr val="C7000B"/>
                </a:solidFill>
                <a:latin typeface="+mn-lt"/>
              </a:rPr>
              <a:t>协议定义的属性信息，用户自定义的设备属性信息暂不支持修改。</a:t>
            </a:r>
            <a:endParaRPr lang="en-US" altLang="zh-CN" sz="1200" b="1" dirty="0">
              <a:solidFill>
                <a:srgbClr val="C7000B"/>
              </a:solidFill>
              <a:latin typeface="+mn-lt"/>
            </a:endParaRPr>
          </a:p>
        </p:txBody>
      </p:sp>
      <p:grpSp>
        <p:nvGrpSpPr>
          <p:cNvPr id="5" name="组合 4"/>
          <p:cNvGrpSpPr/>
          <p:nvPr/>
        </p:nvGrpSpPr>
        <p:grpSpPr>
          <a:xfrm>
            <a:off x="1271588" y="1264285"/>
            <a:ext cx="3670299" cy="4869085"/>
            <a:chOff x="1271588" y="1477355"/>
            <a:chExt cx="3670299" cy="4869085"/>
          </a:xfrm>
        </p:grpSpPr>
        <p:grpSp>
          <p:nvGrpSpPr>
            <p:cNvPr id="4" name="Group 4"/>
            <p:cNvGrpSpPr>
              <a:grpSpLocks noChangeAspect="1"/>
            </p:cNvGrpSpPr>
            <p:nvPr/>
          </p:nvGrpSpPr>
          <p:grpSpPr bwMode="auto">
            <a:xfrm>
              <a:off x="1271588" y="1557338"/>
              <a:ext cx="3670299" cy="4329112"/>
              <a:chOff x="801" y="981"/>
              <a:chExt cx="2312" cy="2727"/>
            </a:xfrm>
          </p:grpSpPr>
          <p:sp>
            <p:nvSpPr>
              <p:cNvPr id="7" name="AutoShape 3"/>
              <p:cNvSpPr>
                <a:spLocks noChangeAspect="1" noChangeArrowheads="1" noTextEdit="1"/>
              </p:cNvSpPr>
              <p:nvPr/>
            </p:nvSpPr>
            <p:spPr bwMode="auto">
              <a:xfrm>
                <a:off x="801" y="981"/>
                <a:ext cx="2245" cy="2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Rectangle 6"/>
              <p:cNvSpPr>
                <a:spLocks noChangeArrowheads="1"/>
              </p:cNvSpPr>
              <p:nvPr/>
            </p:nvSpPr>
            <p:spPr bwMode="auto">
              <a:xfrm>
                <a:off x="909" y="1702"/>
                <a:ext cx="2050" cy="1000"/>
              </a:xfrm>
              <a:prstGeom prst="rect">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Rectangle 9"/>
              <p:cNvSpPr>
                <a:spLocks noChangeArrowheads="1"/>
              </p:cNvSpPr>
              <p:nvPr/>
            </p:nvSpPr>
            <p:spPr bwMode="auto">
              <a:xfrm>
                <a:off x="2366" y="1808"/>
                <a:ext cx="485"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defRPr>
                    <a:solidFill>
                      <a:schemeClr val="tx1"/>
                    </a:solidFill>
                    <a:latin typeface="Arial" panose="020B0604020202020204" pitchFamily="34" charset="0"/>
                  </a:defRPr>
                </a:lvl1pPr>
                <a:lvl2pPr eaLnBrk="0" fontAlgn="base" hangingPunct="0">
                  <a:defRPr>
                    <a:solidFill>
                      <a:schemeClr val="tx1"/>
                    </a:solidFill>
                    <a:latin typeface="Arial" panose="020B0604020202020204" pitchFamily="34" charset="0"/>
                  </a:defRPr>
                </a:lvl2pPr>
                <a:lvl3pPr eaLnBrk="0" fontAlgn="base" hangingPunct="0">
                  <a:defRPr>
                    <a:solidFill>
                      <a:schemeClr val="tx1"/>
                    </a:solidFill>
                    <a:latin typeface="Arial" panose="020B0604020202020204" pitchFamily="34" charset="0"/>
                  </a:defRPr>
                </a:lvl3pPr>
                <a:lvl4pPr eaLnBrk="0" fontAlgn="base" hangingPunct="0">
                  <a:defRPr>
                    <a:solidFill>
                      <a:schemeClr val="tx1"/>
                    </a:solidFill>
                    <a:latin typeface="Arial" panose="020B0604020202020204" pitchFamily="34" charset="0"/>
                  </a:defRPr>
                </a:lvl4pPr>
                <a:lvl5pPr eaLnBrk="0" fontAlgn="base"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en-US" sz="1200" b="1">
                    <a:solidFill>
                      <a:srgbClr val="FFFFFF"/>
                    </a:solidFill>
                    <a:latin typeface="+mn-lt"/>
                  </a:rPr>
                  <a:t>物</a:t>
                </a:r>
                <a:r>
                  <a:rPr lang="zh-CN" altLang="en-US" sz="1200" b="1" smtClean="0">
                    <a:solidFill>
                      <a:srgbClr val="FFFFFF"/>
                    </a:solidFill>
                    <a:latin typeface="+mn-lt"/>
                  </a:rPr>
                  <a:t>联网平台</a:t>
                </a:r>
                <a:endParaRPr kumimoji="0" lang="zh-CN" altLang="zh-CN" sz="1800" b="0" i="0" u="none" strike="noStrike" cap="none" normalizeH="0" baseline="0" smtClean="0">
                  <a:ln>
                    <a:noFill/>
                  </a:ln>
                  <a:solidFill>
                    <a:schemeClr val="tx1"/>
                  </a:solidFill>
                  <a:effectLst/>
                  <a:latin typeface="+mn-lt"/>
                </a:endParaRPr>
              </a:p>
            </p:txBody>
          </p:sp>
          <p:sp>
            <p:nvSpPr>
              <p:cNvPr id="13" name="Freeform 10"/>
              <p:cNvSpPr>
                <a:spLocks noEditPoints="1"/>
              </p:cNvSpPr>
              <p:nvPr/>
            </p:nvSpPr>
            <p:spPr bwMode="auto">
              <a:xfrm>
                <a:off x="1237" y="2123"/>
                <a:ext cx="615" cy="301"/>
              </a:xfrm>
              <a:custGeom>
                <a:avLst/>
                <a:gdLst>
                  <a:gd name="T0" fmla="*/ 16 w 1302"/>
                  <a:gd name="T1" fmla="*/ 160 h 637"/>
                  <a:gd name="T2" fmla="*/ 16 w 1302"/>
                  <a:gd name="T3" fmla="*/ 32 h 637"/>
                  <a:gd name="T4" fmla="*/ 32 w 1302"/>
                  <a:gd name="T5" fmla="*/ 336 h 637"/>
                  <a:gd name="T6" fmla="*/ 0 w 1302"/>
                  <a:gd name="T7" fmla="*/ 240 h 637"/>
                  <a:gd name="T8" fmla="*/ 32 w 1302"/>
                  <a:gd name="T9" fmla="*/ 432 h 637"/>
                  <a:gd name="T10" fmla="*/ 0 w 1302"/>
                  <a:gd name="T11" fmla="*/ 528 h 637"/>
                  <a:gd name="T12" fmla="*/ 32 w 1302"/>
                  <a:gd name="T13" fmla="*/ 432 h 637"/>
                  <a:gd name="T14" fmla="*/ 131 w 1302"/>
                  <a:gd name="T15" fmla="*/ 621 h 637"/>
                  <a:gd name="T16" fmla="*/ 3 w 1302"/>
                  <a:gd name="T17" fmla="*/ 621 h 637"/>
                  <a:gd name="T18" fmla="*/ 307 w 1302"/>
                  <a:gd name="T19" fmla="*/ 605 h 637"/>
                  <a:gd name="T20" fmla="*/ 211 w 1302"/>
                  <a:gd name="T21" fmla="*/ 637 h 637"/>
                  <a:gd name="T22" fmla="*/ 403 w 1302"/>
                  <a:gd name="T23" fmla="*/ 605 h 637"/>
                  <a:gd name="T24" fmla="*/ 499 w 1302"/>
                  <a:gd name="T25" fmla="*/ 637 h 637"/>
                  <a:gd name="T26" fmla="*/ 403 w 1302"/>
                  <a:gd name="T27" fmla="*/ 605 h 637"/>
                  <a:gd name="T28" fmla="*/ 707 w 1302"/>
                  <a:gd name="T29" fmla="*/ 621 h 637"/>
                  <a:gd name="T30" fmla="*/ 579 w 1302"/>
                  <a:gd name="T31" fmla="*/ 621 h 637"/>
                  <a:gd name="T32" fmla="*/ 883 w 1302"/>
                  <a:gd name="T33" fmla="*/ 605 h 637"/>
                  <a:gd name="T34" fmla="*/ 787 w 1302"/>
                  <a:gd name="T35" fmla="*/ 637 h 637"/>
                  <a:gd name="T36" fmla="*/ 979 w 1302"/>
                  <a:gd name="T37" fmla="*/ 605 h 637"/>
                  <a:gd name="T38" fmla="*/ 1075 w 1302"/>
                  <a:gd name="T39" fmla="*/ 637 h 637"/>
                  <a:gd name="T40" fmla="*/ 979 w 1302"/>
                  <a:gd name="T41" fmla="*/ 605 h 637"/>
                  <a:gd name="T42" fmla="*/ 1283 w 1302"/>
                  <a:gd name="T43" fmla="*/ 621 h 637"/>
                  <a:gd name="T44" fmla="*/ 1155 w 1302"/>
                  <a:gd name="T45" fmla="*/ 621 h 637"/>
                  <a:gd name="T46" fmla="*/ 1270 w 1302"/>
                  <a:gd name="T47" fmla="*/ 448 h 637"/>
                  <a:gd name="T48" fmla="*/ 1302 w 1302"/>
                  <a:gd name="T49" fmla="*/ 544 h 637"/>
                  <a:gd name="T50" fmla="*/ 1270 w 1302"/>
                  <a:gd name="T51" fmla="*/ 352 h 637"/>
                  <a:gd name="T52" fmla="*/ 1302 w 1302"/>
                  <a:gd name="T53" fmla="*/ 256 h 637"/>
                  <a:gd name="T54" fmla="*/ 1270 w 1302"/>
                  <a:gd name="T55" fmla="*/ 352 h 637"/>
                  <a:gd name="T56" fmla="*/ 1286 w 1302"/>
                  <a:gd name="T57" fmla="*/ 48 h 637"/>
                  <a:gd name="T58" fmla="*/ 1286 w 1302"/>
                  <a:gd name="T59" fmla="*/ 176 h 637"/>
                  <a:gd name="T60" fmla="*/ 1141 w 1302"/>
                  <a:gd name="T61" fmla="*/ 32 h 637"/>
                  <a:gd name="T62" fmla="*/ 1237 w 1302"/>
                  <a:gd name="T63" fmla="*/ 0 h 637"/>
                  <a:gd name="T64" fmla="*/ 1045 w 1302"/>
                  <a:gd name="T65" fmla="*/ 32 h 637"/>
                  <a:gd name="T66" fmla="*/ 949 w 1302"/>
                  <a:gd name="T67" fmla="*/ 0 h 637"/>
                  <a:gd name="T68" fmla="*/ 1045 w 1302"/>
                  <a:gd name="T69" fmla="*/ 32 h 637"/>
                  <a:gd name="T70" fmla="*/ 741 w 1302"/>
                  <a:gd name="T71" fmla="*/ 16 h 637"/>
                  <a:gd name="T72" fmla="*/ 869 w 1302"/>
                  <a:gd name="T73" fmla="*/ 16 h 637"/>
                  <a:gd name="T74" fmla="*/ 565 w 1302"/>
                  <a:gd name="T75" fmla="*/ 32 h 637"/>
                  <a:gd name="T76" fmla="*/ 661 w 1302"/>
                  <a:gd name="T77" fmla="*/ 0 h 637"/>
                  <a:gd name="T78" fmla="*/ 469 w 1302"/>
                  <a:gd name="T79" fmla="*/ 32 h 637"/>
                  <a:gd name="T80" fmla="*/ 373 w 1302"/>
                  <a:gd name="T81" fmla="*/ 0 h 637"/>
                  <a:gd name="T82" fmla="*/ 469 w 1302"/>
                  <a:gd name="T83" fmla="*/ 32 h 637"/>
                  <a:gd name="T84" fmla="*/ 165 w 1302"/>
                  <a:gd name="T85" fmla="*/ 16 h 637"/>
                  <a:gd name="T86" fmla="*/ 293 w 1302"/>
                  <a:gd name="T87" fmla="*/ 16 h 637"/>
                  <a:gd name="T88" fmla="*/ 16 w 1302"/>
                  <a:gd name="T89" fmla="*/ 32 h 637"/>
                  <a:gd name="T90" fmla="*/ 85 w 1302"/>
                  <a:gd name="T91" fmla="*/ 0 h 6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02" h="637">
                    <a:moveTo>
                      <a:pt x="32" y="48"/>
                    </a:moveTo>
                    <a:lnTo>
                      <a:pt x="32" y="144"/>
                    </a:lnTo>
                    <a:cubicBezTo>
                      <a:pt x="32" y="153"/>
                      <a:pt x="25" y="160"/>
                      <a:pt x="16" y="160"/>
                    </a:cubicBezTo>
                    <a:cubicBezTo>
                      <a:pt x="7" y="160"/>
                      <a:pt x="0" y="153"/>
                      <a:pt x="0" y="144"/>
                    </a:cubicBezTo>
                    <a:lnTo>
                      <a:pt x="0" y="48"/>
                    </a:lnTo>
                    <a:cubicBezTo>
                      <a:pt x="0" y="40"/>
                      <a:pt x="7" y="32"/>
                      <a:pt x="16" y="32"/>
                    </a:cubicBezTo>
                    <a:cubicBezTo>
                      <a:pt x="25" y="32"/>
                      <a:pt x="32" y="40"/>
                      <a:pt x="32" y="48"/>
                    </a:cubicBezTo>
                    <a:close/>
                    <a:moveTo>
                      <a:pt x="32" y="240"/>
                    </a:moveTo>
                    <a:lnTo>
                      <a:pt x="32" y="336"/>
                    </a:lnTo>
                    <a:cubicBezTo>
                      <a:pt x="32" y="345"/>
                      <a:pt x="25" y="352"/>
                      <a:pt x="16" y="352"/>
                    </a:cubicBezTo>
                    <a:cubicBezTo>
                      <a:pt x="7" y="352"/>
                      <a:pt x="0" y="345"/>
                      <a:pt x="0" y="336"/>
                    </a:cubicBezTo>
                    <a:lnTo>
                      <a:pt x="0" y="240"/>
                    </a:lnTo>
                    <a:cubicBezTo>
                      <a:pt x="0" y="232"/>
                      <a:pt x="7" y="224"/>
                      <a:pt x="16" y="224"/>
                    </a:cubicBezTo>
                    <a:cubicBezTo>
                      <a:pt x="25" y="224"/>
                      <a:pt x="32" y="232"/>
                      <a:pt x="32" y="240"/>
                    </a:cubicBezTo>
                    <a:close/>
                    <a:moveTo>
                      <a:pt x="32" y="432"/>
                    </a:moveTo>
                    <a:lnTo>
                      <a:pt x="32" y="528"/>
                    </a:lnTo>
                    <a:cubicBezTo>
                      <a:pt x="32" y="537"/>
                      <a:pt x="25" y="544"/>
                      <a:pt x="16" y="544"/>
                    </a:cubicBezTo>
                    <a:cubicBezTo>
                      <a:pt x="7" y="544"/>
                      <a:pt x="0" y="537"/>
                      <a:pt x="0" y="528"/>
                    </a:cubicBezTo>
                    <a:lnTo>
                      <a:pt x="0" y="432"/>
                    </a:lnTo>
                    <a:cubicBezTo>
                      <a:pt x="0" y="424"/>
                      <a:pt x="7" y="416"/>
                      <a:pt x="16" y="416"/>
                    </a:cubicBezTo>
                    <a:cubicBezTo>
                      <a:pt x="25" y="416"/>
                      <a:pt x="32" y="424"/>
                      <a:pt x="32" y="432"/>
                    </a:cubicBezTo>
                    <a:close/>
                    <a:moveTo>
                      <a:pt x="19" y="605"/>
                    </a:moveTo>
                    <a:lnTo>
                      <a:pt x="115" y="605"/>
                    </a:lnTo>
                    <a:cubicBezTo>
                      <a:pt x="124" y="605"/>
                      <a:pt x="131" y="612"/>
                      <a:pt x="131" y="621"/>
                    </a:cubicBezTo>
                    <a:cubicBezTo>
                      <a:pt x="131" y="630"/>
                      <a:pt x="124" y="637"/>
                      <a:pt x="115" y="637"/>
                    </a:cubicBezTo>
                    <a:lnTo>
                      <a:pt x="19" y="637"/>
                    </a:lnTo>
                    <a:cubicBezTo>
                      <a:pt x="10" y="637"/>
                      <a:pt x="3" y="630"/>
                      <a:pt x="3" y="621"/>
                    </a:cubicBezTo>
                    <a:cubicBezTo>
                      <a:pt x="3" y="612"/>
                      <a:pt x="10" y="605"/>
                      <a:pt x="19" y="605"/>
                    </a:cubicBezTo>
                    <a:close/>
                    <a:moveTo>
                      <a:pt x="211" y="605"/>
                    </a:moveTo>
                    <a:lnTo>
                      <a:pt x="307" y="605"/>
                    </a:lnTo>
                    <a:cubicBezTo>
                      <a:pt x="316" y="605"/>
                      <a:pt x="323" y="612"/>
                      <a:pt x="323" y="621"/>
                    </a:cubicBezTo>
                    <a:cubicBezTo>
                      <a:pt x="323" y="630"/>
                      <a:pt x="316" y="637"/>
                      <a:pt x="307" y="637"/>
                    </a:cubicBezTo>
                    <a:lnTo>
                      <a:pt x="211" y="637"/>
                    </a:lnTo>
                    <a:cubicBezTo>
                      <a:pt x="202" y="637"/>
                      <a:pt x="195" y="630"/>
                      <a:pt x="195" y="621"/>
                    </a:cubicBezTo>
                    <a:cubicBezTo>
                      <a:pt x="195" y="612"/>
                      <a:pt x="202" y="605"/>
                      <a:pt x="211" y="605"/>
                    </a:cubicBezTo>
                    <a:close/>
                    <a:moveTo>
                      <a:pt x="403" y="605"/>
                    </a:moveTo>
                    <a:lnTo>
                      <a:pt x="499" y="605"/>
                    </a:lnTo>
                    <a:cubicBezTo>
                      <a:pt x="508" y="605"/>
                      <a:pt x="515" y="612"/>
                      <a:pt x="515" y="621"/>
                    </a:cubicBezTo>
                    <a:cubicBezTo>
                      <a:pt x="515" y="630"/>
                      <a:pt x="508" y="637"/>
                      <a:pt x="499" y="637"/>
                    </a:cubicBezTo>
                    <a:lnTo>
                      <a:pt x="403" y="637"/>
                    </a:lnTo>
                    <a:cubicBezTo>
                      <a:pt x="394" y="637"/>
                      <a:pt x="387" y="630"/>
                      <a:pt x="387" y="621"/>
                    </a:cubicBezTo>
                    <a:cubicBezTo>
                      <a:pt x="387" y="612"/>
                      <a:pt x="394" y="605"/>
                      <a:pt x="403" y="605"/>
                    </a:cubicBezTo>
                    <a:close/>
                    <a:moveTo>
                      <a:pt x="595" y="605"/>
                    </a:moveTo>
                    <a:lnTo>
                      <a:pt x="691" y="605"/>
                    </a:lnTo>
                    <a:cubicBezTo>
                      <a:pt x="700" y="605"/>
                      <a:pt x="707" y="612"/>
                      <a:pt x="707" y="621"/>
                    </a:cubicBezTo>
                    <a:cubicBezTo>
                      <a:pt x="707" y="630"/>
                      <a:pt x="700" y="637"/>
                      <a:pt x="691" y="637"/>
                    </a:cubicBezTo>
                    <a:lnTo>
                      <a:pt x="595" y="637"/>
                    </a:lnTo>
                    <a:cubicBezTo>
                      <a:pt x="586" y="637"/>
                      <a:pt x="579" y="630"/>
                      <a:pt x="579" y="621"/>
                    </a:cubicBezTo>
                    <a:cubicBezTo>
                      <a:pt x="579" y="612"/>
                      <a:pt x="586" y="605"/>
                      <a:pt x="595" y="605"/>
                    </a:cubicBezTo>
                    <a:close/>
                    <a:moveTo>
                      <a:pt x="787" y="605"/>
                    </a:moveTo>
                    <a:lnTo>
                      <a:pt x="883" y="605"/>
                    </a:lnTo>
                    <a:cubicBezTo>
                      <a:pt x="892" y="605"/>
                      <a:pt x="899" y="612"/>
                      <a:pt x="899" y="621"/>
                    </a:cubicBezTo>
                    <a:cubicBezTo>
                      <a:pt x="899" y="630"/>
                      <a:pt x="892" y="637"/>
                      <a:pt x="883" y="637"/>
                    </a:cubicBezTo>
                    <a:lnTo>
                      <a:pt x="787" y="637"/>
                    </a:lnTo>
                    <a:cubicBezTo>
                      <a:pt x="778" y="637"/>
                      <a:pt x="771" y="630"/>
                      <a:pt x="771" y="621"/>
                    </a:cubicBezTo>
                    <a:cubicBezTo>
                      <a:pt x="771" y="612"/>
                      <a:pt x="778" y="605"/>
                      <a:pt x="787" y="605"/>
                    </a:cubicBezTo>
                    <a:close/>
                    <a:moveTo>
                      <a:pt x="979" y="605"/>
                    </a:moveTo>
                    <a:lnTo>
                      <a:pt x="1075" y="605"/>
                    </a:lnTo>
                    <a:cubicBezTo>
                      <a:pt x="1084" y="605"/>
                      <a:pt x="1091" y="612"/>
                      <a:pt x="1091" y="621"/>
                    </a:cubicBezTo>
                    <a:cubicBezTo>
                      <a:pt x="1091" y="630"/>
                      <a:pt x="1084" y="637"/>
                      <a:pt x="1075" y="637"/>
                    </a:cubicBezTo>
                    <a:lnTo>
                      <a:pt x="979" y="637"/>
                    </a:lnTo>
                    <a:cubicBezTo>
                      <a:pt x="970" y="637"/>
                      <a:pt x="963" y="630"/>
                      <a:pt x="963" y="621"/>
                    </a:cubicBezTo>
                    <a:cubicBezTo>
                      <a:pt x="963" y="612"/>
                      <a:pt x="970" y="605"/>
                      <a:pt x="979" y="605"/>
                    </a:cubicBezTo>
                    <a:close/>
                    <a:moveTo>
                      <a:pt x="1171" y="605"/>
                    </a:moveTo>
                    <a:lnTo>
                      <a:pt x="1267" y="605"/>
                    </a:lnTo>
                    <a:cubicBezTo>
                      <a:pt x="1276" y="605"/>
                      <a:pt x="1283" y="612"/>
                      <a:pt x="1283" y="621"/>
                    </a:cubicBezTo>
                    <a:cubicBezTo>
                      <a:pt x="1283" y="630"/>
                      <a:pt x="1276" y="637"/>
                      <a:pt x="1267" y="637"/>
                    </a:cubicBezTo>
                    <a:lnTo>
                      <a:pt x="1171" y="637"/>
                    </a:lnTo>
                    <a:cubicBezTo>
                      <a:pt x="1162" y="637"/>
                      <a:pt x="1155" y="630"/>
                      <a:pt x="1155" y="621"/>
                    </a:cubicBezTo>
                    <a:cubicBezTo>
                      <a:pt x="1155" y="612"/>
                      <a:pt x="1162" y="605"/>
                      <a:pt x="1171" y="605"/>
                    </a:cubicBezTo>
                    <a:close/>
                    <a:moveTo>
                      <a:pt x="1270" y="544"/>
                    </a:moveTo>
                    <a:lnTo>
                      <a:pt x="1270" y="448"/>
                    </a:lnTo>
                    <a:cubicBezTo>
                      <a:pt x="1270" y="439"/>
                      <a:pt x="1277" y="432"/>
                      <a:pt x="1286" y="432"/>
                    </a:cubicBezTo>
                    <a:cubicBezTo>
                      <a:pt x="1294" y="432"/>
                      <a:pt x="1302" y="439"/>
                      <a:pt x="1302" y="448"/>
                    </a:cubicBezTo>
                    <a:lnTo>
                      <a:pt x="1302" y="544"/>
                    </a:lnTo>
                    <a:cubicBezTo>
                      <a:pt x="1302" y="553"/>
                      <a:pt x="1294" y="560"/>
                      <a:pt x="1286" y="560"/>
                    </a:cubicBezTo>
                    <a:cubicBezTo>
                      <a:pt x="1277" y="560"/>
                      <a:pt x="1270" y="553"/>
                      <a:pt x="1270" y="544"/>
                    </a:cubicBezTo>
                    <a:close/>
                    <a:moveTo>
                      <a:pt x="1270" y="352"/>
                    </a:moveTo>
                    <a:lnTo>
                      <a:pt x="1270" y="256"/>
                    </a:lnTo>
                    <a:cubicBezTo>
                      <a:pt x="1270" y="247"/>
                      <a:pt x="1277" y="240"/>
                      <a:pt x="1286" y="240"/>
                    </a:cubicBezTo>
                    <a:cubicBezTo>
                      <a:pt x="1294" y="240"/>
                      <a:pt x="1302" y="247"/>
                      <a:pt x="1302" y="256"/>
                    </a:cubicBezTo>
                    <a:lnTo>
                      <a:pt x="1302" y="352"/>
                    </a:lnTo>
                    <a:cubicBezTo>
                      <a:pt x="1302" y="361"/>
                      <a:pt x="1294" y="368"/>
                      <a:pt x="1286" y="368"/>
                    </a:cubicBezTo>
                    <a:cubicBezTo>
                      <a:pt x="1277" y="368"/>
                      <a:pt x="1270" y="361"/>
                      <a:pt x="1270" y="352"/>
                    </a:cubicBezTo>
                    <a:close/>
                    <a:moveTo>
                      <a:pt x="1270" y="160"/>
                    </a:moveTo>
                    <a:lnTo>
                      <a:pt x="1270" y="64"/>
                    </a:lnTo>
                    <a:cubicBezTo>
                      <a:pt x="1270" y="55"/>
                      <a:pt x="1277" y="48"/>
                      <a:pt x="1286" y="48"/>
                    </a:cubicBezTo>
                    <a:cubicBezTo>
                      <a:pt x="1294" y="48"/>
                      <a:pt x="1302" y="55"/>
                      <a:pt x="1302" y="64"/>
                    </a:cubicBezTo>
                    <a:lnTo>
                      <a:pt x="1302" y="160"/>
                    </a:lnTo>
                    <a:cubicBezTo>
                      <a:pt x="1302" y="169"/>
                      <a:pt x="1294" y="176"/>
                      <a:pt x="1286" y="176"/>
                    </a:cubicBezTo>
                    <a:cubicBezTo>
                      <a:pt x="1277" y="176"/>
                      <a:pt x="1270" y="169"/>
                      <a:pt x="1270" y="160"/>
                    </a:cubicBezTo>
                    <a:close/>
                    <a:moveTo>
                      <a:pt x="1237" y="32"/>
                    </a:moveTo>
                    <a:lnTo>
                      <a:pt x="1141" y="32"/>
                    </a:lnTo>
                    <a:cubicBezTo>
                      <a:pt x="1132" y="32"/>
                      <a:pt x="1125" y="25"/>
                      <a:pt x="1125" y="16"/>
                    </a:cubicBezTo>
                    <a:cubicBezTo>
                      <a:pt x="1125" y="8"/>
                      <a:pt x="1132" y="0"/>
                      <a:pt x="1141" y="0"/>
                    </a:cubicBezTo>
                    <a:lnTo>
                      <a:pt x="1237" y="0"/>
                    </a:lnTo>
                    <a:cubicBezTo>
                      <a:pt x="1246" y="0"/>
                      <a:pt x="1253" y="8"/>
                      <a:pt x="1253" y="16"/>
                    </a:cubicBezTo>
                    <a:cubicBezTo>
                      <a:pt x="1253" y="25"/>
                      <a:pt x="1246" y="32"/>
                      <a:pt x="1237" y="32"/>
                    </a:cubicBezTo>
                    <a:close/>
                    <a:moveTo>
                      <a:pt x="1045" y="32"/>
                    </a:moveTo>
                    <a:lnTo>
                      <a:pt x="949" y="32"/>
                    </a:lnTo>
                    <a:cubicBezTo>
                      <a:pt x="940" y="32"/>
                      <a:pt x="933" y="25"/>
                      <a:pt x="933" y="16"/>
                    </a:cubicBezTo>
                    <a:cubicBezTo>
                      <a:pt x="933" y="8"/>
                      <a:pt x="940" y="0"/>
                      <a:pt x="949" y="0"/>
                    </a:cubicBezTo>
                    <a:lnTo>
                      <a:pt x="1045" y="0"/>
                    </a:lnTo>
                    <a:cubicBezTo>
                      <a:pt x="1054" y="0"/>
                      <a:pt x="1061" y="8"/>
                      <a:pt x="1061" y="16"/>
                    </a:cubicBezTo>
                    <a:cubicBezTo>
                      <a:pt x="1061" y="25"/>
                      <a:pt x="1054" y="32"/>
                      <a:pt x="1045" y="32"/>
                    </a:cubicBezTo>
                    <a:close/>
                    <a:moveTo>
                      <a:pt x="853" y="32"/>
                    </a:moveTo>
                    <a:lnTo>
                      <a:pt x="757" y="32"/>
                    </a:lnTo>
                    <a:cubicBezTo>
                      <a:pt x="748" y="32"/>
                      <a:pt x="741" y="25"/>
                      <a:pt x="741" y="16"/>
                    </a:cubicBezTo>
                    <a:cubicBezTo>
                      <a:pt x="741" y="8"/>
                      <a:pt x="748" y="0"/>
                      <a:pt x="757" y="0"/>
                    </a:cubicBezTo>
                    <a:lnTo>
                      <a:pt x="853" y="0"/>
                    </a:lnTo>
                    <a:cubicBezTo>
                      <a:pt x="862" y="0"/>
                      <a:pt x="869" y="8"/>
                      <a:pt x="869" y="16"/>
                    </a:cubicBezTo>
                    <a:cubicBezTo>
                      <a:pt x="869" y="25"/>
                      <a:pt x="862" y="32"/>
                      <a:pt x="853" y="32"/>
                    </a:cubicBezTo>
                    <a:close/>
                    <a:moveTo>
                      <a:pt x="661" y="32"/>
                    </a:moveTo>
                    <a:lnTo>
                      <a:pt x="565" y="32"/>
                    </a:lnTo>
                    <a:cubicBezTo>
                      <a:pt x="556" y="32"/>
                      <a:pt x="549" y="25"/>
                      <a:pt x="549" y="16"/>
                    </a:cubicBezTo>
                    <a:cubicBezTo>
                      <a:pt x="549" y="8"/>
                      <a:pt x="556" y="0"/>
                      <a:pt x="565" y="0"/>
                    </a:cubicBezTo>
                    <a:lnTo>
                      <a:pt x="661" y="0"/>
                    </a:lnTo>
                    <a:cubicBezTo>
                      <a:pt x="670" y="0"/>
                      <a:pt x="677" y="8"/>
                      <a:pt x="677" y="16"/>
                    </a:cubicBezTo>
                    <a:cubicBezTo>
                      <a:pt x="677" y="25"/>
                      <a:pt x="670" y="32"/>
                      <a:pt x="661" y="32"/>
                    </a:cubicBezTo>
                    <a:close/>
                    <a:moveTo>
                      <a:pt x="469" y="32"/>
                    </a:moveTo>
                    <a:lnTo>
                      <a:pt x="373" y="32"/>
                    </a:lnTo>
                    <a:cubicBezTo>
                      <a:pt x="364" y="32"/>
                      <a:pt x="357" y="25"/>
                      <a:pt x="357" y="16"/>
                    </a:cubicBezTo>
                    <a:cubicBezTo>
                      <a:pt x="357" y="8"/>
                      <a:pt x="364" y="0"/>
                      <a:pt x="373" y="0"/>
                    </a:cubicBezTo>
                    <a:lnTo>
                      <a:pt x="469" y="0"/>
                    </a:lnTo>
                    <a:cubicBezTo>
                      <a:pt x="478" y="0"/>
                      <a:pt x="485" y="8"/>
                      <a:pt x="485" y="16"/>
                    </a:cubicBezTo>
                    <a:cubicBezTo>
                      <a:pt x="485" y="25"/>
                      <a:pt x="478" y="32"/>
                      <a:pt x="469" y="32"/>
                    </a:cubicBezTo>
                    <a:close/>
                    <a:moveTo>
                      <a:pt x="277" y="32"/>
                    </a:moveTo>
                    <a:lnTo>
                      <a:pt x="181" y="32"/>
                    </a:lnTo>
                    <a:cubicBezTo>
                      <a:pt x="172" y="32"/>
                      <a:pt x="165" y="25"/>
                      <a:pt x="165" y="16"/>
                    </a:cubicBezTo>
                    <a:cubicBezTo>
                      <a:pt x="165" y="8"/>
                      <a:pt x="172" y="0"/>
                      <a:pt x="181" y="0"/>
                    </a:cubicBezTo>
                    <a:lnTo>
                      <a:pt x="277" y="0"/>
                    </a:lnTo>
                    <a:cubicBezTo>
                      <a:pt x="286" y="0"/>
                      <a:pt x="293" y="8"/>
                      <a:pt x="293" y="16"/>
                    </a:cubicBezTo>
                    <a:cubicBezTo>
                      <a:pt x="293" y="25"/>
                      <a:pt x="286" y="32"/>
                      <a:pt x="277" y="32"/>
                    </a:cubicBezTo>
                    <a:close/>
                    <a:moveTo>
                      <a:pt x="85" y="32"/>
                    </a:moveTo>
                    <a:lnTo>
                      <a:pt x="16" y="32"/>
                    </a:lnTo>
                    <a:cubicBezTo>
                      <a:pt x="7" y="32"/>
                      <a:pt x="0" y="25"/>
                      <a:pt x="0" y="16"/>
                    </a:cubicBezTo>
                    <a:cubicBezTo>
                      <a:pt x="0" y="8"/>
                      <a:pt x="7" y="0"/>
                      <a:pt x="16" y="0"/>
                    </a:cubicBezTo>
                    <a:lnTo>
                      <a:pt x="85" y="0"/>
                    </a:lnTo>
                    <a:cubicBezTo>
                      <a:pt x="94" y="0"/>
                      <a:pt x="101" y="8"/>
                      <a:pt x="101" y="16"/>
                    </a:cubicBezTo>
                    <a:cubicBezTo>
                      <a:pt x="101" y="25"/>
                      <a:pt x="94" y="32"/>
                      <a:pt x="85" y="32"/>
                    </a:cubicBezTo>
                    <a:close/>
                  </a:path>
                </a:pathLst>
              </a:custGeom>
              <a:solidFill>
                <a:srgbClr val="F59D56"/>
              </a:solidFill>
              <a:ln w="1588" cap="flat">
                <a:solidFill>
                  <a:srgbClr val="F59D56"/>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 name="Freeform 11"/>
              <p:cNvSpPr>
                <a:spLocks noEditPoints="1"/>
              </p:cNvSpPr>
              <p:nvPr/>
            </p:nvSpPr>
            <p:spPr bwMode="auto">
              <a:xfrm>
                <a:off x="2008" y="2116"/>
                <a:ext cx="644" cy="301"/>
              </a:xfrm>
              <a:custGeom>
                <a:avLst/>
                <a:gdLst>
                  <a:gd name="T0" fmla="*/ 16 w 1363"/>
                  <a:gd name="T1" fmla="*/ 160 h 637"/>
                  <a:gd name="T2" fmla="*/ 16 w 1363"/>
                  <a:gd name="T3" fmla="*/ 32 h 637"/>
                  <a:gd name="T4" fmla="*/ 32 w 1363"/>
                  <a:gd name="T5" fmla="*/ 336 h 637"/>
                  <a:gd name="T6" fmla="*/ 0 w 1363"/>
                  <a:gd name="T7" fmla="*/ 240 h 637"/>
                  <a:gd name="T8" fmla="*/ 32 w 1363"/>
                  <a:gd name="T9" fmla="*/ 432 h 637"/>
                  <a:gd name="T10" fmla="*/ 0 w 1363"/>
                  <a:gd name="T11" fmla="*/ 528 h 637"/>
                  <a:gd name="T12" fmla="*/ 32 w 1363"/>
                  <a:gd name="T13" fmla="*/ 432 h 637"/>
                  <a:gd name="T14" fmla="*/ 132 w 1363"/>
                  <a:gd name="T15" fmla="*/ 621 h 637"/>
                  <a:gd name="T16" fmla="*/ 4 w 1363"/>
                  <a:gd name="T17" fmla="*/ 621 h 637"/>
                  <a:gd name="T18" fmla="*/ 308 w 1363"/>
                  <a:gd name="T19" fmla="*/ 605 h 637"/>
                  <a:gd name="T20" fmla="*/ 212 w 1363"/>
                  <a:gd name="T21" fmla="*/ 637 h 637"/>
                  <a:gd name="T22" fmla="*/ 404 w 1363"/>
                  <a:gd name="T23" fmla="*/ 605 h 637"/>
                  <a:gd name="T24" fmla="*/ 500 w 1363"/>
                  <a:gd name="T25" fmla="*/ 637 h 637"/>
                  <a:gd name="T26" fmla="*/ 404 w 1363"/>
                  <a:gd name="T27" fmla="*/ 605 h 637"/>
                  <a:gd name="T28" fmla="*/ 708 w 1363"/>
                  <a:gd name="T29" fmla="*/ 621 h 637"/>
                  <a:gd name="T30" fmla="*/ 580 w 1363"/>
                  <a:gd name="T31" fmla="*/ 621 h 637"/>
                  <a:gd name="T32" fmla="*/ 884 w 1363"/>
                  <a:gd name="T33" fmla="*/ 605 h 637"/>
                  <a:gd name="T34" fmla="*/ 788 w 1363"/>
                  <a:gd name="T35" fmla="*/ 637 h 637"/>
                  <a:gd name="T36" fmla="*/ 980 w 1363"/>
                  <a:gd name="T37" fmla="*/ 605 h 637"/>
                  <a:gd name="T38" fmla="*/ 1076 w 1363"/>
                  <a:gd name="T39" fmla="*/ 637 h 637"/>
                  <a:gd name="T40" fmla="*/ 980 w 1363"/>
                  <a:gd name="T41" fmla="*/ 605 h 637"/>
                  <a:gd name="T42" fmla="*/ 1284 w 1363"/>
                  <a:gd name="T43" fmla="*/ 621 h 637"/>
                  <a:gd name="T44" fmla="*/ 1156 w 1363"/>
                  <a:gd name="T45" fmla="*/ 621 h 637"/>
                  <a:gd name="T46" fmla="*/ 1331 w 1363"/>
                  <a:gd name="T47" fmla="*/ 508 h 637"/>
                  <a:gd name="T48" fmla="*/ 1363 w 1363"/>
                  <a:gd name="T49" fmla="*/ 604 h 637"/>
                  <a:gd name="T50" fmla="*/ 1331 w 1363"/>
                  <a:gd name="T51" fmla="*/ 412 h 637"/>
                  <a:gd name="T52" fmla="*/ 1363 w 1363"/>
                  <a:gd name="T53" fmla="*/ 316 h 637"/>
                  <a:gd name="T54" fmla="*/ 1331 w 1363"/>
                  <a:gd name="T55" fmla="*/ 412 h 637"/>
                  <a:gd name="T56" fmla="*/ 1347 w 1363"/>
                  <a:gd name="T57" fmla="*/ 108 h 637"/>
                  <a:gd name="T58" fmla="*/ 1347 w 1363"/>
                  <a:gd name="T59" fmla="*/ 236 h 637"/>
                  <a:gd name="T60" fmla="*/ 1331 w 1363"/>
                  <a:gd name="T61" fmla="*/ 16 h 637"/>
                  <a:gd name="T62" fmla="*/ 1247 w 1363"/>
                  <a:gd name="T63" fmla="*/ 16 h 637"/>
                  <a:gd name="T64" fmla="*/ 1363 w 1363"/>
                  <a:gd name="T65" fmla="*/ 16 h 637"/>
                  <a:gd name="T66" fmla="*/ 1331 w 1363"/>
                  <a:gd name="T67" fmla="*/ 28 h 637"/>
                  <a:gd name="T68" fmla="*/ 1055 w 1363"/>
                  <a:gd name="T69" fmla="*/ 16 h 637"/>
                  <a:gd name="T70" fmla="*/ 1183 w 1363"/>
                  <a:gd name="T71" fmla="*/ 16 h 637"/>
                  <a:gd name="T72" fmla="*/ 879 w 1363"/>
                  <a:gd name="T73" fmla="*/ 32 h 637"/>
                  <a:gd name="T74" fmla="*/ 975 w 1363"/>
                  <a:gd name="T75" fmla="*/ 0 h 637"/>
                  <a:gd name="T76" fmla="*/ 783 w 1363"/>
                  <a:gd name="T77" fmla="*/ 32 h 637"/>
                  <a:gd name="T78" fmla="*/ 687 w 1363"/>
                  <a:gd name="T79" fmla="*/ 0 h 637"/>
                  <a:gd name="T80" fmla="*/ 783 w 1363"/>
                  <a:gd name="T81" fmla="*/ 32 h 637"/>
                  <a:gd name="T82" fmla="*/ 479 w 1363"/>
                  <a:gd name="T83" fmla="*/ 16 h 637"/>
                  <a:gd name="T84" fmla="*/ 607 w 1363"/>
                  <a:gd name="T85" fmla="*/ 16 h 637"/>
                  <a:gd name="T86" fmla="*/ 303 w 1363"/>
                  <a:gd name="T87" fmla="*/ 32 h 637"/>
                  <a:gd name="T88" fmla="*/ 399 w 1363"/>
                  <a:gd name="T89" fmla="*/ 0 h 637"/>
                  <a:gd name="T90" fmla="*/ 207 w 1363"/>
                  <a:gd name="T91" fmla="*/ 32 h 637"/>
                  <a:gd name="T92" fmla="*/ 111 w 1363"/>
                  <a:gd name="T93" fmla="*/ 0 h 637"/>
                  <a:gd name="T94" fmla="*/ 207 w 1363"/>
                  <a:gd name="T95" fmla="*/ 32 h 6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363" h="637">
                    <a:moveTo>
                      <a:pt x="32" y="48"/>
                    </a:moveTo>
                    <a:lnTo>
                      <a:pt x="32" y="144"/>
                    </a:lnTo>
                    <a:cubicBezTo>
                      <a:pt x="32" y="153"/>
                      <a:pt x="25" y="160"/>
                      <a:pt x="16" y="160"/>
                    </a:cubicBezTo>
                    <a:cubicBezTo>
                      <a:pt x="8" y="160"/>
                      <a:pt x="0" y="153"/>
                      <a:pt x="0" y="144"/>
                    </a:cubicBezTo>
                    <a:lnTo>
                      <a:pt x="0" y="48"/>
                    </a:lnTo>
                    <a:cubicBezTo>
                      <a:pt x="0" y="39"/>
                      <a:pt x="8" y="32"/>
                      <a:pt x="16" y="32"/>
                    </a:cubicBezTo>
                    <a:cubicBezTo>
                      <a:pt x="25" y="32"/>
                      <a:pt x="32" y="39"/>
                      <a:pt x="32" y="48"/>
                    </a:cubicBezTo>
                    <a:close/>
                    <a:moveTo>
                      <a:pt x="32" y="240"/>
                    </a:moveTo>
                    <a:lnTo>
                      <a:pt x="32" y="336"/>
                    </a:lnTo>
                    <a:cubicBezTo>
                      <a:pt x="32" y="345"/>
                      <a:pt x="25" y="352"/>
                      <a:pt x="16" y="352"/>
                    </a:cubicBezTo>
                    <a:cubicBezTo>
                      <a:pt x="8" y="352"/>
                      <a:pt x="0" y="345"/>
                      <a:pt x="0" y="336"/>
                    </a:cubicBezTo>
                    <a:lnTo>
                      <a:pt x="0" y="240"/>
                    </a:lnTo>
                    <a:cubicBezTo>
                      <a:pt x="0" y="231"/>
                      <a:pt x="8" y="224"/>
                      <a:pt x="16" y="224"/>
                    </a:cubicBezTo>
                    <a:cubicBezTo>
                      <a:pt x="25" y="224"/>
                      <a:pt x="32" y="231"/>
                      <a:pt x="32" y="240"/>
                    </a:cubicBezTo>
                    <a:close/>
                    <a:moveTo>
                      <a:pt x="32" y="432"/>
                    </a:moveTo>
                    <a:lnTo>
                      <a:pt x="32" y="528"/>
                    </a:lnTo>
                    <a:cubicBezTo>
                      <a:pt x="32" y="537"/>
                      <a:pt x="25" y="544"/>
                      <a:pt x="16" y="544"/>
                    </a:cubicBezTo>
                    <a:cubicBezTo>
                      <a:pt x="8" y="544"/>
                      <a:pt x="0" y="537"/>
                      <a:pt x="0" y="528"/>
                    </a:cubicBezTo>
                    <a:lnTo>
                      <a:pt x="0" y="432"/>
                    </a:lnTo>
                    <a:cubicBezTo>
                      <a:pt x="0" y="423"/>
                      <a:pt x="8" y="416"/>
                      <a:pt x="16" y="416"/>
                    </a:cubicBezTo>
                    <a:cubicBezTo>
                      <a:pt x="25" y="416"/>
                      <a:pt x="32" y="423"/>
                      <a:pt x="32" y="432"/>
                    </a:cubicBezTo>
                    <a:close/>
                    <a:moveTo>
                      <a:pt x="20" y="605"/>
                    </a:moveTo>
                    <a:lnTo>
                      <a:pt x="116" y="605"/>
                    </a:lnTo>
                    <a:cubicBezTo>
                      <a:pt x="125" y="605"/>
                      <a:pt x="132" y="612"/>
                      <a:pt x="132" y="621"/>
                    </a:cubicBezTo>
                    <a:cubicBezTo>
                      <a:pt x="132" y="630"/>
                      <a:pt x="125" y="637"/>
                      <a:pt x="116" y="637"/>
                    </a:cubicBezTo>
                    <a:lnTo>
                      <a:pt x="20" y="637"/>
                    </a:lnTo>
                    <a:cubicBezTo>
                      <a:pt x="11" y="637"/>
                      <a:pt x="4" y="630"/>
                      <a:pt x="4" y="621"/>
                    </a:cubicBezTo>
                    <a:cubicBezTo>
                      <a:pt x="4" y="612"/>
                      <a:pt x="11" y="605"/>
                      <a:pt x="20" y="605"/>
                    </a:cubicBezTo>
                    <a:close/>
                    <a:moveTo>
                      <a:pt x="212" y="605"/>
                    </a:moveTo>
                    <a:lnTo>
                      <a:pt x="308" y="605"/>
                    </a:lnTo>
                    <a:cubicBezTo>
                      <a:pt x="317" y="605"/>
                      <a:pt x="324" y="612"/>
                      <a:pt x="324" y="621"/>
                    </a:cubicBezTo>
                    <a:cubicBezTo>
                      <a:pt x="324" y="630"/>
                      <a:pt x="317" y="637"/>
                      <a:pt x="308" y="637"/>
                    </a:cubicBezTo>
                    <a:lnTo>
                      <a:pt x="212" y="637"/>
                    </a:lnTo>
                    <a:cubicBezTo>
                      <a:pt x="203" y="637"/>
                      <a:pt x="196" y="630"/>
                      <a:pt x="196" y="621"/>
                    </a:cubicBezTo>
                    <a:cubicBezTo>
                      <a:pt x="196" y="612"/>
                      <a:pt x="203" y="605"/>
                      <a:pt x="212" y="605"/>
                    </a:cubicBezTo>
                    <a:close/>
                    <a:moveTo>
                      <a:pt x="404" y="605"/>
                    </a:moveTo>
                    <a:lnTo>
                      <a:pt x="500" y="605"/>
                    </a:lnTo>
                    <a:cubicBezTo>
                      <a:pt x="509" y="605"/>
                      <a:pt x="516" y="612"/>
                      <a:pt x="516" y="621"/>
                    </a:cubicBezTo>
                    <a:cubicBezTo>
                      <a:pt x="516" y="630"/>
                      <a:pt x="509" y="637"/>
                      <a:pt x="500" y="637"/>
                    </a:cubicBezTo>
                    <a:lnTo>
                      <a:pt x="404" y="637"/>
                    </a:lnTo>
                    <a:cubicBezTo>
                      <a:pt x="395" y="637"/>
                      <a:pt x="388" y="630"/>
                      <a:pt x="388" y="621"/>
                    </a:cubicBezTo>
                    <a:cubicBezTo>
                      <a:pt x="388" y="612"/>
                      <a:pt x="395" y="605"/>
                      <a:pt x="404" y="605"/>
                    </a:cubicBezTo>
                    <a:close/>
                    <a:moveTo>
                      <a:pt x="596" y="605"/>
                    </a:moveTo>
                    <a:lnTo>
                      <a:pt x="692" y="605"/>
                    </a:lnTo>
                    <a:cubicBezTo>
                      <a:pt x="701" y="605"/>
                      <a:pt x="708" y="612"/>
                      <a:pt x="708" y="621"/>
                    </a:cubicBezTo>
                    <a:cubicBezTo>
                      <a:pt x="708" y="630"/>
                      <a:pt x="701" y="637"/>
                      <a:pt x="692" y="637"/>
                    </a:cubicBezTo>
                    <a:lnTo>
                      <a:pt x="596" y="637"/>
                    </a:lnTo>
                    <a:cubicBezTo>
                      <a:pt x="587" y="637"/>
                      <a:pt x="580" y="630"/>
                      <a:pt x="580" y="621"/>
                    </a:cubicBezTo>
                    <a:cubicBezTo>
                      <a:pt x="580" y="612"/>
                      <a:pt x="587" y="605"/>
                      <a:pt x="596" y="605"/>
                    </a:cubicBezTo>
                    <a:close/>
                    <a:moveTo>
                      <a:pt x="788" y="605"/>
                    </a:moveTo>
                    <a:lnTo>
                      <a:pt x="884" y="605"/>
                    </a:lnTo>
                    <a:cubicBezTo>
                      <a:pt x="893" y="605"/>
                      <a:pt x="900" y="612"/>
                      <a:pt x="900" y="621"/>
                    </a:cubicBezTo>
                    <a:cubicBezTo>
                      <a:pt x="900" y="630"/>
                      <a:pt x="893" y="637"/>
                      <a:pt x="884" y="637"/>
                    </a:cubicBezTo>
                    <a:lnTo>
                      <a:pt x="788" y="637"/>
                    </a:lnTo>
                    <a:cubicBezTo>
                      <a:pt x="779" y="637"/>
                      <a:pt x="772" y="630"/>
                      <a:pt x="772" y="621"/>
                    </a:cubicBezTo>
                    <a:cubicBezTo>
                      <a:pt x="772" y="612"/>
                      <a:pt x="779" y="605"/>
                      <a:pt x="788" y="605"/>
                    </a:cubicBezTo>
                    <a:close/>
                    <a:moveTo>
                      <a:pt x="980" y="605"/>
                    </a:moveTo>
                    <a:lnTo>
                      <a:pt x="1076" y="605"/>
                    </a:lnTo>
                    <a:cubicBezTo>
                      <a:pt x="1085" y="605"/>
                      <a:pt x="1092" y="612"/>
                      <a:pt x="1092" y="621"/>
                    </a:cubicBezTo>
                    <a:cubicBezTo>
                      <a:pt x="1092" y="630"/>
                      <a:pt x="1085" y="637"/>
                      <a:pt x="1076" y="637"/>
                    </a:cubicBezTo>
                    <a:lnTo>
                      <a:pt x="980" y="637"/>
                    </a:lnTo>
                    <a:cubicBezTo>
                      <a:pt x="971" y="637"/>
                      <a:pt x="964" y="630"/>
                      <a:pt x="964" y="621"/>
                    </a:cubicBezTo>
                    <a:cubicBezTo>
                      <a:pt x="964" y="612"/>
                      <a:pt x="971" y="605"/>
                      <a:pt x="980" y="605"/>
                    </a:cubicBezTo>
                    <a:close/>
                    <a:moveTo>
                      <a:pt x="1172" y="605"/>
                    </a:moveTo>
                    <a:lnTo>
                      <a:pt x="1268" y="605"/>
                    </a:lnTo>
                    <a:cubicBezTo>
                      <a:pt x="1277" y="605"/>
                      <a:pt x="1284" y="612"/>
                      <a:pt x="1284" y="621"/>
                    </a:cubicBezTo>
                    <a:cubicBezTo>
                      <a:pt x="1284" y="630"/>
                      <a:pt x="1277" y="637"/>
                      <a:pt x="1268" y="637"/>
                    </a:cubicBezTo>
                    <a:lnTo>
                      <a:pt x="1172" y="637"/>
                    </a:lnTo>
                    <a:cubicBezTo>
                      <a:pt x="1163" y="637"/>
                      <a:pt x="1156" y="630"/>
                      <a:pt x="1156" y="621"/>
                    </a:cubicBezTo>
                    <a:cubicBezTo>
                      <a:pt x="1156" y="612"/>
                      <a:pt x="1163" y="605"/>
                      <a:pt x="1172" y="605"/>
                    </a:cubicBezTo>
                    <a:close/>
                    <a:moveTo>
                      <a:pt x="1331" y="604"/>
                    </a:moveTo>
                    <a:lnTo>
                      <a:pt x="1331" y="508"/>
                    </a:lnTo>
                    <a:cubicBezTo>
                      <a:pt x="1331" y="499"/>
                      <a:pt x="1338" y="492"/>
                      <a:pt x="1347" y="492"/>
                    </a:cubicBezTo>
                    <a:cubicBezTo>
                      <a:pt x="1356" y="492"/>
                      <a:pt x="1363" y="499"/>
                      <a:pt x="1363" y="508"/>
                    </a:cubicBezTo>
                    <a:lnTo>
                      <a:pt x="1363" y="604"/>
                    </a:lnTo>
                    <a:cubicBezTo>
                      <a:pt x="1363" y="613"/>
                      <a:pt x="1356" y="620"/>
                      <a:pt x="1347" y="620"/>
                    </a:cubicBezTo>
                    <a:cubicBezTo>
                      <a:pt x="1338" y="620"/>
                      <a:pt x="1331" y="613"/>
                      <a:pt x="1331" y="604"/>
                    </a:cubicBezTo>
                    <a:close/>
                    <a:moveTo>
                      <a:pt x="1331" y="412"/>
                    </a:moveTo>
                    <a:lnTo>
                      <a:pt x="1331" y="316"/>
                    </a:lnTo>
                    <a:cubicBezTo>
                      <a:pt x="1331" y="307"/>
                      <a:pt x="1338" y="300"/>
                      <a:pt x="1347" y="300"/>
                    </a:cubicBezTo>
                    <a:cubicBezTo>
                      <a:pt x="1356" y="300"/>
                      <a:pt x="1363" y="307"/>
                      <a:pt x="1363" y="316"/>
                    </a:cubicBezTo>
                    <a:lnTo>
                      <a:pt x="1363" y="412"/>
                    </a:lnTo>
                    <a:cubicBezTo>
                      <a:pt x="1363" y="421"/>
                      <a:pt x="1356" y="428"/>
                      <a:pt x="1347" y="428"/>
                    </a:cubicBezTo>
                    <a:cubicBezTo>
                      <a:pt x="1338" y="428"/>
                      <a:pt x="1331" y="421"/>
                      <a:pt x="1331" y="412"/>
                    </a:cubicBezTo>
                    <a:close/>
                    <a:moveTo>
                      <a:pt x="1331" y="220"/>
                    </a:moveTo>
                    <a:lnTo>
                      <a:pt x="1331" y="124"/>
                    </a:lnTo>
                    <a:cubicBezTo>
                      <a:pt x="1331" y="115"/>
                      <a:pt x="1338" y="108"/>
                      <a:pt x="1347" y="108"/>
                    </a:cubicBezTo>
                    <a:cubicBezTo>
                      <a:pt x="1356" y="108"/>
                      <a:pt x="1363" y="115"/>
                      <a:pt x="1363" y="124"/>
                    </a:cubicBezTo>
                    <a:lnTo>
                      <a:pt x="1363" y="220"/>
                    </a:lnTo>
                    <a:cubicBezTo>
                      <a:pt x="1363" y="229"/>
                      <a:pt x="1356" y="236"/>
                      <a:pt x="1347" y="236"/>
                    </a:cubicBezTo>
                    <a:cubicBezTo>
                      <a:pt x="1338" y="236"/>
                      <a:pt x="1331" y="229"/>
                      <a:pt x="1331" y="220"/>
                    </a:cubicBezTo>
                    <a:close/>
                    <a:moveTo>
                      <a:pt x="1331" y="28"/>
                    </a:moveTo>
                    <a:lnTo>
                      <a:pt x="1331" y="16"/>
                    </a:lnTo>
                    <a:lnTo>
                      <a:pt x="1347" y="32"/>
                    </a:lnTo>
                    <a:lnTo>
                      <a:pt x="1263" y="32"/>
                    </a:lnTo>
                    <a:cubicBezTo>
                      <a:pt x="1254" y="32"/>
                      <a:pt x="1247" y="25"/>
                      <a:pt x="1247" y="16"/>
                    </a:cubicBezTo>
                    <a:cubicBezTo>
                      <a:pt x="1247" y="7"/>
                      <a:pt x="1254" y="0"/>
                      <a:pt x="1263" y="0"/>
                    </a:cubicBezTo>
                    <a:lnTo>
                      <a:pt x="1347" y="0"/>
                    </a:lnTo>
                    <a:cubicBezTo>
                      <a:pt x="1356" y="0"/>
                      <a:pt x="1363" y="7"/>
                      <a:pt x="1363" y="16"/>
                    </a:cubicBezTo>
                    <a:lnTo>
                      <a:pt x="1363" y="28"/>
                    </a:lnTo>
                    <a:cubicBezTo>
                      <a:pt x="1363" y="37"/>
                      <a:pt x="1356" y="44"/>
                      <a:pt x="1347" y="44"/>
                    </a:cubicBezTo>
                    <a:cubicBezTo>
                      <a:pt x="1338" y="44"/>
                      <a:pt x="1331" y="37"/>
                      <a:pt x="1331" y="28"/>
                    </a:cubicBezTo>
                    <a:close/>
                    <a:moveTo>
                      <a:pt x="1167" y="32"/>
                    </a:moveTo>
                    <a:lnTo>
                      <a:pt x="1071" y="32"/>
                    </a:lnTo>
                    <a:cubicBezTo>
                      <a:pt x="1062" y="32"/>
                      <a:pt x="1055" y="25"/>
                      <a:pt x="1055" y="16"/>
                    </a:cubicBezTo>
                    <a:cubicBezTo>
                      <a:pt x="1055" y="7"/>
                      <a:pt x="1062" y="0"/>
                      <a:pt x="1071" y="0"/>
                    </a:cubicBezTo>
                    <a:lnTo>
                      <a:pt x="1167" y="0"/>
                    </a:lnTo>
                    <a:cubicBezTo>
                      <a:pt x="1175" y="0"/>
                      <a:pt x="1183" y="7"/>
                      <a:pt x="1183" y="16"/>
                    </a:cubicBezTo>
                    <a:cubicBezTo>
                      <a:pt x="1183" y="25"/>
                      <a:pt x="1175" y="32"/>
                      <a:pt x="1167" y="32"/>
                    </a:cubicBezTo>
                    <a:close/>
                    <a:moveTo>
                      <a:pt x="975" y="32"/>
                    </a:moveTo>
                    <a:lnTo>
                      <a:pt x="879" y="32"/>
                    </a:lnTo>
                    <a:cubicBezTo>
                      <a:pt x="870" y="32"/>
                      <a:pt x="863" y="25"/>
                      <a:pt x="863" y="16"/>
                    </a:cubicBezTo>
                    <a:cubicBezTo>
                      <a:pt x="863" y="7"/>
                      <a:pt x="870" y="0"/>
                      <a:pt x="879" y="0"/>
                    </a:cubicBezTo>
                    <a:lnTo>
                      <a:pt x="975" y="0"/>
                    </a:lnTo>
                    <a:cubicBezTo>
                      <a:pt x="983" y="0"/>
                      <a:pt x="991" y="7"/>
                      <a:pt x="991" y="16"/>
                    </a:cubicBezTo>
                    <a:cubicBezTo>
                      <a:pt x="991" y="25"/>
                      <a:pt x="983" y="32"/>
                      <a:pt x="975" y="32"/>
                    </a:cubicBezTo>
                    <a:close/>
                    <a:moveTo>
                      <a:pt x="783" y="32"/>
                    </a:moveTo>
                    <a:lnTo>
                      <a:pt x="687" y="32"/>
                    </a:lnTo>
                    <a:cubicBezTo>
                      <a:pt x="678" y="32"/>
                      <a:pt x="671" y="25"/>
                      <a:pt x="671" y="16"/>
                    </a:cubicBezTo>
                    <a:cubicBezTo>
                      <a:pt x="671" y="7"/>
                      <a:pt x="678" y="0"/>
                      <a:pt x="687" y="0"/>
                    </a:cubicBezTo>
                    <a:lnTo>
                      <a:pt x="783" y="0"/>
                    </a:lnTo>
                    <a:cubicBezTo>
                      <a:pt x="791" y="0"/>
                      <a:pt x="799" y="7"/>
                      <a:pt x="799" y="16"/>
                    </a:cubicBezTo>
                    <a:cubicBezTo>
                      <a:pt x="799" y="25"/>
                      <a:pt x="791" y="32"/>
                      <a:pt x="783" y="32"/>
                    </a:cubicBezTo>
                    <a:close/>
                    <a:moveTo>
                      <a:pt x="591" y="32"/>
                    </a:moveTo>
                    <a:lnTo>
                      <a:pt x="495" y="32"/>
                    </a:lnTo>
                    <a:cubicBezTo>
                      <a:pt x="486" y="32"/>
                      <a:pt x="479" y="25"/>
                      <a:pt x="479" y="16"/>
                    </a:cubicBezTo>
                    <a:cubicBezTo>
                      <a:pt x="479" y="7"/>
                      <a:pt x="486" y="0"/>
                      <a:pt x="495" y="0"/>
                    </a:cubicBezTo>
                    <a:lnTo>
                      <a:pt x="591" y="0"/>
                    </a:lnTo>
                    <a:cubicBezTo>
                      <a:pt x="599" y="0"/>
                      <a:pt x="607" y="7"/>
                      <a:pt x="607" y="16"/>
                    </a:cubicBezTo>
                    <a:cubicBezTo>
                      <a:pt x="607" y="25"/>
                      <a:pt x="599" y="32"/>
                      <a:pt x="591" y="32"/>
                    </a:cubicBezTo>
                    <a:close/>
                    <a:moveTo>
                      <a:pt x="399" y="32"/>
                    </a:moveTo>
                    <a:lnTo>
                      <a:pt x="303" y="32"/>
                    </a:lnTo>
                    <a:cubicBezTo>
                      <a:pt x="294" y="32"/>
                      <a:pt x="287" y="25"/>
                      <a:pt x="287" y="16"/>
                    </a:cubicBezTo>
                    <a:cubicBezTo>
                      <a:pt x="287" y="7"/>
                      <a:pt x="294" y="0"/>
                      <a:pt x="303" y="0"/>
                    </a:cubicBezTo>
                    <a:lnTo>
                      <a:pt x="399" y="0"/>
                    </a:lnTo>
                    <a:cubicBezTo>
                      <a:pt x="407" y="0"/>
                      <a:pt x="415" y="7"/>
                      <a:pt x="415" y="16"/>
                    </a:cubicBezTo>
                    <a:cubicBezTo>
                      <a:pt x="415" y="25"/>
                      <a:pt x="407" y="32"/>
                      <a:pt x="399" y="32"/>
                    </a:cubicBezTo>
                    <a:close/>
                    <a:moveTo>
                      <a:pt x="207" y="32"/>
                    </a:moveTo>
                    <a:lnTo>
                      <a:pt x="111" y="32"/>
                    </a:lnTo>
                    <a:cubicBezTo>
                      <a:pt x="102" y="32"/>
                      <a:pt x="95" y="25"/>
                      <a:pt x="95" y="16"/>
                    </a:cubicBezTo>
                    <a:cubicBezTo>
                      <a:pt x="95" y="7"/>
                      <a:pt x="102" y="0"/>
                      <a:pt x="111" y="0"/>
                    </a:cubicBezTo>
                    <a:lnTo>
                      <a:pt x="207" y="0"/>
                    </a:lnTo>
                    <a:cubicBezTo>
                      <a:pt x="215" y="0"/>
                      <a:pt x="223" y="7"/>
                      <a:pt x="223" y="16"/>
                    </a:cubicBezTo>
                    <a:cubicBezTo>
                      <a:pt x="223" y="25"/>
                      <a:pt x="215" y="32"/>
                      <a:pt x="207" y="32"/>
                    </a:cubicBezTo>
                    <a:close/>
                  </a:path>
                </a:pathLst>
              </a:custGeom>
              <a:solidFill>
                <a:srgbClr val="9DBB61"/>
              </a:solidFill>
              <a:ln w="1588" cap="flat">
                <a:solidFill>
                  <a:srgbClr val="9DBB6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 name="Rectangle 12"/>
              <p:cNvSpPr>
                <a:spLocks noChangeArrowheads="1"/>
              </p:cNvSpPr>
              <p:nvPr/>
            </p:nvSpPr>
            <p:spPr bwMode="auto">
              <a:xfrm>
                <a:off x="1300" y="2225"/>
                <a:ext cx="391"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defRPr>
                    <a:solidFill>
                      <a:schemeClr val="tx1"/>
                    </a:solidFill>
                    <a:latin typeface="Arial" panose="020B0604020202020204" pitchFamily="34" charset="0"/>
                  </a:defRPr>
                </a:lvl1pPr>
                <a:lvl2pPr eaLnBrk="0" fontAlgn="base" hangingPunct="0">
                  <a:defRPr>
                    <a:solidFill>
                      <a:schemeClr val="tx1"/>
                    </a:solidFill>
                    <a:latin typeface="Arial" panose="020B0604020202020204" pitchFamily="34" charset="0"/>
                  </a:defRPr>
                </a:lvl2pPr>
                <a:lvl3pPr eaLnBrk="0" fontAlgn="base" hangingPunct="0">
                  <a:defRPr>
                    <a:solidFill>
                      <a:schemeClr val="tx1"/>
                    </a:solidFill>
                    <a:latin typeface="Arial" panose="020B0604020202020204" pitchFamily="34" charset="0"/>
                  </a:defRPr>
                </a:lvl3pPr>
                <a:lvl4pPr eaLnBrk="0" fontAlgn="base" hangingPunct="0">
                  <a:defRPr>
                    <a:solidFill>
                      <a:schemeClr val="tx1"/>
                    </a:solidFill>
                    <a:latin typeface="Arial" panose="020B0604020202020204" pitchFamily="34" charset="0"/>
                  </a:defRPr>
                </a:lvl4pPr>
                <a:lvl5pPr eaLnBrk="0" fontAlgn="base"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effectLst/>
                    <a:latin typeface="+mn-lt"/>
                  </a:rPr>
                  <a:t>R</a:t>
                </a:r>
                <a:r>
                  <a:rPr kumimoji="0" lang="zh-CN" altLang="zh-CN" sz="1200" b="0" i="0" u="none" strike="noStrike" cap="none" normalizeH="0" baseline="0" smtClean="0">
                    <a:ln>
                      <a:noFill/>
                    </a:ln>
                    <a:effectLst/>
                    <a:latin typeface="+mn-lt"/>
                  </a:rPr>
                  <a:t>eport</a:t>
                </a:r>
                <a:r>
                  <a:rPr kumimoji="0" lang="zh-CN" altLang="en-US" sz="1200" b="0" i="0" u="none" strike="noStrike" cap="none" normalizeH="0" baseline="0" smtClean="0">
                    <a:ln>
                      <a:noFill/>
                    </a:ln>
                    <a:effectLst/>
                    <a:latin typeface="+mn-lt"/>
                  </a:rPr>
                  <a:t>区</a:t>
                </a:r>
                <a:endParaRPr kumimoji="0" lang="zh-CN" altLang="zh-CN" sz="1800" b="0" i="0" u="none" strike="noStrike" cap="none" normalizeH="0" baseline="0" smtClean="0">
                  <a:ln>
                    <a:noFill/>
                  </a:ln>
                  <a:effectLst/>
                  <a:latin typeface="+mn-lt"/>
                </a:endParaRPr>
              </a:p>
            </p:txBody>
          </p:sp>
          <p:sp>
            <p:nvSpPr>
              <p:cNvPr id="17" name="Rectangle 14"/>
              <p:cNvSpPr>
                <a:spLocks noChangeArrowheads="1"/>
              </p:cNvSpPr>
              <p:nvPr/>
            </p:nvSpPr>
            <p:spPr bwMode="auto">
              <a:xfrm>
                <a:off x="2114" y="2225"/>
                <a:ext cx="42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defRPr>
                    <a:solidFill>
                      <a:schemeClr val="tx1"/>
                    </a:solidFill>
                    <a:latin typeface="Arial" panose="020B0604020202020204" pitchFamily="34" charset="0"/>
                  </a:defRPr>
                </a:lvl1pPr>
                <a:lvl2pPr eaLnBrk="0" fontAlgn="base" hangingPunct="0">
                  <a:defRPr>
                    <a:solidFill>
                      <a:schemeClr val="tx1"/>
                    </a:solidFill>
                    <a:latin typeface="Arial" panose="020B0604020202020204" pitchFamily="34" charset="0"/>
                  </a:defRPr>
                </a:lvl2pPr>
                <a:lvl3pPr eaLnBrk="0" fontAlgn="base" hangingPunct="0">
                  <a:defRPr>
                    <a:solidFill>
                      <a:schemeClr val="tx1"/>
                    </a:solidFill>
                    <a:latin typeface="Arial" panose="020B0604020202020204" pitchFamily="34" charset="0"/>
                  </a:defRPr>
                </a:lvl3pPr>
                <a:lvl4pPr eaLnBrk="0" fontAlgn="base" hangingPunct="0">
                  <a:defRPr>
                    <a:solidFill>
                      <a:schemeClr val="tx1"/>
                    </a:solidFill>
                    <a:latin typeface="Arial" panose="020B0604020202020204" pitchFamily="34" charset="0"/>
                  </a:defRPr>
                </a:lvl4pPr>
                <a:lvl5pPr eaLnBrk="0" fontAlgn="base"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effectLst/>
                    <a:latin typeface="+mn-lt"/>
                  </a:rPr>
                  <a:t>D</a:t>
                </a:r>
                <a:r>
                  <a:rPr kumimoji="0" lang="zh-CN" altLang="zh-CN" sz="1200" b="0" i="0" u="none" strike="noStrike" cap="none" normalizeH="0" baseline="0" smtClean="0">
                    <a:ln>
                      <a:noFill/>
                    </a:ln>
                    <a:effectLst/>
                    <a:latin typeface="+mn-lt"/>
                  </a:rPr>
                  <a:t>esired</a:t>
                </a:r>
                <a:r>
                  <a:rPr kumimoji="0" lang="zh-CN" altLang="en-US" sz="1200" b="0" i="0" u="none" strike="noStrike" cap="none" normalizeH="0" baseline="0" smtClean="0">
                    <a:ln>
                      <a:noFill/>
                    </a:ln>
                    <a:effectLst/>
                    <a:latin typeface="+mn-lt"/>
                  </a:rPr>
                  <a:t>区</a:t>
                </a:r>
                <a:endParaRPr kumimoji="0" lang="zh-CN" altLang="zh-CN" sz="1800" b="0" i="0" u="none" strike="noStrike" cap="none" normalizeH="0" baseline="0" smtClean="0">
                  <a:ln>
                    <a:noFill/>
                  </a:ln>
                  <a:effectLst/>
                  <a:latin typeface="+mn-lt"/>
                </a:endParaRPr>
              </a:p>
            </p:txBody>
          </p:sp>
          <p:sp>
            <p:nvSpPr>
              <p:cNvPr id="20" name="Freeform 17"/>
              <p:cNvSpPr>
                <a:spLocks/>
              </p:cNvSpPr>
              <p:nvPr/>
            </p:nvSpPr>
            <p:spPr bwMode="auto">
              <a:xfrm>
                <a:off x="1587" y="1041"/>
                <a:ext cx="657" cy="182"/>
              </a:xfrm>
              <a:custGeom>
                <a:avLst/>
                <a:gdLst>
                  <a:gd name="T0" fmla="*/ 182 w 1391"/>
                  <a:gd name="T1" fmla="*/ 386 h 386"/>
                  <a:gd name="T2" fmla="*/ 1210 w 1391"/>
                  <a:gd name="T3" fmla="*/ 386 h 386"/>
                  <a:gd name="T4" fmla="*/ 1391 w 1391"/>
                  <a:gd name="T5" fmla="*/ 205 h 386"/>
                  <a:gd name="T6" fmla="*/ 1391 w 1391"/>
                  <a:gd name="T7" fmla="*/ 181 h 386"/>
                  <a:gd name="T8" fmla="*/ 1210 w 1391"/>
                  <a:gd name="T9" fmla="*/ 0 h 386"/>
                  <a:gd name="T10" fmla="*/ 182 w 1391"/>
                  <a:gd name="T11" fmla="*/ 0 h 386"/>
                  <a:gd name="T12" fmla="*/ 0 w 1391"/>
                  <a:gd name="T13" fmla="*/ 181 h 386"/>
                  <a:gd name="T14" fmla="*/ 0 w 1391"/>
                  <a:gd name="T15" fmla="*/ 205 h 386"/>
                  <a:gd name="T16" fmla="*/ 182 w 1391"/>
                  <a:gd name="T1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1" h="386">
                    <a:moveTo>
                      <a:pt x="182" y="386"/>
                    </a:moveTo>
                    <a:lnTo>
                      <a:pt x="1210" y="386"/>
                    </a:lnTo>
                    <a:cubicBezTo>
                      <a:pt x="1310" y="386"/>
                      <a:pt x="1391" y="305"/>
                      <a:pt x="1391" y="205"/>
                    </a:cubicBezTo>
                    <a:lnTo>
                      <a:pt x="1391" y="181"/>
                    </a:lnTo>
                    <a:cubicBezTo>
                      <a:pt x="1391" y="81"/>
                      <a:pt x="1310" y="0"/>
                      <a:pt x="1210" y="0"/>
                    </a:cubicBezTo>
                    <a:lnTo>
                      <a:pt x="182" y="0"/>
                    </a:lnTo>
                    <a:cubicBezTo>
                      <a:pt x="82" y="0"/>
                      <a:pt x="0" y="81"/>
                      <a:pt x="0" y="181"/>
                    </a:cubicBezTo>
                    <a:lnTo>
                      <a:pt x="0" y="205"/>
                    </a:lnTo>
                    <a:cubicBezTo>
                      <a:pt x="0" y="305"/>
                      <a:pt x="82" y="386"/>
                      <a:pt x="182" y="386"/>
                    </a:cubicBezTo>
                    <a:close/>
                  </a:path>
                </a:pathLst>
              </a:custGeom>
              <a:noFill/>
              <a:ln w="12700"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18"/>
              <p:cNvSpPr>
                <a:spLocks noChangeArrowheads="1"/>
              </p:cNvSpPr>
              <p:nvPr/>
            </p:nvSpPr>
            <p:spPr bwMode="auto">
              <a:xfrm>
                <a:off x="1859" y="1065"/>
                <a:ext cx="133"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defRPr>
                    <a:solidFill>
                      <a:schemeClr val="tx1"/>
                    </a:solidFill>
                    <a:latin typeface="Arial" panose="020B0604020202020204" pitchFamily="34" charset="0"/>
                  </a:defRPr>
                </a:lvl1pPr>
                <a:lvl2pPr eaLnBrk="0" fontAlgn="base" hangingPunct="0">
                  <a:defRPr>
                    <a:solidFill>
                      <a:schemeClr val="tx1"/>
                    </a:solidFill>
                    <a:latin typeface="Arial" panose="020B0604020202020204" pitchFamily="34" charset="0"/>
                  </a:defRPr>
                </a:lvl2pPr>
                <a:lvl3pPr eaLnBrk="0" fontAlgn="base" hangingPunct="0">
                  <a:defRPr>
                    <a:solidFill>
                      <a:schemeClr val="tx1"/>
                    </a:solidFill>
                    <a:latin typeface="Arial" panose="020B0604020202020204" pitchFamily="34" charset="0"/>
                  </a:defRPr>
                </a:lvl3pPr>
                <a:lvl4pPr eaLnBrk="0" fontAlgn="base" hangingPunct="0">
                  <a:defRPr>
                    <a:solidFill>
                      <a:schemeClr val="tx1"/>
                    </a:solidFill>
                    <a:latin typeface="Arial" panose="020B0604020202020204" pitchFamily="34" charset="0"/>
                  </a:defRPr>
                </a:lvl4pPr>
                <a:lvl5pPr eaLnBrk="0" fontAlgn="base"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smtClean="0">
                    <a:ln>
                      <a:noFill/>
                    </a:ln>
                    <a:solidFill>
                      <a:srgbClr val="FFFFFF"/>
                    </a:solidFill>
                    <a:effectLst/>
                    <a:latin typeface="+mn-lt"/>
                  </a:rPr>
                  <a:t>SP</a:t>
                </a:r>
                <a:endParaRPr kumimoji="0" lang="zh-CN" altLang="zh-CN" sz="1800" b="0" i="0" u="none" strike="noStrike" cap="none" normalizeH="0" baseline="0" smtClean="0">
                  <a:ln>
                    <a:noFill/>
                  </a:ln>
                  <a:solidFill>
                    <a:schemeClr val="tx1"/>
                  </a:solidFill>
                  <a:effectLst/>
                  <a:latin typeface="+mn-lt"/>
                </a:endParaRPr>
              </a:p>
            </p:txBody>
          </p:sp>
          <p:sp>
            <p:nvSpPr>
              <p:cNvPr id="22" name="Freeform 19"/>
              <p:cNvSpPr>
                <a:spLocks noEditPoints="1"/>
              </p:cNvSpPr>
              <p:nvPr/>
            </p:nvSpPr>
            <p:spPr bwMode="auto">
              <a:xfrm>
                <a:off x="1542" y="1304"/>
                <a:ext cx="287" cy="780"/>
              </a:xfrm>
              <a:custGeom>
                <a:avLst/>
                <a:gdLst>
                  <a:gd name="T0" fmla="*/ 579 w 607"/>
                  <a:gd name="T1" fmla="*/ 92 h 1653"/>
                  <a:gd name="T2" fmla="*/ 555 w 607"/>
                  <a:gd name="T3" fmla="*/ 83 h 1653"/>
                  <a:gd name="T4" fmla="*/ 597 w 607"/>
                  <a:gd name="T5" fmla="*/ 3 h 1653"/>
                  <a:gd name="T6" fmla="*/ 553 w 607"/>
                  <a:gd name="T7" fmla="*/ 164 h 1653"/>
                  <a:gd name="T8" fmla="*/ 511 w 607"/>
                  <a:gd name="T9" fmla="*/ 244 h 1653"/>
                  <a:gd name="T10" fmla="*/ 529 w 607"/>
                  <a:gd name="T11" fmla="*/ 155 h 1653"/>
                  <a:gd name="T12" fmla="*/ 553 w 607"/>
                  <a:gd name="T13" fmla="*/ 164 h 1653"/>
                  <a:gd name="T14" fmla="*/ 476 w 607"/>
                  <a:gd name="T15" fmla="*/ 381 h 1653"/>
                  <a:gd name="T16" fmla="*/ 452 w 607"/>
                  <a:gd name="T17" fmla="*/ 372 h 1653"/>
                  <a:gd name="T18" fmla="*/ 494 w 607"/>
                  <a:gd name="T19" fmla="*/ 292 h 1653"/>
                  <a:gd name="T20" fmla="*/ 450 w 607"/>
                  <a:gd name="T21" fmla="*/ 453 h 1653"/>
                  <a:gd name="T22" fmla="*/ 408 w 607"/>
                  <a:gd name="T23" fmla="*/ 533 h 1653"/>
                  <a:gd name="T24" fmla="*/ 426 w 607"/>
                  <a:gd name="T25" fmla="*/ 445 h 1653"/>
                  <a:gd name="T26" fmla="*/ 450 w 607"/>
                  <a:gd name="T27" fmla="*/ 453 h 1653"/>
                  <a:gd name="T28" fmla="*/ 373 w 607"/>
                  <a:gd name="T29" fmla="*/ 670 h 1653"/>
                  <a:gd name="T30" fmla="*/ 349 w 607"/>
                  <a:gd name="T31" fmla="*/ 662 h 1653"/>
                  <a:gd name="T32" fmla="*/ 391 w 607"/>
                  <a:gd name="T33" fmla="*/ 582 h 1653"/>
                  <a:gd name="T34" fmla="*/ 347 w 607"/>
                  <a:gd name="T35" fmla="*/ 743 h 1653"/>
                  <a:gd name="T36" fmla="*/ 305 w 607"/>
                  <a:gd name="T37" fmla="*/ 823 h 1653"/>
                  <a:gd name="T38" fmla="*/ 323 w 607"/>
                  <a:gd name="T39" fmla="*/ 734 h 1653"/>
                  <a:gd name="T40" fmla="*/ 347 w 607"/>
                  <a:gd name="T41" fmla="*/ 743 h 1653"/>
                  <a:gd name="T42" fmla="*/ 270 w 607"/>
                  <a:gd name="T43" fmla="*/ 960 h 1653"/>
                  <a:gd name="T44" fmla="*/ 246 w 607"/>
                  <a:gd name="T45" fmla="*/ 951 h 1653"/>
                  <a:gd name="T46" fmla="*/ 288 w 607"/>
                  <a:gd name="T47" fmla="*/ 871 h 1653"/>
                  <a:gd name="T48" fmla="*/ 244 w 607"/>
                  <a:gd name="T49" fmla="*/ 1032 h 1653"/>
                  <a:gd name="T50" fmla="*/ 202 w 607"/>
                  <a:gd name="T51" fmla="*/ 1112 h 1653"/>
                  <a:gd name="T52" fmla="*/ 220 w 607"/>
                  <a:gd name="T53" fmla="*/ 1024 h 1653"/>
                  <a:gd name="T54" fmla="*/ 244 w 607"/>
                  <a:gd name="T55" fmla="*/ 1032 h 1653"/>
                  <a:gd name="T56" fmla="*/ 167 w 607"/>
                  <a:gd name="T57" fmla="*/ 1249 h 1653"/>
                  <a:gd name="T58" fmla="*/ 143 w 607"/>
                  <a:gd name="T59" fmla="*/ 1241 h 1653"/>
                  <a:gd name="T60" fmla="*/ 185 w 607"/>
                  <a:gd name="T61" fmla="*/ 1160 h 1653"/>
                  <a:gd name="T62" fmla="*/ 141 w 607"/>
                  <a:gd name="T63" fmla="*/ 1322 h 1653"/>
                  <a:gd name="T64" fmla="*/ 99 w 607"/>
                  <a:gd name="T65" fmla="*/ 1402 h 1653"/>
                  <a:gd name="T66" fmla="*/ 117 w 607"/>
                  <a:gd name="T67" fmla="*/ 1313 h 1653"/>
                  <a:gd name="T68" fmla="*/ 141 w 607"/>
                  <a:gd name="T69" fmla="*/ 1322 h 1653"/>
                  <a:gd name="T70" fmla="*/ 64 w 607"/>
                  <a:gd name="T71" fmla="*/ 1539 h 1653"/>
                  <a:gd name="T72" fmla="*/ 40 w 607"/>
                  <a:gd name="T73" fmla="*/ 1530 h 1653"/>
                  <a:gd name="T74" fmla="*/ 82 w 607"/>
                  <a:gd name="T75" fmla="*/ 1450 h 1653"/>
                  <a:gd name="T76" fmla="*/ 38 w 607"/>
                  <a:gd name="T77" fmla="*/ 1611 h 1653"/>
                  <a:gd name="T78" fmla="*/ 10 w 607"/>
                  <a:gd name="T79" fmla="*/ 1650 h 1653"/>
                  <a:gd name="T80" fmla="*/ 14 w 607"/>
                  <a:gd name="T81" fmla="*/ 1602 h 1653"/>
                  <a:gd name="T82" fmla="*/ 38 w 607"/>
                  <a:gd name="T83" fmla="*/ 1611 h 1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07" h="1653">
                    <a:moveTo>
                      <a:pt x="605" y="19"/>
                    </a:moveTo>
                    <a:lnTo>
                      <a:pt x="579" y="92"/>
                    </a:lnTo>
                    <a:cubicBezTo>
                      <a:pt x="576" y="98"/>
                      <a:pt x="569" y="102"/>
                      <a:pt x="562" y="99"/>
                    </a:cubicBezTo>
                    <a:cubicBezTo>
                      <a:pt x="556" y="97"/>
                      <a:pt x="552" y="90"/>
                      <a:pt x="555" y="83"/>
                    </a:cubicBezTo>
                    <a:lnTo>
                      <a:pt x="580" y="11"/>
                    </a:lnTo>
                    <a:cubicBezTo>
                      <a:pt x="583" y="4"/>
                      <a:pt x="590" y="0"/>
                      <a:pt x="597" y="3"/>
                    </a:cubicBezTo>
                    <a:cubicBezTo>
                      <a:pt x="603" y="5"/>
                      <a:pt x="607" y="13"/>
                      <a:pt x="605" y="19"/>
                    </a:cubicBezTo>
                    <a:close/>
                    <a:moveTo>
                      <a:pt x="553" y="164"/>
                    </a:moveTo>
                    <a:lnTo>
                      <a:pt x="527" y="236"/>
                    </a:lnTo>
                    <a:cubicBezTo>
                      <a:pt x="525" y="243"/>
                      <a:pt x="518" y="246"/>
                      <a:pt x="511" y="244"/>
                    </a:cubicBezTo>
                    <a:cubicBezTo>
                      <a:pt x="504" y="242"/>
                      <a:pt x="501" y="234"/>
                      <a:pt x="503" y="228"/>
                    </a:cubicBezTo>
                    <a:lnTo>
                      <a:pt x="529" y="155"/>
                    </a:lnTo>
                    <a:cubicBezTo>
                      <a:pt x="531" y="149"/>
                      <a:pt x="539" y="145"/>
                      <a:pt x="545" y="148"/>
                    </a:cubicBezTo>
                    <a:cubicBezTo>
                      <a:pt x="552" y="150"/>
                      <a:pt x="555" y="157"/>
                      <a:pt x="553" y="164"/>
                    </a:cubicBezTo>
                    <a:close/>
                    <a:moveTo>
                      <a:pt x="502" y="309"/>
                    </a:moveTo>
                    <a:lnTo>
                      <a:pt x="476" y="381"/>
                    </a:lnTo>
                    <a:cubicBezTo>
                      <a:pt x="473" y="388"/>
                      <a:pt x="466" y="391"/>
                      <a:pt x="459" y="389"/>
                    </a:cubicBezTo>
                    <a:cubicBezTo>
                      <a:pt x="453" y="386"/>
                      <a:pt x="449" y="379"/>
                      <a:pt x="452" y="372"/>
                    </a:cubicBezTo>
                    <a:lnTo>
                      <a:pt x="477" y="300"/>
                    </a:lnTo>
                    <a:cubicBezTo>
                      <a:pt x="480" y="293"/>
                      <a:pt x="487" y="290"/>
                      <a:pt x="494" y="292"/>
                    </a:cubicBezTo>
                    <a:cubicBezTo>
                      <a:pt x="500" y="295"/>
                      <a:pt x="504" y="302"/>
                      <a:pt x="502" y="309"/>
                    </a:cubicBezTo>
                    <a:close/>
                    <a:moveTo>
                      <a:pt x="450" y="453"/>
                    </a:moveTo>
                    <a:lnTo>
                      <a:pt x="424" y="526"/>
                    </a:lnTo>
                    <a:cubicBezTo>
                      <a:pt x="422" y="532"/>
                      <a:pt x="415" y="536"/>
                      <a:pt x="408" y="533"/>
                    </a:cubicBezTo>
                    <a:cubicBezTo>
                      <a:pt x="401" y="531"/>
                      <a:pt x="398" y="524"/>
                      <a:pt x="400" y="517"/>
                    </a:cubicBezTo>
                    <a:lnTo>
                      <a:pt x="426" y="445"/>
                    </a:lnTo>
                    <a:cubicBezTo>
                      <a:pt x="428" y="438"/>
                      <a:pt x="436" y="435"/>
                      <a:pt x="442" y="437"/>
                    </a:cubicBezTo>
                    <a:cubicBezTo>
                      <a:pt x="449" y="439"/>
                      <a:pt x="452" y="447"/>
                      <a:pt x="450" y="453"/>
                    </a:cubicBezTo>
                    <a:close/>
                    <a:moveTo>
                      <a:pt x="399" y="598"/>
                    </a:moveTo>
                    <a:lnTo>
                      <a:pt x="373" y="670"/>
                    </a:lnTo>
                    <a:cubicBezTo>
                      <a:pt x="370" y="677"/>
                      <a:pt x="363" y="680"/>
                      <a:pt x="356" y="678"/>
                    </a:cubicBezTo>
                    <a:cubicBezTo>
                      <a:pt x="350" y="676"/>
                      <a:pt x="346" y="668"/>
                      <a:pt x="349" y="662"/>
                    </a:cubicBezTo>
                    <a:lnTo>
                      <a:pt x="374" y="589"/>
                    </a:lnTo>
                    <a:cubicBezTo>
                      <a:pt x="377" y="583"/>
                      <a:pt x="384" y="579"/>
                      <a:pt x="391" y="582"/>
                    </a:cubicBezTo>
                    <a:cubicBezTo>
                      <a:pt x="397" y="584"/>
                      <a:pt x="401" y="591"/>
                      <a:pt x="399" y="598"/>
                    </a:cubicBezTo>
                    <a:close/>
                    <a:moveTo>
                      <a:pt x="347" y="743"/>
                    </a:moveTo>
                    <a:lnTo>
                      <a:pt x="321" y="815"/>
                    </a:lnTo>
                    <a:cubicBezTo>
                      <a:pt x="319" y="822"/>
                      <a:pt x="312" y="825"/>
                      <a:pt x="305" y="823"/>
                    </a:cubicBezTo>
                    <a:cubicBezTo>
                      <a:pt x="298" y="820"/>
                      <a:pt x="295" y="813"/>
                      <a:pt x="297" y="806"/>
                    </a:cubicBezTo>
                    <a:lnTo>
                      <a:pt x="323" y="734"/>
                    </a:lnTo>
                    <a:cubicBezTo>
                      <a:pt x="325" y="727"/>
                      <a:pt x="333" y="724"/>
                      <a:pt x="339" y="726"/>
                    </a:cubicBezTo>
                    <a:cubicBezTo>
                      <a:pt x="346" y="729"/>
                      <a:pt x="349" y="736"/>
                      <a:pt x="347" y="743"/>
                    </a:cubicBezTo>
                    <a:close/>
                    <a:moveTo>
                      <a:pt x="296" y="887"/>
                    </a:moveTo>
                    <a:lnTo>
                      <a:pt x="270" y="960"/>
                    </a:lnTo>
                    <a:cubicBezTo>
                      <a:pt x="267" y="966"/>
                      <a:pt x="260" y="970"/>
                      <a:pt x="253" y="968"/>
                    </a:cubicBezTo>
                    <a:cubicBezTo>
                      <a:pt x="247" y="965"/>
                      <a:pt x="243" y="958"/>
                      <a:pt x="246" y="951"/>
                    </a:cubicBezTo>
                    <a:lnTo>
                      <a:pt x="271" y="879"/>
                    </a:lnTo>
                    <a:cubicBezTo>
                      <a:pt x="274" y="872"/>
                      <a:pt x="281" y="869"/>
                      <a:pt x="288" y="871"/>
                    </a:cubicBezTo>
                    <a:cubicBezTo>
                      <a:pt x="294" y="873"/>
                      <a:pt x="298" y="881"/>
                      <a:pt x="296" y="887"/>
                    </a:cubicBezTo>
                    <a:close/>
                    <a:moveTo>
                      <a:pt x="244" y="1032"/>
                    </a:moveTo>
                    <a:lnTo>
                      <a:pt x="218" y="1104"/>
                    </a:lnTo>
                    <a:cubicBezTo>
                      <a:pt x="216" y="1111"/>
                      <a:pt x="209" y="1115"/>
                      <a:pt x="202" y="1112"/>
                    </a:cubicBezTo>
                    <a:cubicBezTo>
                      <a:pt x="195" y="1110"/>
                      <a:pt x="192" y="1103"/>
                      <a:pt x="194" y="1096"/>
                    </a:cubicBezTo>
                    <a:lnTo>
                      <a:pt x="220" y="1024"/>
                    </a:lnTo>
                    <a:cubicBezTo>
                      <a:pt x="222" y="1017"/>
                      <a:pt x="230" y="1013"/>
                      <a:pt x="236" y="1016"/>
                    </a:cubicBezTo>
                    <a:cubicBezTo>
                      <a:pt x="243" y="1018"/>
                      <a:pt x="246" y="1025"/>
                      <a:pt x="244" y="1032"/>
                    </a:cubicBezTo>
                    <a:close/>
                    <a:moveTo>
                      <a:pt x="193" y="1177"/>
                    </a:moveTo>
                    <a:lnTo>
                      <a:pt x="167" y="1249"/>
                    </a:lnTo>
                    <a:cubicBezTo>
                      <a:pt x="164" y="1256"/>
                      <a:pt x="157" y="1259"/>
                      <a:pt x="150" y="1257"/>
                    </a:cubicBezTo>
                    <a:cubicBezTo>
                      <a:pt x="144" y="1255"/>
                      <a:pt x="140" y="1247"/>
                      <a:pt x="143" y="1241"/>
                    </a:cubicBezTo>
                    <a:lnTo>
                      <a:pt x="168" y="1168"/>
                    </a:lnTo>
                    <a:cubicBezTo>
                      <a:pt x="171" y="1162"/>
                      <a:pt x="178" y="1158"/>
                      <a:pt x="185" y="1160"/>
                    </a:cubicBezTo>
                    <a:cubicBezTo>
                      <a:pt x="191" y="1163"/>
                      <a:pt x="195" y="1170"/>
                      <a:pt x="193" y="1177"/>
                    </a:cubicBezTo>
                    <a:close/>
                    <a:moveTo>
                      <a:pt x="141" y="1322"/>
                    </a:moveTo>
                    <a:lnTo>
                      <a:pt x="115" y="1394"/>
                    </a:lnTo>
                    <a:cubicBezTo>
                      <a:pt x="113" y="1401"/>
                      <a:pt x="106" y="1404"/>
                      <a:pt x="99" y="1402"/>
                    </a:cubicBezTo>
                    <a:cubicBezTo>
                      <a:pt x="92" y="1399"/>
                      <a:pt x="89" y="1392"/>
                      <a:pt x="91" y="1385"/>
                    </a:cubicBezTo>
                    <a:lnTo>
                      <a:pt x="117" y="1313"/>
                    </a:lnTo>
                    <a:cubicBezTo>
                      <a:pt x="119" y="1306"/>
                      <a:pt x="127" y="1303"/>
                      <a:pt x="133" y="1305"/>
                    </a:cubicBezTo>
                    <a:cubicBezTo>
                      <a:pt x="140" y="1308"/>
                      <a:pt x="143" y="1315"/>
                      <a:pt x="141" y="1322"/>
                    </a:cubicBezTo>
                    <a:close/>
                    <a:moveTo>
                      <a:pt x="89" y="1466"/>
                    </a:moveTo>
                    <a:lnTo>
                      <a:pt x="64" y="1539"/>
                    </a:lnTo>
                    <a:cubicBezTo>
                      <a:pt x="61" y="1545"/>
                      <a:pt x="54" y="1549"/>
                      <a:pt x="47" y="1546"/>
                    </a:cubicBezTo>
                    <a:cubicBezTo>
                      <a:pt x="41" y="1544"/>
                      <a:pt x="37" y="1537"/>
                      <a:pt x="40" y="1530"/>
                    </a:cubicBezTo>
                    <a:lnTo>
                      <a:pt x="65" y="1458"/>
                    </a:lnTo>
                    <a:cubicBezTo>
                      <a:pt x="68" y="1451"/>
                      <a:pt x="75" y="1448"/>
                      <a:pt x="82" y="1450"/>
                    </a:cubicBezTo>
                    <a:cubicBezTo>
                      <a:pt x="88" y="1452"/>
                      <a:pt x="92" y="1460"/>
                      <a:pt x="89" y="1466"/>
                    </a:cubicBezTo>
                    <a:close/>
                    <a:moveTo>
                      <a:pt x="38" y="1611"/>
                    </a:moveTo>
                    <a:lnTo>
                      <a:pt x="27" y="1642"/>
                    </a:lnTo>
                    <a:cubicBezTo>
                      <a:pt x="24" y="1649"/>
                      <a:pt x="17" y="1653"/>
                      <a:pt x="10" y="1650"/>
                    </a:cubicBezTo>
                    <a:cubicBezTo>
                      <a:pt x="4" y="1648"/>
                      <a:pt x="0" y="1641"/>
                      <a:pt x="3" y="1634"/>
                    </a:cubicBezTo>
                    <a:lnTo>
                      <a:pt x="14" y="1602"/>
                    </a:lnTo>
                    <a:cubicBezTo>
                      <a:pt x="16" y="1596"/>
                      <a:pt x="24" y="1592"/>
                      <a:pt x="30" y="1595"/>
                    </a:cubicBezTo>
                    <a:cubicBezTo>
                      <a:pt x="37" y="1597"/>
                      <a:pt x="40" y="1604"/>
                      <a:pt x="38" y="1611"/>
                    </a:cubicBezTo>
                    <a:close/>
                  </a:path>
                </a:pathLst>
              </a:custGeom>
              <a:solidFill>
                <a:srgbClr val="000000"/>
              </a:solidFill>
              <a:ln w="1588"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 name="Freeform 20"/>
              <p:cNvSpPr>
                <a:spLocks/>
              </p:cNvSpPr>
              <p:nvPr/>
            </p:nvSpPr>
            <p:spPr bwMode="auto">
              <a:xfrm>
                <a:off x="1781" y="1258"/>
                <a:ext cx="70" cy="83"/>
              </a:xfrm>
              <a:custGeom>
                <a:avLst/>
                <a:gdLst>
                  <a:gd name="T0" fmla="*/ 128 w 149"/>
                  <a:gd name="T1" fmla="*/ 0 h 176"/>
                  <a:gd name="T2" fmla="*/ 149 w 149"/>
                  <a:gd name="T3" fmla="*/ 176 h 176"/>
                  <a:gd name="T4" fmla="*/ 0 w 149"/>
                  <a:gd name="T5" fmla="*/ 123 h 176"/>
                  <a:gd name="T6" fmla="*/ 128 w 149"/>
                  <a:gd name="T7" fmla="*/ 0 h 176"/>
                </a:gdLst>
                <a:ahLst/>
                <a:cxnLst>
                  <a:cxn ang="0">
                    <a:pos x="T0" y="T1"/>
                  </a:cxn>
                  <a:cxn ang="0">
                    <a:pos x="T2" y="T3"/>
                  </a:cxn>
                  <a:cxn ang="0">
                    <a:pos x="T4" y="T5"/>
                  </a:cxn>
                  <a:cxn ang="0">
                    <a:pos x="T6" y="T7"/>
                  </a:cxn>
                </a:cxnLst>
                <a:rect l="0" t="0" r="r" b="b"/>
                <a:pathLst>
                  <a:path w="149" h="176">
                    <a:moveTo>
                      <a:pt x="128" y="0"/>
                    </a:moveTo>
                    <a:lnTo>
                      <a:pt x="149" y="176"/>
                    </a:lnTo>
                    <a:cubicBezTo>
                      <a:pt x="111" y="136"/>
                      <a:pt x="55" y="116"/>
                      <a:pt x="0" y="123"/>
                    </a:cubicBezTo>
                    <a:lnTo>
                      <a:pt x="128"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4" name="Freeform 21"/>
              <p:cNvSpPr>
                <a:spLocks/>
              </p:cNvSpPr>
              <p:nvPr/>
            </p:nvSpPr>
            <p:spPr bwMode="auto">
              <a:xfrm>
                <a:off x="1520" y="2048"/>
                <a:ext cx="70" cy="83"/>
              </a:xfrm>
              <a:custGeom>
                <a:avLst/>
                <a:gdLst>
                  <a:gd name="T0" fmla="*/ 21 w 149"/>
                  <a:gd name="T1" fmla="*/ 176 h 176"/>
                  <a:gd name="T2" fmla="*/ 0 w 149"/>
                  <a:gd name="T3" fmla="*/ 0 h 176"/>
                  <a:gd name="T4" fmla="*/ 149 w 149"/>
                  <a:gd name="T5" fmla="*/ 53 h 176"/>
                  <a:gd name="T6" fmla="*/ 21 w 149"/>
                  <a:gd name="T7" fmla="*/ 176 h 176"/>
                </a:gdLst>
                <a:ahLst/>
                <a:cxnLst>
                  <a:cxn ang="0">
                    <a:pos x="T0" y="T1"/>
                  </a:cxn>
                  <a:cxn ang="0">
                    <a:pos x="T2" y="T3"/>
                  </a:cxn>
                  <a:cxn ang="0">
                    <a:pos x="T4" y="T5"/>
                  </a:cxn>
                  <a:cxn ang="0">
                    <a:pos x="T6" y="T7"/>
                  </a:cxn>
                </a:cxnLst>
                <a:rect l="0" t="0" r="r" b="b"/>
                <a:pathLst>
                  <a:path w="149" h="176">
                    <a:moveTo>
                      <a:pt x="21" y="176"/>
                    </a:moveTo>
                    <a:lnTo>
                      <a:pt x="0" y="0"/>
                    </a:lnTo>
                    <a:cubicBezTo>
                      <a:pt x="39" y="41"/>
                      <a:pt x="94" y="60"/>
                      <a:pt x="149" y="53"/>
                    </a:cubicBezTo>
                    <a:lnTo>
                      <a:pt x="21" y="176"/>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5" name="Freeform 22"/>
              <p:cNvSpPr>
                <a:spLocks noEditPoints="1"/>
              </p:cNvSpPr>
              <p:nvPr/>
            </p:nvSpPr>
            <p:spPr bwMode="auto">
              <a:xfrm>
                <a:off x="1980" y="1268"/>
                <a:ext cx="338" cy="782"/>
              </a:xfrm>
              <a:custGeom>
                <a:avLst/>
                <a:gdLst>
                  <a:gd name="T0" fmla="*/ 57 w 714"/>
                  <a:gd name="T1" fmla="*/ 80 h 1657"/>
                  <a:gd name="T2" fmla="*/ 33 w 714"/>
                  <a:gd name="T3" fmla="*/ 90 h 1657"/>
                  <a:gd name="T4" fmla="*/ 10 w 714"/>
                  <a:gd name="T5" fmla="*/ 2 h 1657"/>
                  <a:gd name="T6" fmla="*/ 86 w 714"/>
                  <a:gd name="T7" fmla="*/ 151 h 1657"/>
                  <a:gd name="T8" fmla="*/ 109 w 714"/>
                  <a:gd name="T9" fmla="*/ 238 h 1657"/>
                  <a:gd name="T10" fmla="*/ 63 w 714"/>
                  <a:gd name="T11" fmla="*/ 161 h 1657"/>
                  <a:gd name="T12" fmla="*/ 86 w 714"/>
                  <a:gd name="T13" fmla="*/ 151 h 1657"/>
                  <a:gd name="T14" fmla="*/ 176 w 714"/>
                  <a:gd name="T15" fmla="*/ 363 h 1657"/>
                  <a:gd name="T16" fmla="*/ 152 w 714"/>
                  <a:gd name="T17" fmla="*/ 373 h 1657"/>
                  <a:gd name="T18" fmla="*/ 129 w 714"/>
                  <a:gd name="T19" fmla="*/ 286 h 1657"/>
                  <a:gd name="T20" fmla="*/ 205 w 714"/>
                  <a:gd name="T21" fmla="*/ 434 h 1657"/>
                  <a:gd name="T22" fmla="*/ 228 w 714"/>
                  <a:gd name="T23" fmla="*/ 522 h 1657"/>
                  <a:gd name="T24" fmla="*/ 182 w 714"/>
                  <a:gd name="T25" fmla="*/ 444 h 1657"/>
                  <a:gd name="T26" fmla="*/ 205 w 714"/>
                  <a:gd name="T27" fmla="*/ 434 h 1657"/>
                  <a:gd name="T28" fmla="*/ 295 w 714"/>
                  <a:gd name="T29" fmla="*/ 646 h 1657"/>
                  <a:gd name="T30" fmla="*/ 271 w 714"/>
                  <a:gd name="T31" fmla="*/ 656 h 1657"/>
                  <a:gd name="T32" fmla="*/ 248 w 714"/>
                  <a:gd name="T33" fmla="*/ 569 h 1657"/>
                  <a:gd name="T34" fmla="*/ 324 w 714"/>
                  <a:gd name="T35" fmla="*/ 717 h 1657"/>
                  <a:gd name="T36" fmla="*/ 347 w 714"/>
                  <a:gd name="T37" fmla="*/ 805 h 1657"/>
                  <a:gd name="T38" fmla="*/ 301 w 714"/>
                  <a:gd name="T39" fmla="*/ 727 h 1657"/>
                  <a:gd name="T40" fmla="*/ 324 w 714"/>
                  <a:gd name="T41" fmla="*/ 717 h 1657"/>
                  <a:gd name="T42" fmla="*/ 414 w 714"/>
                  <a:gd name="T43" fmla="*/ 930 h 1657"/>
                  <a:gd name="T44" fmla="*/ 390 w 714"/>
                  <a:gd name="T45" fmla="*/ 940 h 1657"/>
                  <a:gd name="T46" fmla="*/ 367 w 714"/>
                  <a:gd name="T47" fmla="*/ 852 h 1657"/>
                  <a:gd name="T48" fmla="*/ 443 w 714"/>
                  <a:gd name="T49" fmla="*/ 1000 h 1657"/>
                  <a:gd name="T50" fmla="*/ 466 w 714"/>
                  <a:gd name="T51" fmla="*/ 1088 h 1657"/>
                  <a:gd name="T52" fmla="*/ 420 w 714"/>
                  <a:gd name="T53" fmla="*/ 1010 h 1657"/>
                  <a:gd name="T54" fmla="*/ 443 w 714"/>
                  <a:gd name="T55" fmla="*/ 1000 h 1657"/>
                  <a:gd name="T56" fmla="*/ 533 w 714"/>
                  <a:gd name="T57" fmla="*/ 1213 h 1657"/>
                  <a:gd name="T58" fmla="*/ 509 w 714"/>
                  <a:gd name="T59" fmla="*/ 1223 h 1657"/>
                  <a:gd name="T60" fmla="*/ 486 w 714"/>
                  <a:gd name="T61" fmla="*/ 1135 h 1657"/>
                  <a:gd name="T62" fmla="*/ 562 w 714"/>
                  <a:gd name="T63" fmla="*/ 1284 h 1657"/>
                  <a:gd name="T64" fmla="*/ 585 w 714"/>
                  <a:gd name="T65" fmla="*/ 1371 h 1657"/>
                  <a:gd name="T66" fmla="*/ 539 w 714"/>
                  <a:gd name="T67" fmla="*/ 1294 h 1657"/>
                  <a:gd name="T68" fmla="*/ 562 w 714"/>
                  <a:gd name="T69" fmla="*/ 1284 h 1657"/>
                  <a:gd name="T70" fmla="*/ 651 w 714"/>
                  <a:gd name="T71" fmla="*/ 1496 h 1657"/>
                  <a:gd name="T72" fmla="*/ 628 w 714"/>
                  <a:gd name="T73" fmla="*/ 1506 h 1657"/>
                  <a:gd name="T74" fmla="*/ 605 w 714"/>
                  <a:gd name="T75" fmla="*/ 1418 h 1657"/>
                  <a:gd name="T76" fmla="*/ 681 w 714"/>
                  <a:gd name="T77" fmla="*/ 1567 h 1657"/>
                  <a:gd name="T78" fmla="*/ 704 w 714"/>
                  <a:gd name="T79" fmla="*/ 1654 h 1657"/>
                  <a:gd name="T80" fmla="*/ 658 w 714"/>
                  <a:gd name="T81" fmla="*/ 1577 h 1657"/>
                  <a:gd name="T82" fmla="*/ 681 w 714"/>
                  <a:gd name="T83" fmla="*/ 1567 h 1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14" h="1657">
                    <a:moveTo>
                      <a:pt x="27" y="9"/>
                    </a:moveTo>
                    <a:lnTo>
                      <a:pt x="57" y="80"/>
                    </a:lnTo>
                    <a:cubicBezTo>
                      <a:pt x="59" y="87"/>
                      <a:pt x="56" y="94"/>
                      <a:pt x="50" y="97"/>
                    </a:cubicBezTo>
                    <a:cubicBezTo>
                      <a:pt x="43" y="100"/>
                      <a:pt x="36" y="96"/>
                      <a:pt x="33" y="90"/>
                    </a:cubicBezTo>
                    <a:lnTo>
                      <a:pt x="3" y="19"/>
                    </a:lnTo>
                    <a:cubicBezTo>
                      <a:pt x="0" y="13"/>
                      <a:pt x="3" y="5"/>
                      <a:pt x="10" y="2"/>
                    </a:cubicBezTo>
                    <a:cubicBezTo>
                      <a:pt x="17" y="0"/>
                      <a:pt x="24" y="3"/>
                      <a:pt x="27" y="9"/>
                    </a:cubicBezTo>
                    <a:close/>
                    <a:moveTo>
                      <a:pt x="86" y="151"/>
                    </a:moveTo>
                    <a:lnTo>
                      <a:pt x="116" y="222"/>
                    </a:lnTo>
                    <a:cubicBezTo>
                      <a:pt x="119" y="228"/>
                      <a:pt x="116" y="236"/>
                      <a:pt x="109" y="238"/>
                    </a:cubicBezTo>
                    <a:cubicBezTo>
                      <a:pt x="103" y="241"/>
                      <a:pt x="95" y="238"/>
                      <a:pt x="92" y="232"/>
                    </a:cubicBezTo>
                    <a:lnTo>
                      <a:pt x="63" y="161"/>
                    </a:lnTo>
                    <a:cubicBezTo>
                      <a:pt x="60" y="154"/>
                      <a:pt x="63" y="147"/>
                      <a:pt x="69" y="144"/>
                    </a:cubicBezTo>
                    <a:cubicBezTo>
                      <a:pt x="76" y="141"/>
                      <a:pt x="84" y="144"/>
                      <a:pt x="86" y="151"/>
                    </a:cubicBezTo>
                    <a:close/>
                    <a:moveTo>
                      <a:pt x="146" y="292"/>
                    </a:moveTo>
                    <a:lnTo>
                      <a:pt x="176" y="363"/>
                    </a:lnTo>
                    <a:cubicBezTo>
                      <a:pt x="178" y="370"/>
                      <a:pt x="175" y="377"/>
                      <a:pt x="169" y="380"/>
                    </a:cubicBezTo>
                    <a:cubicBezTo>
                      <a:pt x="162" y="383"/>
                      <a:pt x="155" y="380"/>
                      <a:pt x="152" y="373"/>
                    </a:cubicBezTo>
                    <a:lnTo>
                      <a:pt x="122" y="302"/>
                    </a:lnTo>
                    <a:cubicBezTo>
                      <a:pt x="119" y="296"/>
                      <a:pt x="122" y="288"/>
                      <a:pt x="129" y="286"/>
                    </a:cubicBezTo>
                    <a:cubicBezTo>
                      <a:pt x="136" y="283"/>
                      <a:pt x="143" y="286"/>
                      <a:pt x="146" y="292"/>
                    </a:cubicBezTo>
                    <a:close/>
                    <a:moveTo>
                      <a:pt x="205" y="434"/>
                    </a:moveTo>
                    <a:lnTo>
                      <a:pt x="235" y="505"/>
                    </a:lnTo>
                    <a:cubicBezTo>
                      <a:pt x="238" y="511"/>
                      <a:pt x="235" y="519"/>
                      <a:pt x="228" y="522"/>
                    </a:cubicBezTo>
                    <a:cubicBezTo>
                      <a:pt x="222" y="524"/>
                      <a:pt x="214" y="521"/>
                      <a:pt x="211" y="515"/>
                    </a:cubicBezTo>
                    <a:lnTo>
                      <a:pt x="182" y="444"/>
                    </a:lnTo>
                    <a:cubicBezTo>
                      <a:pt x="179" y="437"/>
                      <a:pt x="182" y="430"/>
                      <a:pt x="188" y="427"/>
                    </a:cubicBezTo>
                    <a:cubicBezTo>
                      <a:pt x="195" y="424"/>
                      <a:pt x="203" y="428"/>
                      <a:pt x="205" y="434"/>
                    </a:cubicBezTo>
                    <a:close/>
                    <a:moveTo>
                      <a:pt x="265" y="576"/>
                    </a:moveTo>
                    <a:lnTo>
                      <a:pt x="295" y="646"/>
                    </a:lnTo>
                    <a:cubicBezTo>
                      <a:pt x="297" y="653"/>
                      <a:pt x="294" y="660"/>
                      <a:pt x="288" y="663"/>
                    </a:cubicBezTo>
                    <a:cubicBezTo>
                      <a:pt x="281" y="666"/>
                      <a:pt x="274" y="663"/>
                      <a:pt x="271" y="656"/>
                    </a:cubicBezTo>
                    <a:lnTo>
                      <a:pt x="241" y="586"/>
                    </a:lnTo>
                    <a:cubicBezTo>
                      <a:pt x="238" y="579"/>
                      <a:pt x="241" y="572"/>
                      <a:pt x="248" y="569"/>
                    </a:cubicBezTo>
                    <a:cubicBezTo>
                      <a:pt x="255" y="566"/>
                      <a:pt x="262" y="569"/>
                      <a:pt x="265" y="576"/>
                    </a:cubicBezTo>
                    <a:close/>
                    <a:moveTo>
                      <a:pt x="324" y="717"/>
                    </a:moveTo>
                    <a:lnTo>
                      <a:pt x="354" y="788"/>
                    </a:lnTo>
                    <a:cubicBezTo>
                      <a:pt x="357" y="795"/>
                      <a:pt x="354" y="802"/>
                      <a:pt x="347" y="805"/>
                    </a:cubicBezTo>
                    <a:cubicBezTo>
                      <a:pt x="341" y="808"/>
                      <a:pt x="333" y="805"/>
                      <a:pt x="330" y="798"/>
                    </a:cubicBezTo>
                    <a:lnTo>
                      <a:pt x="301" y="727"/>
                    </a:lnTo>
                    <a:cubicBezTo>
                      <a:pt x="298" y="721"/>
                      <a:pt x="301" y="713"/>
                      <a:pt x="307" y="710"/>
                    </a:cubicBezTo>
                    <a:cubicBezTo>
                      <a:pt x="314" y="708"/>
                      <a:pt x="322" y="711"/>
                      <a:pt x="324" y="717"/>
                    </a:cubicBezTo>
                    <a:close/>
                    <a:moveTo>
                      <a:pt x="384" y="859"/>
                    </a:moveTo>
                    <a:lnTo>
                      <a:pt x="414" y="930"/>
                    </a:lnTo>
                    <a:cubicBezTo>
                      <a:pt x="416" y="936"/>
                      <a:pt x="413" y="944"/>
                      <a:pt x="407" y="946"/>
                    </a:cubicBezTo>
                    <a:cubicBezTo>
                      <a:pt x="400" y="949"/>
                      <a:pt x="393" y="946"/>
                      <a:pt x="390" y="940"/>
                    </a:cubicBezTo>
                    <a:lnTo>
                      <a:pt x="360" y="869"/>
                    </a:lnTo>
                    <a:cubicBezTo>
                      <a:pt x="357" y="862"/>
                      <a:pt x="360" y="855"/>
                      <a:pt x="367" y="852"/>
                    </a:cubicBezTo>
                    <a:cubicBezTo>
                      <a:pt x="374" y="849"/>
                      <a:pt x="381" y="852"/>
                      <a:pt x="384" y="859"/>
                    </a:cubicBezTo>
                    <a:close/>
                    <a:moveTo>
                      <a:pt x="443" y="1000"/>
                    </a:moveTo>
                    <a:lnTo>
                      <a:pt x="473" y="1071"/>
                    </a:lnTo>
                    <a:cubicBezTo>
                      <a:pt x="476" y="1078"/>
                      <a:pt x="473" y="1085"/>
                      <a:pt x="466" y="1088"/>
                    </a:cubicBezTo>
                    <a:cubicBezTo>
                      <a:pt x="460" y="1091"/>
                      <a:pt x="452" y="1088"/>
                      <a:pt x="449" y="1081"/>
                    </a:cubicBezTo>
                    <a:lnTo>
                      <a:pt x="420" y="1010"/>
                    </a:lnTo>
                    <a:cubicBezTo>
                      <a:pt x="417" y="1004"/>
                      <a:pt x="420" y="996"/>
                      <a:pt x="426" y="994"/>
                    </a:cubicBezTo>
                    <a:cubicBezTo>
                      <a:pt x="433" y="991"/>
                      <a:pt x="441" y="994"/>
                      <a:pt x="443" y="1000"/>
                    </a:cubicBezTo>
                    <a:close/>
                    <a:moveTo>
                      <a:pt x="503" y="1142"/>
                    </a:moveTo>
                    <a:lnTo>
                      <a:pt x="533" y="1213"/>
                    </a:lnTo>
                    <a:cubicBezTo>
                      <a:pt x="535" y="1219"/>
                      <a:pt x="532" y="1227"/>
                      <a:pt x="526" y="1230"/>
                    </a:cubicBezTo>
                    <a:cubicBezTo>
                      <a:pt x="519" y="1232"/>
                      <a:pt x="512" y="1229"/>
                      <a:pt x="509" y="1223"/>
                    </a:cubicBezTo>
                    <a:lnTo>
                      <a:pt x="479" y="1152"/>
                    </a:lnTo>
                    <a:cubicBezTo>
                      <a:pt x="476" y="1145"/>
                      <a:pt x="479" y="1138"/>
                      <a:pt x="486" y="1135"/>
                    </a:cubicBezTo>
                    <a:cubicBezTo>
                      <a:pt x="493" y="1133"/>
                      <a:pt x="500" y="1136"/>
                      <a:pt x="503" y="1142"/>
                    </a:cubicBezTo>
                    <a:close/>
                    <a:moveTo>
                      <a:pt x="562" y="1284"/>
                    </a:moveTo>
                    <a:lnTo>
                      <a:pt x="592" y="1355"/>
                    </a:lnTo>
                    <a:cubicBezTo>
                      <a:pt x="595" y="1361"/>
                      <a:pt x="592" y="1369"/>
                      <a:pt x="585" y="1371"/>
                    </a:cubicBezTo>
                    <a:cubicBezTo>
                      <a:pt x="579" y="1374"/>
                      <a:pt x="571" y="1371"/>
                      <a:pt x="568" y="1364"/>
                    </a:cubicBezTo>
                    <a:lnTo>
                      <a:pt x="539" y="1294"/>
                    </a:lnTo>
                    <a:cubicBezTo>
                      <a:pt x="536" y="1287"/>
                      <a:pt x="539" y="1280"/>
                      <a:pt x="545" y="1277"/>
                    </a:cubicBezTo>
                    <a:cubicBezTo>
                      <a:pt x="552" y="1274"/>
                      <a:pt x="560" y="1277"/>
                      <a:pt x="562" y="1284"/>
                    </a:cubicBezTo>
                    <a:close/>
                    <a:moveTo>
                      <a:pt x="622" y="1425"/>
                    </a:moveTo>
                    <a:lnTo>
                      <a:pt x="651" y="1496"/>
                    </a:lnTo>
                    <a:cubicBezTo>
                      <a:pt x="654" y="1503"/>
                      <a:pt x="651" y="1510"/>
                      <a:pt x="645" y="1513"/>
                    </a:cubicBezTo>
                    <a:cubicBezTo>
                      <a:pt x="638" y="1516"/>
                      <a:pt x="631" y="1513"/>
                      <a:pt x="628" y="1506"/>
                    </a:cubicBezTo>
                    <a:lnTo>
                      <a:pt x="598" y="1435"/>
                    </a:lnTo>
                    <a:cubicBezTo>
                      <a:pt x="595" y="1429"/>
                      <a:pt x="598" y="1421"/>
                      <a:pt x="605" y="1418"/>
                    </a:cubicBezTo>
                    <a:cubicBezTo>
                      <a:pt x="612" y="1416"/>
                      <a:pt x="619" y="1419"/>
                      <a:pt x="622" y="1425"/>
                    </a:cubicBezTo>
                    <a:close/>
                    <a:moveTo>
                      <a:pt x="681" y="1567"/>
                    </a:moveTo>
                    <a:lnTo>
                      <a:pt x="711" y="1638"/>
                    </a:lnTo>
                    <a:cubicBezTo>
                      <a:pt x="714" y="1644"/>
                      <a:pt x="711" y="1652"/>
                      <a:pt x="704" y="1654"/>
                    </a:cubicBezTo>
                    <a:cubicBezTo>
                      <a:pt x="698" y="1657"/>
                      <a:pt x="690" y="1654"/>
                      <a:pt x="687" y="1648"/>
                    </a:cubicBezTo>
                    <a:lnTo>
                      <a:pt x="658" y="1577"/>
                    </a:lnTo>
                    <a:cubicBezTo>
                      <a:pt x="655" y="1570"/>
                      <a:pt x="658" y="1563"/>
                      <a:pt x="664" y="1560"/>
                    </a:cubicBezTo>
                    <a:cubicBezTo>
                      <a:pt x="671" y="1557"/>
                      <a:pt x="679" y="1560"/>
                      <a:pt x="681" y="1567"/>
                    </a:cubicBezTo>
                    <a:close/>
                  </a:path>
                </a:pathLst>
              </a:custGeom>
              <a:solidFill>
                <a:srgbClr val="000000"/>
              </a:solidFill>
              <a:ln w="1588"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6" name="Freeform 23"/>
              <p:cNvSpPr>
                <a:spLocks/>
              </p:cNvSpPr>
              <p:nvPr/>
            </p:nvSpPr>
            <p:spPr bwMode="auto">
              <a:xfrm>
                <a:off x="2281" y="2040"/>
                <a:ext cx="69" cy="84"/>
              </a:xfrm>
              <a:custGeom>
                <a:avLst/>
                <a:gdLst>
                  <a:gd name="T0" fmla="*/ 135 w 147"/>
                  <a:gd name="T1" fmla="*/ 177 h 177"/>
                  <a:gd name="T2" fmla="*/ 0 w 147"/>
                  <a:gd name="T3" fmla="*/ 62 h 177"/>
                  <a:gd name="T4" fmla="*/ 147 w 147"/>
                  <a:gd name="T5" fmla="*/ 0 h 177"/>
                  <a:gd name="T6" fmla="*/ 135 w 147"/>
                  <a:gd name="T7" fmla="*/ 177 h 177"/>
                </a:gdLst>
                <a:ahLst/>
                <a:cxnLst>
                  <a:cxn ang="0">
                    <a:pos x="T0" y="T1"/>
                  </a:cxn>
                  <a:cxn ang="0">
                    <a:pos x="T2" y="T3"/>
                  </a:cxn>
                  <a:cxn ang="0">
                    <a:pos x="T4" y="T5"/>
                  </a:cxn>
                  <a:cxn ang="0">
                    <a:pos x="T6" y="T7"/>
                  </a:cxn>
                </a:cxnLst>
                <a:rect l="0" t="0" r="r" b="b"/>
                <a:pathLst>
                  <a:path w="147" h="177">
                    <a:moveTo>
                      <a:pt x="135" y="177"/>
                    </a:moveTo>
                    <a:lnTo>
                      <a:pt x="0" y="62"/>
                    </a:lnTo>
                    <a:cubicBezTo>
                      <a:pt x="56" y="65"/>
                      <a:pt x="110" y="43"/>
                      <a:pt x="147" y="0"/>
                    </a:cubicBezTo>
                    <a:lnTo>
                      <a:pt x="135" y="177"/>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8" name="Rectangle 25"/>
              <p:cNvSpPr>
                <a:spLocks noChangeArrowheads="1"/>
              </p:cNvSpPr>
              <p:nvPr/>
            </p:nvSpPr>
            <p:spPr bwMode="auto">
              <a:xfrm>
                <a:off x="817" y="1409"/>
                <a:ext cx="950"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defRPr>
                    <a:solidFill>
                      <a:schemeClr val="tx1"/>
                    </a:solidFill>
                    <a:latin typeface="Arial" panose="020B0604020202020204" pitchFamily="34" charset="0"/>
                  </a:defRPr>
                </a:lvl1pPr>
                <a:lvl2pPr eaLnBrk="0" fontAlgn="base" hangingPunct="0">
                  <a:defRPr>
                    <a:solidFill>
                      <a:schemeClr val="tx1"/>
                    </a:solidFill>
                    <a:latin typeface="Arial" panose="020B0604020202020204" pitchFamily="34" charset="0"/>
                  </a:defRPr>
                </a:lvl2pPr>
                <a:lvl3pPr eaLnBrk="0" fontAlgn="base" hangingPunct="0">
                  <a:defRPr>
                    <a:solidFill>
                      <a:schemeClr val="tx1"/>
                    </a:solidFill>
                    <a:latin typeface="Arial" panose="020B0604020202020204" pitchFamily="34" charset="0"/>
                  </a:defRPr>
                </a:lvl3pPr>
                <a:lvl4pPr eaLnBrk="0" fontAlgn="base" hangingPunct="0">
                  <a:defRPr>
                    <a:solidFill>
                      <a:schemeClr val="tx1"/>
                    </a:solidFill>
                    <a:latin typeface="Arial" panose="020B0604020202020204" pitchFamily="34" charset="0"/>
                  </a:defRPr>
                </a:lvl4pPr>
                <a:lvl5pPr eaLnBrk="0" fontAlgn="base"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zh-CN" sz="1200" smtClean="0">
                    <a:solidFill>
                      <a:schemeClr val="accent5">
                        <a:lumMod val="50000"/>
                      </a:schemeClr>
                    </a:solidFill>
                    <a:latin typeface="+mn-lt"/>
                  </a:rPr>
                  <a:t>2a.</a:t>
                </a:r>
                <a:r>
                  <a:rPr lang="zh-CN" altLang="en-US" sz="1200" smtClean="0">
                    <a:solidFill>
                      <a:schemeClr val="accent5">
                        <a:lumMod val="50000"/>
                      </a:schemeClr>
                    </a:solidFill>
                    <a:latin typeface="+mn-lt"/>
                  </a:rPr>
                  <a:t>查询设备最新数据</a:t>
                </a:r>
                <a:endParaRPr kumimoji="0" lang="zh-CN" altLang="zh-CN" sz="1800" b="0" i="0" u="none" strike="noStrike" cap="none" normalizeH="0" baseline="0" smtClean="0">
                  <a:ln>
                    <a:noFill/>
                  </a:ln>
                  <a:solidFill>
                    <a:schemeClr val="accent5">
                      <a:lumMod val="50000"/>
                    </a:schemeClr>
                  </a:solidFill>
                  <a:effectLst/>
                  <a:latin typeface="+mn-lt"/>
                </a:endParaRPr>
              </a:p>
            </p:txBody>
          </p:sp>
          <p:sp>
            <p:nvSpPr>
              <p:cNvPr id="35" name="Freeform 38"/>
              <p:cNvSpPr>
                <a:spLocks noEditPoints="1"/>
              </p:cNvSpPr>
              <p:nvPr/>
            </p:nvSpPr>
            <p:spPr bwMode="auto">
              <a:xfrm>
                <a:off x="1570" y="2464"/>
                <a:ext cx="211" cy="535"/>
              </a:xfrm>
              <a:custGeom>
                <a:avLst/>
                <a:gdLst>
                  <a:gd name="T0" fmla="*/ 27 w 345"/>
                  <a:gd name="T1" fmla="*/ 10 h 976"/>
                  <a:gd name="T2" fmla="*/ 51 w 345"/>
                  <a:gd name="T3" fmla="*/ 83 h 976"/>
                  <a:gd name="T4" fmla="*/ 43 w 345"/>
                  <a:gd name="T5" fmla="*/ 99 h 976"/>
                  <a:gd name="T6" fmla="*/ 27 w 345"/>
                  <a:gd name="T7" fmla="*/ 91 h 976"/>
                  <a:gd name="T8" fmla="*/ 3 w 345"/>
                  <a:gd name="T9" fmla="*/ 18 h 976"/>
                  <a:gd name="T10" fmla="*/ 11 w 345"/>
                  <a:gd name="T11" fmla="*/ 2 h 976"/>
                  <a:gd name="T12" fmla="*/ 27 w 345"/>
                  <a:gd name="T13" fmla="*/ 10 h 976"/>
                  <a:gd name="T14" fmla="*/ 76 w 345"/>
                  <a:gd name="T15" fmla="*/ 156 h 976"/>
                  <a:gd name="T16" fmla="*/ 100 w 345"/>
                  <a:gd name="T17" fmla="*/ 229 h 976"/>
                  <a:gd name="T18" fmla="*/ 92 w 345"/>
                  <a:gd name="T19" fmla="*/ 245 h 976"/>
                  <a:gd name="T20" fmla="*/ 76 w 345"/>
                  <a:gd name="T21" fmla="*/ 237 h 976"/>
                  <a:gd name="T22" fmla="*/ 51 w 345"/>
                  <a:gd name="T23" fmla="*/ 164 h 976"/>
                  <a:gd name="T24" fmla="*/ 59 w 345"/>
                  <a:gd name="T25" fmla="*/ 148 h 976"/>
                  <a:gd name="T26" fmla="*/ 76 w 345"/>
                  <a:gd name="T27" fmla="*/ 156 h 976"/>
                  <a:gd name="T28" fmla="*/ 124 w 345"/>
                  <a:gd name="T29" fmla="*/ 301 h 976"/>
                  <a:gd name="T30" fmla="*/ 148 w 345"/>
                  <a:gd name="T31" fmla="*/ 374 h 976"/>
                  <a:gd name="T32" fmla="*/ 140 w 345"/>
                  <a:gd name="T33" fmla="*/ 391 h 976"/>
                  <a:gd name="T34" fmla="*/ 124 w 345"/>
                  <a:gd name="T35" fmla="*/ 382 h 976"/>
                  <a:gd name="T36" fmla="*/ 100 w 345"/>
                  <a:gd name="T37" fmla="*/ 310 h 976"/>
                  <a:gd name="T38" fmla="*/ 108 w 345"/>
                  <a:gd name="T39" fmla="*/ 293 h 976"/>
                  <a:gd name="T40" fmla="*/ 124 w 345"/>
                  <a:gd name="T41" fmla="*/ 301 h 976"/>
                  <a:gd name="T42" fmla="*/ 173 w 345"/>
                  <a:gd name="T43" fmla="*/ 447 h 976"/>
                  <a:gd name="T44" fmla="*/ 197 w 345"/>
                  <a:gd name="T45" fmla="*/ 520 h 976"/>
                  <a:gd name="T46" fmla="*/ 189 w 345"/>
                  <a:gd name="T47" fmla="*/ 536 h 976"/>
                  <a:gd name="T48" fmla="*/ 173 w 345"/>
                  <a:gd name="T49" fmla="*/ 528 h 976"/>
                  <a:gd name="T50" fmla="*/ 148 w 345"/>
                  <a:gd name="T51" fmla="*/ 455 h 976"/>
                  <a:gd name="T52" fmla="*/ 157 w 345"/>
                  <a:gd name="T53" fmla="*/ 439 h 976"/>
                  <a:gd name="T54" fmla="*/ 173 w 345"/>
                  <a:gd name="T55" fmla="*/ 447 h 976"/>
                  <a:gd name="T56" fmla="*/ 221 w 345"/>
                  <a:gd name="T57" fmla="*/ 593 h 976"/>
                  <a:gd name="T58" fmla="*/ 246 w 345"/>
                  <a:gd name="T59" fmla="*/ 666 h 976"/>
                  <a:gd name="T60" fmla="*/ 237 w 345"/>
                  <a:gd name="T61" fmla="*/ 682 h 976"/>
                  <a:gd name="T62" fmla="*/ 221 w 345"/>
                  <a:gd name="T63" fmla="*/ 674 h 976"/>
                  <a:gd name="T64" fmla="*/ 197 w 345"/>
                  <a:gd name="T65" fmla="*/ 601 h 976"/>
                  <a:gd name="T66" fmla="*/ 205 w 345"/>
                  <a:gd name="T67" fmla="*/ 585 h 976"/>
                  <a:gd name="T68" fmla="*/ 221 w 345"/>
                  <a:gd name="T69" fmla="*/ 593 h 976"/>
                  <a:gd name="T70" fmla="*/ 270 w 345"/>
                  <a:gd name="T71" fmla="*/ 739 h 976"/>
                  <a:gd name="T72" fmla="*/ 294 w 345"/>
                  <a:gd name="T73" fmla="*/ 811 h 976"/>
                  <a:gd name="T74" fmla="*/ 286 w 345"/>
                  <a:gd name="T75" fmla="*/ 828 h 976"/>
                  <a:gd name="T76" fmla="*/ 270 w 345"/>
                  <a:gd name="T77" fmla="*/ 820 h 976"/>
                  <a:gd name="T78" fmla="*/ 246 w 345"/>
                  <a:gd name="T79" fmla="*/ 747 h 976"/>
                  <a:gd name="T80" fmla="*/ 254 w 345"/>
                  <a:gd name="T81" fmla="*/ 731 h 976"/>
                  <a:gd name="T82" fmla="*/ 270 w 345"/>
                  <a:gd name="T83" fmla="*/ 739 h 976"/>
                  <a:gd name="T84" fmla="*/ 318 w 345"/>
                  <a:gd name="T85" fmla="*/ 884 h 976"/>
                  <a:gd name="T86" fmla="*/ 343 w 345"/>
                  <a:gd name="T87" fmla="*/ 957 h 976"/>
                  <a:gd name="T88" fmla="*/ 335 w 345"/>
                  <a:gd name="T89" fmla="*/ 973 h 976"/>
                  <a:gd name="T90" fmla="*/ 318 w 345"/>
                  <a:gd name="T91" fmla="*/ 965 h 976"/>
                  <a:gd name="T92" fmla="*/ 294 w 345"/>
                  <a:gd name="T93" fmla="*/ 892 h 976"/>
                  <a:gd name="T94" fmla="*/ 302 w 345"/>
                  <a:gd name="T95" fmla="*/ 876 h 976"/>
                  <a:gd name="T96" fmla="*/ 318 w 345"/>
                  <a:gd name="T97" fmla="*/ 884 h 9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45" h="976">
                    <a:moveTo>
                      <a:pt x="27" y="10"/>
                    </a:moveTo>
                    <a:lnTo>
                      <a:pt x="51" y="83"/>
                    </a:lnTo>
                    <a:cubicBezTo>
                      <a:pt x="54" y="90"/>
                      <a:pt x="50" y="97"/>
                      <a:pt x="43" y="99"/>
                    </a:cubicBezTo>
                    <a:cubicBezTo>
                      <a:pt x="36" y="101"/>
                      <a:pt x="29" y="98"/>
                      <a:pt x="27" y="91"/>
                    </a:cubicBezTo>
                    <a:lnTo>
                      <a:pt x="3" y="18"/>
                    </a:lnTo>
                    <a:cubicBezTo>
                      <a:pt x="0" y="11"/>
                      <a:pt x="4" y="4"/>
                      <a:pt x="11" y="2"/>
                    </a:cubicBezTo>
                    <a:cubicBezTo>
                      <a:pt x="18" y="0"/>
                      <a:pt x="25" y="3"/>
                      <a:pt x="27" y="10"/>
                    </a:cubicBezTo>
                    <a:close/>
                    <a:moveTo>
                      <a:pt x="76" y="156"/>
                    </a:moveTo>
                    <a:lnTo>
                      <a:pt x="100" y="229"/>
                    </a:lnTo>
                    <a:cubicBezTo>
                      <a:pt x="102" y="235"/>
                      <a:pt x="98" y="243"/>
                      <a:pt x="92" y="245"/>
                    </a:cubicBezTo>
                    <a:cubicBezTo>
                      <a:pt x="85" y="247"/>
                      <a:pt x="78" y="243"/>
                      <a:pt x="76" y="237"/>
                    </a:cubicBezTo>
                    <a:lnTo>
                      <a:pt x="51" y="164"/>
                    </a:lnTo>
                    <a:cubicBezTo>
                      <a:pt x="49" y="157"/>
                      <a:pt x="53" y="150"/>
                      <a:pt x="59" y="148"/>
                    </a:cubicBezTo>
                    <a:cubicBezTo>
                      <a:pt x="66" y="145"/>
                      <a:pt x="73" y="149"/>
                      <a:pt x="76" y="156"/>
                    </a:cubicBezTo>
                    <a:close/>
                    <a:moveTo>
                      <a:pt x="124" y="301"/>
                    </a:moveTo>
                    <a:lnTo>
                      <a:pt x="148" y="374"/>
                    </a:lnTo>
                    <a:cubicBezTo>
                      <a:pt x="151" y="381"/>
                      <a:pt x="147" y="388"/>
                      <a:pt x="140" y="391"/>
                    </a:cubicBezTo>
                    <a:cubicBezTo>
                      <a:pt x="134" y="393"/>
                      <a:pt x="126" y="389"/>
                      <a:pt x="124" y="382"/>
                    </a:cubicBezTo>
                    <a:lnTo>
                      <a:pt x="100" y="310"/>
                    </a:lnTo>
                    <a:cubicBezTo>
                      <a:pt x="98" y="303"/>
                      <a:pt x="101" y="296"/>
                      <a:pt x="108" y="293"/>
                    </a:cubicBezTo>
                    <a:cubicBezTo>
                      <a:pt x="115" y="291"/>
                      <a:pt x="122" y="295"/>
                      <a:pt x="124" y="301"/>
                    </a:cubicBezTo>
                    <a:close/>
                    <a:moveTo>
                      <a:pt x="173" y="447"/>
                    </a:moveTo>
                    <a:lnTo>
                      <a:pt x="197" y="520"/>
                    </a:lnTo>
                    <a:cubicBezTo>
                      <a:pt x="199" y="527"/>
                      <a:pt x="196" y="534"/>
                      <a:pt x="189" y="536"/>
                    </a:cubicBezTo>
                    <a:cubicBezTo>
                      <a:pt x="182" y="538"/>
                      <a:pt x="175" y="535"/>
                      <a:pt x="173" y="528"/>
                    </a:cubicBezTo>
                    <a:lnTo>
                      <a:pt x="148" y="455"/>
                    </a:lnTo>
                    <a:cubicBezTo>
                      <a:pt x="146" y="449"/>
                      <a:pt x="150" y="441"/>
                      <a:pt x="157" y="439"/>
                    </a:cubicBezTo>
                    <a:cubicBezTo>
                      <a:pt x="163" y="437"/>
                      <a:pt x="170" y="440"/>
                      <a:pt x="173" y="447"/>
                    </a:cubicBezTo>
                    <a:close/>
                    <a:moveTo>
                      <a:pt x="221" y="593"/>
                    </a:moveTo>
                    <a:lnTo>
                      <a:pt x="246" y="666"/>
                    </a:lnTo>
                    <a:cubicBezTo>
                      <a:pt x="248" y="672"/>
                      <a:pt x="244" y="680"/>
                      <a:pt x="237" y="682"/>
                    </a:cubicBezTo>
                    <a:cubicBezTo>
                      <a:pt x="231" y="684"/>
                      <a:pt x="224" y="681"/>
                      <a:pt x="221" y="674"/>
                    </a:cubicBezTo>
                    <a:lnTo>
                      <a:pt x="197" y="601"/>
                    </a:lnTo>
                    <a:cubicBezTo>
                      <a:pt x="195" y="594"/>
                      <a:pt x="198" y="587"/>
                      <a:pt x="205" y="585"/>
                    </a:cubicBezTo>
                    <a:cubicBezTo>
                      <a:pt x="212" y="583"/>
                      <a:pt x="219" y="586"/>
                      <a:pt x="221" y="593"/>
                    </a:cubicBezTo>
                    <a:close/>
                    <a:moveTo>
                      <a:pt x="270" y="739"/>
                    </a:moveTo>
                    <a:lnTo>
                      <a:pt x="294" y="811"/>
                    </a:lnTo>
                    <a:cubicBezTo>
                      <a:pt x="296" y="818"/>
                      <a:pt x="293" y="825"/>
                      <a:pt x="286" y="828"/>
                    </a:cubicBezTo>
                    <a:cubicBezTo>
                      <a:pt x="279" y="830"/>
                      <a:pt x="272" y="826"/>
                      <a:pt x="270" y="820"/>
                    </a:cubicBezTo>
                    <a:lnTo>
                      <a:pt x="246" y="747"/>
                    </a:lnTo>
                    <a:cubicBezTo>
                      <a:pt x="243" y="740"/>
                      <a:pt x="247" y="733"/>
                      <a:pt x="254" y="731"/>
                    </a:cubicBezTo>
                    <a:cubicBezTo>
                      <a:pt x="260" y="728"/>
                      <a:pt x="268" y="732"/>
                      <a:pt x="270" y="739"/>
                    </a:cubicBezTo>
                    <a:close/>
                    <a:moveTo>
                      <a:pt x="318" y="884"/>
                    </a:moveTo>
                    <a:lnTo>
                      <a:pt x="343" y="957"/>
                    </a:lnTo>
                    <a:cubicBezTo>
                      <a:pt x="345" y="964"/>
                      <a:pt x="341" y="971"/>
                      <a:pt x="335" y="973"/>
                    </a:cubicBezTo>
                    <a:cubicBezTo>
                      <a:pt x="328" y="976"/>
                      <a:pt x="321" y="972"/>
                      <a:pt x="318" y="965"/>
                    </a:cubicBezTo>
                    <a:lnTo>
                      <a:pt x="294" y="892"/>
                    </a:lnTo>
                    <a:cubicBezTo>
                      <a:pt x="292" y="886"/>
                      <a:pt x="296" y="878"/>
                      <a:pt x="302" y="876"/>
                    </a:cubicBezTo>
                    <a:cubicBezTo>
                      <a:pt x="309" y="874"/>
                      <a:pt x="316" y="878"/>
                      <a:pt x="318" y="884"/>
                    </a:cubicBezTo>
                    <a:close/>
                  </a:path>
                </a:pathLst>
              </a:custGeom>
              <a:solidFill>
                <a:srgbClr val="000000"/>
              </a:solidFill>
              <a:ln w="1588"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6" name="Freeform 39"/>
              <p:cNvSpPr>
                <a:spLocks/>
              </p:cNvSpPr>
              <p:nvPr/>
            </p:nvSpPr>
            <p:spPr bwMode="auto">
              <a:xfrm>
                <a:off x="1547" y="2416"/>
                <a:ext cx="71" cy="83"/>
              </a:xfrm>
              <a:custGeom>
                <a:avLst/>
                <a:gdLst>
                  <a:gd name="T0" fmla="*/ 25 w 150"/>
                  <a:gd name="T1" fmla="*/ 0 h 176"/>
                  <a:gd name="T2" fmla="*/ 150 w 150"/>
                  <a:gd name="T3" fmla="*/ 126 h 176"/>
                  <a:gd name="T4" fmla="*/ 0 w 150"/>
                  <a:gd name="T5" fmla="*/ 176 h 176"/>
                  <a:gd name="T6" fmla="*/ 25 w 150"/>
                  <a:gd name="T7" fmla="*/ 0 h 176"/>
                </a:gdLst>
                <a:ahLst/>
                <a:cxnLst>
                  <a:cxn ang="0">
                    <a:pos x="T0" y="T1"/>
                  </a:cxn>
                  <a:cxn ang="0">
                    <a:pos x="T2" y="T3"/>
                  </a:cxn>
                  <a:cxn ang="0">
                    <a:pos x="T4" y="T5"/>
                  </a:cxn>
                  <a:cxn ang="0">
                    <a:pos x="T6" y="T7"/>
                  </a:cxn>
                </a:cxnLst>
                <a:rect l="0" t="0" r="r" b="b"/>
                <a:pathLst>
                  <a:path w="150" h="176">
                    <a:moveTo>
                      <a:pt x="25" y="0"/>
                    </a:moveTo>
                    <a:lnTo>
                      <a:pt x="150" y="126"/>
                    </a:lnTo>
                    <a:cubicBezTo>
                      <a:pt x="95" y="118"/>
                      <a:pt x="39" y="136"/>
                      <a:pt x="0" y="176"/>
                    </a:cubicBezTo>
                    <a:lnTo>
                      <a:pt x="25"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7" name="Freeform 40"/>
              <p:cNvSpPr>
                <a:spLocks noEditPoints="1"/>
              </p:cNvSpPr>
              <p:nvPr/>
            </p:nvSpPr>
            <p:spPr bwMode="auto">
              <a:xfrm>
                <a:off x="2126" y="2403"/>
                <a:ext cx="183" cy="523"/>
              </a:xfrm>
              <a:custGeom>
                <a:avLst/>
                <a:gdLst>
                  <a:gd name="T0" fmla="*/ 335 w 338"/>
                  <a:gd name="T1" fmla="*/ 18 h 978"/>
                  <a:gd name="T2" fmla="*/ 312 w 338"/>
                  <a:gd name="T3" fmla="*/ 91 h 978"/>
                  <a:gd name="T4" fmla="*/ 295 w 338"/>
                  <a:gd name="T5" fmla="*/ 99 h 978"/>
                  <a:gd name="T6" fmla="*/ 287 w 338"/>
                  <a:gd name="T7" fmla="*/ 83 h 978"/>
                  <a:gd name="T8" fmla="*/ 311 w 338"/>
                  <a:gd name="T9" fmla="*/ 10 h 978"/>
                  <a:gd name="T10" fmla="*/ 327 w 338"/>
                  <a:gd name="T11" fmla="*/ 2 h 978"/>
                  <a:gd name="T12" fmla="*/ 335 w 338"/>
                  <a:gd name="T13" fmla="*/ 18 h 978"/>
                  <a:gd name="T14" fmla="*/ 288 w 338"/>
                  <a:gd name="T15" fmla="*/ 164 h 978"/>
                  <a:gd name="T16" fmla="*/ 264 w 338"/>
                  <a:gd name="T17" fmla="*/ 237 h 978"/>
                  <a:gd name="T18" fmla="*/ 248 w 338"/>
                  <a:gd name="T19" fmla="*/ 245 h 978"/>
                  <a:gd name="T20" fmla="*/ 240 w 338"/>
                  <a:gd name="T21" fmla="*/ 229 h 978"/>
                  <a:gd name="T22" fmla="*/ 264 w 338"/>
                  <a:gd name="T23" fmla="*/ 156 h 978"/>
                  <a:gd name="T24" fmla="*/ 280 w 338"/>
                  <a:gd name="T25" fmla="*/ 148 h 978"/>
                  <a:gd name="T26" fmla="*/ 288 w 338"/>
                  <a:gd name="T27" fmla="*/ 164 h 978"/>
                  <a:gd name="T28" fmla="*/ 240 w 338"/>
                  <a:gd name="T29" fmla="*/ 310 h 978"/>
                  <a:gd name="T30" fmla="*/ 217 w 338"/>
                  <a:gd name="T31" fmla="*/ 383 h 978"/>
                  <a:gd name="T32" fmla="*/ 201 w 338"/>
                  <a:gd name="T33" fmla="*/ 391 h 978"/>
                  <a:gd name="T34" fmla="*/ 192 w 338"/>
                  <a:gd name="T35" fmla="*/ 375 h 978"/>
                  <a:gd name="T36" fmla="*/ 216 w 338"/>
                  <a:gd name="T37" fmla="*/ 302 h 978"/>
                  <a:gd name="T38" fmla="*/ 232 w 338"/>
                  <a:gd name="T39" fmla="*/ 294 h 978"/>
                  <a:gd name="T40" fmla="*/ 240 w 338"/>
                  <a:gd name="T41" fmla="*/ 310 h 978"/>
                  <a:gd name="T42" fmla="*/ 193 w 338"/>
                  <a:gd name="T43" fmla="*/ 456 h 978"/>
                  <a:gd name="T44" fmla="*/ 169 w 338"/>
                  <a:gd name="T45" fmla="*/ 529 h 978"/>
                  <a:gd name="T46" fmla="*/ 153 w 338"/>
                  <a:gd name="T47" fmla="*/ 537 h 978"/>
                  <a:gd name="T48" fmla="*/ 145 w 338"/>
                  <a:gd name="T49" fmla="*/ 521 h 978"/>
                  <a:gd name="T50" fmla="*/ 169 w 338"/>
                  <a:gd name="T51" fmla="*/ 448 h 978"/>
                  <a:gd name="T52" fmla="*/ 185 w 338"/>
                  <a:gd name="T53" fmla="*/ 440 h 978"/>
                  <a:gd name="T54" fmla="*/ 193 w 338"/>
                  <a:gd name="T55" fmla="*/ 456 h 978"/>
                  <a:gd name="T56" fmla="*/ 145 w 338"/>
                  <a:gd name="T57" fmla="*/ 602 h 978"/>
                  <a:gd name="T58" fmla="*/ 122 w 338"/>
                  <a:gd name="T59" fmla="*/ 675 h 978"/>
                  <a:gd name="T60" fmla="*/ 106 w 338"/>
                  <a:gd name="T61" fmla="*/ 684 h 978"/>
                  <a:gd name="T62" fmla="*/ 97 w 338"/>
                  <a:gd name="T63" fmla="*/ 667 h 978"/>
                  <a:gd name="T64" fmla="*/ 121 w 338"/>
                  <a:gd name="T65" fmla="*/ 594 h 978"/>
                  <a:gd name="T66" fmla="*/ 137 w 338"/>
                  <a:gd name="T67" fmla="*/ 586 h 978"/>
                  <a:gd name="T68" fmla="*/ 145 w 338"/>
                  <a:gd name="T69" fmla="*/ 602 h 978"/>
                  <a:gd name="T70" fmla="*/ 98 w 338"/>
                  <a:gd name="T71" fmla="*/ 748 h 978"/>
                  <a:gd name="T72" fmla="*/ 74 w 338"/>
                  <a:gd name="T73" fmla="*/ 821 h 978"/>
                  <a:gd name="T74" fmla="*/ 58 w 338"/>
                  <a:gd name="T75" fmla="*/ 830 h 978"/>
                  <a:gd name="T76" fmla="*/ 50 w 338"/>
                  <a:gd name="T77" fmla="*/ 813 h 978"/>
                  <a:gd name="T78" fmla="*/ 74 w 338"/>
                  <a:gd name="T79" fmla="*/ 740 h 978"/>
                  <a:gd name="T80" fmla="*/ 90 w 338"/>
                  <a:gd name="T81" fmla="*/ 732 h 978"/>
                  <a:gd name="T82" fmla="*/ 98 w 338"/>
                  <a:gd name="T83" fmla="*/ 748 h 978"/>
                  <a:gd name="T84" fmla="*/ 51 w 338"/>
                  <a:gd name="T85" fmla="*/ 894 h 978"/>
                  <a:gd name="T86" fmla="*/ 27 w 338"/>
                  <a:gd name="T87" fmla="*/ 967 h 978"/>
                  <a:gd name="T88" fmla="*/ 11 w 338"/>
                  <a:gd name="T89" fmla="*/ 976 h 978"/>
                  <a:gd name="T90" fmla="*/ 2 w 338"/>
                  <a:gd name="T91" fmla="*/ 960 h 978"/>
                  <a:gd name="T92" fmla="*/ 26 w 338"/>
                  <a:gd name="T93" fmla="*/ 887 h 978"/>
                  <a:gd name="T94" fmla="*/ 42 w 338"/>
                  <a:gd name="T95" fmla="*/ 878 h 978"/>
                  <a:gd name="T96" fmla="*/ 51 w 338"/>
                  <a:gd name="T97" fmla="*/ 894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8" h="978">
                    <a:moveTo>
                      <a:pt x="335" y="18"/>
                    </a:moveTo>
                    <a:lnTo>
                      <a:pt x="312" y="91"/>
                    </a:lnTo>
                    <a:cubicBezTo>
                      <a:pt x="309" y="98"/>
                      <a:pt x="302" y="101"/>
                      <a:pt x="295" y="99"/>
                    </a:cubicBezTo>
                    <a:cubicBezTo>
                      <a:pt x="289" y="97"/>
                      <a:pt x="285" y="90"/>
                      <a:pt x="287" y="83"/>
                    </a:cubicBezTo>
                    <a:lnTo>
                      <a:pt x="311" y="10"/>
                    </a:lnTo>
                    <a:cubicBezTo>
                      <a:pt x="313" y="3"/>
                      <a:pt x="320" y="0"/>
                      <a:pt x="327" y="2"/>
                    </a:cubicBezTo>
                    <a:cubicBezTo>
                      <a:pt x="334" y="4"/>
                      <a:pt x="338" y="11"/>
                      <a:pt x="335" y="18"/>
                    </a:cubicBezTo>
                    <a:close/>
                    <a:moveTo>
                      <a:pt x="288" y="164"/>
                    </a:moveTo>
                    <a:lnTo>
                      <a:pt x="264" y="237"/>
                    </a:lnTo>
                    <a:cubicBezTo>
                      <a:pt x="262" y="244"/>
                      <a:pt x="255" y="247"/>
                      <a:pt x="248" y="245"/>
                    </a:cubicBezTo>
                    <a:cubicBezTo>
                      <a:pt x="241" y="243"/>
                      <a:pt x="238" y="236"/>
                      <a:pt x="240" y="229"/>
                    </a:cubicBezTo>
                    <a:lnTo>
                      <a:pt x="264" y="156"/>
                    </a:lnTo>
                    <a:cubicBezTo>
                      <a:pt x="266" y="149"/>
                      <a:pt x="273" y="146"/>
                      <a:pt x="280" y="148"/>
                    </a:cubicBezTo>
                    <a:cubicBezTo>
                      <a:pt x="286" y="150"/>
                      <a:pt x="290" y="157"/>
                      <a:pt x="288" y="164"/>
                    </a:cubicBezTo>
                    <a:close/>
                    <a:moveTo>
                      <a:pt x="240" y="310"/>
                    </a:moveTo>
                    <a:lnTo>
                      <a:pt x="217" y="383"/>
                    </a:lnTo>
                    <a:cubicBezTo>
                      <a:pt x="214" y="390"/>
                      <a:pt x="207" y="394"/>
                      <a:pt x="201" y="391"/>
                    </a:cubicBezTo>
                    <a:cubicBezTo>
                      <a:pt x="194" y="389"/>
                      <a:pt x="190" y="382"/>
                      <a:pt x="192" y="375"/>
                    </a:cubicBezTo>
                    <a:lnTo>
                      <a:pt x="216" y="302"/>
                    </a:lnTo>
                    <a:cubicBezTo>
                      <a:pt x="218" y="295"/>
                      <a:pt x="225" y="292"/>
                      <a:pt x="232" y="294"/>
                    </a:cubicBezTo>
                    <a:cubicBezTo>
                      <a:pt x="239" y="296"/>
                      <a:pt x="243" y="303"/>
                      <a:pt x="240" y="310"/>
                    </a:cubicBezTo>
                    <a:close/>
                    <a:moveTo>
                      <a:pt x="193" y="456"/>
                    </a:moveTo>
                    <a:lnTo>
                      <a:pt x="169" y="529"/>
                    </a:lnTo>
                    <a:cubicBezTo>
                      <a:pt x="167" y="536"/>
                      <a:pt x="160" y="540"/>
                      <a:pt x="153" y="537"/>
                    </a:cubicBezTo>
                    <a:cubicBezTo>
                      <a:pt x="146" y="535"/>
                      <a:pt x="143" y="528"/>
                      <a:pt x="145" y="521"/>
                    </a:cubicBezTo>
                    <a:lnTo>
                      <a:pt x="169" y="448"/>
                    </a:lnTo>
                    <a:cubicBezTo>
                      <a:pt x="171" y="442"/>
                      <a:pt x="178" y="438"/>
                      <a:pt x="185" y="440"/>
                    </a:cubicBezTo>
                    <a:cubicBezTo>
                      <a:pt x="191" y="442"/>
                      <a:pt x="195" y="449"/>
                      <a:pt x="193" y="456"/>
                    </a:cubicBezTo>
                    <a:close/>
                    <a:moveTo>
                      <a:pt x="145" y="602"/>
                    </a:moveTo>
                    <a:lnTo>
                      <a:pt x="122" y="675"/>
                    </a:lnTo>
                    <a:cubicBezTo>
                      <a:pt x="120" y="682"/>
                      <a:pt x="112" y="686"/>
                      <a:pt x="106" y="684"/>
                    </a:cubicBezTo>
                    <a:cubicBezTo>
                      <a:pt x="99" y="681"/>
                      <a:pt x="95" y="674"/>
                      <a:pt x="97" y="667"/>
                    </a:cubicBezTo>
                    <a:lnTo>
                      <a:pt x="121" y="594"/>
                    </a:lnTo>
                    <a:cubicBezTo>
                      <a:pt x="123" y="588"/>
                      <a:pt x="131" y="584"/>
                      <a:pt x="137" y="586"/>
                    </a:cubicBezTo>
                    <a:cubicBezTo>
                      <a:pt x="144" y="588"/>
                      <a:pt x="148" y="596"/>
                      <a:pt x="145" y="602"/>
                    </a:cubicBezTo>
                    <a:close/>
                    <a:moveTo>
                      <a:pt x="98" y="748"/>
                    </a:moveTo>
                    <a:lnTo>
                      <a:pt x="74" y="821"/>
                    </a:lnTo>
                    <a:cubicBezTo>
                      <a:pt x="72" y="828"/>
                      <a:pt x="65" y="832"/>
                      <a:pt x="58" y="830"/>
                    </a:cubicBezTo>
                    <a:cubicBezTo>
                      <a:pt x="51" y="827"/>
                      <a:pt x="48" y="820"/>
                      <a:pt x="50" y="813"/>
                    </a:cubicBezTo>
                    <a:lnTo>
                      <a:pt x="74" y="740"/>
                    </a:lnTo>
                    <a:cubicBezTo>
                      <a:pt x="76" y="734"/>
                      <a:pt x="83" y="730"/>
                      <a:pt x="90" y="732"/>
                    </a:cubicBezTo>
                    <a:cubicBezTo>
                      <a:pt x="97" y="734"/>
                      <a:pt x="100" y="742"/>
                      <a:pt x="98" y="748"/>
                    </a:cubicBezTo>
                    <a:close/>
                    <a:moveTo>
                      <a:pt x="51" y="894"/>
                    </a:moveTo>
                    <a:lnTo>
                      <a:pt x="27" y="967"/>
                    </a:lnTo>
                    <a:cubicBezTo>
                      <a:pt x="25" y="974"/>
                      <a:pt x="17" y="978"/>
                      <a:pt x="11" y="976"/>
                    </a:cubicBezTo>
                    <a:cubicBezTo>
                      <a:pt x="4" y="973"/>
                      <a:pt x="0" y="966"/>
                      <a:pt x="2" y="960"/>
                    </a:cubicBezTo>
                    <a:lnTo>
                      <a:pt x="26" y="887"/>
                    </a:lnTo>
                    <a:cubicBezTo>
                      <a:pt x="28" y="880"/>
                      <a:pt x="36" y="876"/>
                      <a:pt x="42" y="878"/>
                    </a:cubicBezTo>
                    <a:cubicBezTo>
                      <a:pt x="49" y="880"/>
                      <a:pt x="53" y="888"/>
                      <a:pt x="51" y="894"/>
                    </a:cubicBezTo>
                    <a:close/>
                  </a:path>
                </a:pathLst>
              </a:custGeom>
              <a:solidFill>
                <a:srgbClr val="000000"/>
              </a:solidFill>
              <a:ln w="1588"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8" name="Freeform 41"/>
              <p:cNvSpPr>
                <a:spLocks/>
              </p:cNvSpPr>
              <p:nvPr/>
            </p:nvSpPr>
            <p:spPr bwMode="auto">
              <a:xfrm>
                <a:off x="2094" y="2916"/>
                <a:ext cx="71" cy="83"/>
              </a:xfrm>
              <a:custGeom>
                <a:avLst/>
                <a:gdLst>
                  <a:gd name="T0" fmla="*/ 27 w 151"/>
                  <a:gd name="T1" fmla="*/ 176 h 176"/>
                  <a:gd name="T2" fmla="*/ 0 w 151"/>
                  <a:gd name="T3" fmla="*/ 0 h 176"/>
                  <a:gd name="T4" fmla="*/ 151 w 151"/>
                  <a:gd name="T5" fmla="*/ 49 h 176"/>
                  <a:gd name="T6" fmla="*/ 27 w 151"/>
                  <a:gd name="T7" fmla="*/ 176 h 176"/>
                </a:gdLst>
                <a:ahLst/>
                <a:cxnLst>
                  <a:cxn ang="0">
                    <a:pos x="T0" y="T1"/>
                  </a:cxn>
                  <a:cxn ang="0">
                    <a:pos x="T2" y="T3"/>
                  </a:cxn>
                  <a:cxn ang="0">
                    <a:pos x="T4" y="T5"/>
                  </a:cxn>
                  <a:cxn ang="0">
                    <a:pos x="T6" y="T7"/>
                  </a:cxn>
                </a:cxnLst>
                <a:rect l="0" t="0" r="r" b="b"/>
                <a:pathLst>
                  <a:path w="151" h="176">
                    <a:moveTo>
                      <a:pt x="27" y="176"/>
                    </a:moveTo>
                    <a:lnTo>
                      <a:pt x="0" y="0"/>
                    </a:lnTo>
                    <a:cubicBezTo>
                      <a:pt x="40" y="39"/>
                      <a:pt x="96" y="57"/>
                      <a:pt x="151" y="49"/>
                    </a:cubicBezTo>
                    <a:lnTo>
                      <a:pt x="27" y="176"/>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9" name="Rectangle 42"/>
              <p:cNvSpPr>
                <a:spLocks noChangeArrowheads="1"/>
              </p:cNvSpPr>
              <p:nvPr/>
            </p:nvSpPr>
            <p:spPr bwMode="auto">
              <a:xfrm>
                <a:off x="2197" y="1440"/>
                <a:ext cx="91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defRPr>
                    <a:solidFill>
                      <a:schemeClr val="tx1"/>
                    </a:solidFill>
                    <a:latin typeface="Arial" panose="020B0604020202020204" pitchFamily="34" charset="0"/>
                  </a:defRPr>
                </a:lvl1pPr>
                <a:lvl2pPr eaLnBrk="0" fontAlgn="base" hangingPunct="0">
                  <a:defRPr>
                    <a:solidFill>
                      <a:schemeClr val="tx1"/>
                    </a:solidFill>
                    <a:latin typeface="Arial" panose="020B0604020202020204" pitchFamily="34" charset="0"/>
                  </a:defRPr>
                </a:lvl2pPr>
                <a:lvl3pPr eaLnBrk="0" fontAlgn="base" hangingPunct="0">
                  <a:defRPr>
                    <a:solidFill>
                      <a:schemeClr val="tx1"/>
                    </a:solidFill>
                    <a:latin typeface="Arial" panose="020B0604020202020204" pitchFamily="34" charset="0"/>
                  </a:defRPr>
                </a:lvl3pPr>
                <a:lvl4pPr eaLnBrk="0" fontAlgn="base" hangingPunct="0">
                  <a:defRPr>
                    <a:solidFill>
                      <a:schemeClr val="tx1"/>
                    </a:solidFill>
                    <a:latin typeface="Arial" panose="020B0604020202020204" pitchFamily="34" charset="0"/>
                  </a:defRPr>
                </a:lvl4pPr>
                <a:lvl5pPr eaLnBrk="0" fontAlgn="base"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zh-CN" sz="1200" smtClean="0">
                    <a:solidFill>
                      <a:srgbClr val="C7000B"/>
                    </a:solidFill>
                    <a:latin typeface="+mn-lt"/>
                  </a:rPr>
                  <a:t>1b.</a:t>
                </a:r>
                <a:r>
                  <a:rPr lang="zh-CN" altLang="en-US" sz="1200" smtClean="0">
                    <a:solidFill>
                      <a:srgbClr val="C7000B"/>
                    </a:solidFill>
                    <a:latin typeface="+mn-lt"/>
                  </a:rPr>
                  <a:t>修改设备属性配置</a:t>
                </a:r>
                <a:endParaRPr kumimoji="0" lang="zh-CN" altLang="zh-CN" sz="1800" b="0" i="0" u="none" strike="noStrike" cap="none" normalizeH="0" baseline="0" smtClean="0">
                  <a:ln>
                    <a:noFill/>
                  </a:ln>
                  <a:solidFill>
                    <a:srgbClr val="C7000B"/>
                  </a:solidFill>
                  <a:effectLst/>
                  <a:latin typeface="+mn-lt"/>
                </a:endParaRPr>
              </a:p>
            </p:txBody>
          </p:sp>
          <p:sp>
            <p:nvSpPr>
              <p:cNvPr id="45" name="Rectangle 48"/>
              <p:cNvSpPr>
                <a:spLocks noChangeArrowheads="1"/>
              </p:cNvSpPr>
              <p:nvPr/>
            </p:nvSpPr>
            <p:spPr bwMode="auto">
              <a:xfrm>
                <a:off x="927" y="2815"/>
                <a:ext cx="71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defRPr>
                    <a:solidFill>
                      <a:schemeClr val="tx1"/>
                    </a:solidFill>
                    <a:latin typeface="Arial" panose="020B0604020202020204" pitchFamily="34" charset="0"/>
                  </a:defRPr>
                </a:lvl1pPr>
                <a:lvl2pPr eaLnBrk="0" fontAlgn="base" hangingPunct="0">
                  <a:defRPr>
                    <a:solidFill>
                      <a:schemeClr val="tx1"/>
                    </a:solidFill>
                    <a:latin typeface="Arial" panose="020B0604020202020204" pitchFamily="34" charset="0"/>
                  </a:defRPr>
                </a:lvl2pPr>
                <a:lvl3pPr eaLnBrk="0" fontAlgn="base" hangingPunct="0">
                  <a:defRPr>
                    <a:solidFill>
                      <a:schemeClr val="tx1"/>
                    </a:solidFill>
                    <a:latin typeface="Arial" panose="020B0604020202020204" pitchFamily="34" charset="0"/>
                  </a:defRPr>
                </a:lvl3pPr>
                <a:lvl4pPr eaLnBrk="0" fontAlgn="base" hangingPunct="0">
                  <a:defRPr>
                    <a:solidFill>
                      <a:schemeClr val="tx1"/>
                    </a:solidFill>
                    <a:latin typeface="Arial" panose="020B0604020202020204" pitchFamily="34" charset="0"/>
                  </a:defRPr>
                </a:lvl4pPr>
                <a:lvl5pPr eaLnBrk="0" fontAlgn="base"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zh-CN" sz="1200" smtClean="0">
                    <a:solidFill>
                      <a:schemeClr val="accent5">
                        <a:lumMod val="50000"/>
                      </a:schemeClr>
                    </a:solidFill>
                    <a:latin typeface="+mn-lt"/>
                  </a:rPr>
                  <a:t>1a.</a:t>
                </a:r>
                <a:r>
                  <a:rPr lang="zh-CN" altLang="en-US" sz="1200" smtClean="0">
                    <a:solidFill>
                      <a:schemeClr val="accent5">
                        <a:lumMod val="50000"/>
                      </a:schemeClr>
                    </a:solidFill>
                    <a:latin typeface="+mn-lt"/>
                  </a:rPr>
                  <a:t>同步最新数据</a:t>
                </a:r>
                <a:endParaRPr kumimoji="0" lang="zh-CN" altLang="zh-CN" sz="1800" b="0" i="0" u="none" strike="noStrike" cap="none" normalizeH="0" baseline="0" smtClean="0">
                  <a:ln>
                    <a:noFill/>
                  </a:ln>
                  <a:solidFill>
                    <a:schemeClr val="accent5">
                      <a:lumMod val="50000"/>
                    </a:schemeClr>
                  </a:solidFill>
                  <a:effectLst/>
                  <a:latin typeface="+mn-lt"/>
                </a:endParaRPr>
              </a:p>
            </p:txBody>
          </p:sp>
          <p:sp>
            <p:nvSpPr>
              <p:cNvPr id="49" name="Rectangle 52"/>
              <p:cNvSpPr>
                <a:spLocks noChangeArrowheads="1"/>
              </p:cNvSpPr>
              <p:nvPr/>
            </p:nvSpPr>
            <p:spPr bwMode="auto">
              <a:xfrm>
                <a:off x="2248" y="2743"/>
                <a:ext cx="63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defRPr>
                    <a:solidFill>
                      <a:schemeClr val="tx1"/>
                    </a:solidFill>
                    <a:latin typeface="Arial" panose="020B0604020202020204" pitchFamily="34" charset="0"/>
                  </a:defRPr>
                </a:lvl1pPr>
                <a:lvl2pPr eaLnBrk="0" fontAlgn="base" hangingPunct="0">
                  <a:defRPr>
                    <a:solidFill>
                      <a:schemeClr val="tx1"/>
                    </a:solidFill>
                    <a:latin typeface="Arial" panose="020B0604020202020204" pitchFamily="34" charset="0"/>
                  </a:defRPr>
                </a:lvl2pPr>
                <a:lvl3pPr eaLnBrk="0" fontAlgn="base" hangingPunct="0">
                  <a:defRPr>
                    <a:solidFill>
                      <a:schemeClr val="tx1"/>
                    </a:solidFill>
                    <a:latin typeface="Arial" panose="020B0604020202020204" pitchFamily="34" charset="0"/>
                  </a:defRPr>
                </a:lvl3pPr>
                <a:lvl4pPr eaLnBrk="0" fontAlgn="base" hangingPunct="0">
                  <a:defRPr>
                    <a:solidFill>
                      <a:schemeClr val="tx1"/>
                    </a:solidFill>
                    <a:latin typeface="Arial" panose="020B0604020202020204" pitchFamily="34" charset="0"/>
                  </a:defRPr>
                </a:lvl4pPr>
                <a:lvl5pPr eaLnBrk="0" fontAlgn="base"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zh-CN" sz="1200" smtClean="0">
                    <a:solidFill>
                      <a:srgbClr val="C7000B"/>
                    </a:solidFill>
                    <a:latin typeface="+mn-lt"/>
                  </a:rPr>
                  <a:t>2b.</a:t>
                </a:r>
                <a:r>
                  <a:rPr lang="zh-CN" altLang="en-US" sz="1200" smtClean="0">
                    <a:solidFill>
                      <a:srgbClr val="C7000B"/>
                    </a:solidFill>
                    <a:latin typeface="+mn-lt"/>
                  </a:rPr>
                  <a:t>在线时下发</a:t>
                </a:r>
                <a:endParaRPr lang="en-US" altLang="zh-CN" sz="1200" smtClean="0">
                  <a:solidFill>
                    <a:srgbClr val="C7000B"/>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lang="zh-CN" altLang="en-US" sz="1200" smtClean="0">
                    <a:solidFill>
                      <a:srgbClr val="C7000B"/>
                    </a:solidFill>
                    <a:latin typeface="+mn-lt"/>
                  </a:rPr>
                  <a:t>设备配置</a:t>
                </a:r>
                <a:endParaRPr kumimoji="0" lang="zh-CN" altLang="zh-CN" sz="1800" b="0" i="0" u="none" strike="noStrike" cap="none" normalizeH="0" baseline="0" smtClean="0">
                  <a:ln>
                    <a:noFill/>
                  </a:ln>
                  <a:solidFill>
                    <a:srgbClr val="C7000B"/>
                  </a:solidFill>
                  <a:effectLst/>
                  <a:latin typeface="+mn-lt"/>
                </a:endParaRPr>
              </a:p>
            </p:txBody>
          </p:sp>
          <p:sp>
            <p:nvSpPr>
              <p:cNvPr id="54" name="Freeform 57"/>
              <p:cNvSpPr>
                <a:spLocks noEditPoints="1"/>
              </p:cNvSpPr>
              <p:nvPr/>
            </p:nvSpPr>
            <p:spPr bwMode="auto">
              <a:xfrm>
                <a:off x="1087" y="2038"/>
                <a:ext cx="1708" cy="528"/>
              </a:xfrm>
              <a:custGeom>
                <a:avLst/>
                <a:gdLst>
                  <a:gd name="T0" fmla="*/ 16 w 3615"/>
                  <a:gd name="T1" fmla="*/ 32 h 1120"/>
                  <a:gd name="T2" fmla="*/ 0 w 3615"/>
                  <a:gd name="T3" fmla="*/ 240 h 1120"/>
                  <a:gd name="T4" fmla="*/ 0 w 3615"/>
                  <a:gd name="T5" fmla="*/ 528 h 1120"/>
                  <a:gd name="T6" fmla="*/ 16 w 3615"/>
                  <a:gd name="T7" fmla="*/ 736 h 1120"/>
                  <a:gd name="T8" fmla="*/ 32 w 3615"/>
                  <a:gd name="T9" fmla="*/ 912 h 1120"/>
                  <a:gd name="T10" fmla="*/ 32 w 3615"/>
                  <a:gd name="T11" fmla="*/ 1008 h 1120"/>
                  <a:gd name="T12" fmla="*/ 32 w 3615"/>
                  <a:gd name="T13" fmla="*/ 1008 h 1120"/>
                  <a:gd name="T14" fmla="*/ 96 w 3615"/>
                  <a:gd name="T15" fmla="*/ 1104 h 1120"/>
                  <a:gd name="T16" fmla="*/ 304 w 3615"/>
                  <a:gd name="T17" fmla="*/ 1120 h 1120"/>
                  <a:gd name="T18" fmla="*/ 592 w 3615"/>
                  <a:gd name="T19" fmla="*/ 1120 h 1120"/>
                  <a:gd name="T20" fmla="*/ 800 w 3615"/>
                  <a:gd name="T21" fmla="*/ 1104 h 1120"/>
                  <a:gd name="T22" fmla="*/ 976 w 3615"/>
                  <a:gd name="T23" fmla="*/ 1088 h 1120"/>
                  <a:gd name="T24" fmla="*/ 1072 w 3615"/>
                  <a:gd name="T25" fmla="*/ 1088 h 1120"/>
                  <a:gd name="T26" fmla="*/ 1072 w 3615"/>
                  <a:gd name="T27" fmla="*/ 1088 h 1120"/>
                  <a:gd name="T28" fmla="*/ 1248 w 3615"/>
                  <a:gd name="T29" fmla="*/ 1104 h 1120"/>
                  <a:gd name="T30" fmla="*/ 1456 w 3615"/>
                  <a:gd name="T31" fmla="*/ 1120 h 1120"/>
                  <a:gd name="T32" fmla="*/ 1744 w 3615"/>
                  <a:gd name="T33" fmla="*/ 1120 h 1120"/>
                  <a:gd name="T34" fmla="*/ 1952 w 3615"/>
                  <a:gd name="T35" fmla="*/ 1104 h 1120"/>
                  <a:gd name="T36" fmla="*/ 2128 w 3615"/>
                  <a:gd name="T37" fmla="*/ 1088 h 1120"/>
                  <a:gd name="T38" fmla="*/ 2224 w 3615"/>
                  <a:gd name="T39" fmla="*/ 1088 h 1120"/>
                  <a:gd name="T40" fmla="*/ 2224 w 3615"/>
                  <a:gd name="T41" fmla="*/ 1088 h 1120"/>
                  <a:gd name="T42" fmla="*/ 2400 w 3615"/>
                  <a:gd name="T43" fmla="*/ 1104 h 1120"/>
                  <a:gd name="T44" fmla="*/ 2608 w 3615"/>
                  <a:gd name="T45" fmla="*/ 1120 h 1120"/>
                  <a:gd name="T46" fmla="*/ 2896 w 3615"/>
                  <a:gd name="T47" fmla="*/ 1120 h 1120"/>
                  <a:gd name="T48" fmla="*/ 3104 w 3615"/>
                  <a:gd name="T49" fmla="*/ 1104 h 1120"/>
                  <a:gd name="T50" fmla="*/ 3280 w 3615"/>
                  <a:gd name="T51" fmla="*/ 1088 h 1120"/>
                  <a:gd name="T52" fmla="*/ 3376 w 3615"/>
                  <a:gd name="T53" fmla="*/ 1088 h 1120"/>
                  <a:gd name="T54" fmla="*/ 3376 w 3615"/>
                  <a:gd name="T55" fmla="*/ 1088 h 1120"/>
                  <a:gd name="T56" fmla="*/ 3615 w 3615"/>
                  <a:gd name="T57" fmla="*/ 1040 h 1120"/>
                  <a:gd name="T58" fmla="*/ 3583 w 3615"/>
                  <a:gd name="T59" fmla="*/ 944 h 1120"/>
                  <a:gd name="T60" fmla="*/ 3583 w 3615"/>
                  <a:gd name="T61" fmla="*/ 944 h 1120"/>
                  <a:gd name="T62" fmla="*/ 3599 w 3615"/>
                  <a:gd name="T63" fmla="*/ 768 h 1120"/>
                  <a:gd name="T64" fmla="*/ 3615 w 3615"/>
                  <a:gd name="T65" fmla="*/ 560 h 1120"/>
                  <a:gd name="T66" fmla="*/ 3615 w 3615"/>
                  <a:gd name="T67" fmla="*/ 272 h 1120"/>
                  <a:gd name="T68" fmla="*/ 3599 w 3615"/>
                  <a:gd name="T69" fmla="*/ 64 h 1120"/>
                  <a:gd name="T70" fmla="*/ 3471 w 3615"/>
                  <a:gd name="T71" fmla="*/ 32 h 1120"/>
                  <a:gd name="T72" fmla="*/ 3375 w 3615"/>
                  <a:gd name="T73" fmla="*/ 32 h 1120"/>
                  <a:gd name="T74" fmla="*/ 3375 w 3615"/>
                  <a:gd name="T75" fmla="*/ 32 h 1120"/>
                  <a:gd name="T76" fmla="*/ 3199 w 3615"/>
                  <a:gd name="T77" fmla="*/ 16 h 1120"/>
                  <a:gd name="T78" fmla="*/ 2991 w 3615"/>
                  <a:gd name="T79" fmla="*/ 0 h 1120"/>
                  <a:gd name="T80" fmla="*/ 2703 w 3615"/>
                  <a:gd name="T81" fmla="*/ 0 h 1120"/>
                  <a:gd name="T82" fmla="*/ 2495 w 3615"/>
                  <a:gd name="T83" fmla="*/ 16 h 1120"/>
                  <a:gd name="T84" fmla="*/ 2319 w 3615"/>
                  <a:gd name="T85" fmla="*/ 32 h 1120"/>
                  <a:gd name="T86" fmla="*/ 2223 w 3615"/>
                  <a:gd name="T87" fmla="*/ 32 h 1120"/>
                  <a:gd name="T88" fmla="*/ 2223 w 3615"/>
                  <a:gd name="T89" fmla="*/ 32 h 1120"/>
                  <a:gd name="T90" fmla="*/ 2047 w 3615"/>
                  <a:gd name="T91" fmla="*/ 16 h 1120"/>
                  <a:gd name="T92" fmla="*/ 1839 w 3615"/>
                  <a:gd name="T93" fmla="*/ 0 h 1120"/>
                  <a:gd name="T94" fmla="*/ 1551 w 3615"/>
                  <a:gd name="T95" fmla="*/ 0 h 1120"/>
                  <a:gd name="T96" fmla="*/ 1343 w 3615"/>
                  <a:gd name="T97" fmla="*/ 16 h 1120"/>
                  <a:gd name="T98" fmla="*/ 1167 w 3615"/>
                  <a:gd name="T99" fmla="*/ 32 h 1120"/>
                  <a:gd name="T100" fmla="*/ 1071 w 3615"/>
                  <a:gd name="T101" fmla="*/ 32 h 1120"/>
                  <a:gd name="T102" fmla="*/ 1071 w 3615"/>
                  <a:gd name="T103" fmla="*/ 32 h 1120"/>
                  <a:gd name="T104" fmla="*/ 895 w 3615"/>
                  <a:gd name="T105" fmla="*/ 16 h 1120"/>
                  <a:gd name="T106" fmla="*/ 687 w 3615"/>
                  <a:gd name="T107" fmla="*/ 0 h 1120"/>
                  <a:gd name="T108" fmla="*/ 399 w 3615"/>
                  <a:gd name="T109" fmla="*/ 0 h 1120"/>
                  <a:gd name="T110" fmla="*/ 191 w 3615"/>
                  <a:gd name="T111" fmla="*/ 16 h 1120"/>
                  <a:gd name="T112" fmla="*/ 16 w 3615"/>
                  <a:gd name="T113" fmla="*/ 32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615" h="1120">
                    <a:moveTo>
                      <a:pt x="32" y="48"/>
                    </a:moveTo>
                    <a:lnTo>
                      <a:pt x="32" y="144"/>
                    </a:lnTo>
                    <a:cubicBezTo>
                      <a:pt x="32" y="153"/>
                      <a:pt x="25" y="160"/>
                      <a:pt x="16" y="160"/>
                    </a:cubicBezTo>
                    <a:cubicBezTo>
                      <a:pt x="7" y="160"/>
                      <a:pt x="0" y="153"/>
                      <a:pt x="0" y="144"/>
                    </a:cubicBezTo>
                    <a:lnTo>
                      <a:pt x="0" y="48"/>
                    </a:lnTo>
                    <a:cubicBezTo>
                      <a:pt x="0" y="39"/>
                      <a:pt x="7" y="32"/>
                      <a:pt x="16" y="32"/>
                    </a:cubicBezTo>
                    <a:cubicBezTo>
                      <a:pt x="25" y="32"/>
                      <a:pt x="32" y="39"/>
                      <a:pt x="32" y="48"/>
                    </a:cubicBezTo>
                    <a:close/>
                    <a:moveTo>
                      <a:pt x="32" y="240"/>
                    </a:moveTo>
                    <a:lnTo>
                      <a:pt x="32" y="336"/>
                    </a:lnTo>
                    <a:cubicBezTo>
                      <a:pt x="32" y="345"/>
                      <a:pt x="25" y="352"/>
                      <a:pt x="16" y="352"/>
                    </a:cubicBezTo>
                    <a:cubicBezTo>
                      <a:pt x="7" y="352"/>
                      <a:pt x="0" y="345"/>
                      <a:pt x="0" y="336"/>
                    </a:cubicBezTo>
                    <a:lnTo>
                      <a:pt x="0" y="240"/>
                    </a:lnTo>
                    <a:cubicBezTo>
                      <a:pt x="0" y="231"/>
                      <a:pt x="7" y="224"/>
                      <a:pt x="16" y="224"/>
                    </a:cubicBezTo>
                    <a:cubicBezTo>
                      <a:pt x="25" y="224"/>
                      <a:pt x="32" y="231"/>
                      <a:pt x="32" y="240"/>
                    </a:cubicBezTo>
                    <a:close/>
                    <a:moveTo>
                      <a:pt x="32" y="432"/>
                    </a:moveTo>
                    <a:lnTo>
                      <a:pt x="32" y="528"/>
                    </a:lnTo>
                    <a:cubicBezTo>
                      <a:pt x="32" y="537"/>
                      <a:pt x="25" y="544"/>
                      <a:pt x="16" y="544"/>
                    </a:cubicBezTo>
                    <a:cubicBezTo>
                      <a:pt x="7" y="544"/>
                      <a:pt x="0" y="537"/>
                      <a:pt x="0" y="528"/>
                    </a:cubicBezTo>
                    <a:lnTo>
                      <a:pt x="0" y="432"/>
                    </a:lnTo>
                    <a:cubicBezTo>
                      <a:pt x="0" y="423"/>
                      <a:pt x="7" y="416"/>
                      <a:pt x="16" y="416"/>
                    </a:cubicBezTo>
                    <a:cubicBezTo>
                      <a:pt x="25" y="416"/>
                      <a:pt x="32" y="423"/>
                      <a:pt x="32" y="432"/>
                    </a:cubicBezTo>
                    <a:close/>
                    <a:moveTo>
                      <a:pt x="32" y="624"/>
                    </a:moveTo>
                    <a:lnTo>
                      <a:pt x="32" y="720"/>
                    </a:lnTo>
                    <a:cubicBezTo>
                      <a:pt x="32" y="729"/>
                      <a:pt x="25" y="736"/>
                      <a:pt x="16" y="736"/>
                    </a:cubicBezTo>
                    <a:cubicBezTo>
                      <a:pt x="7" y="736"/>
                      <a:pt x="0" y="729"/>
                      <a:pt x="0" y="720"/>
                    </a:cubicBezTo>
                    <a:lnTo>
                      <a:pt x="0" y="624"/>
                    </a:lnTo>
                    <a:cubicBezTo>
                      <a:pt x="0" y="615"/>
                      <a:pt x="7" y="608"/>
                      <a:pt x="16" y="608"/>
                    </a:cubicBezTo>
                    <a:cubicBezTo>
                      <a:pt x="25" y="608"/>
                      <a:pt x="32" y="615"/>
                      <a:pt x="32" y="624"/>
                    </a:cubicBezTo>
                    <a:close/>
                    <a:moveTo>
                      <a:pt x="32" y="816"/>
                    </a:moveTo>
                    <a:lnTo>
                      <a:pt x="32" y="912"/>
                    </a:lnTo>
                    <a:cubicBezTo>
                      <a:pt x="32" y="921"/>
                      <a:pt x="25" y="928"/>
                      <a:pt x="16" y="928"/>
                    </a:cubicBezTo>
                    <a:cubicBezTo>
                      <a:pt x="7" y="928"/>
                      <a:pt x="0" y="921"/>
                      <a:pt x="0" y="912"/>
                    </a:cubicBezTo>
                    <a:lnTo>
                      <a:pt x="0" y="816"/>
                    </a:lnTo>
                    <a:cubicBezTo>
                      <a:pt x="0" y="807"/>
                      <a:pt x="7" y="800"/>
                      <a:pt x="16" y="800"/>
                    </a:cubicBezTo>
                    <a:cubicBezTo>
                      <a:pt x="25" y="800"/>
                      <a:pt x="32" y="807"/>
                      <a:pt x="32" y="816"/>
                    </a:cubicBezTo>
                    <a:close/>
                    <a:moveTo>
                      <a:pt x="32" y="1008"/>
                    </a:moveTo>
                    <a:lnTo>
                      <a:pt x="32" y="1104"/>
                    </a:lnTo>
                    <a:cubicBezTo>
                      <a:pt x="32" y="1113"/>
                      <a:pt x="25" y="1120"/>
                      <a:pt x="16" y="1120"/>
                    </a:cubicBezTo>
                    <a:cubicBezTo>
                      <a:pt x="7" y="1120"/>
                      <a:pt x="0" y="1113"/>
                      <a:pt x="0" y="1104"/>
                    </a:cubicBezTo>
                    <a:lnTo>
                      <a:pt x="0" y="1008"/>
                    </a:lnTo>
                    <a:cubicBezTo>
                      <a:pt x="0" y="999"/>
                      <a:pt x="7" y="992"/>
                      <a:pt x="16" y="992"/>
                    </a:cubicBezTo>
                    <a:cubicBezTo>
                      <a:pt x="25" y="992"/>
                      <a:pt x="32" y="999"/>
                      <a:pt x="32" y="1008"/>
                    </a:cubicBezTo>
                    <a:close/>
                    <a:moveTo>
                      <a:pt x="112" y="1088"/>
                    </a:moveTo>
                    <a:lnTo>
                      <a:pt x="208" y="1088"/>
                    </a:lnTo>
                    <a:cubicBezTo>
                      <a:pt x="217" y="1088"/>
                      <a:pt x="224" y="1096"/>
                      <a:pt x="224" y="1104"/>
                    </a:cubicBezTo>
                    <a:cubicBezTo>
                      <a:pt x="224" y="1113"/>
                      <a:pt x="217" y="1120"/>
                      <a:pt x="208" y="1120"/>
                    </a:cubicBezTo>
                    <a:lnTo>
                      <a:pt x="112" y="1120"/>
                    </a:lnTo>
                    <a:cubicBezTo>
                      <a:pt x="103" y="1120"/>
                      <a:pt x="96" y="1113"/>
                      <a:pt x="96" y="1104"/>
                    </a:cubicBezTo>
                    <a:cubicBezTo>
                      <a:pt x="96" y="1096"/>
                      <a:pt x="103" y="1088"/>
                      <a:pt x="112" y="1088"/>
                    </a:cubicBezTo>
                    <a:close/>
                    <a:moveTo>
                      <a:pt x="304" y="1088"/>
                    </a:moveTo>
                    <a:lnTo>
                      <a:pt x="400" y="1088"/>
                    </a:lnTo>
                    <a:cubicBezTo>
                      <a:pt x="409" y="1088"/>
                      <a:pt x="416" y="1096"/>
                      <a:pt x="416" y="1104"/>
                    </a:cubicBezTo>
                    <a:cubicBezTo>
                      <a:pt x="416" y="1113"/>
                      <a:pt x="409" y="1120"/>
                      <a:pt x="400" y="1120"/>
                    </a:cubicBezTo>
                    <a:lnTo>
                      <a:pt x="304" y="1120"/>
                    </a:lnTo>
                    <a:cubicBezTo>
                      <a:pt x="295" y="1120"/>
                      <a:pt x="288" y="1113"/>
                      <a:pt x="288" y="1104"/>
                    </a:cubicBezTo>
                    <a:cubicBezTo>
                      <a:pt x="288" y="1096"/>
                      <a:pt x="295" y="1088"/>
                      <a:pt x="304" y="1088"/>
                    </a:cubicBezTo>
                    <a:close/>
                    <a:moveTo>
                      <a:pt x="496" y="1088"/>
                    </a:moveTo>
                    <a:lnTo>
                      <a:pt x="592" y="1088"/>
                    </a:lnTo>
                    <a:cubicBezTo>
                      <a:pt x="601" y="1088"/>
                      <a:pt x="608" y="1096"/>
                      <a:pt x="608" y="1104"/>
                    </a:cubicBezTo>
                    <a:cubicBezTo>
                      <a:pt x="608" y="1113"/>
                      <a:pt x="601" y="1120"/>
                      <a:pt x="592" y="1120"/>
                    </a:cubicBezTo>
                    <a:lnTo>
                      <a:pt x="496" y="1120"/>
                    </a:lnTo>
                    <a:cubicBezTo>
                      <a:pt x="487" y="1120"/>
                      <a:pt x="480" y="1113"/>
                      <a:pt x="480" y="1104"/>
                    </a:cubicBezTo>
                    <a:cubicBezTo>
                      <a:pt x="480" y="1096"/>
                      <a:pt x="487" y="1088"/>
                      <a:pt x="496" y="1088"/>
                    </a:cubicBezTo>
                    <a:close/>
                    <a:moveTo>
                      <a:pt x="688" y="1088"/>
                    </a:moveTo>
                    <a:lnTo>
                      <a:pt x="784" y="1088"/>
                    </a:lnTo>
                    <a:cubicBezTo>
                      <a:pt x="793" y="1088"/>
                      <a:pt x="800" y="1096"/>
                      <a:pt x="800" y="1104"/>
                    </a:cubicBezTo>
                    <a:cubicBezTo>
                      <a:pt x="800" y="1113"/>
                      <a:pt x="793" y="1120"/>
                      <a:pt x="784" y="1120"/>
                    </a:cubicBezTo>
                    <a:lnTo>
                      <a:pt x="688" y="1120"/>
                    </a:lnTo>
                    <a:cubicBezTo>
                      <a:pt x="679" y="1120"/>
                      <a:pt x="672" y="1113"/>
                      <a:pt x="672" y="1104"/>
                    </a:cubicBezTo>
                    <a:cubicBezTo>
                      <a:pt x="672" y="1096"/>
                      <a:pt x="679" y="1088"/>
                      <a:pt x="688" y="1088"/>
                    </a:cubicBezTo>
                    <a:close/>
                    <a:moveTo>
                      <a:pt x="880" y="1088"/>
                    </a:moveTo>
                    <a:lnTo>
                      <a:pt x="976" y="1088"/>
                    </a:lnTo>
                    <a:cubicBezTo>
                      <a:pt x="985" y="1088"/>
                      <a:pt x="992" y="1096"/>
                      <a:pt x="992" y="1104"/>
                    </a:cubicBezTo>
                    <a:cubicBezTo>
                      <a:pt x="992" y="1113"/>
                      <a:pt x="985" y="1120"/>
                      <a:pt x="976" y="1120"/>
                    </a:cubicBezTo>
                    <a:lnTo>
                      <a:pt x="880" y="1120"/>
                    </a:lnTo>
                    <a:cubicBezTo>
                      <a:pt x="871" y="1120"/>
                      <a:pt x="864" y="1113"/>
                      <a:pt x="864" y="1104"/>
                    </a:cubicBezTo>
                    <a:cubicBezTo>
                      <a:pt x="864" y="1096"/>
                      <a:pt x="871" y="1088"/>
                      <a:pt x="880" y="1088"/>
                    </a:cubicBezTo>
                    <a:close/>
                    <a:moveTo>
                      <a:pt x="1072" y="1088"/>
                    </a:moveTo>
                    <a:lnTo>
                      <a:pt x="1168" y="1088"/>
                    </a:lnTo>
                    <a:cubicBezTo>
                      <a:pt x="1177" y="1088"/>
                      <a:pt x="1184" y="1096"/>
                      <a:pt x="1184" y="1104"/>
                    </a:cubicBezTo>
                    <a:cubicBezTo>
                      <a:pt x="1184" y="1113"/>
                      <a:pt x="1177" y="1120"/>
                      <a:pt x="1168" y="1120"/>
                    </a:cubicBezTo>
                    <a:lnTo>
                      <a:pt x="1072" y="1120"/>
                    </a:lnTo>
                    <a:cubicBezTo>
                      <a:pt x="1063" y="1120"/>
                      <a:pt x="1056" y="1113"/>
                      <a:pt x="1056" y="1104"/>
                    </a:cubicBezTo>
                    <a:cubicBezTo>
                      <a:pt x="1056" y="1096"/>
                      <a:pt x="1063" y="1088"/>
                      <a:pt x="1072" y="1088"/>
                    </a:cubicBezTo>
                    <a:close/>
                    <a:moveTo>
                      <a:pt x="1264" y="1088"/>
                    </a:moveTo>
                    <a:lnTo>
                      <a:pt x="1360" y="1088"/>
                    </a:lnTo>
                    <a:cubicBezTo>
                      <a:pt x="1369" y="1088"/>
                      <a:pt x="1376" y="1096"/>
                      <a:pt x="1376" y="1104"/>
                    </a:cubicBezTo>
                    <a:cubicBezTo>
                      <a:pt x="1376" y="1113"/>
                      <a:pt x="1369" y="1120"/>
                      <a:pt x="1360" y="1120"/>
                    </a:cubicBezTo>
                    <a:lnTo>
                      <a:pt x="1264" y="1120"/>
                    </a:lnTo>
                    <a:cubicBezTo>
                      <a:pt x="1255" y="1120"/>
                      <a:pt x="1248" y="1113"/>
                      <a:pt x="1248" y="1104"/>
                    </a:cubicBezTo>
                    <a:cubicBezTo>
                      <a:pt x="1248" y="1096"/>
                      <a:pt x="1255" y="1088"/>
                      <a:pt x="1264" y="1088"/>
                    </a:cubicBezTo>
                    <a:close/>
                    <a:moveTo>
                      <a:pt x="1456" y="1088"/>
                    </a:moveTo>
                    <a:lnTo>
                      <a:pt x="1552" y="1088"/>
                    </a:lnTo>
                    <a:cubicBezTo>
                      <a:pt x="1561" y="1088"/>
                      <a:pt x="1568" y="1096"/>
                      <a:pt x="1568" y="1104"/>
                    </a:cubicBezTo>
                    <a:cubicBezTo>
                      <a:pt x="1568" y="1113"/>
                      <a:pt x="1561" y="1120"/>
                      <a:pt x="1552" y="1120"/>
                    </a:cubicBezTo>
                    <a:lnTo>
                      <a:pt x="1456" y="1120"/>
                    </a:lnTo>
                    <a:cubicBezTo>
                      <a:pt x="1447" y="1120"/>
                      <a:pt x="1440" y="1113"/>
                      <a:pt x="1440" y="1104"/>
                    </a:cubicBezTo>
                    <a:cubicBezTo>
                      <a:pt x="1440" y="1096"/>
                      <a:pt x="1447" y="1088"/>
                      <a:pt x="1456" y="1088"/>
                    </a:cubicBezTo>
                    <a:close/>
                    <a:moveTo>
                      <a:pt x="1648" y="1088"/>
                    </a:moveTo>
                    <a:lnTo>
                      <a:pt x="1744" y="1088"/>
                    </a:lnTo>
                    <a:cubicBezTo>
                      <a:pt x="1753" y="1088"/>
                      <a:pt x="1760" y="1096"/>
                      <a:pt x="1760" y="1104"/>
                    </a:cubicBezTo>
                    <a:cubicBezTo>
                      <a:pt x="1760" y="1113"/>
                      <a:pt x="1753" y="1120"/>
                      <a:pt x="1744" y="1120"/>
                    </a:cubicBezTo>
                    <a:lnTo>
                      <a:pt x="1648" y="1120"/>
                    </a:lnTo>
                    <a:cubicBezTo>
                      <a:pt x="1639" y="1120"/>
                      <a:pt x="1632" y="1113"/>
                      <a:pt x="1632" y="1104"/>
                    </a:cubicBezTo>
                    <a:cubicBezTo>
                      <a:pt x="1632" y="1096"/>
                      <a:pt x="1639" y="1088"/>
                      <a:pt x="1648" y="1088"/>
                    </a:cubicBezTo>
                    <a:close/>
                    <a:moveTo>
                      <a:pt x="1840" y="1088"/>
                    </a:moveTo>
                    <a:lnTo>
                      <a:pt x="1936" y="1088"/>
                    </a:lnTo>
                    <a:cubicBezTo>
                      <a:pt x="1945" y="1088"/>
                      <a:pt x="1952" y="1096"/>
                      <a:pt x="1952" y="1104"/>
                    </a:cubicBezTo>
                    <a:cubicBezTo>
                      <a:pt x="1952" y="1113"/>
                      <a:pt x="1945" y="1120"/>
                      <a:pt x="1936" y="1120"/>
                    </a:cubicBezTo>
                    <a:lnTo>
                      <a:pt x="1840" y="1120"/>
                    </a:lnTo>
                    <a:cubicBezTo>
                      <a:pt x="1831" y="1120"/>
                      <a:pt x="1824" y="1113"/>
                      <a:pt x="1824" y="1104"/>
                    </a:cubicBezTo>
                    <a:cubicBezTo>
                      <a:pt x="1824" y="1096"/>
                      <a:pt x="1831" y="1088"/>
                      <a:pt x="1840" y="1088"/>
                    </a:cubicBezTo>
                    <a:close/>
                    <a:moveTo>
                      <a:pt x="2032" y="1088"/>
                    </a:moveTo>
                    <a:lnTo>
                      <a:pt x="2128" y="1088"/>
                    </a:lnTo>
                    <a:cubicBezTo>
                      <a:pt x="2137" y="1088"/>
                      <a:pt x="2144" y="1096"/>
                      <a:pt x="2144" y="1104"/>
                    </a:cubicBezTo>
                    <a:cubicBezTo>
                      <a:pt x="2144" y="1113"/>
                      <a:pt x="2137" y="1120"/>
                      <a:pt x="2128" y="1120"/>
                    </a:cubicBezTo>
                    <a:lnTo>
                      <a:pt x="2032" y="1120"/>
                    </a:lnTo>
                    <a:cubicBezTo>
                      <a:pt x="2023" y="1120"/>
                      <a:pt x="2016" y="1113"/>
                      <a:pt x="2016" y="1104"/>
                    </a:cubicBezTo>
                    <a:cubicBezTo>
                      <a:pt x="2016" y="1096"/>
                      <a:pt x="2023" y="1088"/>
                      <a:pt x="2032" y="1088"/>
                    </a:cubicBezTo>
                    <a:close/>
                    <a:moveTo>
                      <a:pt x="2224" y="1088"/>
                    </a:moveTo>
                    <a:lnTo>
                      <a:pt x="2320" y="1088"/>
                    </a:lnTo>
                    <a:cubicBezTo>
                      <a:pt x="2329" y="1088"/>
                      <a:pt x="2336" y="1096"/>
                      <a:pt x="2336" y="1104"/>
                    </a:cubicBezTo>
                    <a:cubicBezTo>
                      <a:pt x="2336" y="1113"/>
                      <a:pt x="2329" y="1120"/>
                      <a:pt x="2320" y="1120"/>
                    </a:cubicBezTo>
                    <a:lnTo>
                      <a:pt x="2224" y="1120"/>
                    </a:lnTo>
                    <a:cubicBezTo>
                      <a:pt x="2215" y="1120"/>
                      <a:pt x="2208" y="1113"/>
                      <a:pt x="2208" y="1104"/>
                    </a:cubicBezTo>
                    <a:cubicBezTo>
                      <a:pt x="2208" y="1096"/>
                      <a:pt x="2215" y="1088"/>
                      <a:pt x="2224" y="1088"/>
                    </a:cubicBezTo>
                    <a:close/>
                    <a:moveTo>
                      <a:pt x="2416" y="1088"/>
                    </a:moveTo>
                    <a:lnTo>
                      <a:pt x="2512" y="1088"/>
                    </a:lnTo>
                    <a:cubicBezTo>
                      <a:pt x="2521" y="1088"/>
                      <a:pt x="2528" y="1096"/>
                      <a:pt x="2528" y="1104"/>
                    </a:cubicBezTo>
                    <a:cubicBezTo>
                      <a:pt x="2528" y="1113"/>
                      <a:pt x="2521" y="1120"/>
                      <a:pt x="2512" y="1120"/>
                    </a:cubicBezTo>
                    <a:lnTo>
                      <a:pt x="2416" y="1120"/>
                    </a:lnTo>
                    <a:cubicBezTo>
                      <a:pt x="2407" y="1120"/>
                      <a:pt x="2400" y="1113"/>
                      <a:pt x="2400" y="1104"/>
                    </a:cubicBezTo>
                    <a:cubicBezTo>
                      <a:pt x="2400" y="1096"/>
                      <a:pt x="2407" y="1088"/>
                      <a:pt x="2416" y="1088"/>
                    </a:cubicBezTo>
                    <a:close/>
                    <a:moveTo>
                      <a:pt x="2608" y="1088"/>
                    </a:moveTo>
                    <a:lnTo>
                      <a:pt x="2704" y="1088"/>
                    </a:lnTo>
                    <a:cubicBezTo>
                      <a:pt x="2713" y="1088"/>
                      <a:pt x="2720" y="1096"/>
                      <a:pt x="2720" y="1104"/>
                    </a:cubicBezTo>
                    <a:cubicBezTo>
                      <a:pt x="2720" y="1113"/>
                      <a:pt x="2713" y="1120"/>
                      <a:pt x="2704" y="1120"/>
                    </a:cubicBezTo>
                    <a:lnTo>
                      <a:pt x="2608" y="1120"/>
                    </a:lnTo>
                    <a:cubicBezTo>
                      <a:pt x="2599" y="1120"/>
                      <a:pt x="2592" y="1113"/>
                      <a:pt x="2592" y="1104"/>
                    </a:cubicBezTo>
                    <a:cubicBezTo>
                      <a:pt x="2592" y="1096"/>
                      <a:pt x="2599" y="1088"/>
                      <a:pt x="2608" y="1088"/>
                    </a:cubicBezTo>
                    <a:close/>
                    <a:moveTo>
                      <a:pt x="2800" y="1088"/>
                    </a:moveTo>
                    <a:lnTo>
                      <a:pt x="2896" y="1088"/>
                    </a:lnTo>
                    <a:cubicBezTo>
                      <a:pt x="2905" y="1088"/>
                      <a:pt x="2912" y="1096"/>
                      <a:pt x="2912" y="1104"/>
                    </a:cubicBezTo>
                    <a:cubicBezTo>
                      <a:pt x="2912" y="1113"/>
                      <a:pt x="2905" y="1120"/>
                      <a:pt x="2896" y="1120"/>
                    </a:cubicBezTo>
                    <a:lnTo>
                      <a:pt x="2800" y="1120"/>
                    </a:lnTo>
                    <a:cubicBezTo>
                      <a:pt x="2791" y="1120"/>
                      <a:pt x="2784" y="1113"/>
                      <a:pt x="2784" y="1104"/>
                    </a:cubicBezTo>
                    <a:cubicBezTo>
                      <a:pt x="2784" y="1096"/>
                      <a:pt x="2791" y="1088"/>
                      <a:pt x="2800" y="1088"/>
                    </a:cubicBezTo>
                    <a:close/>
                    <a:moveTo>
                      <a:pt x="2992" y="1088"/>
                    </a:moveTo>
                    <a:lnTo>
                      <a:pt x="3088" y="1088"/>
                    </a:lnTo>
                    <a:cubicBezTo>
                      <a:pt x="3097" y="1088"/>
                      <a:pt x="3104" y="1096"/>
                      <a:pt x="3104" y="1104"/>
                    </a:cubicBezTo>
                    <a:cubicBezTo>
                      <a:pt x="3104" y="1113"/>
                      <a:pt x="3097" y="1120"/>
                      <a:pt x="3088" y="1120"/>
                    </a:cubicBezTo>
                    <a:lnTo>
                      <a:pt x="2992" y="1120"/>
                    </a:lnTo>
                    <a:cubicBezTo>
                      <a:pt x="2983" y="1120"/>
                      <a:pt x="2976" y="1113"/>
                      <a:pt x="2976" y="1104"/>
                    </a:cubicBezTo>
                    <a:cubicBezTo>
                      <a:pt x="2976" y="1096"/>
                      <a:pt x="2983" y="1088"/>
                      <a:pt x="2992" y="1088"/>
                    </a:cubicBezTo>
                    <a:close/>
                    <a:moveTo>
                      <a:pt x="3184" y="1088"/>
                    </a:moveTo>
                    <a:lnTo>
                      <a:pt x="3280" y="1088"/>
                    </a:lnTo>
                    <a:cubicBezTo>
                      <a:pt x="3289" y="1088"/>
                      <a:pt x="3296" y="1096"/>
                      <a:pt x="3296" y="1104"/>
                    </a:cubicBezTo>
                    <a:cubicBezTo>
                      <a:pt x="3296" y="1113"/>
                      <a:pt x="3289" y="1120"/>
                      <a:pt x="3280" y="1120"/>
                    </a:cubicBezTo>
                    <a:lnTo>
                      <a:pt x="3184" y="1120"/>
                    </a:lnTo>
                    <a:cubicBezTo>
                      <a:pt x="3175" y="1120"/>
                      <a:pt x="3168" y="1113"/>
                      <a:pt x="3168" y="1104"/>
                    </a:cubicBezTo>
                    <a:cubicBezTo>
                      <a:pt x="3168" y="1096"/>
                      <a:pt x="3175" y="1088"/>
                      <a:pt x="3184" y="1088"/>
                    </a:cubicBezTo>
                    <a:close/>
                    <a:moveTo>
                      <a:pt x="3376" y="1088"/>
                    </a:moveTo>
                    <a:lnTo>
                      <a:pt x="3472" y="1088"/>
                    </a:lnTo>
                    <a:cubicBezTo>
                      <a:pt x="3481" y="1088"/>
                      <a:pt x="3488" y="1096"/>
                      <a:pt x="3488" y="1104"/>
                    </a:cubicBezTo>
                    <a:cubicBezTo>
                      <a:pt x="3488" y="1113"/>
                      <a:pt x="3481" y="1120"/>
                      <a:pt x="3472" y="1120"/>
                    </a:cubicBezTo>
                    <a:lnTo>
                      <a:pt x="3376" y="1120"/>
                    </a:lnTo>
                    <a:cubicBezTo>
                      <a:pt x="3367" y="1120"/>
                      <a:pt x="3360" y="1113"/>
                      <a:pt x="3360" y="1104"/>
                    </a:cubicBezTo>
                    <a:cubicBezTo>
                      <a:pt x="3360" y="1096"/>
                      <a:pt x="3367" y="1088"/>
                      <a:pt x="3376" y="1088"/>
                    </a:cubicBezTo>
                    <a:close/>
                    <a:moveTo>
                      <a:pt x="3568" y="1088"/>
                    </a:moveTo>
                    <a:lnTo>
                      <a:pt x="3599" y="1088"/>
                    </a:lnTo>
                    <a:lnTo>
                      <a:pt x="3583" y="1104"/>
                    </a:lnTo>
                    <a:lnTo>
                      <a:pt x="3583" y="1040"/>
                    </a:lnTo>
                    <a:cubicBezTo>
                      <a:pt x="3583" y="1031"/>
                      <a:pt x="3590" y="1024"/>
                      <a:pt x="3599" y="1024"/>
                    </a:cubicBezTo>
                    <a:cubicBezTo>
                      <a:pt x="3608" y="1024"/>
                      <a:pt x="3615" y="1031"/>
                      <a:pt x="3615" y="1040"/>
                    </a:cubicBezTo>
                    <a:lnTo>
                      <a:pt x="3615" y="1104"/>
                    </a:lnTo>
                    <a:cubicBezTo>
                      <a:pt x="3615" y="1113"/>
                      <a:pt x="3608" y="1120"/>
                      <a:pt x="3599" y="1120"/>
                    </a:cubicBezTo>
                    <a:lnTo>
                      <a:pt x="3568" y="1120"/>
                    </a:lnTo>
                    <a:cubicBezTo>
                      <a:pt x="3559" y="1120"/>
                      <a:pt x="3552" y="1113"/>
                      <a:pt x="3552" y="1104"/>
                    </a:cubicBezTo>
                    <a:cubicBezTo>
                      <a:pt x="3552" y="1096"/>
                      <a:pt x="3559" y="1088"/>
                      <a:pt x="3568" y="1088"/>
                    </a:cubicBezTo>
                    <a:close/>
                    <a:moveTo>
                      <a:pt x="3583" y="944"/>
                    </a:moveTo>
                    <a:lnTo>
                      <a:pt x="3583" y="848"/>
                    </a:lnTo>
                    <a:cubicBezTo>
                      <a:pt x="3583" y="839"/>
                      <a:pt x="3590" y="832"/>
                      <a:pt x="3599" y="832"/>
                    </a:cubicBezTo>
                    <a:cubicBezTo>
                      <a:pt x="3608" y="832"/>
                      <a:pt x="3615" y="839"/>
                      <a:pt x="3615" y="848"/>
                    </a:cubicBezTo>
                    <a:lnTo>
                      <a:pt x="3615" y="944"/>
                    </a:lnTo>
                    <a:cubicBezTo>
                      <a:pt x="3615" y="953"/>
                      <a:pt x="3608" y="960"/>
                      <a:pt x="3599" y="960"/>
                    </a:cubicBezTo>
                    <a:cubicBezTo>
                      <a:pt x="3590" y="960"/>
                      <a:pt x="3583" y="953"/>
                      <a:pt x="3583" y="944"/>
                    </a:cubicBezTo>
                    <a:close/>
                    <a:moveTo>
                      <a:pt x="3583" y="752"/>
                    </a:moveTo>
                    <a:lnTo>
                      <a:pt x="3583" y="656"/>
                    </a:lnTo>
                    <a:cubicBezTo>
                      <a:pt x="3583" y="647"/>
                      <a:pt x="3590" y="640"/>
                      <a:pt x="3599" y="640"/>
                    </a:cubicBezTo>
                    <a:cubicBezTo>
                      <a:pt x="3608" y="640"/>
                      <a:pt x="3615" y="647"/>
                      <a:pt x="3615" y="656"/>
                    </a:cubicBezTo>
                    <a:lnTo>
                      <a:pt x="3615" y="752"/>
                    </a:lnTo>
                    <a:cubicBezTo>
                      <a:pt x="3615" y="761"/>
                      <a:pt x="3608" y="768"/>
                      <a:pt x="3599" y="768"/>
                    </a:cubicBezTo>
                    <a:cubicBezTo>
                      <a:pt x="3590" y="768"/>
                      <a:pt x="3583" y="761"/>
                      <a:pt x="3583" y="752"/>
                    </a:cubicBezTo>
                    <a:close/>
                    <a:moveTo>
                      <a:pt x="3583" y="560"/>
                    </a:moveTo>
                    <a:lnTo>
                      <a:pt x="3583" y="464"/>
                    </a:lnTo>
                    <a:cubicBezTo>
                      <a:pt x="3583" y="455"/>
                      <a:pt x="3590" y="448"/>
                      <a:pt x="3599" y="448"/>
                    </a:cubicBezTo>
                    <a:cubicBezTo>
                      <a:pt x="3608" y="448"/>
                      <a:pt x="3615" y="455"/>
                      <a:pt x="3615" y="464"/>
                    </a:cubicBezTo>
                    <a:lnTo>
                      <a:pt x="3615" y="560"/>
                    </a:lnTo>
                    <a:cubicBezTo>
                      <a:pt x="3615" y="569"/>
                      <a:pt x="3608" y="576"/>
                      <a:pt x="3599" y="576"/>
                    </a:cubicBezTo>
                    <a:cubicBezTo>
                      <a:pt x="3590" y="576"/>
                      <a:pt x="3583" y="569"/>
                      <a:pt x="3583" y="560"/>
                    </a:cubicBezTo>
                    <a:close/>
                    <a:moveTo>
                      <a:pt x="3583" y="368"/>
                    </a:moveTo>
                    <a:lnTo>
                      <a:pt x="3583" y="272"/>
                    </a:lnTo>
                    <a:cubicBezTo>
                      <a:pt x="3583" y="263"/>
                      <a:pt x="3590" y="256"/>
                      <a:pt x="3599" y="256"/>
                    </a:cubicBezTo>
                    <a:cubicBezTo>
                      <a:pt x="3608" y="256"/>
                      <a:pt x="3615" y="263"/>
                      <a:pt x="3615" y="272"/>
                    </a:cubicBezTo>
                    <a:lnTo>
                      <a:pt x="3615" y="368"/>
                    </a:lnTo>
                    <a:cubicBezTo>
                      <a:pt x="3615" y="377"/>
                      <a:pt x="3608" y="384"/>
                      <a:pt x="3599" y="384"/>
                    </a:cubicBezTo>
                    <a:cubicBezTo>
                      <a:pt x="3590" y="384"/>
                      <a:pt x="3583" y="377"/>
                      <a:pt x="3583" y="368"/>
                    </a:cubicBezTo>
                    <a:close/>
                    <a:moveTo>
                      <a:pt x="3583" y="176"/>
                    </a:moveTo>
                    <a:lnTo>
                      <a:pt x="3583" y="80"/>
                    </a:lnTo>
                    <a:cubicBezTo>
                      <a:pt x="3583" y="71"/>
                      <a:pt x="3590" y="64"/>
                      <a:pt x="3599" y="64"/>
                    </a:cubicBezTo>
                    <a:cubicBezTo>
                      <a:pt x="3608" y="64"/>
                      <a:pt x="3615" y="71"/>
                      <a:pt x="3615" y="80"/>
                    </a:cubicBezTo>
                    <a:lnTo>
                      <a:pt x="3615" y="176"/>
                    </a:lnTo>
                    <a:cubicBezTo>
                      <a:pt x="3615" y="185"/>
                      <a:pt x="3608" y="192"/>
                      <a:pt x="3599" y="192"/>
                    </a:cubicBezTo>
                    <a:cubicBezTo>
                      <a:pt x="3590" y="192"/>
                      <a:pt x="3583" y="185"/>
                      <a:pt x="3583" y="176"/>
                    </a:cubicBezTo>
                    <a:close/>
                    <a:moveTo>
                      <a:pt x="3567" y="32"/>
                    </a:moveTo>
                    <a:lnTo>
                      <a:pt x="3471" y="32"/>
                    </a:lnTo>
                    <a:cubicBezTo>
                      <a:pt x="3462" y="32"/>
                      <a:pt x="3455" y="25"/>
                      <a:pt x="3455" y="16"/>
                    </a:cubicBezTo>
                    <a:cubicBezTo>
                      <a:pt x="3455" y="7"/>
                      <a:pt x="3462" y="0"/>
                      <a:pt x="3471" y="0"/>
                    </a:cubicBezTo>
                    <a:lnTo>
                      <a:pt x="3567" y="0"/>
                    </a:lnTo>
                    <a:cubicBezTo>
                      <a:pt x="3576" y="0"/>
                      <a:pt x="3583" y="7"/>
                      <a:pt x="3583" y="16"/>
                    </a:cubicBezTo>
                    <a:cubicBezTo>
                      <a:pt x="3583" y="25"/>
                      <a:pt x="3576" y="32"/>
                      <a:pt x="3567" y="32"/>
                    </a:cubicBezTo>
                    <a:close/>
                    <a:moveTo>
                      <a:pt x="3375" y="32"/>
                    </a:moveTo>
                    <a:lnTo>
                      <a:pt x="3279" y="32"/>
                    </a:lnTo>
                    <a:cubicBezTo>
                      <a:pt x="3270" y="32"/>
                      <a:pt x="3263" y="25"/>
                      <a:pt x="3263" y="16"/>
                    </a:cubicBezTo>
                    <a:cubicBezTo>
                      <a:pt x="3263" y="7"/>
                      <a:pt x="3270" y="0"/>
                      <a:pt x="3279" y="0"/>
                    </a:cubicBezTo>
                    <a:lnTo>
                      <a:pt x="3375" y="0"/>
                    </a:lnTo>
                    <a:cubicBezTo>
                      <a:pt x="3384" y="0"/>
                      <a:pt x="3391" y="7"/>
                      <a:pt x="3391" y="16"/>
                    </a:cubicBezTo>
                    <a:cubicBezTo>
                      <a:pt x="3391" y="25"/>
                      <a:pt x="3384" y="32"/>
                      <a:pt x="3375" y="32"/>
                    </a:cubicBezTo>
                    <a:close/>
                    <a:moveTo>
                      <a:pt x="3183" y="32"/>
                    </a:moveTo>
                    <a:lnTo>
                      <a:pt x="3087" y="32"/>
                    </a:lnTo>
                    <a:cubicBezTo>
                      <a:pt x="3078" y="32"/>
                      <a:pt x="3071" y="25"/>
                      <a:pt x="3071" y="16"/>
                    </a:cubicBezTo>
                    <a:cubicBezTo>
                      <a:pt x="3071" y="7"/>
                      <a:pt x="3078" y="0"/>
                      <a:pt x="3087" y="0"/>
                    </a:cubicBezTo>
                    <a:lnTo>
                      <a:pt x="3183" y="0"/>
                    </a:lnTo>
                    <a:cubicBezTo>
                      <a:pt x="3192" y="0"/>
                      <a:pt x="3199" y="7"/>
                      <a:pt x="3199" y="16"/>
                    </a:cubicBezTo>
                    <a:cubicBezTo>
                      <a:pt x="3199" y="25"/>
                      <a:pt x="3192" y="32"/>
                      <a:pt x="3183" y="32"/>
                    </a:cubicBezTo>
                    <a:close/>
                    <a:moveTo>
                      <a:pt x="2991" y="32"/>
                    </a:moveTo>
                    <a:lnTo>
                      <a:pt x="2895" y="32"/>
                    </a:lnTo>
                    <a:cubicBezTo>
                      <a:pt x="2886" y="32"/>
                      <a:pt x="2879" y="25"/>
                      <a:pt x="2879" y="16"/>
                    </a:cubicBezTo>
                    <a:cubicBezTo>
                      <a:pt x="2879" y="7"/>
                      <a:pt x="2886" y="0"/>
                      <a:pt x="2895" y="0"/>
                    </a:cubicBezTo>
                    <a:lnTo>
                      <a:pt x="2991" y="0"/>
                    </a:lnTo>
                    <a:cubicBezTo>
                      <a:pt x="3000" y="0"/>
                      <a:pt x="3007" y="7"/>
                      <a:pt x="3007" y="16"/>
                    </a:cubicBezTo>
                    <a:cubicBezTo>
                      <a:pt x="3007" y="25"/>
                      <a:pt x="3000" y="32"/>
                      <a:pt x="2991" y="32"/>
                    </a:cubicBezTo>
                    <a:close/>
                    <a:moveTo>
                      <a:pt x="2799" y="32"/>
                    </a:moveTo>
                    <a:lnTo>
                      <a:pt x="2703" y="32"/>
                    </a:lnTo>
                    <a:cubicBezTo>
                      <a:pt x="2694" y="32"/>
                      <a:pt x="2687" y="25"/>
                      <a:pt x="2687" y="16"/>
                    </a:cubicBezTo>
                    <a:cubicBezTo>
                      <a:pt x="2687" y="7"/>
                      <a:pt x="2694" y="0"/>
                      <a:pt x="2703" y="0"/>
                    </a:cubicBezTo>
                    <a:lnTo>
                      <a:pt x="2799" y="0"/>
                    </a:lnTo>
                    <a:cubicBezTo>
                      <a:pt x="2808" y="0"/>
                      <a:pt x="2815" y="7"/>
                      <a:pt x="2815" y="16"/>
                    </a:cubicBezTo>
                    <a:cubicBezTo>
                      <a:pt x="2815" y="25"/>
                      <a:pt x="2808" y="32"/>
                      <a:pt x="2799" y="32"/>
                    </a:cubicBezTo>
                    <a:close/>
                    <a:moveTo>
                      <a:pt x="2607" y="32"/>
                    </a:moveTo>
                    <a:lnTo>
                      <a:pt x="2511" y="32"/>
                    </a:lnTo>
                    <a:cubicBezTo>
                      <a:pt x="2502" y="32"/>
                      <a:pt x="2495" y="25"/>
                      <a:pt x="2495" y="16"/>
                    </a:cubicBezTo>
                    <a:cubicBezTo>
                      <a:pt x="2495" y="7"/>
                      <a:pt x="2502" y="0"/>
                      <a:pt x="2511" y="0"/>
                    </a:cubicBezTo>
                    <a:lnTo>
                      <a:pt x="2607" y="0"/>
                    </a:lnTo>
                    <a:cubicBezTo>
                      <a:pt x="2616" y="0"/>
                      <a:pt x="2623" y="7"/>
                      <a:pt x="2623" y="16"/>
                    </a:cubicBezTo>
                    <a:cubicBezTo>
                      <a:pt x="2623" y="25"/>
                      <a:pt x="2616" y="32"/>
                      <a:pt x="2607" y="32"/>
                    </a:cubicBezTo>
                    <a:close/>
                    <a:moveTo>
                      <a:pt x="2415" y="32"/>
                    </a:moveTo>
                    <a:lnTo>
                      <a:pt x="2319" y="32"/>
                    </a:lnTo>
                    <a:cubicBezTo>
                      <a:pt x="2310" y="32"/>
                      <a:pt x="2303" y="25"/>
                      <a:pt x="2303" y="16"/>
                    </a:cubicBezTo>
                    <a:cubicBezTo>
                      <a:pt x="2303" y="7"/>
                      <a:pt x="2310" y="0"/>
                      <a:pt x="2319" y="0"/>
                    </a:cubicBezTo>
                    <a:lnTo>
                      <a:pt x="2415" y="0"/>
                    </a:lnTo>
                    <a:cubicBezTo>
                      <a:pt x="2424" y="0"/>
                      <a:pt x="2431" y="7"/>
                      <a:pt x="2431" y="16"/>
                    </a:cubicBezTo>
                    <a:cubicBezTo>
                      <a:pt x="2431" y="25"/>
                      <a:pt x="2424" y="32"/>
                      <a:pt x="2415" y="32"/>
                    </a:cubicBezTo>
                    <a:close/>
                    <a:moveTo>
                      <a:pt x="2223" y="32"/>
                    </a:moveTo>
                    <a:lnTo>
                      <a:pt x="2127" y="32"/>
                    </a:lnTo>
                    <a:cubicBezTo>
                      <a:pt x="2118" y="32"/>
                      <a:pt x="2111" y="25"/>
                      <a:pt x="2111" y="16"/>
                    </a:cubicBezTo>
                    <a:cubicBezTo>
                      <a:pt x="2111" y="7"/>
                      <a:pt x="2118" y="0"/>
                      <a:pt x="2127" y="0"/>
                    </a:cubicBezTo>
                    <a:lnTo>
                      <a:pt x="2223" y="0"/>
                    </a:lnTo>
                    <a:cubicBezTo>
                      <a:pt x="2232" y="0"/>
                      <a:pt x="2239" y="7"/>
                      <a:pt x="2239" y="16"/>
                    </a:cubicBezTo>
                    <a:cubicBezTo>
                      <a:pt x="2239" y="25"/>
                      <a:pt x="2232" y="32"/>
                      <a:pt x="2223" y="32"/>
                    </a:cubicBezTo>
                    <a:close/>
                    <a:moveTo>
                      <a:pt x="2031" y="32"/>
                    </a:moveTo>
                    <a:lnTo>
                      <a:pt x="1935" y="32"/>
                    </a:lnTo>
                    <a:cubicBezTo>
                      <a:pt x="1926" y="32"/>
                      <a:pt x="1919" y="25"/>
                      <a:pt x="1919" y="16"/>
                    </a:cubicBezTo>
                    <a:cubicBezTo>
                      <a:pt x="1919" y="7"/>
                      <a:pt x="1926" y="0"/>
                      <a:pt x="1935" y="0"/>
                    </a:cubicBezTo>
                    <a:lnTo>
                      <a:pt x="2031" y="0"/>
                    </a:lnTo>
                    <a:cubicBezTo>
                      <a:pt x="2040" y="0"/>
                      <a:pt x="2047" y="7"/>
                      <a:pt x="2047" y="16"/>
                    </a:cubicBezTo>
                    <a:cubicBezTo>
                      <a:pt x="2047" y="25"/>
                      <a:pt x="2040" y="32"/>
                      <a:pt x="2031" y="32"/>
                    </a:cubicBezTo>
                    <a:close/>
                    <a:moveTo>
                      <a:pt x="1839" y="32"/>
                    </a:moveTo>
                    <a:lnTo>
                      <a:pt x="1743" y="32"/>
                    </a:lnTo>
                    <a:cubicBezTo>
                      <a:pt x="1734" y="32"/>
                      <a:pt x="1727" y="25"/>
                      <a:pt x="1727" y="16"/>
                    </a:cubicBezTo>
                    <a:cubicBezTo>
                      <a:pt x="1727" y="7"/>
                      <a:pt x="1734" y="0"/>
                      <a:pt x="1743" y="0"/>
                    </a:cubicBezTo>
                    <a:lnTo>
                      <a:pt x="1839" y="0"/>
                    </a:lnTo>
                    <a:cubicBezTo>
                      <a:pt x="1848" y="0"/>
                      <a:pt x="1855" y="7"/>
                      <a:pt x="1855" y="16"/>
                    </a:cubicBezTo>
                    <a:cubicBezTo>
                      <a:pt x="1855" y="25"/>
                      <a:pt x="1848" y="32"/>
                      <a:pt x="1839" y="32"/>
                    </a:cubicBezTo>
                    <a:close/>
                    <a:moveTo>
                      <a:pt x="1647" y="32"/>
                    </a:moveTo>
                    <a:lnTo>
                      <a:pt x="1551" y="32"/>
                    </a:lnTo>
                    <a:cubicBezTo>
                      <a:pt x="1542" y="32"/>
                      <a:pt x="1535" y="25"/>
                      <a:pt x="1535" y="16"/>
                    </a:cubicBezTo>
                    <a:cubicBezTo>
                      <a:pt x="1535" y="7"/>
                      <a:pt x="1542" y="0"/>
                      <a:pt x="1551" y="0"/>
                    </a:cubicBezTo>
                    <a:lnTo>
                      <a:pt x="1647" y="0"/>
                    </a:lnTo>
                    <a:cubicBezTo>
                      <a:pt x="1656" y="0"/>
                      <a:pt x="1663" y="7"/>
                      <a:pt x="1663" y="16"/>
                    </a:cubicBezTo>
                    <a:cubicBezTo>
                      <a:pt x="1663" y="25"/>
                      <a:pt x="1656" y="32"/>
                      <a:pt x="1647" y="32"/>
                    </a:cubicBezTo>
                    <a:close/>
                    <a:moveTo>
                      <a:pt x="1455" y="32"/>
                    </a:moveTo>
                    <a:lnTo>
                      <a:pt x="1359" y="32"/>
                    </a:lnTo>
                    <a:cubicBezTo>
                      <a:pt x="1350" y="32"/>
                      <a:pt x="1343" y="25"/>
                      <a:pt x="1343" y="16"/>
                    </a:cubicBezTo>
                    <a:cubicBezTo>
                      <a:pt x="1343" y="7"/>
                      <a:pt x="1350" y="0"/>
                      <a:pt x="1359" y="0"/>
                    </a:cubicBezTo>
                    <a:lnTo>
                      <a:pt x="1455" y="0"/>
                    </a:lnTo>
                    <a:cubicBezTo>
                      <a:pt x="1464" y="0"/>
                      <a:pt x="1471" y="7"/>
                      <a:pt x="1471" y="16"/>
                    </a:cubicBezTo>
                    <a:cubicBezTo>
                      <a:pt x="1471" y="25"/>
                      <a:pt x="1464" y="32"/>
                      <a:pt x="1455" y="32"/>
                    </a:cubicBezTo>
                    <a:close/>
                    <a:moveTo>
                      <a:pt x="1263" y="32"/>
                    </a:moveTo>
                    <a:lnTo>
                      <a:pt x="1167" y="32"/>
                    </a:lnTo>
                    <a:cubicBezTo>
                      <a:pt x="1158" y="32"/>
                      <a:pt x="1151" y="25"/>
                      <a:pt x="1151" y="16"/>
                    </a:cubicBezTo>
                    <a:cubicBezTo>
                      <a:pt x="1151" y="7"/>
                      <a:pt x="1158" y="0"/>
                      <a:pt x="1167" y="0"/>
                    </a:cubicBezTo>
                    <a:lnTo>
                      <a:pt x="1263" y="0"/>
                    </a:lnTo>
                    <a:cubicBezTo>
                      <a:pt x="1272" y="0"/>
                      <a:pt x="1279" y="7"/>
                      <a:pt x="1279" y="16"/>
                    </a:cubicBezTo>
                    <a:cubicBezTo>
                      <a:pt x="1279" y="25"/>
                      <a:pt x="1272" y="32"/>
                      <a:pt x="1263" y="32"/>
                    </a:cubicBezTo>
                    <a:close/>
                    <a:moveTo>
                      <a:pt x="1071" y="32"/>
                    </a:moveTo>
                    <a:lnTo>
                      <a:pt x="975" y="32"/>
                    </a:lnTo>
                    <a:cubicBezTo>
                      <a:pt x="966" y="32"/>
                      <a:pt x="959" y="25"/>
                      <a:pt x="959" y="16"/>
                    </a:cubicBezTo>
                    <a:cubicBezTo>
                      <a:pt x="959" y="7"/>
                      <a:pt x="966" y="0"/>
                      <a:pt x="975" y="0"/>
                    </a:cubicBezTo>
                    <a:lnTo>
                      <a:pt x="1071" y="0"/>
                    </a:lnTo>
                    <a:cubicBezTo>
                      <a:pt x="1080" y="0"/>
                      <a:pt x="1087" y="7"/>
                      <a:pt x="1087" y="16"/>
                    </a:cubicBezTo>
                    <a:cubicBezTo>
                      <a:pt x="1087" y="25"/>
                      <a:pt x="1080" y="32"/>
                      <a:pt x="1071" y="32"/>
                    </a:cubicBezTo>
                    <a:close/>
                    <a:moveTo>
                      <a:pt x="879" y="32"/>
                    </a:moveTo>
                    <a:lnTo>
                      <a:pt x="783" y="32"/>
                    </a:lnTo>
                    <a:cubicBezTo>
                      <a:pt x="774" y="32"/>
                      <a:pt x="767" y="25"/>
                      <a:pt x="767" y="16"/>
                    </a:cubicBezTo>
                    <a:cubicBezTo>
                      <a:pt x="767" y="7"/>
                      <a:pt x="774" y="0"/>
                      <a:pt x="783" y="0"/>
                    </a:cubicBezTo>
                    <a:lnTo>
                      <a:pt x="879" y="0"/>
                    </a:lnTo>
                    <a:cubicBezTo>
                      <a:pt x="888" y="0"/>
                      <a:pt x="895" y="7"/>
                      <a:pt x="895" y="16"/>
                    </a:cubicBezTo>
                    <a:cubicBezTo>
                      <a:pt x="895" y="25"/>
                      <a:pt x="888" y="32"/>
                      <a:pt x="879" y="32"/>
                    </a:cubicBezTo>
                    <a:close/>
                    <a:moveTo>
                      <a:pt x="687" y="32"/>
                    </a:moveTo>
                    <a:lnTo>
                      <a:pt x="591" y="32"/>
                    </a:lnTo>
                    <a:cubicBezTo>
                      <a:pt x="582" y="32"/>
                      <a:pt x="575" y="25"/>
                      <a:pt x="575" y="16"/>
                    </a:cubicBezTo>
                    <a:cubicBezTo>
                      <a:pt x="575" y="7"/>
                      <a:pt x="582" y="0"/>
                      <a:pt x="591" y="0"/>
                    </a:cubicBezTo>
                    <a:lnTo>
                      <a:pt x="687" y="0"/>
                    </a:lnTo>
                    <a:cubicBezTo>
                      <a:pt x="696" y="0"/>
                      <a:pt x="703" y="7"/>
                      <a:pt x="703" y="16"/>
                    </a:cubicBezTo>
                    <a:cubicBezTo>
                      <a:pt x="703" y="25"/>
                      <a:pt x="696" y="32"/>
                      <a:pt x="687" y="32"/>
                    </a:cubicBezTo>
                    <a:close/>
                    <a:moveTo>
                      <a:pt x="495" y="32"/>
                    </a:moveTo>
                    <a:lnTo>
                      <a:pt x="399" y="32"/>
                    </a:lnTo>
                    <a:cubicBezTo>
                      <a:pt x="390" y="32"/>
                      <a:pt x="383" y="25"/>
                      <a:pt x="383" y="16"/>
                    </a:cubicBezTo>
                    <a:cubicBezTo>
                      <a:pt x="383" y="7"/>
                      <a:pt x="390" y="0"/>
                      <a:pt x="399" y="0"/>
                    </a:cubicBezTo>
                    <a:lnTo>
                      <a:pt x="495" y="0"/>
                    </a:lnTo>
                    <a:cubicBezTo>
                      <a:pt x="504" y="0"/>
                      <a:pt x="511" y="7"/>
                      <a:pt x="511" y="16"/>
                    </a:cubicBezTo>
                    <a:cubicBezTo>
                      <a:pt x="511" y="25"/>
                      <a:pt x="504" y="32"/>
                      <a:pt x="495" y="32"/>
                    </a:cubicBezTo>
                    <a:close/>
                    <a:moveTo>
                      <a:pt x="303" y="32"/>
                    </a:moveTo>
                    <a:lnTo>
                      <a:pt x="207" y="32"/>
                    </a:lnTo>
                    <a:cubicBezTo>
                      <a:pt x="198" y="32"/>
                      <a:pt x="191" y="25"/>
                      <a:pt x="191" y="16"/>
                    </a:cubicBezTo>
                    <a:cubicBezTo>
                      <a:pt x="191" y="7"/>
                      <a:pt x="198" y="0"/>
                      <a:pt x="207" y="0"/>
                    </a:cubicBezTo>
                    <a:lnTo>
                      <a:pt x="303" y="0"/>
                    </a:lnTo>
                    <a:cubicBezTo>
                      <a:pt x="312" y="0"/>
                      <a:pt x="319" y="7"/>
                      <a:pt x="319" y="16"/>
                    </a:cubicBezTo>
                    <a:cubicBezTo>
                      <a:pt x="319" y="25"/>
                      <a:pt x="312" y="32"/>
                      <a:pt x="303" y="32"/>
                    </a:cubicBezTo>
                    <a:close/>
                    <a:moveTo>
                      <a:pt x="111" y="32"/>
                    </a:moveTo>
                    <a:lnTo>
                      <a:pt x="16" y="32"/>
                    </a:lnTo>
                    <a:cubicBezTo>
                      <a:pt x="7" y="32"/>
                      <a:pt x="0" y="25"/>
                      <a:pt x="0" y="16"/>
                    </a:cubicBezTo>
                    <a:cubicBezTo>
                      <a:pt x="0" y="7"/>
                      <a:pt x="7" y="0"/>
                      <a:pt x="16" y="0"/>
                    </a:cubicBezTo>
                    <a:lnTo>
                      <a:pt x="111" y="0"/>
                    </a:lnTo>
                    <a:cubicBezTo>
                      <a:pt x="120" y="0"/>
                      <a:pt x="127" y="7"/>
                      <a:pt x="127" y="16"/>
                    </a:cubicBezTo>
                    <a:cubicBezTo>
                      <a:pt x="127" y="25"/>
                      <a:pt x="120" y="32"/>
                      <a:pt x="111" y="32"/>
                    </a:cubicBezTo>
                    <a:close/>
                  </a:path>
                </a:pathLst>
              </a:custGeom>
              <a:solidFill>
                <a:srgbClr val="7F7F7F"/>
              </a:solidFill>
              <a:ln w="1588" cap="flat">
                <a:solidFill>
                  <a:srgbClr val="7F7F7F"/>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5" name="Rectangle 58"/>
              <p:cNvSpPr>
                <a:spLocks noChangeArrowheads="1"/>
              </p:cNvSpPr>
              <p:nvPr/>
            </p:nvSpPr>
            <p:spPr bwMode="auto">
              <a:xfrm>
                <a:off x="1751" y="2430"/>
                <a:ext cx="38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defRPr>
                    <a:solidFill>
                      <a:schemeClr val="tx1"/>
                    </a:solidFill>
                    <a:latin typeface="Arial" panose="020B0604020202020204" pitchFamily="34" charset="0"/>
                  </a:defRPr>
                </a:lvl1pPr>
                <a:lvl2pPr eaLnBrk="0" fontAlgn="base" hangingPunct="0">
                  <a:defRPr>
                    <a:solidFill>
                      <a:schemeClr val="tx1"/>
                    </a:solidFill>
                    <a:latin typeface="Arial" panose="020B0604020202020204" pitchFamily="34" charset="0"/>
                  </a:defRPr>
                </a:lvl2pPr>
                <a:lvl3pPr eaLnBrk="0" fontAlgn="base" hangingPunct="0">
                  <a:defRPr>
                    <a:solidFill>
                      <a:schemeClr val="tx1"/>
                    </a:solidFill>
                    <a:latin typeface="Arial" panose="020B0604020202020204" pitchFamily="34" charset="0"/>
                  </a:defRPr>
                </a:lvl3pPr>
                <a:lvl4pPr eaLnBrk="0" fontAlgn="base" hangingPunct="0">
                  <a:defRPr>
                    <a:solidFill>
                      <a:schemeClr val="tx1"/>
                    </a:solidFill>
                    <a:latin typeface="Arial" panose="020B0604020202020204" pitchFamily="34" charset="0"/>
                  </a:defRPr>
                </a:lvl4pPr>
                <a:lvl5pPr eaLnBrk="0" fontAlgn="base"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en-US" sz="1200" smtClean="0">
                    <a:latin typeface="+mn-lt"/>
                  </a:rPr>
                  <a:t>设备影子</a:t>
                </a:r>
                <a:endParaRPr kumimoji="0" lang="zh-CN" altLang="zh-CN" sz="1800" b="0" i="0" u="none" strike="noStrike" cap="none" normalizeH="0" baseline="0" smtClean="0">
                  <a:ln>
                    <a:noFill/>
                  </a:ln>
                  <a:effectLst/>
                  <a:latin typeface="+mn-lt"/>
                </a:endParaRPr>
              </a:p>
            </p:txBody>
          </p:sp>
        </p:grpSp>
        <p:sp>
          <p:nvSpPr>
            <p:cNvPr id="56" name="矩形 55"/>
            <p:cNvSpPr/>
            <p:nvPr/>
          </p:nvSpPr>
          <p:spPr bwMode="auto">
            <a:xfrm>
              <a:off x="1454150" y="1477355"/>
              <a:ext cx="3243262" cy="492733"/>
            </a:xfrm>
            <a:prstGeom prst="rect">
              <a:avLst/>
            </a:prstGeom>
            <a:solidFill>
              <a:srgbClr val="00B0F0"/>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bg1"/>
                  </a:solidFill>
                  <a:effectLst/>
                </a:rPr>
                <a:t>行业应用</a:t>
              </a:r>
            </a:p>
          </p:txBody>
        </p:sp>
        <p:sp>
          <p:nvSpPr>
            <p:cNvPr id="64" name="矩形 63"/>
            <p:cNvSpPr/>
            <p:nvPr/>
          </p:nvSpPr>
          <p:spPr bwMode="auto">
            <a:xfrm>
              <a:off x="1541165" y="4761148"/>
              <a:ext cx="3114675" cy="1585292"/>
            </a:xfrm>
            <a:prstGeom prst="rect">
              <a:avLst/>
            </a:prstGeom>
            <a:solidFill>
              <a:srgbClr val="00B0F0"/>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endParaRPr>
            </a:p>
          </p:txBody>
        </p:sp>
        <p:sp>
          <p:nvSpPr>
            <p:cNvPr id="65" name="Rectangle 17"/>
            <p:cNvSpPr>
              <a:spLocks noChangeArrowheads="1"/>
            </p:cNvSpPr>
            <p:nvPr/>
          </p:nvSpPr>
          <p:spPr bwMode="auto">
            <a:xfrm>
              <a:off x="2899210" y="5968280"/>
              <a:ext cx="646112" cy="246221"/>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defRPr>
                  <a:solidFill>
                    <a:schemeClr val="tx1"/>
                  </a:solidFill>
                  <a:latin typeface="Arial" panose="020B0604020202020204" pitchFamily="34" charset="0"/>
                </a:defRPr>
              </a:lvl1pPr>
              <a:lvl2pPr eaLnBrk="0" fontAlgn="base" hangingPunct="0">
                <a:defRPr>
                  <a:solidFill>
                    <a:schemeClr val="tx1"/>
                  </a:solidFill>
                  <a:latin typeface="Arial" panose="020B0604020202020204" pitchFamily="34" charset="0"/>
                </a:defRPr>
              </a:lvl2pPr>
              <a:lvl3pPr eaLnBrk="0" fontAlgn="base" hangingPunct="0">
                <a:defRPr>
                  <a:solidFill>
                    <a:schemeClr val="tx1"/>
                  </a:solidFill>
                  <a:latin typeface="Arial" panose="020B0604020202020204" pitchFamily="34" charset="0"/>
                </a:defRPr>
              </a:lvl3pPr>
              <a:lvl4pPr eaLnBrk="0" fontAlgn="base" hangingPunct="0">
                <a:defRPr>
                  <a:solidFill>
                    <a:schemeClr val="tx1"/>
                  </a:solidFill>
                  <a:latin typeface="Arial" panose="020B0604020202020204" pitchFamily="34" charset="0"/>
                </a:defRPr>
              </a:lvl4pPr>
              <a:lvl5pPr eaLnBrk="0" fontAlgn="base"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smtClean="0">
                  <a:ln>
                    <a:noFill/>
                  </a:ln>
                  <a:solidFill>
                    <a:srgbClr val="FFFFFF"/>
                  </a:solidFill>
                  <a:effectLst/>
                  <a:latin typeface="+mn-lt"/>
                </a:rPr>
                <a:t>设备</a:t>
              </a:r>
              <a:endParaRPr kumimoji="0" lang="zh-CN" altLang="zh-CN" sz="2000" b="0" i="0" u="none" strike="noStrike" cap="none" normalizeH="0" baseline="0" smtClean="0">
                <a:ln>
                  <a:noFill/>
                </a:ln>
                <a:solidFill>
                  <a:schemeClr val="tx1"/>
                </a:solidFill>
                <a:effectLst/>
                <a:latin typeface="+mn-lt"/>
              </a:endParaRPr>
            </a:p>
          </p:txBody>
        </p:sp>
        <p:grpSp>
          <p:nvGrpSpPr>
            <p:cNvPr id="66" name="组合 559"/>
            <p:cNvGrpSpPr>
              <a:grpSpLocks/>
            </p:cNvGrpSpPr>
            <p:nvPr/>
          </p:nvGrpSpPr>
          <p:grpSpPr bwMode="auto">
            <a:xfrm>
              <a:off x="2858889" y="5024927"/>
              <a:ext cx="506413" cy="654171"/>
              <a:chOff x="7194550" y="903288"/>
              <a:chExt cx="506412" cy="688975"/>
            </a:xfrm>
            <a:solidFill>
              <a:schemeClr val="tx1"/>
            </a:solidFill>
          </p:grpSpPr>
          <p:sp>
            <p:nvSpPr>
              <p:cNvPr id="147" name="Freeform 383"/>
              <p:cNvSpPr>
                <a:spLocks/>
              </p:cNvSpPr>
              <p:nvPr/>
            </p:nvSpPr>
            <p:spPr bwMode="auto">
              <a:xfrm>
                <a:off x="7194550" y="903288"/>
                <a:ext cx="506412" cy="536575"/>
              </a:xfrm>
              <a:custGeom>
                <a:avLst/>
                <a:gdLst>
                  <a:gd name="T0" fmla="*/ 2147483646 w 325"/>
                  <a:gd name="T1" fmla="*/ 2147483646 h 345"/>
                  <a:gd name="T2" fmla="*/ 2147483646 w 325"/>
                  <a:gd name="T3" fmla="*/ 2147483646 h 345"/>
                  <a:gd name="T4" fmla="*/ 2147483646 w 325"/>
                  <a:gd name="T5" fmla="*/ 2147483646 h 345"/>
                  <a:gd name="T6" fmla="*/ 2147483646 w 325"/>
                  <a:gd name="T7" fmla="*/ 2147483646 h 345"/>
                  <a:gd name="T8" fmla="*/ 2147483646 w 325"/>
                  <a:gd name="T9" fmla="*/ 2147483646 h 345"/>
                  <a:gd name="T10" fmla="*/ 2147483646 w 325"/>
                  <a:gd name="T11" fmla="*/ 2147483646 h 345"/>
                  <a:gd name="T12" fmla="*/ 2147483646 w 325"/>
                  <a:gd name="T13" fmla="*/ 2147483646 h 345"/>
                  <a:gd name="T14" fmla="*/ 2147483646 w 325"/>
                  <a:gd name="T15" fmla="*/ 2147483646 h 345"/>
                  <a:gd name="T16" fmla="*/ 2147483646 w 325"/>
                  <a:gd name="T17" fmla="*/ 2147483646 h 345"/>
                  <a:gd name="T18" fmla="*/ 2147483646 w 325"/>
                  <a:gd name="T19" fmla="*/ 2147483646 h 345"/>
                  <a:gd name="T20" fmla="*/ 2147483646 w 325"/>
                  <a:gd name="T21" fmla="*/ 2147483646 h 345"/>
                  <a:gd name="T22" fmla="*/ 2147483646 w 325"/>
                  <a:gd name="T23" fmla="*/ 2147483646 h 345"/>
                  <a:gd name="T24" fmla="*/ 2147483646 w 325"/>
                  <a:gd name="T25" fmla="*/ 2147483646 h 345"/>
                  <a:gd name="T26" fmla="*/ 2147483646 w 325"/>
                  <a:gd name="T27" fmla="*/ 2147483646 h 345"/>
                  <a:gd name="T28" fmla="*/ 2147483646 w 325"/>
                  <a:gd name="T29" fmla="*/ 2147483646 h 345"/>
                  <a:gd name="T30" fmla="*/ 2147483646 w 325"/>
                  <a:gd name="T31" fmla="*/ 2147483646 h 345"/>
                  <a:gd name="T32" fmla="*/ 2147483646 w 325"/>
                  <a:gd name="T33" fmla="*/ 2147483646 h 345"/>
                  <a:gd name="T34" fmla="*/ 0 w 325"/>
                  <a:gd name="T35" fmla="*/ 2147483646 h 345"/>
                  <a:gd name="T36" fmla="*/ 2147483646 w 325"/>
                  <a:gd name="T37" fmla="*/ 0 h 345"/>
                  <a:gd name="T38" fmla="*/ 2147483646 w 325"/>
                  <a:gd name="T39" fmla="*/ 2147483646 h 345"/>
                  <a:gd name="T40" fmla="*/ 2147483646 w 325"/>
                  <a:gd name="T41" fmla="*/ 2147483646 h 345"/>
                  <a:gd name="T42" fmla="*/ 2147483646 w 325"/>
                  <a:gd name="T43" fmla="*/ 2147483646 h 345"/>
                  <a:gd name="T44" fmla="*/ 2147483646 w 325"/>
                  <a:gd name="T45" fmla="*/ 2147483646 h 34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325" h="345">
                    <a:moveTo>
                      <a:pt x="240" y="345"/>
                    </a:moveTo>
                    <a:cubicBezTo>
                      <a:pt x="194" y="345"/>
                      <a:pt x="194" y="345"/>
                      <a:pt x="194" y="345"/>
                    </a:cubicBezTo>
                    <a:cubicBezTo>
                      <a:pt x="194" y="325"/>
                      <a:pt x="194" y="325"/>
                      <a:pt x="194" y="325"/>
                    </a:cubicBezTo>
                    <a:cubicBezTo>
                      <a:pt x="230" y="325"/>
                      <a:pt x="230" y="325"/>
                      <a:pt x="230" y="325"/>
                    </a:cubicBezTo>
                    <a:cubicBezTo>
                      <a:pt x="230" y="294"/>
                      <a:pt x="230" y="294"/>
                      <a:pt x="230" y="294"/>
                    </a:cubicBezTo>
                    <a:cubicBezTo>
                      <a:pt x="230" y="290"/>
                      <a:pt x="232" y="287"/>
                      <a:pt x="235" y="285"/>
                    </a:cubicBezTo>
                    <a:cubicBezTo>
                      <a:pt x="278" y="260"/>
                      <a:pt x="305" y="213"/>
                      <a:pt x="305" y="163"/>
                    </a:cubicBezTo>
                    <a:cubicBezTo>
                      <a:pt x="305" y="84"/>
                      <a:pt x="241" y="20"/>
                      <a:pt x="162" y="20"/>
                    </a:cubicBezTo>
                    <a:cubicBezTo>
                      <a:pt x="84" y="20"/>
                      <a:pt x="20" y="84"/>
                      <a:pt x="20" y="163"/>
                    </a:cubicBezTo>
                    <a:cubicBezTo>
                      <a:pt x="20" y="213"/>
                      <a:pt x="46" y="260"/>
                      <a:pt x="90" y="285"/>
                    </a:cubicBezTo>
                    <a:cubicBezTo>
                      <a:pt x="93" y="287"/>
                      <a:pt x="95" y="290"/>
                      <a:pt x="95" y="294"/>
                    </a:cubicBezTo>
                    <a:cubicBezTo>
                      <a:pt x="95" y="325"/>
                      <a:pt x="95" y="325"/>
                      <a:pt x="95" y="325"/>
                    </a:cubicBezTo>
                    <a:cubicBezTo>
                      <a:pt x="130" y="325"/>
                      <a:pt x="130" y="325"/>
                      <a:pt x="130" y="325"/>
                    </a:cubicBezTo>
                    <a:cubicBezTo>
                      <a:pt x="130" y="345"/>
                      <a:pt x="130" y="345"/>
                      <a:pt x="130" y="345"/>
                    </a:cubicBezTo>
                    <a:cubicBezTo>
                      <a:pt x="85" y="345"/>
                      <a:pt x="85" y="345"/>
                      <a:pt x="85" y="345"/>
                    </a:cubicBezTo>
                    <a:cubicBezTo>
                      <a:pt x="79" y="345"/>
                      <a:pt x="75" y="340"/>
                      <a:pt x="75" y="335"/>
                    </a:cubicBezTo>
                    <a:cubicBezTo>
                      <a:pt x="75" y="300"/>
                      <a:pt x="75" y="300"/>
                      <a:pt x="75" y="300"/>
                    </a:cubicBezTo>
                    <a:cubicBezTo>
                      <a:pt x="28" y="270"/>
                      <a:pt x="0" y="218"/>
                      <a:pt x="0" y="163"/>
                    </a:cubicBezTo>
                    <a:cubicBezTo>
                      <a:pt x="0" y="73"/>
                      <a:pt x="73" y="0"/>
                      <a:pt x="162" y="0"/>
                    </a:cubicBezTo>
                    <a:cubicBezTo>
                      <a:pt x="252" y="0"/>
                      <a:pt x="325" y="73"/>
                      <a:pt x="325" y="163"/>
                    </a:cubicBezTo>
                    <a:cubicBezTo>
                      <a:pt x="325" y="218"/>
                      <a:pt x="296" y="270"/>
                      <a:pt x="250" y="299"/>
                    </a:cubicBezTo>
                    <a:cubicBezTo>
                      <a:pt x="250" y="335"/>
                      <a:pt x="250" y="335"/>
                      <a:pt x="250" y="335"/>
                    </a:cubicBezTo>
                    <a:cubicBezTo>
                      <a:pt x="250" y="340"/>
                      <a:pt x="245" y="345"/>
                      <a:pt x="240" y="345"/>
                    </a:cubicBezTo>
                    <a:close/>
                  </a:path>
                </a:pathLst>
              </a:custGeom>
              <a:grpFill/>
              <a:ln w="9525">
                <a:solidFill>
                  <a:srgbClr val="000000"/>
                </a:solidFill>
                <a:round/>
                <a:headEnd/>
                <a:tailEnd/>
              </a:ln>
            </p:spPr>
            <p:txBody>
              <a:bodyPr/>
              <a:lstStyle/>
              <a:p>
                <a:endParaRPr lang="zh-CN" altLang="en-US"/>
              </a:p>
            </p:txBody>
          </p:sp>
          <p:sp>
            <p:nvSpPr>
              <p:cNvPr id="148" name="Oval 528"/>
              <p:cNvSpPr>
                <a:spLocks noChangeArrowheads="1"/>
              </p:cNvSpPr>
              <p:nvPr/>
            </p:nvSpPr>
            <p:spPr bwMode="auto">
              <a:xfrm>
                <a:off x="7364413" y="1389063"/>
                <a:ext cx="65087" cy="65088"/>
              </a:xfrm>
              <a:prstGeom prst="ellipse">
                <a:avLst/>
              </a:prstGeom>
              <a:grpFill/>
              <a:ln w="9525">
                <a:solidFill>
                  <a:srgbClr val="000000"/>
                </a:solidFill>
                <a:round/>
                <a:headEnd/>
                <a:tailEnd/>
              </a:ln>
            </p:spPr>
            <p:txBody>
              <a:bodyPr/>
              <a:lstStyle/>
              <a:p>
                <a:endParaRPr lang="zh-CN" altLang="en-US"/>
              </a:p>
            </p:txBody>
          </p:sp>
          <p:sp>
            <p:nvSpPr>
              <p:cNvPr id="149" name="Oval 529"/>
              <p:cNvSpPr>
                <a:spLocks noChangeArrowheads="1"/>
              </p:cNvSpPr>
              <p:nvPr/>
            </p:nvSpPr>
            <p:spPr bwMode="auto">
              <a:xfrm>
                <a:off x="7464425" y="1389063"/>
                <a:ext cx="65087" cy="65088"/>
              </a:xfrm>
              <a:prstGeom prst="ellipse">
                <a:avLst/>
              </a:prstGeom>
              <a:grpFill/>
              <a:ln w="9525">
                <a:solidFill>
                  <a:srgbClr val="000000"/>
                </a:solidFill>
                <a:round/>
                <a:headEnd/>
                <a:tailEnd/>
              </a:ln>
            </p:spPr>
            <p:txBody>
              <a:bodyPr/>
              <a:lstStyle/>
              <a:p>
                <a:endParaRPr lang="zh-CN" altLang="en-US"/>
              </a:p>
            </p:txBody>
          </p:sp>
          <p:sp>
            <p:nvSpPr>
              <p:cNvPr id="150" name="Freeform 530"/>
              <p:cNvSpPr>
                <a:spLocks noEditPoints="1"/>
              </p:cNvSpPr>
              <p:nvPr/>
            </p:nvSpPr>
            <p:spPr bwMode="auto">
              <a:xfrm>
                <a:off x="7291388" y="1031876"/>
                <a:ext cx="314325" cy="220663"/>
              </a:xfrm>
              <a:custGeom>
                <a:avLst/>
                <a:gdLst>
                  <a:gd name="T0" fmla="*/ 2147483646 w 202"/>
                  <a:gd name="T1" fmla="*/ 2147483646 h 141"/>
                  <a:gd name="T2" fmla="*/ 2147483646 w 202"/>
                  <a:gd name="T3" fmla="*/ 2147483646 h 141"/>
                  <a:gd name="T4" fmla="*/ 0 w 202"/>
                  <a:gd name="T5" fmla="*/ 2147483646 h 141"/>
                  <a:gd name="T6" fmla="*/ 2147483646 w 202"/>
                  <a:gd name="T7" fmla="*/ 2147483646 h 141"/>
                  <a:gd name="T8" fmla="*/ 2147483646 w 202"/>
                  <a:gd name="T9" fmla="*/ 0 h 141"/>
                  <a:gd name="T10" fmla="*/ 2147483646 w 202"/>
                  <a:gd name="T11" fmla="*/ 2147483646 h 141"/>
                  <a:gd name="T12" fmla="*/ 2147483646 w 202"/>
                  <a:gd name="T13" fmla="*/ 2147483646 h 141"/>
                  <a:gd name="T14" fmla="*/ 2147483646 w 202"/>
                  <a:gd name="T15" fmla="*/ 2147483646 h 141"/>
                  <a:gd name="T16" fmla="*/ 2147483646 w 202"/>
                  <a:gd name="T17" fmla="*/ 2147483646 h 141"/>
                  <a:gd name="T18" fmla="*/ 2147483646 w 202"/>
                  <a:gd name="T19" fmla="*/ 2147483646 h 141"/>
                  <a:gd name="T20" fmla="*/ 2147483646 w 202"/>
                  <a:gd name="T21" fmla="*/ 2147483646 h 141"/>
                  <a:gd name="T22" fmla="*/ 2147483646 w 202"/>
                  <a:gd name="T23" fmla="*/ 2147483646 h 141"/>
                  <a:gd name="T24" fmla="*/ 2147483646 w 202"/>
                  <a:gd name="T25" fmla="*/ 2147483646 h 141"/>
                  <a:gd name="T26" fmla="*/ 2147483646 w 202"/>
                  <a:gd name="T27" fmla="*/ 2147483646 h 141"/>
                  <a:gd name="T28" fmla="*/ 2147483646 w 202"/>
                  <a:gd name="T29" fmla="*/ 2147483646 h 141"/>
                  <a:gd name="T30" fmla="*/ 2147483646 w 202"/>
                  <a:gd name="T31" fmla="*/ 2147483646 h 141"/>
                  <a:gd name="T32" fmla="*/ 2147483646 w 202"/>
                  <a:gd name="T33" fmla="*/ 2147483646 h 141"/>
                  <a:gd name="T34" fmla="*/ 2147483646 w 202"/>
                  <a:gd name="T35" fmla="*/ 2147483646 h 141"/>
                  <a:gd name="T36" fmla="*/ 2147483646 w 202"/>
                  <a:gd name="T37" fmla="*/ 2147483646 h 141"/>
                  <a:gd name="T38" fmla="*/ 2147483646 w 202"/>
                  <a:gd name="T39" fmla="*/ 2147483646 h 141"/>
                  <a:gd name="T40" fmla="*/ 2147483646 w 202"/>
                  <a:gd name="T41" fmla="*/ 2147483646 h 141"/>
                  <a:gd name="T42" fmla="*/ 2147483646 w 202"/>
                  <a:gd name="T43" fmla="*/ 2147483646 h 14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02" h="141">
                    <a:moveTo>
                      <a:pt x="153" y="141"/>
                    </a:moveTo>
                    <a:cubicBezTo>
                      <a:pt x="49" y="141"/>
                      <a:pt x="49" y="141"/>
                      <a:pt x="49" y="141"/>
                    </a:cubicBezTo>
                    <a:cubicBezTo>
                      <a:pt x="22" y="141"/>
                      <a:pt x="0" y="119"/>
                      <a:pt x="0" y="93"/>
                    </a:cubicBezTo>
                    <a:cubicBezTo>
                      <a:pt x="0" y="65"/>
                      <a:pt x="22" y="43"/>
                      <a:pt x="50" y="44"/>
                    </a:cubicBezTo>
                    <a:cubicBezTo>
                      <a:pt x="54" y="19"/>
                      <a:pt x="75" y="0"/>
                      <a:pt x="101" y="0"/>
                    </a:cubicBezTo>
                    <a:cubicBezTo>
                      <a:pt x="127" y="0"/>
                      <a:pt x="149" y="19"/>
                      <a:pt x="153" y="44"/>
                    </a:cubicBezTo>
                    <a:cubicBezTo>
                      <a:pt x="180" y="43"/>
                      <a:pt x="202" y="65"/>
                      <a:pt x="202" y="93"/>
                    </a:cubicBezTo>
                    <a:cubicBezTo>
                      <a:pt x="202" y="119"/>
                      <a:pt x="180" y="141"/>
                      <a:pt x="153" y="141"/>
                    </a:cubicBezTo>
                    <a:close/>
                    <a:moveTo>
                      <a:pt x="49" y="60"/>
                    </a:moveTo>
                    <a:cubicBezTo>
                      <a:pt x="31" y="60"/>
                      <a:pt x="16" y="74"/>
                      <a:pt x="16" y="93"/>
                    </a:cubicBezTo>
                    <a:cubicBezTo>
                      <a:pt x="16" y="111"/>
                      <a:pt x="31" y="125"/>
                      <a:pt x="49" y="125"/>
                    </a:cubicBezTo>
                    <a:cubicBezTo>
                      <a:pt x="153" y="125"/>
                      <a:pt x="153" y="125"/>
                      <a:pt x="153" y="125"/>
                    </a:cubicBezTo>
                    <a:cubicBezTo>
                      <a:pt x="172" y="125"/>
                      <a:pt x="186" y="111"/>
                      <a:pt x="186" y="93"/>
                    </a:cubicBezTo>
                    <a:cubicBezTo>
                      <a:pt x="186" y="74"/>
                      <a:pt x="172" y="60"/>
                      <a:pt x="153" y="60"/>
                    </a:cubicBezTo>
                    <a:cubicBezTo>
                      <a:pt x="151" y="60"/>
                      <a:pt x="149" y="60"/>
                      <a:pt x="147" y="60"/>
                    </a:cubicBezTo>
                    <a:cubicBezTo>
                      <a:pt x="138" y="62"/>
                      <a:pt x="138" y="62"/>
                      <a:pt x="138" y="62"/>
                    </a:cubicBezTo>
                    <a:cubicBezTo>
                      <a:pt x="138" y="52"/>
                      <a:pt x="138" y="52"/>
                      <a:pt x="138" y="52"/>
                    </a:cubicBezTo>
                    <a:cubicBezTo>
                      <a:pt x="137" y="32"/>
                      <a:pt x="121" y="16"/>
                      <a:pt x="101" y="16"/>
                    </a:cubicBezTo>
                    <a:cubicBezTo>
                      <a:pt x="81" y="16"/>
                      <a:pt x="65" y="32"/>
                      <a:pt x="65" y="52"/>
                    </a:cubicBezTo>
                    <a:cubicBezTo>
                      <a:pt x="65" y="62"/>
                      <a:pt x="65" y="62"/>
                      <a:pt x="65" y="62"/>
                    </a:cubicBezTo>
                    <a:cubicBezTo>
                      <a:pt x="55" y="60"/>
                      <a:pt x="55" y="60"/>
                      <a:pt x="55" y="60"/>
                    </a:cubicBezTo>
                    <a:cubicBezTo>
                      <a:pt x="53" y="60"/>
                      <a:pt x="51" y="60"/>
                      <a:pt x="49" y="60"/>
                    </a:cubicBezTo>
                    <a:close/>
                  </a:path>
                </a:pathLst>
              </a:custGeom>
              <a:grpFill/>
              <a:ln w="9525">
                <a:solidFill>
                  <a:srgbClr val="000000"/>
                </a:solidFill>
                <a:round/>
                <a:headEnd/>
                <a:tailEnd/>
              </a:ln>
            </p:spPr>
            <p:txBody>
              <a:bodyPr/>
              <a:lstStyle/>
              <a:p>
                <a:endParaRPr lang="zh-CN" altLang="en-US"/>
              </a:p>
            </p:txBody>
          </p:sp>
          <p:sp>
            <p:nvSpPr>
              <p:cNvPr id="151" name="Freeform 531"/>
              <p:cNvSpPr>
                <a:spLocks/>
              </p:cNvSpPr>
              <p:nvPr/>
            </p:nvSpPr>
            <p:spPr bwMode="auto">
              <a:xfrm>
                <a:off x="7337425" y="1460501"/>
                <a:ext cx="214312" cy="50800"/>
              </a:xfrm>
              <a:custGeom>
                <a:avLst/>
                <a:gdLst>
                  <a:gd name="T0" fmla="*/ 2147483646 w 137"/>
                  <a:gd name="T1" fmla="*/ 2147483646 h 32"/>
                  <a:gd name="T2" fmla="*/ 0 w 137"/>
                  <a:gd name="T3" fmla="*/ 2147483646 h 32"/>
                  <a:gd name="T4" fmla="*/ 2147483646 w 137"/>
                  <a:gd name="T5" fmla="*/ 2147483646 h 32"/>
                  <a:gd name="T6" fmla="*/ 2147483646 w 137"/>
                  <a:gd name="T7" fmla="*/ 2147483646 h 32"/>
                  <a:gd name="T8" fmla="*/ 2147483646 w 137"/>
                  <a:gd name="T9" fmla="*/ 2147483646 h 32"/>
                  <a:gd name="T10" fmla="*/ 2147483646 w 137"/>
                  <a:gd name="T11" fmla="*/ 2147483646 h 32"/>
                  <a:gd name="T12" fmla="*/ 2147483646 w 137"/>
                  <a:gd name="T13" fmla="*/ 2147483646 h 32"/>
                  <a:gd name="T14" fmla="*/ 2147483646 w 137"/>
                  <a:gd name="T15" fmla="*/ 2147483646 h 3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37" h="32">
                    <a:moveTo>
                      <a:pt x="10" y="32"/>
                    </a:moveTo>
                    <a:cubicBezTo>
                      <a:pt x="5" y="32"/>
                      <a:pt x="1" y="28"/>
                      <a:pt x="0" y="23"/>
                    </a:cubicBezTo>
                    <a:cubicBezTo>
                      <a:pt x="0" y="18"/>
                      <a:pt x="4" y="13"/>
                      <a:pt x="9" y="12"/>
                    </a:cubicBezTo>
                    <a:cubicBezTo>
                      <a:pt x="126" y="1"/>
                      <a:pt x="126" y="1"/>
                      <a:pt x="126" y="1"/>
                    </a:cubicBezTo>
                    <a:cubicBezTo>
                      <a:pt x="131" y="0"/>
                      <a:pt x="136" y="4"/>
                      <a:pt x="137" y="10"/>
                    </a:cubicBezTo>
                    <a:cubicBezTo>
                      <a:pt x="137" y="15"/>
                      <a:pt x="133" y="20"/>
                      <a:pt x="128" y="21"/>
                    </a:cubicBezTo>
                    <a:cubicBezTo>
                      <a:pt x="11" y="32"/>
                      <a:pt x="11" y="32"/>
                      <a:pt x="11" y="32"/>
                    </a:cubicBezTo>
                    <a:cubicBezTo>
                      <a:pt x="11" y="32"/>
                      <a:pt x="11" y="32"/>
                      <a:pt x="10" y="32"/>
                    </a:cubicBezTo>
                    <a:close/>
                  </a:path>
                </a:pathLst>
              </a:custGeom>
              <a:grpFill/>
              <a:ln w="9525">
                <a:solidFill>
                  <a:srgbClr val="000000"/>
                </a:solidFill>
                <a:round/>
                <a:headEnd/>
                <a:tailEnd/>
              </a:ln>
            </p:spPr>
            <p:txBody>
              <a:bodyPr/>
              <a:lstStyle/>
              <a:p>
                <a:endParaRPr lang="zh-CN" altLang="en-US"/>
              </a:p>
            </p:txBody>
          </p:sp>
          <p:sp>
            <p:nvSpPr>
              <p:cNvPr id="152" name="Freeform 532"/>
              <p:cNvSpPr>
                <a:spLocks/>
              </p:cNvSpPr>
              <p:nvPr/>
            </p:nvSpPr>
            <p:spPr bwMode="auto">
              <a:xfrm>
                <a:off x="7337425" y="1506538"/>
                <a:ext cx="214312" cy="49213"/>
              </a:xfrm>
              <a:custGeom>
                <a:avLst/>
                <a:gdLst>
                  <a:gd name="T0" fmla="*/ 2147483646 w 137"/>
                  <a:gd name="T1" fmla="*/ 2147483646 h 32"/>
                  <a:gd name="T2" fmla="*/ 0 w 137"/>
                  <a:gd name="T3" fmla="*/ 2147483646 h 32"/>
                  <a:gd name="T4" fmla="*/ 2147483646 w 137"/>
                  <a:gd name="T5" fmla="*/ 2147483646 h 32"/>
                  <a:gd name="T6" fmla="*/ 2147483646 w 137"/>
                  <a:gd name="T7" fmla="*/ 0 h 32"/>
                  <a:gd name="T8" fmla="*/ 2147483646 w 137"/>
                  <a:gd name="T9" fmla="*/ 2147483646 h 32"/>
                  <a:gd name="T10" fmla="*/ 2147483646 w 137"/>
                  <a:gd name="T11" fmla="*/ 2147483646 h 32"/>
                  <a:gd name="T12" fmla="*/ 2147483646 w 137"/>
                  <a:gd name="T13" fmla="*/ 2147483646 h 32"/>
                  <a:gd name="T14" fmla="*/ 2147483646 w 137"/>
                  <a:gd name="T15" fmla="*/ 2147483646 h 3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37" h="32">
                    <a:moveTo>
                      <a:pt x="10" y="32"/>
                    </a:moveTo>
                    <a:cubicBezTo>
                      <a:pt x="5" y="32"/>
                      <a:pt x="1" y="28"/>
                      <a:pt x="0" y="23"/>
                    </a:cubicBezTo>
                    <a:cubicBezTo>
                      <a:pt x="0" y="17"/>
                      <a:pt x="4" y="12"/>
                      <a:pt x="9" y="12"/>
                    </a:cubicBezTo>
                    <a:cubicBezTo>
                      <a:pt x="126" y="0"/>
                      <a:pt x="126" y="0"/>
                      <a:pt x="126" y="0"/>
                    </a:cubicBezTo>
                    <a:cubicBezTo>
                      <a:pt x="131" y="0"/>
                      <a:pt x="136" y="4"/>
                      <a:pt x="137" y="9"/>
                    </a:cubicBezTo>
                    <a:cubicBezTo>
                      <a:pt x="137" y="15"/>
                      <a:pt x="133" y="20"/>
                      <a:pt x="128" y="20"/>
                    </a:cubicBezTo>
                    <a:cubicBezTo>
                      <a:pt x="11" y="32"/>
                      <a:pt x="11" y="32"/>
                      <a:pt x="11" y="32"/>
                    </a:cubicBezTo>
                    <a:cubicBezTo>
                      <a:pt x="11" y="32"/>
                      <a:pt x="11" y="32"/>
                      <a:pt x="10" y="32"/>
                    </a:cubicBezTo>
                    <a:close/>
                  </a:path>
                </a:pathLst>
              </a:custGeom>
              <a:grpFill/>
              <a:ln w="9525">
                <a:solidFill>
                  <a:srgbClr val="000000"/>
                </a:solidFill>
                <a:round/>
                <a:headEnd/>
                <a:tailEnd/>
              </a:ln>
            </p:spPr>
            <p:txBody>
              <a:bodyPr/>
              <a:lstStyle/>
              <a:p>
                <a:endParaRPr lang="zh-CN" altLang="en-US"/>
              </a:p>
            </p:txBody>
          </p:sp>
          <p:sp>
            <p:nvSpPr>
              <p:cNvPr id="153" name="Freeform 533"/>
              <p:cNvSpPr>
                <a:spLocks/>
              </p:cNvSpPr>
              <p:nvPr/>
            </p:nvSpPr>
            <p:spPr bwMode="auto">
              <a:xfrm>
                <a:off x="7402513" y="1560513"/>
                <a:ext cx="82550" cy="31750"/>
              </a:xfrm>
              <a:custGeom>
                <a:avLst/>
                <a:gdLst>
                  <a:gd name="T0" fmla="*/ 2147483646 w 53"/>
                  <a:gd name="T1" fmla="*/ 2147483646 h 20"/>
                  <a:gd name="T2" fmla="*/ 2147483646 w 53"/>
                  <a:gd name="T3" fmla="*/ 2147483646 h 20"/>
                  <a:gd name="T4" fmla="*/ 0 w 53"/>
                  <a:gd name="T5" fmla="*/ 2147483646 h 20"/>
                  <a:gd name="T6" fmla="*/ 2147483646 w 53"/>
                  <a:gd name="T7" fmla="*/ 0 h 20"/>
                  <a:gd name="T8" fmla="*/ 2147483646 w 53"/>
                  <a:gd name="T9" fmla="*/ 0 h 20"/>
                  <a:gd name="T10" fmla="*/ 2147483646 w 53"/>
                  <a:gd name="T11" fmla="*/ 2147483646 h 20"/>
                  <a:gd name="T12" fmla="*/ 2147483646 w 53"/>
                  <a:gd name="T13" fmla="*/ 2147483646 h 2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3" h="20">
                    <a:moveTo>
                      <a:pt x="43" y="20"/>
                    </a:moveTo>
                    <a:cubicBezTo>
                      <a:pt x="10" y="20"/>
                      <a:pt x="10" y="20"/>
                      <a:pt x="10" y="20"/>
                    </a:cubicBezTo>
                    <a:cubicBezTo>
                      <a:pt x="4" y="20"/>
                      <a:pt x="0" y="16"/>
                      <a:pt x="0" y="10"/>
                    </a:cubicBezTo>
                    <a:cubicBezTo>
                      <a:pt x="0" y="5"/>
                      <a:pt x="4" y="0"/>
                      <a:pt x="10" y="0"/>
                    </a:cubicBezTo>
                    <a:cubicBezTo>
                      <a:pt x="43" y="0"/>
                      <a:pt x="43" y="0"/>
                      <a:pt x="43" y="0"/>
                    </a:cubicBezTo>
                    <a:cubicBezTo>
                      <a:pt x="49" y="0"/>
                      <a:pt x="53" y="5"/>
                      <a:pt x="53" y="10"/>
                    </a:cubicBezTo>
                    <a:cubicBezTo>
                      <a:pt x="53" y="16"/>
                      <a:pt x="49" y="20"/>
                      <a:pt x="43" y="20"/>
                    </a:cubicBezTo>
                    <a:close/>
                  </a:path>
                </a:pathLst>
              </a:custGeom>
              <a:grpFill/>
              <a:ln w="9525">
                <a:solidFill>
                  <a:srgbClr val="000000"/>
                </a:solidFill>
                <a:round/>
                <a:headEnd/>
                <a:tailEnd/>
              </a:ln>
            </p:spPr>
            <p:txBody>
              <a:bodyPr/>
              <a:lstStyle/>
              <a:p>
                <a:endParaRPr lang="zh-CN" altLang="en-US"/>
              </a:p>
            </p:txBody>
          </p:sp>
        </p:grpSp>
        <p:grpSp>
          <p:nvGrpSpPr>
            <p:cNvPr id="67" name="组合 990"/>
            <p:cNvGrpSpPr>
              <a:grpSpLocks/>
            </p:cNvGrpSpPr>
            <p:nvPr/>
          </p:nvGrpSpPr>
          <p:grpSpPr bwMode="auto">
            <a:xfrm>
              <a:off x="1827151" y="4986372"/>
              <a:ext cx="854075" cy="835048"/>
              <a:chOff x="868363" y="3641726"/>
              <a:chExt cx="854075" cy="879476"/>
            </a:xfrm>
            <a:solidFill>
              <a:srgbClr val="00B0F0"/>
            </a:solidFill>
          </p:grpSpPr>
          <p:sp>
            <p:nvSpPr>
              <p:cNvPr id="88" name="Freeform 463"/>
              <p:cNvSpPr>
                <a:spLocks/>
              </p:cNvSpPr>
              <p:nvPr/>
            </p:nvSpPr>
            <p:spPr bwMode="auto">
              <a:xfrm>
                <a:off x="1092201" y="3641726"/>
                <a:ext cx="190500" cy="863600"/>
              </a:xfrm>
              <a:custGeom>
                <a:avLst/>
                <a:gdLst>
                  <a:gd name="T0" fmla="*/ 2147483646 w 123"/>
                  <a:gd name="T1" fmla="*/ 2147483646 h 556"/>
                  <a:gd name="T2" fmla="*/ 2147483646 w 123"/>
                  <a:gd name="T3" fmla="*/ 2147483646 h 556"/>
                  <a:gd name="T4" fmla="*/ 0 w 123"/>
                  <a:gd name="T5" fmla="*/ 2147483646 h 556"/>
                  <a:gd name="T6" fmla="*/ 0 w 123"/>
                  <a:gd name="T7" fmla="*/ 2147483646 h 556"/>
                  <a:gd name="T8" fmla="*/ 2147483646 w 123"/>
                  <a:gd name="T9" fmla="*/ 2147483646 h 556"/>
                  <a:gd name="T10" fmla="*/ 2147483646 w 123"/>
                  <a:gd name="T11" fmla="*/ 2147483646 h 556"/>
                  <a:gd name="T12" fmla="*/ 2147483646 w 123"/>
                  <a:gd name="T13" fmla="*/ 2147483646 h 556"/>
                  <a:gd name="T14" fmla="*/ 2147483646 w 123"/>
                  <a:gd name="T15" fmla="*/ 2147483646 h 556"/>
                  <a:gd name="T16" fmla="*/ 2147483646 w 123"/>
                  <a:gd name="T17" fmla="*/ 2147483646 h 556"/>
                  <a:gd name="T18" fmla="*/ 2147483646 w 123"/>
                  <a:gd name="T19" fmla="*/ 2147483646 h 556"/>
                  <a:gd name="T20" fmla="*/ 2147483646 w 123"/>
                  <a:gd name="T21" fmla="*/ 2147483646 h 556"/>
                  <a:gd name="T22" fmla="*/ 2147483646 w 123"/>
                  <a:gd name="T23" fmla="*/ 2147483646 h 556"/>
                  <a:gd name="T24" fmla="*/ 2147483646 w 123"/>
                  <a:gd name="T25" fmla="*/ 2147483646 h 556"/>
                  <a:gd name="T26" fmla="*/ 2147483646 w 123"/>
                  <a:gd name="T27" fmla="*/ 2147483646 h 556"/>
                  <a:gd name="T28" fmla="*/ 0 w 123"/>
                  <a:gd name="T29" fmla="*/ 2147483646 h 556"/>
                  <a:gd name="T30" fmla="*/ 0 w 123"/>
                  <a:gd name="T31" fmla="*/ 2147483646 h 556"/>
                  <a:gd name="T32" fmla="*/ 2147483646 w 123"/>
                  <a:gd name="T33" fmla="*/ 0 h 556"/>
                  <a:gd name="T34" fmla="*/ 2147483646 w 123"/>
                  <a:gd name="T35" fmla="*/ 0 h 556"/>
                  <a:gd name="T36" fmla="*/ 2147483646 w 123"/>
                  <a:gd name="T37" fmla="*/ 2147483646 h 556"/>
                  <a:gd name="T38" fmla="*/ 2147483646 w 123"/>
                  <a:gd name="T39" fmla="*/ 2147483646 h 556"/>
                  <a:gd name="T40" fmla="*/ 2147483646 w 123"/>
                  <a:gd name="T41" fmla="*/ 2147483646 h 55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23" h="556">
                    <a:moveTo>
                      <a:pt x="109" y="556"/>
                    </a:moveTo>
                    <a:cubicBezTo>
                      <a:pt x="15" y="556"/>
                      <a:pt x="15" y="556"/>
                      <a:pt x="15" y="556"/>
                    </a:cubicBezTo>
                    <a:cubicBezTo>
                      <a:pt x="7" y="556"/>
                      <a:pt x="0" y="550"/>
                      <a:pt x="0" y="541"/>
                    </a:cubicBezTo>
                    <a:cubicBezTo>
                      <a:pt x="0" y="315"/>
                      <a:pt x="0" y="315"/>
                      <a:pt x="0" y="315"/>
                    </a:cubicBezTo>
                    <a:cubicBezTo>
                      <a:pt x="8" y="315"/>
                      <a:pt x="8" y="315"/>
                      <a:pt x="8" y="315"/>
                    </a:cubicBezTo>
                    <a:cubicBezTo>
                      <a:pt x="8" y="541"/>
                      <a:pt x="8" y="541"/>
                      <a:pt x="8" y="541"/>
                    </a:cubicBezTo>
                    <a:cubicBezTo>
                      <a:pt x="8" y="545"/>
                      <a:pt x="11" y="548"/>
                      <a:pt x="15" y="548"/>
                    </a:cubicBezTo>
                    <a:cubicBezTo>
                      <a:pt x="109" y="548"/>
                      <a:pt x="109" y="548"/>
                      <a:pt x="109" y="548"/>
                    </a:cubicBezTo>
                    <a:cubicBezTo>
                      <a:pt x="112" y="548"/>
                      <a:pt x="115" y="545"/>
                      <a:pt x="115" y="541"/>
                    </a:cubicBezTo>
                    <a:cubicBezTo>
                      <a:pt x="115" y="15"/>
                      <a:pt x="115" y="15"/>
                      <a:pt x="115" y="15"/>
                    </a:cubicBezTo>
                    <a:cubicBezTo>
                      <a:pt x="115" y="11"/>
                      <a:pt x="112" y="8"/>
                      <a:pt x="109" y="8"/>
                    </a:cubicBezTo>
                    <a:cubicBezTo>
                      <a:pt x="15" y="8"/>
                      <a:pt x="15" y="8"/>
                      <a:pt x="15" y="8"/>
                    </a:cubicBezTo>
                    <a:cubicBezTo>
                      <a:pt x="11" y="8"/>
                      <a:pt x="8" y="11"/>
                      <a:pt x="8" y="15"/>
                    </a:cubicBezTo>
                    <a:cubicBezTo>
                      <a:pt x="8" y="277"/>
                      <a:pt x="8" y="277"/>
                      <a:pt x="8" y="277"/>
                    </a:cubicBezTo>
                    <a:cubicBezTo>
                      <a:pt x="0" y="277"/>
                      <a:pt x="0" y="277"/>
                      <a:pt x="0" y="277"/>
                    </a:cubicBezTo>
                    <a:cubicBezTo>
                      <a:pt x="0" y="15"/>
                      <a:pt x="0" y="15"/>
                      <a:pt x="0" y="15"/>
                    </a:cubicBezTo>
                    <a:cubicBezTo>
                      <a:pt x="0" y="7"/>
                      <a:pt x="7" y="0"/>
                      <a:pt x="15" y="0"/>
                    </a:cubicBezTo>
                    <a:cubicBezTo>
                      <a:pt x="109" y="0"/>
                      <a:pt x="109" y="0"/>
                      <a:pt x="109" y="0"/>
                    </a:cubicBezTo>
                    <a:cubicBezTo>
                      <a:pt x="117" y="0"/>
                      <a:pt x="123" y="7"/>
                      <a:pt x="123" y="15"/>
                    </a:cubicBezTo>
                    <a:cubicBezTo>
                      <a:pt x="123" y="541"/>
                      <a:pt x="123" y="541"/>
                      <a:pt x="123" y="541"/>
                    </a:cubicBezTo>
                    <a:cubicBezTo>
                      <a:pt x="123" y="550"/>
                      <a:pt x="117" y="556"/>
                      <a:pt x="109" y="556"/>
                    </a:cubicBezTo>
                    <a:close/>
                  </a:path>
                </a:pathLst>
              </a:custGeom>
              <a:grpFill/>
              <a:ln w="9525">
                <a:solidFill>
                  <a:srgbClr val="000000"/>
                </a:solidFill>
                <a:round/>
                <a:headEnd/>
                <a:tailEnd/>
              </a:ln>
            </p:spPr>
            <p:txBody>
              <a:bodyPr/>
              <a:lstStyle/>
              <a:p>
                <a:endParaRPr lang="zh-CN" altLang="en-US"/>
              </a:p>
            </p:txBody>
          </p:sp>
          <p:sp>
            <p:nvSpPr>
              <p:cNvPr id="89" name="Freeform 464"/>
              <p:cNvSpPr>
                <a:spLocks noEditPoints="1"/>
              </p:cNvSpPr>
              <p:nvPr/>
            </p:nvSpPr>
            <p:spPr bwMode="auto">
              <a:xfrm>
                <a:off x="1181101" y="4081464"/>
                <a:ext cx="38100" cy="39688"/>
              </a:xfrm>
              <a:custGeom>
                <a:avLst/>
                <a:gdLst>
                  <a:gd name="T0" fmla="*/ 2147483646 w 24"/>
                  <a:gd name="T1" fmla="*/ 2147483646 h 25"/>
                  <a:gd name="T2" fmla="*/ 0 w 24"/>
                  <a:gd name="T3" fmla="*/ 2147483646 h 25"/>
                  <a:gd name="T4" fmla="*/ 2147483646 w 24"/>
                  <a:gd name="T5" fmla="*/ 0 h 25"/>
                  <a:gd name="T6" fmla="*/ 2147483646 w 24"/>
                  <a:gd name="T7" fmla="*/ 2147483646 h 25"/>
                  <a:gd name="T8" fmla="*/ 2147483646 w 24"/>
                  <a:gd name="T9" fmla="*/ 2147483646 h 25"/>
                  <a:gd name="T10" fmla="*/ 2147483646 w 24"/>
                  <a:gd name="T11" fmla="*/ 2147483646 h 25"/>
                  <a:gd name="T12" fmla="*/ 2147483646 w 24"/>
                  <a:gd name="T13" fmla="*/ 2147483646 h 25"/>
                  <a:gd name="T14" fmla="*/ 2147483646 w 24"/>
                  <a:gd name="T15" fmla="*/ 2147483646 h 25"/>
                  <a:gd name="T16" fmla="*/ 2147483646 w 24"/>
                  <a:gd name="T17" fmla="*/ 2147483646 h 25"/>
                  <a:gd name="T18" fmla="*/ 2147483646 w 24"/>
                  <a:gd name="T19" fmla="*/ 2147483646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 h="25">
                    <a:moveTo>
                      <a:pt x="12" y="25"/>
                    </a:moveTo>
                    <a:cubicBezTo>
                      <a:pt x="5" y="25"/>
                      <a:pt x="0" y="19"/>
                      <a:pt x="0" y="13"/>
                    </a:cubicBezTo>
                    <a:cubicBezTo>
                      <a:pt x="0" y="6"/>
                      <a:pt x="5" y="0"/>
                      <a:pt x="12" y="0"/>
                    </a:cubicBezTo>
                    <a:cubicBezTo>
                      <a:pt x="19" y="0"/>
                      <a:pt x="24" y="6"/>
                      <a:pt x="24" y="13"/>
                    </a:cubicBezTo>
                    <a:cubicBezTo>
                      <a:pt x="24" y="19"/>
                      <a:pt x="19" y="25"/>
                      <a:pt x="12" y="25"/>
                    </a:cubicBezTo>
                    <a:close/>
                    <a:moveTo>
                      <a:pt x="12" y="4"/>
                    </a:moveTo>
                    <a:cubicBezTo>
                      <a:pt x="8" y="4"/>
                      <a:pt x="4" y="8"/>
                      <a:pt x="4" y="13"/>
                    </a:cubicBezTo>
                    <a:cubicBezTo>
                      <a:pt x="4" y="17"/>
                      <a:pt x="8" y="21"/>
                      <a:pt x="12" y="21"/>
                    </a:cubicBezTo>
                    <a:cubicBezTo>
                      <a:pt x="17" y="21"/>
                      <a:pt x="20" y="17"/>
                      <a:pt x="20" y="13"/>
                    </a:cubicBezTo>
                    <a:cubicBezTo>
                      <a:pt x="20" y="8"/>
                      <a:pt x="17" y="4"/>
                      <a:pt x="12" y="4"/>
                    </a:cubicBezTo>
                    <a:close/>
                  </a:path>
                </a:pathLst>
              </a:custGeom>
              <a:grpFill/>
              <a:ln w="9525">
                <a:solidFill>
                  <a:srgbClr val="000000"/>
                </a:solidFill>
                <a:round/>
                <a:headEnd/>
                <a:tailEnd/>
              </a:ln>
            </p:spPr>
            <p:txBody>
              <a:bodyPr/>
              <a:lstStyle/>
              <a:p>
                <a:endParaRPr lang="zh-CN" altLang="en-US"/>
              </a:p>
            </p:txBody>
          </p:sp>
          <p:sp>
            <p:nvSpPr>
              <p:cNvPr id="90" name="Freeform 465"/>
              <p:cNvSpPr>
                <a:spLocks noEditPoints="1"/>
              </p:cNvSpPr>
              <p:nvPr/>
            </p:nvSpPr>
            <p:spPr bwMode="auto">
              <a:xfrm>
                <a:off x="868363" y="4068764"/>
                <a:ext cx="366713" cy="66675"/>
              </a:xfrm>
              <a:custGeom>
                <a:avLst/>
                <a:gdLst>
                  <a:gd name="T0" fmla="*/ 2147483646 w 236"/>
                  <a:gd name="T1" fmla="*/ 2147483646 h 42"/>
                  <a:gd name="T2" fmla="*/ 2147483646 w 236"/>
                  <a:gd name="T3" fmla="*/ 2147483646 h 42"/>
                  <a:gd name="T4" fmla="*/ 0 w 236"/>
                  <a:gd name="T5" fmla="*/ 2147483646 h 42"/>
                  <a:gd name="T6" fmla="*/ 0 w 236"/>
                  <a:gd name="T7" fmla="*/ 2147483646 h 42"/>
                  <a:gd name="T8" fmla="*/ 2147483646 w 236"/>
                  <a:gd name="T9" fmla="*/ 0 h 42"/>
                  <a:gd name="T10" fmla="*/ 2147483646 w 236"/>
                  <a:gd name="T11" fmla="*/ 0 h 42"/>
                  <a:gd name="T12" fmla="*/ 2147483646 w 236"/>
                  <a:gd name="T13" fmla="*/ 2147483646 h 42"/>
                  <a:gd name="T14" fmla="*/ 2147483646 w 236"/>
                  <a:gd name="T15" fmla="*/ 2147483646 h 42"/>
                  <a:gd name="T16" fmla="*/ 2147483646 w 236"/>
                  <a:gd name="T17" fmla="*/ 2147483646 h 42"/>
                  <a:gd name="T18" fmla="*/ 2147483646 w 236"/>
                  <a:gd name="T19" fmla="*/ 2147483646 h 42"/>
                  <a:gd name="T20" fmla="*/ 2147483646 w 236"/>
                  <a:gd name="T21" fmla="*/ 2147483646 h 42"/>
                  <a:gd name="T22" fmla="*/ 2147483646 w 236"/>
                  <a:gd name="T23" fmla="*/ 2147483646 h 42"/>
                  <a:gd name="T24" fmla="*/ 2147483646 w 236"/>
                  <a:gd name="T25" fmla="*/ 2147483646 h 42"/>
                  <a:gd name="T26" fmla="*/ 2147483646 w 236"/>
                  <a:gd name="T27" fmla="*/ 2147483646 h 42"/>
                  <a:gd name="T28" fmla="*/ 2147483646 w 236"/>
                  <a:gd name="T29" fmla="*/ 2147483646 h 42"/>
                  <a:gd name="T30" fmla="*/ 2147483646 w 236"/>
                  <a:gd name="T31" fmla="*/ 2147483646 h 42"/>
                  <a:gd name="T32" fmla="*/ 2147483646 w 236"/>
                  <a:gd name="T33" fmla="*/ 2147483646 h 42"/>
                  <a:gd name="T34" fmla="*/ 2147483646 w 236"/>
                  <a:gd name="T35" fmla="*/ 2147483646 h 4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36" h="42">
                    <a:moveTo>
                      <a:pt x="213" y="42"/>
                    </a:moveTo>
                    <a:cubicBezTo>
                      <a:pt x="14" y="42"/>
                      <a:pt x="14" y="42"/>
                      <a:pt x="14" y="42"/>
                    </a:cubicBezTo>
                    <a:cubicBezTo>
                      <a:pt x="7" y="42"/>
                      <a:pt x="0" y="36"/>
                      <a:pt x="0" y="28"/>
                    </a:cubicBezTo>
                    <a:cubicBezTo>
                      <a:pt x="0" y="13"/>
                      <a:pt x="0" y="13"/>
                      <a:pt x="0" y="13"/>
                    </a:cubicBezTo>
                    <a:cubicBezTo>
                      <a:pt x="0" y="6"/>
                      <a:pt x="7" y="0"/>
                      <a:pt x="14" y="0"/>
                    </a:cubicBezTo>
                    <a:cubicBezTo>
                      <a:pt x="214" y="0"/>
                      <a:pt x="214" y="0"/>
                      <a:pt x="214" y="0"/>
                    </a:cubicBezTo>
                    <a:cubicBezTo>
                      <a:pt x="220" y="0"/>
                      <a:pt x="226" y="2"/>
                      <a:pt x="230" y="6"/>
                    </a:cubicBezTo>
                    <a:cubicBezTo>
                      <a:pt x="234" y="11"/>
                      <a:pt x="236" y="17"/>
                      <a:pt x="235" y="23"/>
                    </a:cubicBezTo>
                    <a:cubicBezTo>
                      <a:pt x="234" y="33"/>
                      <a:pt x="224" y="42"/>
                      <a:pt x="213" y="42"/>
                    </a:cubicBezTo>
                    <a:close/>
                    <a:moveTo>
                      <a:pt x="14" y="4"/>
                    </a:moveTo>
                    <a:cubicBezTo>
                      <a:pt x="9" y="4"/>
                      <a:pt x="4" y="8"/>
                      <a:pt x="4" y="13"/>
                    </a:cubicBezTo>
                    <a:cubicBezTo>
                      <a:pt x="4" y="28"/>
                      <a:pt x="4" y="28"/>
                      <a:pt x="4" y="28"/>
                    </a:cubicBezTo>
                    <a:cubicBezTo>
                      <a:pt x="4" y="33"/>
                      <a:pt x="9" y="38"/>
                      <a:pt x="14" y="38"/>
                    </a:cubicBezTo>
                    <a:cubicBezTo>
                      <a:pt x="213" y="38"/>
                      <a:pt x="213" y="38"/>
                      <a:pt x="213" y="38"/>
                    </a:cubicBezTo>
                    <a:cubicBezTo>
                      <a:pt x="222" y="38"/>
                      <a:pt x="230" y="31"/>
                      <a:pt x="231" y="22"/>
                    </a:cubicBezTo>
                    <a:cubicBezTo>
                      <a:pt x="231" y="17"/>
                      <a:pt x="230" y="13"/>
                      <a:pt x="227" y="9"/>
                    </a:cubicBezTo>
                    <a:cubicBezTo>
                      <a:pt x="223" y="6"/>
                      <a:pt x="219" y="4"/>
                      <a:pt x="214" y="4"/>
                    </a:cubicBezTo>
                    <a:lnTo>
                      <a:pt x="14" y="4"/>
                    </a:lnTo>
                    <a:close/>
                  </a:path>
                </a:pathLst>
              </a:custGeom>
              <a:grpFill/>
              <a:ln w="9525">
                <a:solidFill>
                  <a:srgbClr val="000000"/>
                </a:solidFill>
                <a:round/>
                <a:headEnd/>
                <a:tailEnd/>
              </a:ln>
            </p:spPr>
            <p:txBody>
              <a:bodyPr/>
              <a:lstStyle/>
              <a:p>
                <a:endParaRPr lang="zh-CN" altLang="en-US"/>
              </a:p>
            </p:txBody>
          </p:sp>
          <p:sp>
            <p:nvSpPr>
              <p:cNvPr id="91" name="Freeform 466"/>
              <p:cNvSpPr>
                <a:spLocks/>
              </p:cNvSpPr>
              <p:nvPr/>
            </p:nvSpPr>
            <p:spPr bwMode="auto">
              <a:xfrm>
                <a:off x="1135063" y="4033839"/>
                <a:ext cx="117475" cy="122238"/>
              </a:xfrm>
              <a:custGeom>
                <a:avLst/>
                <a:gdLst>
                  <a:gd name="T0" fmla="*/ 2147483646 w 76"/>
                  <a:gd name="T1" fmla="*/ 2147483646 h 79"/>
                  <a:gd name="T2" fmla="*/ 2147483646 w 76"/>
                  <a:gd name="T3" fmla="*/ 2147483646 h 79"/>
                  <a:gd name="T4" fmla="*/ 2147483646 w 76"/>
                  <a:gd name="T5" fmla="*/ 2147483646 h 79"/>
                  <a:gd name="T6" fmla="*/ 2147483646 w 76"/>
                  <a:gd name="T7" fmla="*/ 2147483646 h 79"/>
                  <a:gd name="T8" fmla="*/ 2147483646 w 76"/>
                  <a:gd name="T9" fmla="*/ 2147483646 h 79"/>
                  <a:gd name="T10" fmla="*/ 2147483646 w 76"/>
                  <a:gd name="T11" fmla="*/ 2147483646 h 79"/>
                  <a:gd name="T12" fmla="*/ 2147483646 w 76"/>
                  <a:gd name="T13" fmla="*/ 2147483646 h 79"/>
                  <a:gd name="T14" fmla="*/ 0 w 76"/>
                  <a:gd name="T15" fmla="*/ 2147483646 h 79"/>
                  <a:gd name="T16" fmla="*/ 2147483646 w 76"/>
                  <a:gd name="T17" fmla="*/ 0 h 79"/>
                  <a:gd name="T18" fmla="*/ 2147483646 w 76"/>
                  <a:gd name="T19" fmla="*/ 2147483646 h 79"/>
                  <a:gd name="T20" fmla="*/ 2147483646 w 76"/>
                  <a:gd name="T21" fmla="*/ 2147483646 h 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79">
                    <a:moveTo>
                      <a:pt x="37" y="79"/>
                    </a:moveTo>
                    <a:cubicBezTo>
                      <a:pt x="24" y="79"/>
                      <a:pt x="13" y="74"/>
                      <a:pt x="5" y="64"/>
                    </a:cubicBezTo>
                    <a:cubicBezTo>
                      <a:pt x="8" y="61"/>
                      <a:pt x="8" y="61"/>
                      <a:pt x="8" y="61"/>
                    </a:cubicBezTo>
                    <a:cubicBezTo>
                      <a:pt x="15" y="70"/>
                      <a:pt x="25" y="75"/>
                      <a:pt x="37" y="75"/>
                    </a:cubicBezTo>
                    <a:cubicBezTo>
                      <a:pt x="56" y="75"/>
                      <a:pt x="72" y="59"/>
                      <a:pt x="72" y="40"/>
                    </a:cubicBezTo>
                    <a:cubicBezTo>
                      <a:pt x="72" y="20"/>
                      <a:pt x="56" y="4"/>
                      <a:pt x="37" y="4"/>
                    </a:cubicBezTo>
                    <a:cubicBezTo>
                      <a:pt x="22" y="4"/>
                      <a:pt x="9" y="12"/>
                      <a:pt x="4" y="26"/>
                    </a:cubicBezTo>
                    <a:cubicBezTo>
                      <a:pt x="0" y="24"/>
                      <a:pt x="0" y="24"/>
                      <a:pt x="0" y="24"/>
                    </a:cubicBezTo>
                    <a:cubicBezTo>
                      <a:pt x="6" y="9"/>
                      <a:pt x="21" y="0"/>
                      <a:pt x="37" y="0"/>
                    </a:cubicBezTo>
                    <a:cubicBezTo>
                      <a:pt x="59" y="0"/>
                      <a:pt x="76" y="18"/>
                      <a:pt x="76" y="40"/>
                    </a:cubicBezTo>
                    <a:cubicBezTo>
                      <a:pt x="76" y="61"/>
                      <a:pt x="59" y="79"/>
                      <a:pt x="37" y="79"/>
                    </a:cubicBezTo>
                    <a:close/>
                  </a:path>
                </a:pathLst>
              </a:custGeom>
              <a:grpFill/>
              <a:ln w="9525">
                <a:solidFill>
                  <a:srgbClr val="000000"/>
                </a:solidFill>
                <a:round/>
                <a:headEnd/>
                <a:tailEnd/>
              </a:ln>
            </p:spPr>
            <p:txBody>
              <a:bodyPr/>
              <a:lstStyle/>
              <a:p>
                <a:endParaRPr lang="zh-CN" altLang="en-US"/>
              </a:p>
            </p:txBody>
          </p:sp>
          <p:sp>
            <p:nvSpPr>
              <p:cNvPr id="92" name="Freeform 467"/>
              <p:cNvSpPr>
                <a:spLocks/>
              </p:cNvSpPr>
              <p:nvPr/>
            </p:nvSpPr>
            <p:spPr bwMode="auto">
              <a:xfrm>
                <a:off x="1308101" y="3641726"/>
                <a:ext cx="190500" cy="863600"/>
              </a:xfrm>
              <a:custGeom>
                <a:avLst/>
                <a:gdLst>
                  <a:gd name="T0" fmla="*/ 2147483646 w 123"/>
                  <a:gd name="T1" fmla="*/ 2147483646 h 556"/>
                  <a:gd name="T2" fmla="*/ 2147483646 w 123"/>
                  <a:gd name="T3" fmla="*/ 2147483646 h 556"/>
                  <a:gd name="T4" fmla="*/ 0 w 123"/>
                  <a:gd name="T5" fmla="*/ 2147483646 h 556"/>
                  <a:gd name="T6" fmla="*/ 0 w 123"/>
                  <a:gd name="T7" fmla="*/ 2147483646 h 556"/>
                  <a:gd name="T8" fmla="*/ 2147483646 w 123"/>
                  <a:gd name="T9" fmla="*/ 0 h 556"/>
                  <a:gd name="T10" fmla="*/ 2147483646 w 123"/>
                  <a:gd name="T11" fmla="*/ 0 h 556"/>
                  <a:gd name="T12" fmla="*/ 2147483646 w 123"/>
                  <a:gd name="T13" fmla="*/ 2147483646 h 556"/>
                  <a:gd name="T14" fmla="*/ 2147483646 w 123"/>
                  <a:gd name="T15" fmla="*/ 2147483646 h 556"/>
                  <a:gd name="T16" fmla="*/ 2147483646 w 123"/>
                  <a:gd name="T17" fmla="*/ 2147483646 h 556"/>
                  <a:gd name="T18" fmla="*/ 2147483646 w 123"/>
                  <a:gd name="T19" fmla="*/ 2147483646 h 556"/>
                  <a:gd name="T20" fmla="*/ 2147483646 w 123"/>
                  <a:gd name="T21" fmla="*/ 2147483646 h 556"/>
                  <a:gd name="T22" fmla="*/ 2147483646 w 123"/>
                  <a:gd name="T23" fmla="*/ 2147483646 h 556"/>
                  <a:gd name="T24" fmla="*/ 2147483646 w 123"/>
                  <a:gd name="T25" fmla="*/ 2147483646 h 556"/>
                  <a:gd name="T26" fmla="*/ 2147483646 w 123"/>
                  <a:gd name="T27" fmla="*/ 2147483646 h 556"/>
                  <a:gd name="T28" fmla="*/ 2147483646 w 123"/>
                  <a:gd name="T29" fmla="*/ 2147483646 h 556"/>
                  <a:gd name="T30" fmla="*/ 2147483646 w 123"/>
                  <a:gd name="T31" fmla="*/ 2147483646 h 556"/>
                  <a:gd name="T32" fmla="*/ 2147483646 w 123"/>
                  <a:gd name="T33" fmla="*/ 2147483646 h 55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23" h="556">
                    <a:moveTo>
                      <a:pt x="38" y="556"/>
                    </a:moveTo>
                    <a:cubicBezTo>
                      <a:pt x="15" y="556"/>
                      <a:pt x="15" y="556"/>
                      <a:pt x="15" y="556"/>
                    </a:cubicBezTo>
                    <a:cubicBezTo>
                      <a:pt x="7" y="556"/>
                      <a:pt x="0" y="550"/>
                      <a:pt x="0" y="541"/>
                    </a:cubicBezTo>
                    <a:cubicBezTo>
                      <a:pt x="0" y="15"/>
                      <a:pt x="0" y="15"/>
                      <a:pt x="0" y="15"/>
                    </a:cubicBezTo>
                    <a:cubicBezTo>
                      <a:pt x="0" y="7"/>
                      <a:pt x="7" y="0"/>
                      <a:pt x="15" y="0"/>
                    </a:cubicBezTo>
                    <a:cubicBezTo>
                      <a:pt x="108" y="0"/>
                      <a:pt x="108" y="0"/>
                      <a:pt x="108" y="0"/>
                    </a:cubicBezTo>
                    <a:cubicBezTo>
                      <a:pt x="116" y="0"/>
                      <a:pt x="123" y="7"/>
                      <a:pt x="123" y="15"/>
                    </a:cubicBezTo>
                    <a:cubicBezTo>
                      <a:pt x="123" y="277"/>
                      <a:pt x="123" y="277"/>
                      <a:pt x="123" y="277"/>
                    </a:cubicBezTo>
                    <a:cubicBezTo>
                      <a:pt x="115" y="277"/>
                      <a:pt x="115" y="277"/>
                      <a:pt x="115" y="277"/>
                    </a:cubicBezTo>
                    <a:cubicBezTo>
                      <a:pt x="115" y="15"/>
                      <a:pt x="115" y="15"/>
                      <a:pt x="115" y="15"/>
                    </a:cubicBezTo>
                    <a:cubicBezTo>
                      <a:pt x="115" y="11"/>
                      <a:pt x="112" y="8"/>
                      <a:pt x="108" y="8"/>
                    </a:cubicBezTo>
                    <a:cubicBezTo>
                      <a:pt x="15" y="8"/>
                      <a:pt x="15" y="8"/>
                      <a:pt x="15" y="8"/>
                    </a:cubicBezTo>
                    <a:cubicBezTo>
                      <a:pt x="11" y="8"/>
                      <a:pt x="8" y="11"/>
                      <a:pt x="8" y="15"/>
                    </a:cubicBezTo>
                    <a:cubicBezTo>
                      <a:pt x="8" y="541"/>
                      <a:pt x="8" y="541"/>
                      <a:pt x="8" y="541"/>
                    </a:cubicBezTo>
                    <a:cubicBezTo>
                      <a:pt x="8" y="545"/>
                      <a:pt x="11" y="548"/>
                      <a:pt x="15" y="548"/>
                    </a:cubicBezTo>
                    <a:cubicBezTo>
                      <a:pt x="38" y="548"/>
                      <a:pt x="38" y="548"/>
                      <a:pt x="38" y="548"/>
                    </a:cubicBezTo>
                    <a:lnTo>
                      <a:pt x="38" y="556"/>
                    </a:lnTo>
                    <a:close/>
                  </a:path>
                </a:pathLst>
              </a:custGeom>
              <a:grpFill/>
              <a:ln w="9525">
                <a:solidFill>
                  <a:srgbClr val="000000"/>
                </a:solidFill>
                <a:round/>
                <a:headEnd/>
                <a:tailEnd/>
              </a:ln>
            </p:spPr>
            <p:txBody>
              <a:bodyPr/>
              <a:lstStyle/>
              <a:p>
                <a:endParaRPr lang="zh-CN" altLang="en-US"/>
              </a:p>
            </p:txBody>
          </p:sp>
          <p:sp>
            <p:nvSpPr>
              <p:cNvPr id="93" name="Freeform 468"/>
              <p:cNvSpPr>
                <a:spLocks/>
              </p:cNvSpPr>
              <p:nvPr/>
            </p:nvSpPr>
            <p:spPr bwMode="auto">
              <a:xfrm>
                <a:off x="1439863" y="4132264"/>
                <a:ext cx="58738" cy="373063"/>
              </a:xfrm>
              <a:custGeom>
                <a:avLst/>
                <a:gdLst>
                  <a:gd name="T0" fmla="*/ 2147483646 w 38"/>
                  <a:gd name="T1" fmla="*/ 2147483646 h 241"/>
                  <a:gd name="T2" fmla="*/ 0 w 38"/>
                  <a:gd name="T3" fmla="*/ 2147483646 h 241"/>
                  <a:gd name="T4" fmla="*/ 0 w 38"/>
                  <a:gd name="T5" fmla="*/ 2147483646 h 241"/>
                  <a:gd name="T6" fmla="*/ 2147483646 w 38"/>
                  <a:gd name="T7" fmla="*/ 2147483646 h 241"/>
                  <a:gd name="T8" fmla="*/ 2147483646 w 38"/>
                  <a:gd name="T9" fmla="*/ 2147483646 h 241"/>
                  <a:gd name="T10" fmla="*/ 2147483646 w 38"/>
                  <a:gd name="T11" fmla="*/ 0 h 241"/>
                  <a:gd name="T12" fmla="*/ 2147483646 w 38"/>
                  <a:gd name="T13" fmla="*/ 0 h 241"/>
                  <a:gd name="T14" fmla="*/ 2147483646 w 38"/>
                  <a:gd name="T15" fmla="*/ 2147483646 h 241"/>
                  <a:gd name="T16" fmla="*/ 2147483646 w 38"/>
                  <a:gd name="T17" fmla="*/ 2147483646 h 24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 h="241">
                    <a:moveTo>
                      <a:pt x="23" y="241"/>
                    </a:moveTo>
                    <a:cubicBezTo>
                      <a:pt x="0" y="241"/>
                      <a:pt x="0" y="241"/>
                      <a:pt x="0" y="241"/>
                    </a:cubicBezTo>
                    <a:cubicBezTo>
                      <a:pt x="0" y="233"/>
                      <a:pt x="0" y="233"/>
                      <a:pt x="0" y="233"/>
                    </a:cubicBezTo>
                    <a:cubicBezTo>
                      <a:pt x="23" y="233"/>
                      <a:pt x="23" y="233"/>
                      <a:pt x="23" y="233"/>
                    </a:cubicBezTo>
                    <a:cubicBezTo>
                      <a:pt x="27" y="233"/>
                      <a:pt x="30" y="230"/>
                      <a:pt x="30" y="226"/>
                    </a:cubicBezTo>
                    <a:cubicBezTo>
                      <a:pt x="30" y="0"/>
                      <a:pt x="30" y="0"/>
                      <a:pt x="30" y="0"/>
                    </a:cubicBezTo>
                    <a:cubicBezTo>
                      <a:pt x="38" y="0"/>
                      <a:pt x="38" y="0"/>
                      <a:pt x="38" y="0"/>
                    </a:cubicBezTo>
                    <a:cubicBezTo>
                      <a:pt x="38" y="226"/>
                      <a:pt x="38" y="226"/>
                      <a:pt x="38" y="226"/>
                    </a:cubicBezTo>
                    <a:cubicBezTo>
                      <a:pt x="38" y="235"/>
                      <a:pt x="31" y="241"/>
                      <a:pt x="23" y="241"/>
                    </a:cubicBezTo>
                    <a:close/>
                  </a:path>
                </a:pathLst>
              </a:custGeom>
              <a:grpFill/>
              <a:ln w="9525">
                <a:solidFill>
                  <a:srgbClr val="000000"/>
                </a:solidFill>
                <a:round/>
                <a:headEnd/>
                <a:tailEnd/>
              </a:ln>
            </p:spPr>
            <p:txBody>
              <a:bodyPr/>
              <a:lstStyle/>
              <a:p>
                <a:endParaRPr lang="zh-CN" altLang="en-US"/>
              </a:p>
            </p:txBody>
          </p:sp>
          <p:sp>
            <p:nvSpPr>
              <p:cNvPr id="94" name="Freeform 469"/>
              <p:cNvSpPr>
                <a:spLocks noEditPoints="1"/>
              </p:cNvSpPr>
              <p:nvPr/>
            </p:nvSpPr>
            <p:spPr bwMode="auto">
              <a:xfrm>
                <a:off x="1371601" y="4081464"/>
                <a:ext cx="36513" cy="39688"/>
              </a:xfrm>
              <a:custGeom>
                <a:avLst/>
                <a:gdLst>
                  <a:gd name="T0" fmla="*/ 2147483646 w 24"/>
                  <a:gd name="T1" fmla="*/ 2147483646 h 25"/>
                  <a:gd name="T2" fmla="*/ 0 w 24"/>
                  <a:gd name="T3" fmla="*/ 2147483646 h 25"/>
                  <a:gd name="T4" fmla="*/ 2147483646 w 24"/>
                  <a:gd name="T5" fmla="*/ 0 h 25"/>
                  <a:gd name="T6" fmla="*/ 2147483646 w 24"/>
                  <a:gd name="T7" fmla="*/ 2147483646 h 25"/>
                  <a:gd name="T8" fmla="*/ 2147483646 w 24"/>
                  <a:gd name="T9" fmla="*/ 2147483646 h 25"/>
                  <a:gd name="T10" fmla="*/ 2147483646 w 24"/>
                  <a:gd name="T11" fmla="*/ 2147483646 h 25"/>
                  <a:gd name="T12" fmla="*/ 2147483646 w 24"/>
                  <a:gd name="T13" fmla="*/ 2147483646 h 25"/>
                  <a:gd name="T14" fmla="*/ 2147483646 w 24"/>
                  <a:gd name="T15" fmla="*/ 2147483646 h 25"/>
                  <a:gd name="T16" fmla="*/ 2147483646 w 24"/>
                  <a:gd name="T17" fmla="*/ 2147483646 h 25"/>
                  <a:gd name="T18" fmla="*/ 2147483646 w 24"/>
                  <a:gd name="T19" fmla="*/ 2147483646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 h="25">
                    <a:moveTo>
                      <a:pt x="12" y="25"/>
                    </a:moveTo>
                    <a:cubicBezTo>
                      <a:pt x="5" y="25"/>
                      <a:pt x="0" y="19"/>
                      <a:pt x="0" y="13"/>
                    </a:cubicBezTo>
                    <a:cubicBezTo>
                      <a:pt x="0" y="6"/>
                      <a:pt x="5" y="0"/>
                      <a:pt x="12" y="0"/>
                    </a:cubicBezTo>
                    <a:cubicBezTo>
                      <a:pt x="19" y="0"/>
                      <a:pt x="24" y="6"/>
                      <a:pt x="24" y="13"/>
                    </a:cubicBezTo>
                    <a:cubicBezTo>
                      <a:pt x="24" y="19"/>
                      <a:pt x="19" y="25"/>
                      <a:pt x="12" y="25"/>
                    </a:cubicBezTo>
                    <a:close/>
                    <a:moveTo>
                      <a:pt x="12" y="4"/>
                    </a:moveTo>
                    <a:cubicBezTo>
                      <a:pt x="8" y="4"/>
                      <a:pt x="4" y="8"/>
                      <a:pt x="4" y="13"/>
                    </a:cubicBezTo>
                    <a:cubicBezTo>
                      <a:pt x="4" y="17"/>
                      <a:pt x="8" y="21"/>
                      <a:pt x="12" y="21"/>
                    </a:cubicBezTo>
                    <a:cubicBezTo>
                      <a:pt x="17" y="21"/>
                      <a:pt x="20" y="17"/>
                      <a:pt x="20" y="13"/>
                    </a:cubicBezTo>
                    <a:cubicBezTo>
                      <a:pt x="20" y="8"/>
                      <a:pt x="17" y="4"/>
                      <a:pt x="12" y="4"/>
                    </a:cubicBezTo>
                    <a:close/>
                  </a:path>
                </a:pathLst>
              </a:custGeom>
              <a:grpFill/>
              <a:ln w="9525">
                <a:solidFill>
                  <a:srgbClr val="000000"/>
                </a:solidFill>
                <a:round/>
                <a:headEnd/>
                <a:tailEnd/>
              </a:ln>
            </p:spPr>
            <p:txBody>
              <a:bodyPr/>
              <a:lstStyle/>
              <a:p>
                <a:endParaRPr lang="zh-CN" altLang="en-US"/>
              </a:p>
            </p:txBody>
          </p:sp>
          <p:sp>
            <p:nvSpPr>
              <p:cNvPr id="95" name="Freeform 470"/>
              <p:cNvSpPr>
                <a:spLocks noEditPoints="1"/>
              </p:cNvSpPr>
              <p:nvPr/>
            </p:nvSpPr>
            <p:spPr bwMode="auto">
              <a:xfrm>
                <a:off x="1357313" y="4068764"/>
                <a:ext cx="365125" cy="66675"/>
              </a:xfrm>
              <a:custGeom>
                <a:avLst/>
                <a:gdLst>
                  <a:gd name="T0" fmla="*/ 2147483646 w 235"/>
                  <a:gd name="T1" fmla="*/ 2147483646 h 42"/>
                  <a:gd name="T2" fmla="*/ 2147483646 w 235"/>
                  <a:gd name="T3" fmla="*/ 2147483646 h 42"/>
                  <a:gd name="T4" fmla="*/ 0 w 235"/>
                  <a:gd name="T5" fmla="*/ 2147483646 h 42"/>
                  <a:gd name="T6" fmla="*/ 2147483646 w 235"/>
                  <a:gd name="T7" fmla="*/ 2147483646 h 42"/>
                  <a:gd name="T8" fmla="*/ 2147483646 w 235"/>
                  <a:gd name="T9" fmla="*/ 0 h 42"/>
                  <a:gd name="T10" fmla="*/ 2147483646 w 235"/>
                  <a:gd name="T11" fmla="*/ 0 h 42"/>
                  <a:gd name="T12" fmla="*/ 2147483646 w 235"/>
                  <a:gd name="T13" fmla="*/ 2147483646 h 42"/>
                  <a:gd name="T14" fmla="*/ 2147483646 w 235"/>
                  <a:gd name="T15" fmla="*/ 2147483646 h 42"/>
                  <a:gd name="T16" fmla="*/ 2147483646 w 235"/>
                  <a:gd name="T17" fmla="*/ 2147483646 h 42"/>
                  <a:gd name="T18" fmla="*/ 2147483646 w 235"/>
                  <a:gd name="T19" fmla="*/ 2147483646 h 42"/>
                  <a:gd name="T20" fmla="*/ 2147483646 w 235"/>
                  <a:gd name="T21" fmla="*/ 2147483646 h 42"/>
                  <a:gd name="T22" fmla="*/ 2147483646 w 235"/>
                  <a:gd name="T23" fmla="*/ 2147483646 h 42"/>
                  <a:gd name="T24" fmla="*/ 2147483646 w 235"/>
                  <a:gd name="T25" fmla="*/ 2147483646 h 42"/>
                  <a:gd name="T26" fmla="*/ 2147483646 w 235"/>
                  <a:gd name="T27" fmla="*/ 2147483646 h 42"/>
                  <a:gd name="T28" fmla="*/ 2147483646 w 235"/>
                  <a:gd name="T29" fmla="*/ 2147483646 h 42"/>
                  <a:gd name="T30" fmla="*/ 2147483646 w 235"/>
                  <a:gd name="T31" fmla="*/ 2147483646 h 42"/>
                  <a:gd name="T32" fmla="*/ 2147483646 w 235"/>
                  <a:gd name="T33" fmla="*/ 2147483646 h 42"/>
                  <a:gd name="T34" fmla="*/ 2147483646 w 235"/>
                  <a:gd name="T35" fmla="*/ 2147483646 h 4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35" h="42">
                    <a:moveTo>
                      <a:pt x="221" y="42"/>
                    </a:moveTo>
                    <a:cubicBezTo>
                      <a:pt x="22" y="42"/>
                      <a:pt x="22" y="42"/>
                      <a:pt x="22" y="42"/>
                    </a:cubicBezTo>
                    <a:cubicBezTo>
                      <a:pt x="11" y="42"/>
                      <a:pt x="1" y="33"/>
                      <a:pt x="0" y="23"/>
                    </a:cubicBezTo>
                    <a:cubicBezTo>
                      <a:pt x="0" y="17"/>
                      <a:pt x="2" y="11"/>
                      <a:pt x="6" y="6"/>
                    </a:cubicBezTo>
                    <a:cubicBezTo>
                      <a:pt x="10" y="2"/>
                      <a:pt x="15" y="0"/>
                      <a:pt x="21" y="0"/>
                    </a:cubicBezTo>
                    <a:cubicBezTo>
                      <a:pt x="221" y="0"/>
                      <a:pt x="221" y="0"/>
                      <a:pt x="221" y="0"/>
                    </a:cubicBezTo>
                    <a:cubicBezTo>
                      <a:pt x="229" y="0"/>
                      <a:pt x="235" y="6"/>
                      <a:pt x="235" y="13"/>
                    </a:cubicBezTo>
                    <a:cubicBezTo>
                      <a:pt x="235" y="28"/>
                      <a:pt x="235" y="28"/>
                      <a:pt x="235" y="28"/>
                    </a:cubicBezTo>
                    <a:cubicBezTo>
                      <a:pt x="235" y="36"/>
                      <a:pt x="229" y="42"/>
                      <a:pt x="221" y="42"/>
                    </a:cubicBezTo>
                    <a:close/>
                    <a:moveTo>
                      <a:pt x="21" y="4"/>
                    </a:moveTo>
                    <a:cubicBezTo>
                      <a:pt x="16" y="4"/>
                      <a:pt x="12" y="6"/>
                      <a:pt x="9" y="9"/>
                    </a:cubicBezTo>
                    <a:cubicBezTo>
                      <a:pt x="5" y="13"/>
                      <a:pt x="4" y="17"/>
                      <a:pt x="4" y="22"/>
                    </a:cubicBezTo>
                    <a:cubicBezTo>
                      <a:pt x="5" y="31"/>
                      <a:pt x="13" y="38"/>
                      <a:pt x="22" y="38"/>
                    </a:cubicBezTo>
                    <a:cubicBezTo>
                      <a:pt x="221" y="38"/>
                      <a:pt x="221" y="38"/>
                      <a:pt x="221" y="38"/>
                    </a:cubicBezTo>
                    <a:cubicBezTo>
                      <a:pt x="227" y="38"/>
                      <a:pt x="231" y="33"/>
                      <a:pt x="231" y="28"/>
                    </a:cubicBezTo>
                    <a:cubicBezTo>
                      <a:pt x="231" y="13"/>
                      <a:pt x="231" y="13"/>
                      <a:pt x="231" y="13"/>
                    </a:cubicBezTo>
                    <a:cubicBezTo>
                      <a:pt x="231" y="8"/>
                      <a:pt x="227" y="4"/>
                      <a:pt x="221" y="4"/>
                    </a:cubicBezTo>
                    <a:lnTo>
                      <a:pt x="21" y="4"/>
                    </a:lnTo>
                    <a:close/>
                  </a:path>
                </a:pathLst>
              </a:custGeom>
              <a:grpFill/>
              <a:ln w="9525">
                <a:solidFill>
                  <a:srgbClr val="000000"/>
                </a:solidFill>
                <a:round/>
                <a:headEnd/>
                <a:tailEnd/>
              </a:ln>
            </p:spPr>
            <p:txBody>
              <a:bodyPr/>
              <a:lstStyle/>
              <a:p>
                <a:endParaRPr lang="zh-CN" altLang="en-US"/>
              </a:p>
            </p:txBody>
          </p:sp>
          <p:sp>
            <p:nvSpPr>
              <p:cNvPr id="96" name="Freeform 471"/>
              <p:cNvSpPr>
                <a:spLocks/>
              </p:cNvSpPr>
              <p:nvPr/>
            </p:nvSpPr>
            <p:spPr bwMode="auto">
              <a:xfrm>
                <a:off x="1336676" y="4033839"/>
                <a:ext cx="119063" cy="122238"/>
              </a:xfrm>
              <a:custGeom>
                <a:avLst/>
                <a:gdLst>
                  <a:gd name="T0" fmla="*/ 2147483646 w 76"/>
                  <a:gd name="T1" fmla="*/ 2147483646 h 79"/>
                  <a:gd name="T2" fmla="*/ 0 w 76"/>
                  <a:gd name="T3" fmla="*/ 2147483646 h 79"/>
                  <a:gd name="T4" fmla="*/ 2147483646 w 76"/>
                  <a:gd name="T5" fmla="*/ 0 h 79"/>
                  <a:gd name="T6" fmla="*/ 2147483646 w 76"/>
                  <a:gd name="T7" fmla="*/ 2147483646 h 79"/>
                  <a:gd name="T8" fmla="*/ 2147483646 w 76"/>
                  <a:gd name="T9" fmla="*/ 2147483646 h 79"/>
                  <a:gd name="T10" fmla="*/ 2147483646 w 76"/>
                  <a:gd name="T11" fmla="*/ 2147483646 h 79"/>
                  <a:gd name="T12" fmla="*/ 2147483646 w 76"/>
                  <a:gd name="T13" fmla="*/ 2147483646 h 79"/>
                  <a:gd name="T14" fmla="*/ 2147483646 w 76"/>
                  <a:gd name="T15" fmla="*/ 2147483646 h 79"/>
                  <a:gd name="T16" fmla="*/ 2147483646 w 76"/>
                  <a:gd name="T17" fmla="*/ 2147483646 h 79"/>
                  <a:gd name="T18" fmla="*/ 2147483646 w 76"/>
                  <a:gd name="T19" fmla="*/ 2147483646 h 79"/>
                  <a:gd name="T20" fmla="*/ 2147483646 w 76"/>
                  <a:gd name="T21" fmla="*/ 2147483646 h 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79">
                    <a:moveTo>
                      <a:pt x="40" y="79"/>
                    </a:moveTo>
                    <a:cubicBezTo>
                      <a:pt x="18" y="79"/>
                      <a:pt x="0" y="61"/>
                      <a:pt x="0" y="40"/>
                    </a:cubicBezTo>
                    <a:cubicBezTo>
                      <a:pt x="0" y="18"/>
                      <a:pt x="18" y="0"/>
                      <a:pt x="40" y="0"/>
                    </a:cubicBezTo>
                    <a:cubicBezTo>
                      <a:pt x="56" y="0"/>
                      <a:pt x="70" y="9"/>
                      <a:pt x="76" y="24"/>
                    </a:cubicBezTo>
                    <a:cubicBezTo>
                      <a:pt x="73" y="26"/>
                      <a:pt x="73" y="26"/>
                      <a:pt x="73" y="26"/>
                    </a:cubicBezTo>
                    <a:cubicBezTo>
                      <a:pt x="67" y="12"/>
                      <a:pt x="54" y="4"/>
                      <a:pt x="40" y="4"/>
                    </a:cubicBezTo>
                    <a:cubicBezTo>
                      <a:pt x="20" y="4"/>
                      <a:pt x="4" y="20"/>
                      <a:pt x="4" y="40"/>
                    </a:cubicBezTo>
                    <a:cubicBezTo>
                      <a:pt x="4" y="59"/>
                      <a:pt x="20" y="75"/>
                      <a:pt x="40" y="75"/>
                    </a:cubicBezTo>
                    <a:cubicBezTo>
                      <a:pt x="51" y="75"/>
                      <a:pt x="61" y="70"/>
                      <a:pt x="68" y="61"/>
                    </a:cubicBezTo>
                    <a:cubicBezTo>
                      <a:pt x="71" y="64"/>
                      <a:pt x="71" y="64"/>
                      <a:pt x="71" y="64"/>
                    </a:cubicBezTo>
                    <a:cubicBezTo>
                      <a:pt x="64" y="74"/>
                      <a:pt x="52" y="79"/>
                      <a:pt x="40" y="79"/>
                    </a:cubicBezTo>
                    <a:close/>
                  </a:path>
                </a:pathLst>
              </a:custGeom>
              <a:grpFill/>
              <a:ln w="9525">
                <a:solidFill>
                  <a:srgbClr val="000000"/>
                </a:solidFill>
                <a:round/>
                <a:headEnd/>
                <a:tailEnd/>
              </a:ln>
            </p:spPr>
            <p:txBody>
              <a:bodyPr/>
              <a:lstStyle/>
              <a:p>
                <a:endParaRPr lang="zh-CN" altLang="en-US"/>
              </a:p>
            </p:txBody>
          </p:sp>
          <p:sp>
            <p:nvSpPr>
              <p:cNvPr id="97" name="Freeform 472"/>
              <p:cNvSpPr>
                <a:spLocks noEditPoints="1"/>
              </p:cNvSpPr>
              <p:nvPr/>
            </p:nvSpPr>
            <p:spPr bwMode="auto">
              <a:xfrm>
                <a:off x="1147763" y="4330701"/>
                <a:ext cx="88900" cy="88900"/>
              </a:xfrm>
              <a:custGeom>
                <a:avLst/>
                <a:gdLst>
                  <a:gd name="T0" fmla="*/ 2147483646 w 57"/>
                  <a:gd name="T1" fmla="*/ 2147483646 h 57"/>
                  <a:gd name="T2" fmla="*/ 0 w 57"/>
                  <a:gd name="T3" fmla="*/ 2147483646 h 57"/>
                  <a:gd name="T4" fmla="*/ 2147483646 w 57"/>
                  <a:gd name="T5" fmla="*/ 0 h 57"/>
                  <a:gd name="T6" fmla="*/ 2147483646 w 57"/>
                  <a:gd name="T7" fmla="*/ 2147483646 h 57"/>
                  <a:gd name="T8" fmla="*/ 2147483646 w 57"/>
                  <a:gd name="T9" fmla="*/ 2147483646 h 57"/>
                  <a:gd name="T10" fmla="*/ 2147483646 w 57"/>
                  <a:gd name="T11" fmla="*/ 2147483646 h 57"/>
                  <a:gd name="T12" fmla="*/ 2147483646 w 57"/>
                  <a:gd name="T13" fmla="*/ 2147483646 h 57"/>
                  <a:gd name="T14" fmla="*/ 2147483646 w 57"/>
                  <a:gd name="T15" fmla="*/ 2147483646 h 57"/>
                  <a:gd name="T16" fmla="*/ 2147483646 w 57"/>
                  <a:gd name="T17" fmla="*/ 2147483646 h 57"/>
                  <a:gd name="T18" fmla="*/ 2147483646 w 57"/>
                  <a:gd name="T19" fmla="*/ 2147483646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7" h="57">
                    <a:moveTo>
                      <a:pt x="28" y="57"/>
                    </a:moveTo>
                    <a:cubicBezTo>
                      <a:pt x="12" y="57"/>
                      <a:pt x="0" y="45"/>
                      <a:pt x="0" y="29"/>
                    </a:cubicBezTo>
                    <a:cubicBezTo>
                      <a:pt x="0" y="13"/>
                      <a:pt x="12" y="0"/>
                      <a:pt x="28" y="0"/>
                    </a:cubicBezTo>
                    <a:cubicBezTo>
                      <a:pt x="44" y="0"/>
                      <a:pt x="57" y="13"/>
                      <a:pt x="57" y="29"/>
                    </a:cubicBezTo>
                    <a:cubicBezTo>
                      <a:pt x="57" y="45"/>
                      <a:pt x="44" y="57"/>
                      <a:pt x="28" y="57"/>
                    </a:cubicBezTo>
                    <a:close/>
                    <a:moveTo>
                      <a:pt x="28" y="4"/>
                    </a:moveTo>
                    <a:cubicBezTo>
                      <a:pt x="15" y="4"/>
                      <a:pt x="4" y="15"/>
                      <a:pt x="4" y="29"/>
                    </a:cubicBezTo>
                    <a:cubicBezTo>
                      <a:pt x="4" y="42"/>
                      <a:pt x="15" y="53"/>
                      <a:pt x="28" y="53"/>
                    </a:cubicBezTo>
                    <a:cubicBezTo>
                      <a:pt x="42" y="53"/>
                      <a:pt x="53" y="42"/>
                      <a:pt x="53" y="29"/>
                    </a:cubicBezTo>
                    <a:cubicBezTo>
                      <a:pt x="53" y="15"/>
                      <a:pt x="42" y="4"/>
                      <a:pt x="28" y="4"/>
                    </a:cubicBezTo>
                    <a:close/>
                  </a:path>
                </a:pathLst>
              </a:custGeom>
              <a:grpFill/>
              <a:ln w="9525">
                <a:solidFill>
                  <a:srgbClr val="000000"/>
                </a:solidFill>
                <a:round/>
                <a:headEnd/>
                <a:tailEnd/>
              </a:ln>
            </p:spPr>
            <p:txBody>
              <a:bodyPr/>
              <a:lstStyle/>
              <a:p>
                <a:endParaRPr lang="zh-CN" altLang="en-US"/>
              </a:p>
            </p:txBody>
          </p:sp>
          <p:sp>
            <p:nvSpPr>
              <p:cNvPr id="98" name="Rectangle 473"/>
              <p:cNvSpPr>
                <a:spLocks noChangeArrowheads="1"/>
              </p:cNvSpPr>
              <p:nvPr/>
            </p:nvSpPr>
            <p:spPr bwMode="auto">
              <a:xfrm>
                <a:off x="1187451" y="4333876"/>
                <a:ext cx="6350" cy="82550"/>
              </a:xfrm>
              <a:prstGeom prst="rect">
                <a:avLst/>
              </a:prstGeom>
              <a:grpFill/>
              <a:ln w="9525">
                <a:solidFill>
                  <a:srgbClr val="000000"/>
                </a:solidFill>
                <a:miter lim="800000"/>
                <a:headEnd/>
                <a:tailEnd/>
              </a:ln>
            </p:spPr>
            <p:txBody>
              <a:bodyPr/>
              <a:lstStyle/>
              <a:p>
                <a:endParaRPr lang="zh-CN" altLang="en-US">
                  <a:solidFill>
                    <a:srgbClr val="000000"/>
                  </a:solidFill>
                </a:endParaRPr>
              </a:p>
            </p:txBody>
          </p:sp>
          <p:sp>
            <p:nvSpPr>
              <p:cNvPr id="99" name="Oval 474"/>
              <p:cNvSpPr>
                <a:spLocks noChangeArrowheads="1"/>
              </p:cNvSpPr>
              <p:nvPr/>
            </p:nvSpPr>
            <p:spPr bwMode="auto">
              <a:xfrm>
                <a:off x="1384301" y="4013201"/>
                <a:ext cx="4763" cy="6350"/>
              </a:xfrm>
              <a:prstGeom prst="ellipse">
                <a:avLst/>
              </a:prstGeom>
              <a:grpFill/>
              <a:ln w="9525">
                <a:solidFill>
                  <a:srgbClr val="000000"/>
                </a:solidFill>
                <a:round/>
                <a:headEnd/>
                <a:tailEnd/>
              </a:ln>
            </p:spPr>
            <p:txBody>
              <a:bodyPr/>
              <a:lstStyle/>
              <a:p>
                <a:endParaRPr lang="zh-CN" altLang="en-US">
                  <a:solidFill>
                    <a:srgbClr val="000000"/>
                  </a:solidFill>
                </a:endParaRPr>
              </a:p>
            </p:txBody>
          </p:sp>
          <p:sp>
            <p:nvSpPr>
              <p:cNvPr id="100" name="Oval 475"/>
              <p:cNvSpPr>
                <a:spLocks noChangeArrowheads="1"/>
              </p:cNvSpPr>
              <p:nvPr/>
            </p:nvSpPr>
            <p:spPr bwMode="auto">
              <a:xfrm>
                <a:off x="1400176" y="4013201"/>
                <a:ext cx="4763" cy="6350"/>
              </a:xfrm>
              <a:prstGeom prst="ellipse">
                <a:avLst/>
              </a:prstGeom>
              <a:grpFill/>
              <a:ln w="9525">
                <a:solidFill>
                  <a:srgbClr val="000000"/>
                </a:solidFill>
                <a:round/>
                <a:headEnd/>
                <a:tailEnd/>
              </a:ln>
            </p:spPr>
            <p:txBody>
              <a:bodyPr/>
              <a:lstStyle/>
              <a:p>
                <a:endParaRPr lang="zh-CN" altLang="en-US">
                  <a:solidFill>
                    <a:srgbClr val="000000"/>
                  </a:solidFill>
                </a:endParaRPr>
              </a:p>
            </p:txBody>
          </p:sp>
          <p:sp>
            <p:nvSpPr>
              <p:cNvPr id="101" name="Oval 476"/>
              <p:cNvSpPr>
                <a:spLocks noChangeArrowheads="1"/>
              </p:cNvSpPr>
              <p:nvPr/>
            </p:nvSpPr>
            <p:spPr bwMode="auto">
              <a:xfrm>
                <a:off x="1416051" y="4013201"/>
                <a:ext cx="6350" cy="6350"/>
              </a:xfrm>
              <a:prstGeom prst="ellipse">
                <a:avLst/>
              </a:prstGeom>
              <a:grpFill/>
              <a:ln w="9525">
                <a:solidFill>
                  <a:srgbClr val="000000"/>
                </a:solidFill>
                <a:round/>
                <a:headEnd/>
                <a:tailEnd/>
              </a:ln>
            </p:spPr>
            <p:txBody>
              <a:bodyPr/>
              <a:lstStyle/>
              <a:p>
                <a:endParaRPr lang="zh-CN" altLang="en-US">
                  <a:solidFill>
                    <a:srgbClr val="000000"/>
                  </a:solidFill>
                </a:endParaRPr>
              </a:p>
            </p:txBody>
          </p:sp>
          <p:sp>
            <p:nvSpPr>
              <p:cNvPr id="102" name="Freeform 477"/>
              <p:cNvSpPr>
                <a:spLocks noEditPoints="1"/>
              </p:cNvSpPr>
              <p:nvPr/>
            </p:nvSpPr>
            <p:spPr bwMode="auto">
              <a:xfrm>
                <a:off x="1395413" y="3694114"/>
                <a:ext cx="15875" cy="17463"/>
              </a:xfrm>
              <a:custGeom>
                <a:avLst/>
                <a:gdLst>
                  <a:gd name="T0" fmla="*/ 2147483646 w 10"/>
                  <a:gd name="T1" fmla="*/ 2147483646 h 12"/>
                  <a:gd name="T2" fmla="*/ 0 w 10"/>
                  <a:gd name="T3" fmla="*/ 2147483646 h 12"/>
                  <a:gd name="T4" fmla="*/ 0 w 10"/>
                  <a:gd name="T5" fmla="*/ 2147483646 h 12"/>
                  <a:gd name="T6" fmla="*/ 2147483646 w 10"/>
                  <a:gd name="T7" fmla="*/ 2147483646 h 12"/>
                  <a:gd name="T8" fmla="*/ 2147483646 w 10"/>
                  <a:gd name="T9" fmla="*/ 0 h 12"/>
                  <a:gd name="T10" fmla="*/ 2147483646 w 10"/>
                  <a:gd name="T11" fmla="*/ 2147483646 h 12"/>
                  <a:gd name="T12" fmla="*/ 2147483646 w 10"/>
                  <a:gd name="T13" fmla="*/ 2147483646 h 12"/>
                  <a:gd name="T14" fmla="*/ 2147483646 w 10"/>
                  <a:gd name="T15" fmla="*/ 2147483646 h 12"/>
                  <a:gd name="T16" fmla="*/ 2147483646 w 10"/>
                  <a:gd name="T17" fmla="*/ 2147483646 h 12"/>
                  <a:gd name="T18" fmla="*/ 2147483646 w 10"/>
                  <a:gd name="T19" fmla="*/ 2147483646 h 12"/>
                  <a:gd name="T20" fmla="*/ 2147483646 w 10"/>
                  <a:gd name="T21" fmla="*/ 2147483646 h 12"/>
                  <a:gd name="T22" fmla="*/ 2147483646 w 10"/>
                  <a:gd name="T23" fmla="*/ 2147483646 h 12"/>
                  <a:gd name="T24" fmla="*/ 2147483646 w 10"/>
                  <a:gd name="T25" fmla="*/ 2147483646 h 12"/>
                  <a:gd name="T26" fmla="*/ 2147483646 w 10"/>
                  <a:gd name="T27" fmla="*/ 2147483646 h 12"/>
                  <a:gd name="T28" fmla="*/ 2147483646 w 10"/>
                  <a:gd name="T29" fmla="*/ 2147483646 h 12"/>
                  <a:gd name="T30" fmla="*/ 2147483646 w 10"/>
                  <a:gd name="T31" fmla="*/ 2147483646 h 12"/>
                  <a:gd name="T32" fmla="*/ 2147483646 w 10"/>
                  <a:gd name="T33" fmla="*/ 2147483646 h 12"/>
                  <a:gd name="T34" fmla="*/ 2147483646 w 10"/>
                  <a:gd name="T35" fmla="*/ 2147483646 h 12"/>
                  <a:gd name="T36" fmla="*/ 2147483646 w 10"/>
                  <a:gd name="T37" fmla="*/ 2147483646 h 12"/>
                  <a:gd name="T38" fmla="*/ 2147483646 w 10"/>
                  <a:gd name="T39" fmla="*/ 2147483646 h 12"/>
                  <a:gd name="T40" fmla="*/ 2147483646 w 10"/>
                  <a:gd name="T41" fmla="*/ 2147483646 h 12"/>
                  <a:gd name="T42" fmla="*/ 2147483646 w 10"/>
                  <a:gd name="T43" fmla="*/ 2147483646 h 1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0" h="12">
                    <a:moveTo>
                      <a:pt x="5" y="12"/>
                    </a:moveTo>
                    <a:cubicBezTo>
                      <a:pt x="0" y="12"/>
                      <a:pt x="0" y="12"/>
                      <a:pt x="0" y="11"/>
                    </a:cubicBezTo>
                    <a:cubicBezTo>
                      <a:pt x="0" y="6"/>
                      <a:pt x="0" y="6"/>
                      <a:pt x="0" y="6"/>
                    </a:cubicBezTo>
                    <a:cubicBezTo>
                      <a:pt x="0" y="4"/>
                      <a:pt x="1" y="2"/>
                      <a:pt x="3" y="1"/>
                    </a:cubicBezTo>
                    <a:cubicBezTo>
                      <a:pt x="3" y="0"/>
                      <a:pt x="4" y="0"/>
                      <a:pt x="5" y="0"/>
                    </a:cubicBezTo>
                    <a:cubicBezTo>
                      <a:pt x="6" y="0"/>
                      <a:pt x="6" y="0"/>
                      <a:pt x="7" y="1"/>
                    </a:cubicBezTo>
                    <a:cubicBezTo>
                      <a:pt x="9" y="2"/>
                      <a:pt x="10" y="4"/>
                      <a:pt x="10" y="6"/>
                    </a:cubicBezTo>
                    <a:cubicBezTo>
                      <a:pt x="10" y="11"/>
                      <a:pt x="10" y="11"/>
                      <a:pt x="10" y="11"/>
                    </a:cubicBezTo>
                    <a:cubicBezTo>
                      <a:pt x="10" y="12"/>
                      <a:pt x="9" y="12"/>
                      <a:pt x="5" y="12"/>
                    </a:cubicBezTo>
                    <a:close/>
                    <a:moveTo>
                      <a:pt x="1" y="11"/>
                    </a:moveTo>
                    <a:cubicBezTo>
                      <a:pt x="1" y="11"/>
                      <a:pt x="2" y="11"/>
                      <a:pt x="5" y="11"/>
                    </a:cubicBezTo>
                    <a:cubicBezTo>
                      <a:pt x="8" y="11"/>
                      <a:pt x="9" y="11"/>
                      <a:pt x="9" y="11"/>
                    </a:cubicBezTo>
                    <a:cubicBezTo>
                      <a:pt x="9" y="6"/>
                      <a:pt x="9" y="6"/>
                      <a:pt x="9" y="6"/>
                    </a:cubicBezTo>
                    <a:cubicBezTo>
                      <a:pt x="9" y="4"/>
                      <a:pt x="8" y="2"/>
                      <a:pt x="6" y="2"/>
                    </a:cubicBezTo>
                    <a:cubicBezTo>
                      <a:pt x="6" y="2"/>
                      <a:pt x="5" y="2"/>
                      <a:pt x="5" y="1"/>
                    </a:cubicBezTo>
                    <a:cubicBezTo>
                      <a:pt x="5" y="1"/>
                      <a:pt x="5" y="1"/>
                      <a:pt x="6" y="1"/>
                    </a:cubicBezTo>
                    <a:cubicBezTo>
                      <a:pt x="5" y="1"/>
                      <a:pt x="5" y="1"/>
                      <a:pt x="5" y="1"/>
                    </a:cubicBezTo>
                    <a:cubicBezTo>
                      <a:pt x="4" y="1"/>
                      <a:pt x="4" y="1"/>
                      <a:pt x="4" y="1"/>
                    </a:cubicBezTo>
                    <a:cubicBezTo>
                      <a:pt x="4" y="1"/>
                      <a:pt x="4" y="1"/>
                      <a:pt x="4" y="1"/>
                    </a:cubicBezTo>
                    <a:cubicBezTo>
                      <a:pt x="4" y="2"/>
                      <a:pt x="4" y="2"/>
                      <a:pt x="4" y="2"/>
                    </a:cubicBezTo>
                    <a:cubicBezTo>
                      <a:pt x="2" y="2"/>
                      <a:pt x="1" y="4"/>
                      <a:pt x="1" y="6"/>
                    </a:cubicBezTo>
                    <a:lnTo>
                      <a:pt x="1" y="11"/>
                    </a:lnTo>
                    <a:close/>
                  </a:path>
                </a:pathLst>
              </a:custGeom>
              <a:grpFill/>
              <a:ln w="9525">
                <a:solidFill>
                  <a:srgbClr val="000000"/>
                </a:solidFill>
                <a:round/>
                <a:headEnd/>
                <a:tailEnd/>
              </a:ln>
            </p:spPr>
            <p:txBody>
              <a:bodyPr/>
              <a:lstStyle/>
              <a:p>
                <a:endParaRPr lang="zh-CN" altLang="en-US"/>
              </a:p>
            </p:txBody>
          </p:sp>
          <p:sp>
            <p:nvSpPr>
              <p:cNvPr id="103" name="Freeform 478"/>
              <p:cNvSpPr>
                <a:spLocks/>
              </p:cNvSpPr>
              <p:nvPr/>
            </p:nvSpPr>
            <p:spPr bwMode="auto">
              <a:xfrm>
                <a:off x="1398588" y="3711576"/>
                <a:ext cx="7938" cy="3175"/>
              </a:xfrm>
              <a:custGeom>
                <a:avLst/>
                <a:gdLst>
                  <a:gd name="T0" fmla="*/ 2147483646 w 5"/>
                  <a:gd name="T1" fmla="*/ 2147483646 h 2"/>
                  <a:gd name="T2" fmla="*/ 0 w 5"/>
                  <a:gd name="T3" fmla="*/ 0 h 2"/>
                  <a:gd name="T4" fmla="*/ 2147483646 w 5"/>
                  <a:gd name="T5" fmla="*/ 0 h 2"/>
                  <a:gd name="T6" fmla="*/ 2147483646 w 5"/>
                  <a:gd name="T7" fmla="*/ 2147483646 h 2"/>
                  <a:gd name="T8" fmla="*/ 2147483646 w 5"/>
                  <a:gd name="T9" fmla="*/ 0 h 2"/>
                  <a:gd name="T10" fmla="*/ 2147483646 w 5"/>
                  <a:gd name="T11" fmla="*/ 0 h 2"/>
                  <a:gd name="T12" fmla="*/ 2147483646 w 5"/>
                  <a:gd name="T13" fmla="*/ 2147483646 h 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 h="2">
                    <a:moveTo>
                      <a:pt x="3" y="2"/>
                    </a:moveTo>
                    <a:cubicBezTo>
                      <a:pt x="1" y="2"/>
                      <a:pt x="0" y="1"/>
                      <a:pt x="0" y="0"/>
                    </a:cubicBezTo>
                    <a:cubicBezTo>
                      <a:pt x="1" y="0"/>
                      <a:pt x="1" y="0"/>
                      <a:pt x="1" y="0"/>
                    </a:cubicBezTo>
                    <a:cubicBezTo>
                      <a:pt x="1" y="0"/>
                      <a:pt x="2" y="1"/>
                      <a:pt x="3" y="1"/>
                    </a:cubicBezTo>
                    <a:cubicBezTo>
                      <a:pt x="4" y="1"/>
                      <a:pt x="4" y="0"/>
                      <a:pt x="4" y="0"/>
                    </a:cubicBezTo>
                    <a:cubicBezTo>
                      <a:pt x="5" y="0"/>
                      <a:pt x="5" y="0"/>
                      <a:pt x="5" y="0"/>
                    </a:cubicBezTo>
                    <a:cubicBezTo>
                      <a:pt x="5" y="1"/>
                      <a:pt x="4" y="2"/>
                      <a:pt x="3" y="2"/>
                    </a:cubicBezTo>
                    <a:close/>
                  </a:path>
                </a:pathLst>
              </a:custGeom>
              <a:grpFill/>
              <a:ln w="9525">
                <a:solidFill>
                  <a:srgbClr val="000000"/>
                </a:solidFill>
                <a:round/>
                <a:headEnd/>
                <a:tailEnd/>
              </a:ln>
            </p:spPr>
            <p:txBody>
              <a:bodyPr/>
              <a:lstStyle/>
              <a:p>
                <a:endParaRPr lang="zh-CN" altLang="en-US"/>
              </a:p>
            </p:txBody>
          </p:sp>
          <p:sp>
            <p:nvSpPr>
              <p:cNvPr id="104" name="Freeform 479"/>
              <p:cNvSpPr>
                <a:spLocks/>
              </p:cNvSpPr>
              <p:nvPr/>
            </p:nvSpPr>
            <p:spPr bwMode="auto">
              <a:xfrm>
                <a:off x="1177926" y="4459289"/>
                <a:ext cx="9525" cy="11113"/>
              </a:xfrm>
              <a:custGeom>
                <a:avLst/>
                <a:gdLst>
                  <a:gd name="T0" fmla="*/ 2147483646 w 6"/>
                  <a:gd name="T1" fmla="*/ 2147483646 h 7"/>
                  <a:gd name="T2" fmla="*/ 2147483646 w 6"/>
                  <a:gd name="T3" fmla="*/ 2147483646 h 7"/>
                  <a:gd name="T4" fmla="*/ 2147483646 w 6"/>
                  <a:gd name="T5" fmla="*/ 0 h 7"/>
                  <a:gd name="T6" fmla="*/ 0 w 6"/>
                  <a:gd name="T7" fmla="*/ 0 h 7"/>
                  <a:gd name="T8" fmla="*/ 0 w 6"/>
                  <a:gd name="T9" fmla="*/ 2147483646 h 7"/>
                  <a:gd name="T10" fmla="*/ 2147483646 w 6"/>
                  <a:gd name="T11" fmla="*/ 2147483646 h 7"/>
                  <a:gd name="T12" fmla="*/ 2147483646 w 6"/>
                  <a:gd name="T13" fmla="*/ 2147483646 h 7"/>
                  <a:gd name="T14" fmla="*/ 2147483646 w 6"/>
                  <a:gd name="T15" fmla="*/ 2147483646 h 7"/>
                  <a:gd name="T16" fmla="*/ 2147483646 w 6"/>
                  <a:gd name="T17" fmla="*/ 2147483646 h 7"/>
                  <a:gd name="T18" fmla="*/ 2147483646 w 6"/>
                  <a:gd name="T19" fmla="*/ 2147483646 h 7"/>
                  <a:gd name="T20" fmla="*/ 2147483646 w 6"/>
                  <a:gd name="T21" fmla="*/ 0 h 7"/>
                  <a:gd name="T22" fmla="*/ 2147483646 w 6"/>
                  <a:gd name="T23" fmla="*/ 0 h 7"/>
                  <a:gd name="T24" fmla="*/ 2147483646 w 6"/>
                  <a:gd name="T25" fmla="*/ 2147483646 h 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 h="7">
                    <a:moveTo>
                      <a:pt x="4" y="3"/>
                    </a:moveTo>
                    <a:lnTo>
                      <a:pt x="2" y="3"/>
                    </a:lnTo>
                    <a:lnTo>
                      <a:pt x="2" y="0"/>
                    </a:lnTo>
                    <a:lnTo>
                      <a:pt x="0" y="0"/>
                    </a:lnTo>
                    <a:lnTo>
                      <a:pt x="0" y="7"/>
                    </a:lnTo>
                    <a:lnTo>
                      <a:pt x="2" y="7"/>
                    </a:lnTo>
                    <a:lnTo>
                      <a:pt x="2" y="5"/>
                    </a:lnTo>
                    <a:lnTo>
                      <a:pt x="4" y="5"/>
                    </a:lnTo>
                    <a:lnTo>
                      <a:pt x="4" y="7"/>
                    </a:lnTo>
                    <a:lnTo>
                      <a:pt x="6" y="7"/>
                    </a:lnTo>
                    <a:lnTo>
                      <a:pt x="6" y="0"/>
                    </a:lnTo>
                    <a:lnTo>
                      <a:pt x="4" y="0"/>
                    </a:lnTo>
                    <a:lnTo>
                      <a:pt x="4" y="3"/>
                    </a:lnTo>
                    <a:close/>
                  </a:path>
                </a:pathLst>
              </a:custGeom>
              <a:grpFill/>
              <a:ln w="9525">
                <a:solidFill>
                  <a:srgbClr val="000000"/>
                </a:solidFill>
                <a:round/>
                <a:headEnd/>
                <a:tailEnd/>
              </a:ln>
            </p:spPr>
            <p:txBody>
              <a:bodyPr/>
              <a:lstStyle/>
              <a:p>
                <a:endParaRPr lang="zh-CN" altLang="en-US"/>
              </a:p>
            </p:txBody>
          </p:sp>
          <p:sp>
            <p:nvSpPr>
              <p:cNvPr id="105" name="Freeform 480"/>
              <p:cNvSpPr>
                <a:spLocks/>
              </p:cNvSpPr>
              <p:nvPr/>
            </p:nvSpPr>
            <p:spPr bwMode="auto">
              <a:xfrm>
                <a:off x="1187451" y="4459289"/>
                <a:ext cx="9525" cy="11113"/>
              </a:xfrm>
              <a:custGeom>
                <a:avLst/>
                <a:gdLst>
                  <a:gd name="T0" fmla="*/ 2147483646 w 6"/>
                  <a:gd name="T1" fmla="*/ 2147483646 h 7"/>
                  <a:gd name="T2" fmla="*/ 2147483646 w 6"/>
                  <a:gd name="T3" fmla="*/ 2147483646 h 7"/>
                  <a:gd name="T4" fmla="*/ 2147483646 w 6"/>
                  <a:gd name="T5" fmla="*/ 2147483646 h 7"/>
                  <a:gd name="T6" fmla="*/ 2147483646 w 6"/>
                  <a:gd name="T7" fmla="*/ 0 h 7"/>
                  <a:gd name="T8" fmla="*/ 0 w 6"/>
                  <a:gd name="T9" fmla="*/ 0 h 7"/>
                  <a:gd name="T10" fmla="*/ 0 w 6"/>
                  <a:gd name="T11" fmla="*/ 2147483646 h 7"/>
                  <a:gd name="T12" fmla="*/ 2147483646 w 6"/>
                  <a:gd name="T13" fmla="*/ 2147483646 h 7"/>
                  <a:gd name="T14" fmla="*/ 2147483646 w 6"/>
                  <a:gd name="T15" fmla="*/ 2147483646 h 7"/>
                  <a:gd name="T16" fmla="*/ 2147483646 w 6"/>
                  <a:gd name="T17" fmla="*/ 0 h 7"/>
                  <a:gd name="T18" fmla="*/ 2147483646 w 6"/>
                  <a:gd name="T19" fmla="*/ 0 h 7"/>
                  <a:gd name="T20" fmla="*/ 2147483646 w 6"/>
                  <a:gd name="T21" fmla="*/ 2147483646 h 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 h="7">
                    <a:moveTo>
                      <a:pt x="5" y="4"/>
                    </a:moveTo>
                    <a:cubicBezTo>
                      <a:pt x="5" y="5"/>
                      <a:pt x="4" y="5"/>
                      <a:pt x="3" y="5"/>
                    </a:cubicBezTo>
                    <a:cubicBezTo>
                      <a:pt x="2" y="5"/>
                      <a:pt x="2" y="5"/>
                      <a:pt x="2" y="4"/>
                    </a:cubicBezTo>
                    <a:cubicBezTo>
                      <a:pt x="2" y="0"/>
                      <a:pt x="2" y="0"/>
                      <a:pt x="2" y="0"/>
                    </a:cubicBezTo>
                    <a:cubicBezTo>
                      <a:pt x="0" y="0"/>
                      <a:pt x="0" y="0"/>
                      <a:pt x="0" y="0"/>
                    </a:cubicBezTo>
                    <a:cubicBezTo>
                      <a:pt x="0" y="4"/>
                      <a:pt x="0" y="4"/>
                      <a:pt x="0" y="4"/>
                    </a:cubicBezTo>
                    <a:cubicBezTo>
                      <a:pt x="0" y="6"/>
                      <a:pt x="1" y="7"/>
                      <a:pt x="3" y="7"/>
                    </a:cubicBezTo>
                    <a:cubicBezTo>
                      <a:pt x="5" y="7"/>
                      <a:pt x="6" y="6"/>
                      <a:pt x="6" y="4"/>
                    </a:cubicBezTo>
                    <a:cubicBezTo>
                      <a:pt x="6" y="0"/>
                      <a:pt x="6" y="0"/>
                      <a:pt x="6" y="0"/>
                    </a:cubicBezTo>
                    <a:cubicBezTo>
                      <a:pt x="5" y="0"/>
                      <a:pt x="5" y="0"/>
                      <a:pt x="5" y="0"/>
                    </a:cubicBezTo>
                    <a:lnTo>
                      <a:pt x="5" y="4"/>
                    </a:lnTo>
                    <a:close/>
                  </a:path>
                </a:pathLst>
              </a:custGeom>
              <a:grpFill/>
              <a:ln w="9525">
                <a:solidFill>
                  <a:srgbClr val="000000"/>
                </a:solidFill>
                <a:round/>
                <a:headEnd/>
                <a:tailEnd/>
              </a:ln>
            </p:spPr>
            <p:txBody>
              <a:bodyPr/>
              <a:lstStyle/>
              <a:p>
                <a:endParaRPr lang="zh-CN" altLang="en-US"/>
              </a:p>
            </p:txBody>
          </p:sp>
          <p:sp>
            <p:nvSpPr>
              <p:cNvPr id="106" name="Freeform 481"/>
              <p:cNvSpPr>
                <a:spLocks/>
              </p:cNvSpPr>
              <p:nvPr/>
            </p:nvSpPr>
            <p:spPr bwMode="auto">
              <a:xfrm>
                <a:off x="1198563" y="4459289"/>
                <a:ext cx="9525" cy="11113"/>
              </a:xfrm>
              <a:custGeom>
                <a:avLst/>
                <a:gdLst>
                  <a:gd name="T0" fmla="*/ 0 w 6"/>
                  <a:gd name="T1" fmla="*/ 2147483646 h 7"/>
                  <a:gd name="T2" fmla="*/ 2147483646 w 6"/>
                  <a:gd name="T3" fmla="*/ 2147483646 h 7"/>
                  <a:gd name="T4" fmla="*/ 2147483646 w 6"/>
                  <a:gd name="T5" fmla="*/ 2147483646 h 7"/>
                  <a:gd name="T6" fmla="*/ 2147483646 w 6"/>
                  <a:gd name="T7" fmla="*/ 2147483646 h 7"/>
                  <a:gd name="T8" fmla="*/ 2147483646 w 6"/>
                  <a:gd name="T9" fmla="*/ 2147483646 h 7"/>
                  <a:gd name="T10" fmla="*/ 2147483646 w 6"/>
                  <a:gd name="T11" fmla="*/ 2147483646 h 7"/>
                  <a:gd name="T12" fmla="*/ 2147483646 w 6"/>
                  <a:gd name="T13" fmla="*/ 0 h 7"/>
                  <a:gd name="T14" fmla="*/ 0 w 6"/>
                  <a:gd name="T15" fmla="*/ 0 h 7"/>
                  <a:gd name="T16" fmla="*/ 0 w 6"/>
                  <a:gd name="T17" fmla="*/ 2147483646 h 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 h="7">
                    <a:moveTo>
                      <a:pt x="0" y="2"/>
                    </a:moveTo>
                    <a:lnTo>
                      <a:pt x="2" y="2"/>
                    </a:lnTo>
                    <a:lnTo>
                      <a:pt x="2" y="7"/>
                    </a:lnTo>
                    <a:lnTo>
                      <a:pt x="4" y="7"/>
                    </a:lnTo>
                    <a:lnTo>
                      <a:pt x="4" y="2"/>
                    </a:lnTo>
                    <a:lnTo>
                      <a:pt x="6" y="2"/>
                    </a:lnTo>
                    <a:lnTo>
                      <a:pt x="6" y="0"/>
                    </a:lnTo>
                    <a:lnTo>
                      <a:pt x="0" y="0"/>
                    </a:lnTo>
                    <a:lnTo>
                      <a:pt x="0" y="2"/>
                    </a:lnTo>
                    <a:close/>
                  </a:path>
                </a:pathLst>
              </a:custGeom>
              <a:grpFill/>
              <a:ln w="9525">
                <a:solidFill>
                  <a:srgbClr val="000000"/>
                </a:solidFill>
                <a:round/>
                <a:headEnd/>
                <a:tailEnd/>
              </a:ln>
            </p:spPr>
            <p:txBody>
              <a:bodyPr/>
              <a:lstStyle/>
              <a:p>
                <a:endParaRPr lang="zh-CN" altLang="en-US"/>
              </a:p>
            </p:txBody>
          </p:sp>
          <p:sp>
            <p:nvSpPr>
              <p:cNvPr id="107" name="Freeform 482"/>
              <p:cNvSpPr>
                <a:spLocks/>
              </p:cNvSpPr>
              <p:nvPr/>
            </p:nvSpPr>
            <p:spPr bwMode="auto">
              <a:xfrm>
                <a:off x="1208088" y="4459289"/>
                <a:ext cx="6350" cy="11113"/>
              </a:xfrm>
              <a:custGeom>
                <a:avLst/>
                <a:gdLst>
                  <a:gd name="T0" fmla="*/ 2147483646 w 4"/>
                  <a:gd name="T1" fmla="*/ 0 h 7"/>
                  <a:gd name="T2" fmla="*/ 0 w 4"/>
                  <a:gd name="T3" fmla="*/ 0 h 7"/>
                  <a:gd name="T4" fmla="*/ 0 w 4"/>
                  <a:gd name="T5" fmla="*/ 2147483646 h 7"/>
                  <a:gd name="T6" fmla="*/ 2147483646 w 4"/>
                  <a:gd name="T7" fmla="*/ 2147483646 h 7"/>
                  <a:gd name="T8" fmla="*/ 2147483646 w 4"/>
                  <a:gd name="T9" fmla="*/ 2147483646 h 7"/>
                  <a:gd name="T10" fmla="*/ 2147483646 w 4"/>
                  <a:gd name="T11" fmla="*/ 2147483646 h 7"/>
                  <a:gd name="T12" fmla="*/ 2147483646 w 4"/>
                  <a:gd name="T13" fmla="*/ 0 h 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 h="7">
                    <a:moveTo>
                      <a:pt x="2" y="0"/>
                    </a:moveTo>
                    <a:lnTo>
                      <a:pt x="0" y="0"/>
                    </a:lnTo>
                    <a:lnTo>
                      <a:pt x="0" y="7"/>
                    </a:lnTo>
                    <a:lnTo>
                      <a:pt x="3" y="7"/>
                    </a:lnTo>
                    <a:lnTo>
                      <a:pt x="4" y="5"/>
                    </a:lnTo>
                    <a:lnTo>
                      <a:pt x="2" y="5"/>
                    </a:lnTo>
                    <a:lnTo>
                      <a:pt x="2" y="0"/>
                    </a:lnTo>
                    <a:close/>
                  </a:path>
                </a:pathLst>
              </a:custGeom>
              <a:grpFill/>
              <a:ln w="9525">
                <a:solidFill>
                  <a:srgbClr val="000000"/>
                </a:solidFill>
                <a:round/>
                <a:headEnd/>
                <a:tailEnd/>
              </a:ln>
            </p:spPr>
            <p:txBody>
              <a:bodyPr/>
              <a:lstStyle/>
              <a:p>
                <a:endParaRPr lang="zh-CN" altLang="en-US"/>
              </a:p>
            </p:txBody>
          </p:sp>
          <p:sp>
            <p:nvSpPr>
              <p:cNvPr id="108" name="Freeform 483"/>
              <p:cNvSpPr>
                <a:spLocks noEditPoints="1"/>
              </p:cNvSpPr>
              <p:nvPr/>
            </p:nvSpPr>
            <p:spPr bwMode="auto">
              <a:xfrm>
                <a:off x="1214438" y="4459289"/>
                <a:ext cx="11113" cy="11113"/>
              </a:xfrm>
              <a:custGeom>
                <a:avLst/>
                <a:gdLst>
                  <a:gd name="T0" fmla="*/ 2147483646 w 7"/>
                  <a:gd name="T1" fmla="*/ 0 h 7"/>
                  <a:gd name="T2" fmla="*/ 0 w 7"/>
                  <a:gd name="T3" fmla="*/ 2147483646 h 7"/>
                  <a:gd name="T4" fmla="*/ 2147483646 w 7"/>
                  <a:gd name="T5" fmla="*/ 2147483646 h 7"/>
                  <a:gd name="T6" fmla="*/ 2147483646 w 7"/>
                  <a:gd name="T7" fmla="*/ 2147483646 h 7"/>
                  <a:gd name="T8" fmla="*/ 2147483646 w 7"/>
                  <a:gd name="T9" fmla="*/ 0 h 7"/>
                  <a:gd name="T10" fmla="*/ 2147483646 w 7"/>
                  <a:gd name="T11" fmla="*/ 2147483646 h 7"/>
                  <a:gd name="T12" fmla="*/ 2147483646 w 7"/>
                  <a:gd name="T13" fmla="*/ 2147483646 h 7"/>
                  <a:gd name="T14" fmla="*/ 2147483646 w 7"/>
                  <a:gd name="T15" fmla="*/ 2147483646 h 7"/>
                  <a:gd name="T16" fmla="*/ 2147483646 w 7"/>
                  <a:gd name="T17" fmla="*/ 2147483646 h 7"/>
                  <a:gd name="T18" fmla="*/ 2147483646 w 7"/>
                  <a:gd name="T19" fmla="*/ 2147483646 h 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 h="7">
                    <a:moveTo>
                      <a:pt x="4" y="0"/>
                    </a:moveTo>
                    <a:cubicBezTo>
                      <a:pt x="2" y="0"/>
                      <a:pt x="0" y="2"/>
                      <a:pt x="0" y="4"/>
                    </a:cubicBezTo>
                    <a:cubicBezTo>
                      <a:pt x="0" y="6"/>
                      <a:pt x="2" y="7"/>
                      <a:pt x="4" y="7"/>
                    </a:cubicBezTo>
                    <a:cubicBezTo>
                      <a:pt x="6" y="7"/>
                      <a:pt x="7" y="6"/>
                      <a:pt x="7" y="4"/>
                    </a:cubicBezTo>
                    <a:cubicBezTo>
                      <a:pt x="7" y="2"/>
                      <a:pt x="6" y="0"/>
                      <a:pt x="4" y="0"/>
                    </a:cubicBezTo>
                    <a:close/>
                    <a:moveTo>
                      <a:pt x="4" y="5"/>
                    </a:moveTo>
                    <a:cubicBezTo>
                      <a:pt x="3" y="5"/>
                      <a:pt x="2" y="5"/>
                      <a:pt x="2" y="4"/>
                    </a:cubicBezTo>
                    <a:cubicBezTo>
                      <a:pt x="2" y="3"/>
                      <a:pt x="3" y="2"/>
                      <a:pt x="4" y="2"/>
                    </a:cubicBezTo>
                    <a:cubicBezTo>
                      <a:pt x="5" y="2"/>
                      <a:pt x="5" y="3"/>
                      <a:pt x="5" y="4"/>
                    </a:cubicBezTo>
                    <a:cubicBezTo>
                      <a:pt x="5" y="5"/>
                      <a:pt x="5" y="5"/>
                      <a:pt x="4" y="5"/>
                    </a:cubicBezTo>
                    <a:close/>
                  </a:path>
                </a:pathLst>
              </a:custGeom>
              <a:grpFill/>
              <a:ln w="9525">
                <a:solidFill>
                  <a:srgbClr val="000000"/>
                </a:solidFill>
                <a:round/>
                <a:headEnd/>
                <a:tailEnd/>
              </a:ln>
            </p:spPr>
            <p:txBody>
              <a:bodyPr/>
              <a:lstStyle/>
              <a:p>
                <a:endParaRPr lang="zh-CN" altLang="en-US"/>
              </a:p>
            </p:txBody>
          </p:sp>
          <p:sp>
            <p:nvSpPr>
              <p:cNvPr id="109" name="Freeform 484"/>
              <p:cNvSpPr>
                <a:spLocks/>
              </p:cNvSpPr>
              <p:nvPr/>
            </p:nvSpPr>
            <p:spPr bwMode="auto">
              <a:xfrm>
                <a:off x="1225551" y="4459289"/>
                <a:ext cx="11113" cy="11113"/>
              </a:xfrm>
              <a:custGeom>
                <a:avLst/>
                <a:gdLst>
                  <a:gd name="T0" fmla="*/ 2147483646 w 7"/>
                  <a:gd name="T1" fmla="*/ 0 h 7"/>
                  <a:gd name="T2" fmla="*/ 2147483646 w 7"/>
                  <a:gd name="T3" fmla="*/ 2147483646 h 7"/>
                  <a:gd name="T4" fmla="*/ 0 w 7"/>
                  <a:gd name="T5" fmla="*/ 0 h 7"/>
                  <a:gd name="T6" fmla="*/ 0 w 7"/>
                  <a:gd name="T7" fmla="*/ 2147483646 h 7"/>
                  <a:gd name="T8" fmla="*/ 2147483646 w 7"/>
                  <a:gd name="T9" fmla="*/ 2147483646 h 7"/>
                  <a:gd name="T10" fmla="*/ 2147483646 w 7"/>
                  <a:gd name="T11" fmla="*/ 2147483646 h 7"/>
                  <a:gd name="T12" fmla="*/ 2147483646 w 7"/>
                  <a:gd name="T13" fmla="*/ 2147483646 h 7"/>
                  <a:gd name="T14" fmla="*/ 2147483646 w 7"/>
                  <a:gd name="T15" fmla="*/ 0 h 7"/>
                  <a:gd name="T16" fmla="*/ 2147483646 w 7"/>
                  <a:gd name="T17" fmla="*/ 0 h 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 h="7">
                    <a:moveTo>
                      <a:pt x="5" y="0"/>
                    </a:moveTo>
                    <a:lnTo>
                      <a:pt x="5" y="4"/>
                    </a:lnTo>
                    <a:lnTo>
                      <a:pt x="0" y="0"/>
                    </a:lnTo>
                    <a:lnTo>
                      <a:pt x="0" y="7"/>
                    </a:lnTo>
                    <a:lnTo>
                      <a:pt x="2" y="7"/>
                    </a:lnTo>
                    <a:lnTo>
                      <a:pt x="2" y="4"/>
                    </a:lnTo>
                    <a:lnTo>
                      <a:pt x="7" y="7"/>
                    </a:lnTo>
                    <a:lnTo>
                      <a:pt x="7" y="0"/>
                    </a:lnTo>
                    <a:lnTo>
                      <a:pt x="5" y="0"/>
                    </a:lnTo>
                    <a:close/>
                  </a:path>
                </a:pathLst>
              </a:custGeom>
              <a:grpFill/>
              <a:ln w="9525">
                <a:solidFill>
                  <a:srgbClr val="000000"/>
                </a:solidFill>
                <a:round/>
                <a:headEnd/>
                <a:tailEnd/>
              </a:ln>
            </p:spPr>
            <p:txBody>
              <a:bodyPr/>
              <a:lstStyle/>
              <a:p>
                <a:endParaRPr lang="zh-CN" altLang="en-US"/>
              </a:p>
            </p:txBody>
          </p:sp>
          <p:sp>
            <p:nvSpPr>
              <p:cNvPr id="110" name="Rectangle 485"/>
              <p:cNvSpPr>
                <a:spLocks noChangeArrowheads="1"/>
              </p:cNvSpPr>
              <p:nvPr/>
            </p:nvSpPr>
            <p:spPr bwMode="auto">
              <a:xfrm>
                <a:off x="1166813" y="4460876"/>
                <a:ext cx="1588" cy="9525"/>
              </a:xfrm>
              <a:prstGeom prst="rect">
                <a:avLst/>
              </a:prstGeom>
              <a:grpFill/>
              <a:ln w="9525">
                <a:solidFill>
                  <a:srgbClr val="000000"/>
                </a:solidFill>
                <a:miter lim="800000"/>
                <a:headEnd/>
                <a:tailEnd/>
              </a:ln>
            </p:spPr>
            <p:txBody>
              <a:bodyPr/>
              <a:lstStyle/>
              <a:p>
                <a:endParaRPr lang="zh-CN" altLang="en-US">
                  <a:solidFill>
                    <a:srgbClr val="000000"/>
                  </a:solidFill>
                </a:endParaRPr>
              </a:p>
            </p:txBody>
          </p:sp>
          <p:sp>
            <p:nvSpPr>
              <p:cNvPr id="111" name="Freeform 486"/>
              <p:cNvSpPr>
                <a:spLocks/>
              </p:cNvSpPr>
              <p:nvPr/>
            </p:nvSpPr>
            <p:spPr bwMode="auto">
              <a:xfrm>
                <a:off x="1155701" y="4459289"/>
                <a:ext cx="1588" cy="4763"/>
              </a:xfrm>
              <a:custGeom>
                <a:avLst/>
                <a:gdLst>
                  <a:gd name="T0" fmla="*/ 0 w 1"/>
                  <a:gd name="T1" fmla="*/ 2147483646 h 3"/>
                  <a:gd name="T2" fmla="*/ 2147483646 w 1"/>
                  <a:gd name="T3" fmla="*/ 2147483646 h 3"/>
                  <a:gd name="T4" fmla="*/ 2147483646 w 1"/>
                  <a:gd name="T5" fmla="*/ 0 h 3"/>
                  <a:gd name="T6" fmla="*/ 0 w 1"/>
                  <a:gd name="T7" fmla="*/ 0 h 3"/>
                  <a:gd name="T8" fmla="*/ 0 w 1"/>
                  <a:gd name="T9" fmla="*/ 2147483646 h 3"/>
                  <a:gd name="T10" fmla="*/ 0 w 1"/>
                  <a:gd name="T11" fmla="*/ 2147483646 h 3"/>
                  <a:gd name="T12" fmla="*/ 0 w 1"/>
                  <a:gd name="T13" fmla="*/ 2147483646 h 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 h="3">
                    <a:moveTo>
                      <a:pt x="0" y="3"/>
                    </a:moveTo>
                    <a:cubicBezTo>
                      <a:pt x="1" y="3"/>
                      <a:pt x="1" y="2"/>
                      <a:pt x="1" y="2"/>
                    </a:cubicBezTo>
                    <a:cubicBezTo>
                      <a:pt x="1" y="0"/>
                      <a:pt x="1" y="0"/>
                      <a:pt x="1" y="0"/>
                    </a:cubicBezTo>
                    <a:cubicBezTo>
                      <a:pt x="0" y="0"/>
                      <a:pt x="0" y="0"/>
                      <a:pt x="0" y="0"/>
                    </a:cubicBezTo>
                    <a:cubicBezTo>
                      <a:pt x="0" y="2"/>
                      <a:pt x="0" y="2"/>
                      <a:pt x="0" y="2"/>
                    </a:cubicBezTo>
                    <a:cubicBezTo>
                      <a:pt x="0" y="2"/>
                      <a:pt x="0" y="2"/>
                      <a:pt x="0" y="3"/>
                    </a:cubicBezTo>
                    <a:cubicBezTo>
                      <a:pt x="0" y="3"/>
                      <a:pt x="0" y="3"/>
                      <a:pt x="0" y="3"/>
                    </a:cubicBezTo>
                    <a:close/>
                  </a:path>
                </a:pathLst>
              </a:custGeom>
              <a:grpFill/>
              <a:ln w="9525">
                <a:solidFill>
                  <a:srgbClr val="000000"/>
                </a:solidFill>
                <a:round/>
                <a:headEnd/>
                <a:tailEnd/>
              </a:ln>
            </p:spPr>
            <p:txBody>
              <a:bodyPr/>
              <a:lstStyle/>
              <a:p>
                <a:endParaRPr lang="zh-CN" altLang="en-US"/>
              </a:p>
            </p:txBody>
          </p:sp>
          <p:sp>
            <p:nvSpPr>
              <p:cNvPr id="112" name="Freeform 487"/>
              <p:cNvSpPr>
                <a:spLocks/>
              </p:cNvSpPr>
              <p:nvPr/>
            </p:nvSpPr>
            <p:spPr bwMode="auto">
              <a:xfrm>
                <a:off x="1146176" y="4459289"/>
                <a:ext cx="7938" cy="7938"/>
              </a:xfrm>
              <a:custGeom>
                <a:avLst/>
                <a:gdLst>
                  <a:gd name="T0" fmla="*/ 2147483646 w 5"/>
                  <a:gd name="T1" fmla="*/ 2147483646 h 5"/>
                  <a:gd name="T2" fmla="*/ 2147483646 w 5"/>
                  <a:gd name="T3" fmla="*/ 2147483646 h 5"/>
                  <a:gd name="T4" fmla="*/ 2147483646 w 5"/>
                  <a:gd name="T5" fmla="*/ 2147483646 h 5"/>
                  <a:gd name="T6" fmla="*/ 2147483646 w 5"/>
                  <a:gd name="T7" fmla="*/ 0 h 5"/>
                  <a:gd name="T8" fmla="*/ 0 w 5"/>
                  <a:gd name="T9" fmla="*/ 0 h 5"/>
                  <a:gd name="T10" fmla="*/ 0 w 5"/>
                  <a:gd name="T11" fmla="*/ 2147483646 h 5"/>
                  <a:gd name="T12" fmla="*/ 2147483646 w 5"/>
                  <a:gd name="T13" fmla="*/ 2147483646 h 5"/>
                  <a:gd name="T14" fmla="*/ 2147483646 w 5"/>
                  <a:gd name="T15" fmla="*/ 2147483646 h 5"/>
                  <a:gd name="T16" fmla="*/ 2147483646 w 5"/>
                  <a:gd name="T17" fmla="*/ 2147483646 h 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 h="5">
                    <a:moveTo>
                      <a:pt x="5" y="4"/>
                    </a:moveTo>
                    <a:cubicBezTo>
                      <a:pt x="4" y="4"/>
                      <a:pt x="4" y="4"/>
                      <a:pt x="3" y="4"/>
                    </a:cubicBezTo>
                    <a:cubicBezTo>
                      <a:pt x="2" y="4"/>
                      <a:pt x="1" y="3"/>
                      <a:pt x="1" y="2"/>
                    </a:cubicBezTo>
                    <a:cubicBezTo>
                      <a:pt x="1" y="0"/>
                      <a:pt x="1" y="0"/>
                      <a:pt x="1" y="0"/>
                    </a:cubicBezTo>
                    <a:cubicBezTo>
                      <a:pt x="0" y="0"/>
                      <a:pt x="0" y="0"/>
                      <a:pt x="0" y="0"/>
                    </a:cubicBezTo>
                    <a:cubicBezTo>
                      <a:pt x="0" y="2"/>
                      <a:pt x="0" y="2"/>
                      <a:pt x="0" y="2"/>
                    </a:cubicBezTo>
                    <a:cubicBezTo>
                      <a:pt x="0" y="4"/>
                      <a:pt x="2" y="5"/>
                      <a:pt x="3" y="5"/>
                    </a:cubicBezTo>
                    <a:cubicBezTo>
                      <a:pt x="4" y="5"/>
                      <a:pt x="5" y="5"/>
                      <a:pt x="5" y="5"/>
                    </a:cubicBezTo>
                    <a:cubicBezTo>
                      <a:pt x="5" y="4"/>
                      <a:pt x="5" y="4"/>
                      <a:pt x="5" y="4"/>
                    </a:cubicBezTo>
                    <a:close/>
                  </a:path>
                </a:pathLst>
              </a:custGeom>
              <a:grpFill/>
              <a:ln w="9525">
                <a:solidFill>
                  <a:srgbClr val="000000"/>
                </a:solidFill>
                <a:round/>
                <a:headEnd/>
                <a:tailEnd/>
              </a:ln>
            </p:spPr>
            <p:txBody>
              <a:bodyPr/>
              <a:lstStyle/>
              <a:p>
                <a:endParaRPr lang="zh-CN" altLang="en-US"/>
              </a:p>
            </p:txBody>
          </p:sp>
          <p:sp>
            <p:nvSpPr>
              <p:cNvPr id="113" name="Freeform 488"/>
              <p:cNvSpPr>
                <a:spLocks/>
              </p:cNvSpPr>
              <p:nvPr/>
            </p:nvSpPr>
            <p:spPr bwMode="auto">
              <a:xfrm>
                <a:off x="1146176" y="4465639"/>
                <a:ext cx="1588" cy="6350"/>
              </a:xfrm>
              <a:custGeom>
                <a:avLst/>
                <a:gdLst>
                  <a:gd name="T0" fmla="*/ 0 w 1"/>
                  <a:gd name="T1" fmla="*/ 0 h 4"/>
                  <a:gd name="T2" fmla="*/ 0 w 1"/>
                  <a:gd name="T3" fmla="*/ 2147483646 h 4"/>
                  <a:gd name="T4" fmla="*/ 0 w 1"/>
                  <a:gd name="T5" fmla="*/ 2147483646 h 4"/>
                  <a:gd name="T6" fmla="*/ 2147483646 w 1"/>
                  <a:gd name="T7" fmla="*/ 2147483646 h 4"/>
                  <a:gd name="T8" fmla="*/ 2147483646 w 1"/>
                  <a:gd name="T9" fmla="*/ 2147483646 h 4"/>
                  <a:gd name="T10" fmla="*/ 2147483646 w 1"/>
                  <a:gd name="T11" fmla="*/ 2147483646 h 4"/>
                  <a:gd name="T12" fmla="*/ 0 w 1"/>
                  <a:gd name="T13" fmla="*/ 0 h 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 h="4">
                    <a:moveTo>
                      <a:pt x="0" y="0"/>
                    </a:moveTo>
                    <a:cubicBezTo>
                      <a:pt x="0" y="1"/>
                      <a:pt x="0" y="1"/>
                      <a:pt x="0" y="1"/>
                    </a:cubicBezTo>
                    <a:cubicBezTo>
                      <a:pt x="0" y="4"/>
                      <a:pt x="0" y="4"/>
                      <a:pt x="0" y="4"/>
                    </a:cubicBezTo>
                    <a:cubicBezTo>
                      <a:pt x="1" y="4"/>
                      <a:pt x="1" y="4"/>
                      <a:pt x="1" y="4"/>
                    </a:cubicBezTo>
                    <a:cubicBezTo>
                      <a:pt x="1" y="1"/>
                      <a:pt x="1" y="1"/>
                      <a:pt x="1" y="1"/>
                    </a:cubicBezTo>
                    <a:cubicBezTo>
                      <a:pt x="1" y="1"/>
                      <a:pt x="1" y="1"/>
                      <a:pt x="1" y="1"/>
                    </a:cubicBezTo>
                    <a:cubicBezTo>
                      <a:pt x="1" y="1"/>
                      <a:pt x="1" y="0"/>
                      <a:pt x="0" y="0"/>
                    </a:cubicBezTo>
                    <a:close/>
                  </a:path>
                </a:pathLst>
              </a:custGeom>
              <a:grpFill/>
              <a:ln w="9525">
                <a:solidFill>
                  <a:srgbClr val="000000"/>
                </a:solidFill>
                <a:round/>
                <a:headEnd/>
                <a:tailEnd/>
              </a:ln>
            </p:spPr>
            <p:txBody>
              <a:bodyPr/>
              <a:lstStyle/>
              <a:p>
                <a:endParaRPr lang="zh-CN" altLang="en-US"/>
              </a:p>
            </p:txBody>
          </p:sp>
          <p:sp>
            <p:nvSpPr>
              <p:cNvPr id="114" name="Freeform 489"/>
              <p:cNvSpPr>
                <a:spLocks/>
              </p:cNvSpPr>
              <p:nvPr/>
            </p:nvSpPr>
            <p:spPr bwMode="auto">
              <a:xfrm>
                <a:off x="1149351" y="4462464"/>
                <a:ext cx="7938" cy="9525"/>
              </a:xfrm>
              <a:custGeom>
                <a:avLst/>
                <a:gdLst>
                  <a:gd name="T0" fmla="*/ 0 w 5"/>
                  <a:gd name="T1" fmla="*/ 2147483646 h 6"/>
                  <a:gd name="T2" fmla="*/ 2147483646 w 5"/>
                  <a:gd name="T3" fmla="*/ 2147483646 h 6"/>
                  <a:gd name="T4" fmla="*/ 2147483646 w 5"/>
                  <a:gd name="T5" fmla="*/ 2147483646 h 6"/>
                  <a:gd name="T6" fmla="*/ 2147483646 w 5"/>
                  <a:gd name="T7" fmla="*/ 2147483646 h 6"/>
                  <a:gd name="T8" fmla="*/ 2147483646 w 5"/>
                  <a:gd name="T9" fmla="*/ 2147483646 h 6"/>
                  <a:gd name="T10" fmla="*/ 2147483646 w 5"/>
                  <a:gd name="T11" fmla="*/ 2147483646 h 6"/>
                  <a:gd name="T12" fmla="*/ 2147483646 w 5"/>
                  <a:gd name="T13" fmla="*/ 0 h 6"/>
                  <a:gd name="T14" fmla="*/ 0 w 5"/>
                  <a:gd name="T15" fmla="*/ 2147483646 h 6"/>
                  <a:gd name="T16" fmla="*/ 0 w 5"/>
                  <a:gd name="T17" fmla="*/ 2147483646 h 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 h="6">
                    <a:moveTo>
                      <a:pt x="0" y="1"/>
                    </a:moveTo>
                    <a:cubicBezTo>
                      <a:pt x="0" y="1"/>
                      <a:pt x="1" y="1"/>
                      <a:pt x="1" y="1"/>
                    </a:cubicBezTo>
                    <a:cubicBezTo>
                      <a:pt x="3" y="1"/>
                      <a:pt x="4" y="2"/>
                      <a:pt x="4" y="3"/>
                    </a:cubicBezTo>
                    <a:cubicBezTo>
                      <a:pt x="4" y="6"/>
                      <a:pt x="4" y="6"/>
                      <a:pt x="4" y="6"/>
                    </a:cubicBezTo>
                    <a:cubicBezTo>
                      <a:pt x="5" y="6"/>
                      <a:pt x="5" y="6"/>
                      <a:pt x="5" y="6"/>
                    </a:cubicBezTo>
                    <a:cubicBezTo>
                      <a:pt x="5" y="3"/>
                      <a:pt x="5" y="3"/>
                      <a:pt x="5" y="3"/>
                    </a:cubicBezTo>
                    <a:cubicBezTo>
                      <a:pt x="5" y="2"/>
                      <a:pt x="3" y="0"/>
                      <a:pt x="1" y="0"/>
                    </a:cubicBezTo>
                    <a:cubicBezTo>
                      <a:pt x="1" y="0"/>
                      <a:pt x="0" y="0"/>
                      <a:pt x="0" y="1"/>
                    </a:cubicBezTo>
                    <a:cubicBezTo>
                      <a:pt x="0" y="1"/>
                      <a:pt x="0" y="1"/>
                      <a:pt x="0" y="1"/>
                    </a:cubicBezTo>
                    <a:close/>
                  </a:path>
                </a:pathLst>
              </a:custGeom>
              <a:grpFill/>
              <a:ln w="9525">
                <a:solidFill>
                  <a:srgbClr val="000000"/>
                </a:solidFill>
                <a:round/>
                <a:headEnd/>
                <a:tailEnd/>
              </a:ln>
            </p:spPr>
            <p:txBody>
              <a:bodyPr/>
              <a:lstStyle/>
              <a:p>
                <a:endParaRPr lang="zh-CN" altLang="en-US"/>
              </a:p>
            </p:txBody>
          </p:sp>
          <p:sp>
            <p:nvSpPr>
              <p:cNvPr id="115" name="Freeform 490"/>
              <p:cNvSpPr>
                <a:spLocks/>
              </p:cNvSpPr>
              <p:nvPr/>
            </p:nvSpPr>
            <p:spPr bwMode="auto">
              <a:xfrm>
                <a:off x="1389063" y="4448176"/>
                <a:ext cx="11113" cy="11113"/>
              </a:xfrm>
              <a:custGeom>
                <a:avLst/>
                <a:gdLst>
                  <a:gd name="T0" fmla="*/ 2147483646 w 7"/>
                  <a:gd name="T1" fmla="*/ 2147483646 h 7"/>
                  <a:gd name="T2" fmla="*/ 2147483646 w 7"/>
                  <a:gd name="T3" fmla="*/ 2147483646 h 7"/>
                  <a:gd name="T4" fmla="*/ 2147483646 w 7"/>
                  <a:gd name="T5" fmla="*/ 0 h 7"/>
                  <a:gd name="T6" fmla="*/ 0 w 7"/>
                  <a:gd name="T7" fmla="*/ 0 h 7"/>
                  <a:gd name="T8" fmla="*/ 0 w 7"/>
                  <a:gd name="T9" fmla="*/ 2147483646 h 7"/>
                  <a:gd name="T10" fmla="*/ 2147483646 w 7"/>
                  <a:gd name="T11" fmla="*/ 2147483646 h 7"/>
                  <a:gd name="T12" fmla="*/ 2147483646 w 7"/>
                  <a:gd name="T13" fmla="*/ 2147483646 h 7"/>
                  <a:gd name="T14" fmla="*/ 2147483646 w 7"/>
                  <a:gd name="T15" fmla="*/ 2147483646 h 7"/>
                  <a:gd name="T16" fmla="*/ 2147483646 w 7"/>
                  <a:gd name="T17" fmla="*/ 2147483646 h 7"/>
                  <a:gd name="T18" fmla="*/ 2147483646 w 7"/>
                  <a:gd name="T19" fmla="*/ 2147483646 h 7"/>
                  <a:gd name="T20" fmla="*/ 2147483646 w 7"/>
                  <a:gd name="T21" fmla="*/ 0 h 7"/>
                  <a:gd name="T22" fmla="*/ 2147483646 w 7"/>
                  <a:gd name="T23" fmla="*/ 0 h 7"/>
                  <a:gd name="T24" fmla="*/ 2147483646 w 7"/>
                  <a:gd name="T25" fmla="*/ 2147483646 h 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 h="7">
                    <a:moveTo>
                      <a:pt x="5" y="3"/>
                    </a:moveTo>
                    <a:lnTo>
                      <a:pt x="2" y="3"/>
                    </a:lnTo>
                    <a:lnTo>
                      <a:pt x="2" y="0"/>
                    </a:lnTo>
                    <a:lnTo>
                      <a:pt x="0" y="0"/>
                    </a:lnTo>
                    <a:lnTo>
                      <a:pt x="0" y="7"/>
                    </a:lnTo>
                    <a:lnTo>
                      <a:pt x="2" y="7"/>
                    </a:lnTo>
                    <a:lnTo>
                      <a:pt x="2" y="5"/>
                    </a:lnTo>
                    <a:lnTo>
                      <a:pt x="5" y="5"/>
                    </a:lnTo>
                    <a:lnTo>
                      <a:pt x="5" y="7"/>
                    </a:lnTo>
                    <a:lnTo>
                      <a:pt x="7" y="7"/>
                    </a:lnTo>
                    <a:lnTo>
                      <a:pt x="7" y="0"/>
                    </a:lnTo>
                    <a:lnTo>
                      <a:pt x="5" y="0"/>
                    </a:lnTo>
                    <a:lnTo>
                      <a:pt x="5" y="3"/>
                    </a:lnTo>
                    <a:close/>
                  </a:path>
                </a:pathLst>
              </a:custGeom>
              <a:grpFill/>
              <a:ln w="9525">
                <a:solidFill>
                  <a:srgbClr val="000000"/>
                </a:solidFill>
                <a:round/>
                <a:headEnd/>
                <a:tailEnd/>
              </a:ln>
            </p:spPr>
            <p:txBody>
              <a:bodyPr/>
              <a:lstStyle/>
              <a:p>
                <a:endParaRPr lang="zh-CN" altLang="en-US"/>
              </a:p>
            </p:txBody>
          </p:sp>
          <p:sp>
            <p:nvSpPr>
              <p:cNvPr id="116" name="Freeform 491"/>
              <p:cNvSpPr>
                <a:spLocks/>
              </p:cNvSpPr>
              <p:nvPr/>
            </p:nvSpPr>
            <p:spPr bwMode="auto">
              <a:xfrm>
                <a:off x="1400176" y="4448176"/>
                <a:ext cx="9525" cy="11113"/>
              </a:xfrm>
              <a:custGeom>
                <a:avLst/>
                <a:gdLst>
                  <a:gd name="T0" fmla="*/ 2147483646 w 6"/>
                  <a:gd name="T1" fmla="*/ 2147483646 h 7"/>
                  <a:gd name="T2" fmla="*/ 2147483646 w 6"/>
                  <a:gd name="T3" fmla="*/ 2147483646 h 7"/>
                  <a:gd name="T4" fmla="*/ 2147483646 w 6"/>
                  <a:gd name="T5" fmla="*/ 2147483646 h 7"/>
                  <a:gd name="T6" fmla="*/ 2147483646 w 6"/>
                  <a:gd name="T7" fmla="*/ 0 h 7"/>
                  <a:gd name="T8" fmla="*/ 0 w 6"/>
                  <a:gd name="T9" fmla="*/ 0 h 7"/>
                  <a:gd name="T10" fmla="*/ 0 w 6"/>
                  <a:gd name="T11" fmla="*/ 2147483646 h 7"/>
                  <a:gd name="T12" fmla="*/ 2147483646 w 6"/>
                  <a:gd name="T13" fmla="*/ 2147483646 h 7"/>
                  <a:gd name="T14" fmla="*/ 2147483646 w 6"/>
                  <a:gd name="T15" fmla="*/ 2147483646 h 7"/>
                  <a:gd name="T16" fmla="*/ 2147483646 w 6"/>
                  <a:gd name="T17" fmla="*/ 0 h 7"/>
                  <a:gd name="T18" fmla="*/ 2147483646 w 6"/>
                  <a:gd name="T19" fmla="*/ 0 h 7"/>
                  <a:gd name="T20" fmla="*/ 2147483646 w 6"/>
                  <a:gd name="T21" fmla="*/ 2147483646 h 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 h="7">
                    <a:moveTo>
                      <a:pt x="5" y="4"/>
                    </a:moveTo>
                    <a:cubicBezTo>
                      <a:pt x="5" y="5"/>
                      <a:pt x="4" y="5"/>
                      <a:pt x="3" y="5"/>
                    </a:cubicBezTo>
                    <a:cubicBezTo>
                      <a:pt x="2" y="5"/>
                      <a:pt x="2" y="5"/>
                      <a:pt x="2" y="4"/>
                    </a:cubicBezTo>
                    <a:cubicBezTo>
                      <a:pt x="2" y="0"/>
                      <a:pt x="2" y="0"/>
                      <a:pt x="2" y="0"/>
                    </a:cubicBezTo>
                    <a:cubicBezTo>
                      <a:pt x="0" y="0"/>
                      <a:pt x="0" y="0"/>
                      <a:pt x="0" y="0"/>
                    </a:cubicBezTo>
                    <a:cubicBezTo>
                      <a:pt x="0" y="4"/>
                      <a:pt x="0" y="4"/>
                      <a:pt x="0" y="4"/>
                    </a:cubicBezTo>
                    <a:cubicBezTo>
                      <a:pt x="0" y="6"/>
                      <a:pt x="1" y="7"/>
                      <a:pt x="3" y="7"/>
                    </a:cubicBezTo>
                    <a:cubicBezTo>
                      <a:pt x="5" y="7"/>
                      <a:pt x="6" y="6"/>
                      <a:pt x="6" y="4"/>
                    </a:cubicBezTo>
                    <a:cubicBezTo>
                      <a:pt x="6" y="0"/>
                      <a:pt x="6" y="0"/>
                      <a:pt x="6" y="0"/>
                    </a:cubicBezTo>
                    <a:cubicBezTo>
                      <a:pt x="5" y="0"/>
                      <a:pt x="5" y="0"/>
                      <a:pt x="5" y="0"/>
                    </a:cubicBezTo>
                    <a:lnTo>
                      <a:pt x="5" y="4"/>
                    </a:lnTo>
                    <a:close/>
                  </a:path>
                </a:pathLst>
              </a:custGeom>
              <a:grpFill/>
              <a:ln w="9525">
                <a:solidFill>
                  <a:srgbClr val="000000"/>
                </a:solidFill>
                <a:round/>
                <a:headEnd/>
                <a:tailEnd/>
              </a:ln>
            </p:spPr>
            <p:txBody>
              <a:bodyPr/>
              <a:lstStyle/>
              <a:p>
                <a:endParaRPr lang="zh-CN" altLang="en-US"/>
              </a:p>
            </p:txBody>
          </p:sp>
          <p:sp>
            <p:nvSpPr>
              <p:cNvPr id="117" name="Freeform 492"/>
              <p:cNvSpPr>
                <a:spLocks/>
              </p:cNvSpPr>
              <p:nvPr/>
            </p:nvSpPr>
            <p:spPr bwMode="auto">
              <a:xfrm>
                <a:off x="1411288" y="4448176"/>
                <a:ext cx="9525" cy="11113"/>
              </a:xfrm>
              <a:custGeom>
                <a:avLst/>
                <a:gdLst>
                  <a:gd name="T0" fmla="*/ 0 w 6"/>
                  <a:gd name="T1" fmla="*/ 2147483646 h 7"/>
                  <a:gd name="T2" fmla="*/ 2147483646 w 6"/>
                  <a:gd name="T3" fmla="*/ 2147483646 h 7"/>
                  <a:gd name="T4" fmla="*/ 2147483646 w 6"/>
                  <a:gd name="T5" fmla="*/ 2147483646 h 7"/>
                  <a:gd name="T6" fmla="*/ 2147483646 w 6"/>
                  <a:gd name="T7" fmla="*/ 2147483646 h 7"/>
                  <a:gd name="T8" fmla="*/ 2147483646 w 6"/>
                  <a:gd name="T9" fmla="*/ 2147483646 h 7"/>
                  <a:gd name="T10" fmla="*/ 2147483646 w 6"/>
                  <a:gd name="T11" fmla="*/ 2147483646 h 7"/>
                  <a:gd name="T12" fmla="*/ 2147483646 w 6"/>
                  <a:gd name="T13" fmla="*/ 0 h 7"/>
                  <a:gd name="T14" fmla="*/ 0 w 6"/>
                  <a:gd name="T15" fmla="*/ 0 h 7"/>
                  <a:gd name="T16" fmla="*/ 0 w 6"/>
                  <a:gd name="T17" fmla="*/ 2147483646 h 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 h="7">
                    <a:moveTo>
                      <a:pt x="0" y="2"/>
                    </a:moveTo>
                    <a:lnTo>
                      <a:pt x="2" y="2"/>
                    </a:lnTo>
                    <a:lnTo>
                      <a:pt x="2" y="7"/>
                    </a:lnTo>
                    <a:lnTo>
                      <a:pt x="4" y="7"/>
                    </a:lnTo>
                    <a:lnTo>
                      <a:pt x="4" y="2"/>
                    </a:lnTo>
                    <a:lnTo>
                      <a:pt x="6" y="2"/>
                    </a:lnTo>
                    <a:lnTo>
                      <a:pt x="6" y="0"/>
                    </a:lnTo>
                    <a:lnTo>
                      <a:pt x="0" y="0"/>
                    </a:lnTo>
                    <a:lnTo>
                      <a:pt x="0" y="2"/>
                    </a:lnTo>
                    <a:close/>
                  </a:path>
                </a:pathLst>
              </a:custGeom>
              <a:grpFill/>
              <a:ln w="9525">
                <a:solidFill>
                  <a:srgbClr val="000000"/>
                </a:solidFill>
                <a:round/>
                <a:headEnd/>
                <a:tailEnd/>
              </a:ln>
            </p:spPr>
            <p:txBody>
              <a:bodyPr/>
              <a:lstStyle/>
              <a:p>
                <a:endParaRPr lang="zh-CN" altLang="en-US"/>
              </a:p>
            </p:txBody>
          </p:sp>
          <p:sp>
            <p:nvSpPr>
              <p:cNvPr id="118" name="Freeform 493"/>
              <p:cNvSpPr>
                <a:spLocks/>
              </p:cNvSpPr>
              <p:nvPr/>
            </p:nvSpPr>
            <p:spPr bwMode="auto">
              <a:xfrm>
                <a:off x="1420813" y="4448176"/>
                <a:ext cx="6350" cy="11113"/>
              </a:xfrm>
              <a:custGeom>
                <a:avLst/>
                <a:gdLst>
                  <a:gd name="T0" fmla="*/ 2147483646 w 4"/>
                  <a:gd name="T1" fmla="*/ 0 h 7"/>
                  <a:gd name="T2" fmla="*/ 0 w 4"/>
                  <a:gd name="T3" fmla="*/ 0 h 7"/>
                  <a:gd name="T4" fmla="*/ 0 w 4"/>
                  <a:gd name="T5" fmla="*/ 2147483646 h 7"/>
                  <a:gd name="T6" fmla="*/ 2147483646 w 4"/>
                  <a:gd name="T7" fmla="*/ 2147483646 h 7"/>
                  <a:gd name="T8" fmla="*/ 2147483646 w 4"/>
                  <a:gd name="T9" fmla="*/ 2147483646 h 7"/>
                  <a:gd name="T10" fmla="*/ 2147483646 w 4"/>
                  <a:gd name="T11" fmla="*/ 2147483646 h 7"/>
                  <a:gd name="T12" fmla="*/ 2147483646 w 4"/>
                  <a:gd name="T13" fmla="*/ 0 h 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 h="7">
                    <a:moveTo>
                      <a:pt x="2" y="0"/>
                    </a:moveTo>
                    <a:lnTo>
                      <a:pt x="0" y="0"/>
                    </a:lnTo>
                    <a:lnTo>
                      <a:pt x="0" y="7"/>
                    </a:lnTo>
                    <a:lnTo>
                      <a:pt x="3" y="7"/>
                    </a:lnTo>
                    <a:lnTo>
                      <a:pt x="4" y="5"/>
                    </a:lnTo>
                    <a:lnTo>
                      <a:pt x="2" y="5"/>
                    </a:lnTo>
                    <a:lnTo>
                      <a:pt x="2" y="0"/>
                    </a:lnTo>
                    <a:close/>
                  </a:path>
                </a:pathLst>
              </a:custGeom>
              <a:grpFill/>
              <a:ln w="9525">
                <a:solidFill>
                  <a:srgbClr val="000000"/>
                </a:solidFill>
                <a:round/>
                <a:headEnd/>
                <a:tailEnd/>
              </a:ln>
            </p:spPr>
            <p:txBody>
              <a:bodyPr/>
              <a:lstStyle/>
              <a:p>
                <a:endParaRPr lang="zh-CN" altLang="en-US"/>
              </a:p>
            </p:txBody>
          </p:sp>
          <p:sp>
            <p:nvSpPr>
              <p:cNvPr id="119" name="Freeform 494"/>
              <p:cNvSpPr>
                <a:spLocks noEditPoints="1"/>
              </p:cNvSpPr>
              <p:nvPr/>
            </p:nvSpPr>
            <p:spPr bwMode="auto">
              <a:xfrm>
                <a:off x="1427163" y="4448176"/>
                <a:ext cx="11113" cy="11113"/>
              </a:xfrm>
              <a:custGeom>
                <a:avLst/>
                <a:gdLst>
                  <a:gd name="T0" fmla="*/ 2147483646 w 7"/>
                  <a:gd name="T1" fmla="*/ 0 h 7"/>
                  <a:gd name="T2" fmla="*/ 0 w 7"/>
                  <a:gd name="T3" fmla="*/ 2147483646 h 7"/>
                  <a:gd name="T4" fmla="*/ 2147483646 w 7"/>
                  <a:gd name="T5" fmla="*/ 2147483646 h 7"/>
                  <a:gd name="T6" fmla="*/ 2147483646 w 7"/>
                  <a:gd name="T7" fmla="*/ 2147483646 h 7"/>
                  <a:gd name="T8" fmla="*/ 2147483646 w 7"/>
                  <a:gd name="T9" fmla="*/ 0 h 7"/>
                  <a:gd name="T10" fmla="*/ 2147483646 w 7"/>
                  <a:gd name="T11" fmla="*/ 2147483646 h 7"/>
                  <a:gd name="T12" fmla="*/ 2147483646 w 7"/>
                  <a:gd name="T13" fmla="*/ 2147483646 h 7"/>
                  <a:gd name="T14" fmla="*/ 2147483646 w 7"/>
                  <a:gd name="T15" fmla="*/ 2147483646 h 7"/>
                  <a:gd name="T16" fmla="*/ 2147483646 w 7"/>
                  <a:gd name="T17" fmla="*/ 2147483646 h 7"/>
                  <a:gd name="T18" fmla="*/ 2147483646 w 7"/>
                  <a:gd name="T19" fmla="*/ 2147483646 h 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 h="7">
                    <a:moveTo>
                      <a:pt x="4" y="0"/>
                    </a:moveTo>
                    <a:cubicBezTo>
                      <a:pt x="2" y="0"/>
                      <a:pt x="0" y="2"/>
                      <a:pt x="0" y="4"/>
                    </a:cubicBezTo>
                    <a:cubicBezTo>
                      <a:pt x="0" y="6"/>
                      <a:pt x="2" y="7"/>
                      <a:pt x="4" y="7"/>
                    </a:cubicBezTo>
                    <a:cubicBezTo>
                      <a:pt x="6" y="7"/>
                      <a:pt x="7" y="6"/>
                      <a:pt x="7" y="4"/>
                    </a:cubicBezTo>
                    <a:cubicBezTo>
                      <a:pt x="7" y="2"/>
                      <a:pt x="6" y="0"/>
                      <a:pt x="4" y="0"/>
                    </a:cubicBezTo>
                    <a:close/>
                    <a:moveTo>
                      <a:pt x="4" y="5"/>
                    </a:moveTo>
                    <a:cubicBezTo>
                      <a:pt x="3" y="5"/>
                      <a:pt x="2" y="5"/>
                      <a:pt x="2" y="4"/>
                    </a:cubicBezTo>
                    <a:cubicBezTo>
                      <a:pt x="2" y="3"/>
                      <a:pt x="3" y="2"/>
                      <a:pt x="4" y="2"/>
                    </a:cubicBezTo>
                    <a:cubicBezTo>
                      <a:pt x="5" y="2"/>
                      <a:pt x="5" y="3"/>
                      <a:pt x="5" y="4"/>
                    </a:cubicBezTo>
                    <a:cubicBezTo>
                      <a:pt x="5" y="5"/>
                      <a:pt x="5" y="5"/>
                      <a:pt x="4" y="5"/>
                    </a:cubicBezTo>
                    <a:close/>
                  </a:path>
                </a:pathLst>
              </a:custGeom>
              <a:grpFill/>
              <a:ln w="9525">
                <a:solidFill>
                  <a:srgbClr val="000000"/>
                </a:solidFill>
                <a:round/>
                <a:headEnd/>
                <a:tailEnd/>
              </a:ln>
            </p:spPr>
            <p:txBody>
              <a:bodyPr/>
              <a:lstStyle/>
              <a:p>
                <a:endParaRPr lang="zh-CN" altLang="en-US"/>
              </a:p>
            </p:txBody>
          </p:sp>
          <p:sp>
            <p:nvSpPr>
              <p:cNvPr id="120" name="Freeform 495"/>
              <p:cNvSpPr>
                <a:spLocks/>
              </p:cNvSpPr>
              <p:nvPr/>
            </p:nvSpPr>
            <p:spPr bwMode="auto">
              <a:xfrm>
                <a:off x="1438276" y="4448176"/>
                <a:ext cx="11113" cy="11113"/>
              </a:xfrm>
              <a:custGeom>
                <a:avLst/>
                <a:gdLst>
                  <a:gd name="T0" fmla="*/ 2147483646 w 7"/>
                  <a:gd name="T1" fmla="*/ 0 h 7"/>
                  <a:gd name="T2" fmla="*/ 2147483646 w 7"/>
                  <a:gd name="T3" fmla="*/ 2147483646 h 7"/>
                  <a:gd name="T4" fmla="*/ 0 w 7"/>
                  <a:gd name="T5" fmla="*/ 0 h 7"/>
                  <a:gd name="T6" fmla="*/ 0 w 7"/>
                  <a:gd name="T7" fmla="*/ 2147483646 h 7"/>
                  <a:gd name="T8" fmla="*/ 2147483646 w 7"/>
                  <a:gd name="T9" fmla="*/ 2147483646 h 7"/>
                  <a:gd name="T10" fmla="*/ 2147483646 w 7"/>
                  <a:gd name="T11" fmla="*/ 2147483646 h 7"/>
                  <a:gd name="T12" fmla="*/ 2147483646 w 7"/>
                  <a:gd name="T13" fmla="*/ 2147483646 h 7"/>
                  <a:gd name="T14" fmla="*/ 2147483646 w 7"/>
                  <a:gd name="T15" fmla="*/ 0 h 7"/>
                  <a:gd name="T16" fmla="*/ 2147483646 w 7"/>
                  <a:gd name="T17" fmla="*/ 0 h 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 h="7">
                    <a:moveTo>
                      <a:pt x="5" y="0"/>
                    </a:moveTo>
                    <a:lnTo>
                      <a:pt x="5" y="4"/>
                    </a:lnTo>
                    <a:lnTo>
                      <a:pt x="0" y="0"/>
                    </a:lnTo>
                    <a:lnTo>
                      <a:pt x="0" y="7"/>
                    </a:lnTo>
                    <a:lnTo>
                      <a:pt x="2" y="7"/>
                    </a:lnTo>
                    <a:lnTo>
                      <a:pt x="2" y="4"/>
                    </a:lnTo>
                    <a:lnTo>
                      <a:pt x="7" y="7"/>
                    </a:lnTo>
                    <a:lnTo>
                      <a:pt x="7" y="0"/>
                    </a:lnTo>
                    <a:lnTo>
                      <a:pt x="5" y="0"/>
                    </a:lnTo>
                    <a:close/>
                  </a:path>
                </a:pathLst>
              </a:custGeom>
              <a:grpFill/>
              <a:ln w="9525">
                <a:solidFill>
                  <a:srgbClr val="000000"/>
                </a:solidFill>
                <a:round/>
                <a:headEnd/>
                <a:tailEnd/>
              </a:ln>
            </p:spPr>
            <p:txBody>
              <a:bodyPr/>
              <a:lstStyle/>
              <a:p>
                <a:endParaRPr lang="zh-CN" altLang="en-US"/>
              </a:p>
            </p:txBody>
          </p:sp>
          <p:sp>
            <p:nvSpPr>
              <p:cNvPr id="121" name="Rectangle 496"/>
              <p:cNvSpPr>
                <a:spLocks noChangeArrowheads="1"/>
              </p:cNvSpPr>
              <p:nvPr/>
            </p:nvSpPr>
            <p:spPr bwMode="auto">
              <a:xfrm>
                <a:off x="1379538" y="4449764"/>
                <a:ext cx="1588" cy="9525"/>
              </a:xfrm>
              <a:prstGeom prst="rect">
                <a:avLst/>
              </a:prstGeom>
              <a:grpFill/>
              <a:ln w="9525">
                <a:solidFill>
                  <a:srgbClr val="000000"/>
                </a:solidFill>
                <a:miter lim="800000"/>
                <a:headEnd/>
                <a:tailEnd/>
              </a:ln>
            </p:spPr>
            <p:txBody>
              <a:bodyPr/>
              <a:lstStyle/>
              <a:p>
                <a:endParaRPr lang="zh-CN" altLang="en-US">
                  <a:solidFill>
                    <a:srgbClr val="000000"/>
                  </a:solidFill>
                </a:endParaRPr>
              </a:p>
            </p:txBody>
          </p:sp>
          <p:sp>
            <p:nvSpPr>
              <p:cNvPr id="122" name="Freeform 497"/>
              <p:cNvSpPr>
                <a:spLocks/>
              </p:cNvSpPr>
              <p:nvPr/>
            </p:nvSpPr>
            <p:spPr bwMode="auto">
              <a:xfrm>
                <a:off x="1368426" y="4446589"/>
                <a:ext cx="1588" cy="6350"/>
              </a:xfrm>
              <a:custGeom>
                <a:avLst/>
                <a:gdLst>
                  <a:gd name="T0" fmla="*/ 0 w 1"/>
                  <a:gd name="T1" fmla="*/ 2147483646 h 4"/>
                  <a:gd name="T2" fmla="*/ 2147483646 w 1"/>
                  <a:gd name="T3" fmla="*/ 2147483646 h 4"/>
                  <a:gd name="T4" fmla="*/ 2147483646 w 1"/>
                  <a:gd name="T5" fmla="*/ 0 h 4"/>
                  <a:gd name="T6" fmla="*/ 0 w 1"/>
                  <a:gd name="T7" fmla="*/ 0 h 4"/>
                  <a:gd name="T8" fmla="*/ 0 w 1"/>
                  <a:gd name="T9" fmla="*/ 2147483646 h 4"/>
                  <a:gd name="T10" fmla="*/ 0 w 1"/>
                  <a:gd name="T11" fmla="*/ 2147483646 h 4"/>
                  <a:gd name="T12" fmla="*/ 0 w 1"/>
                  <a:gd name="T13" fmla="*/ 2147483646 h 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 h="4">
                    <a:moveTo>
                      <a:pt x="0" y="4"/>
                    </a:moveTo>
                    <a:cubicBezTo>
                      <a:pt x="0" y="4"/>
                      <a:pt x="1" y="3"/>
                      <a:pt x="1" y="3"/>
                    </a:cubicBezTo>
                    <a:cubicBezTo>
                      <a:pt x="1" y="0"/>
                      <a:pt x="1" y="0"/>
                      <a:pt x="1" y="0"/>
                    </a:cubicBezTo>
                    <a:cubicBezTo>
                      <a:pt x="0" y="0"/>
                      <a:pt x="0" y="0"/>
                      <a:pt x="0" y="0"/>
                    </a:cubicBezTo>
                    <a:cubicBezTo>
                      <a:pt x="0" y="3"/>
                      <a:pt x="0" y="3"/>
                      <a:pt x="0" y="3"/>
                    </a:cubicBezTo>
                    <a:cubicBezTo>
                      <a:pt x="0" y="3"/>
                      <a:pt x="0" y="3"/>
                      <a:pt x="0" y="3"/>
                    </a:cubicBezTo>
                    <a:cubicBezTo>
                      <a:pt x="0" y="4"/>
                      <a:pt x="0" y="4"/>
                      <a:pt x="0" y="4"/>
                    </a:cubicBezTo>
                    <a:close/>
                  </a:path>
                </a:pathLst>
              </a:custGeom>
              <a:grpFill/>
              <a:ln w="9525">
                <a:solidFill>
                  <a:srgbClr val="000000"/>
                </a:solidFill>
                <a:round/>
                <a:headEnd/>
                <a:tailEnd/>
              </a:ln>
            </p:spPr>
            <p:txBody>
              <a:bodyPr/>
              <a:lstStyle/>
              <a:p>
                <a:endParaRPr lang="zh-CN" altLang="en-US"/>
              </a:p>
            </p:txBody>
          </p:sp>
          <p:sp>
            <p:nvSpPr>
              <p:cNvPr id="123" name="Freeform 498"/>
              <p:cNvSpPr>
                <a:spLocks/>
              </p:cNvSpPr>
              <p:nvPr/>
            </p:nvSpPr>
            <p:spPr bwMode="auto">
              <a:xfrm>
                <a:off x="1358901" y="4446589"/>
                <a:ext cx="7938" cy="9525"/>
              </a:xfrm>
              <a:custGeom>
                <a:avLst/>
                <a:gdLst>
                  <a:gd name="T0" fmla="*/ 2147483646 w 5"/>
                  <a:gd name="T1" fmla="*/ 2147483646 h 6"/>
                  <a:gd name="T2" fmla="*/ 2147483646 w 5"/>
                  <a:gd name="T3" fmla="*/ 2147483646 h 6"/>
                  <a:gd name="T4" fmla="*/ 2147483646 w 5"/>
                  <a:gd name="T5" fmla="*/ 2147483646 h 6"/>
                  <a:gd name="T6" fmla="*/ 2147483646 w 5"/>
                  <a:gd name="T7" fmla="*/ 0 h 6"/>
                  <a:gd name="T8" fmla="*/ 0 w 5"/>
                  <a:gd name="T9" fmla="*/ 0 h 6"/>
                  <a:gd name="T10" fmla="*/ 0 w 5"/>
                  <a:gd name="T11" fmla="*/ 2147483646 h 6"/>
                  <a:gd name="T12" fmla="*/ 2147483646 w 5"/>
                  <a:gd name="T13" fmla="*/ 2147483646 h 6"/>
                  <a:gd name="T14" fmla="*/ 2147483646 w 5"/>
                  <a:gd name="T15" fmla="*/ 2147483646 h 6"/>
                  <a:gd name="T16" fmla="*/ 2147483646 w 5"/>
                  <a:gd name="T17" fmla="*/ 2147483646 h 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 h="6">
                    <a:moveTo>
                      <a:pt x="5" y="5"/>
                    </a:moveTo>
                    <a:cubicBezTo>
                      <a:pt x="4" y="5"/>
                      <a:pt x="4" y="5"/>
                      <a:pt x="3" y="5"/>
                    </a:cubicBezTo>
                    <a:cubicBezTo>
                      <a:pt x="2" y="5"/>
                      <a:pt x="1" y="4"/>
                      <a:pt x="1" y="3"/>
                    </a:cubicBezTo>
                    <a:cubicBezTo>
                      <a:pt x="1" y="0"/>
                      <a:pt x="1" y="0"/>
                      <a:pt x="1" y="0"/>
                    </a:cubicBezTo>
                    <a:cubicBezTo>
                      <a:pt x="0" y="0"/>
                      <a:pt x="0" y="0"/>
                      <a:pt x="0" y="0"/>
                    </a:cubicBezTo>
                    <a:cubicBezTo>
                      <a:pt x="0" y="3"/>
                      <a:pt x="0" y="3"/>
                      <a:pt x="0" y="3"/>
                    </a:cubicBezTo>
                    <a:cubicBezTo>
                      <a:pt x="0" y="5"/>
                      <a:pt x="2" y="6"/>
                      <a:pt x="3" y="6"/>
                    </a:cubicBezTo>
                    <a:cubicBezTo>
                      <a:pt x="4" y="6"/>
                      <a:pt x="5" y="6"/>
                      <a:pt x="5" y="6"/>
                    </a:cubicBezTo>
                    <a:cubicBezTo>
                      <a:pt x="5" y="5"/>
                      <a:pt x="5" y="5"/>
                      <a:pt x="5" y="5"/>
                    </a:cubicBezTo>
                    <a:close/>
                  </a:path>
                </a:pathLst>
              </a:custGeom>
              <a:grpFill/>
              <a:ln w="9525">
                <a:solidFill>
                  <a:srgbClr val="000000"/>
                </a:solidFill>
                <a:round/>
                <a:headEnd/>
                <a:tailEnd/>
              </a:ln>
            </p:spPr>
            <p:txBody>
              <a:bodyPr/>
              <a:lstStyle/>
              <a:p>
                <a:endParaRPr lang="zh-CN" altLang="en-US"/>
              </a:p>
            </p:txBody>
          </p:sp>
          <p:sp>
            <p:nvSpPr>
              <p:cNvPr id="124" name="Freeform 499"/>
              <p:cNvSpPr>
                <a:spLocks/>
              </p:cNvSpPr>
              <p:nvPr/>
            </p:nvSpPr>
            <p:spPr bwMode="auto">
              <a:xfrm>
                <a:off x="1358901" y="4454526"/>
                <a:ext cx="1588" cy="6350"/>
              </a:xfrm>
              <a:custGeom>
                <a:avLst/>
                <a:gdLst>
                  <a:gd name="T0" fmla="*/ 0 w 1"/>
                  <a:gd name="T1" fmla="*/ 0 h 4"/>
                  <a:gd name="T2" fmla="*/ 0 w 1"/>
                  <a:gd name="T3" fmla="*/ 2147483646 h 4"/>
                  <a:gd name="T4" fmla="*/ 0 w 1"/>
                  <a:gd name="T5" fmla="*/ 2147483646 h 4"/>
                  <a:gd name="T6" fmla="*/ 2147483646 w 1"/>
                  <a:gd name="T7" fmla="*/ 2147483646 h 4"/>
                  <a:gd name="T8" fmla="*/ 2147483646 w 1"/>
                  <a:gd name="T9" fmla="*/ 2147483646 h 4"/>
                  <a:gd name="T10" fmla="*/ 2147483646 w 1"/>
                  <a:gd name="T11" fmla="*/ 2147483646 h 4"/>
                  <a:gd name="T12" fmla="*/ 0 w 1"/>
                  <a:gd name="T13" fmla="*/ 0 h 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 h="4">
                    <a:moveTo>
                      <a:pt x="0" y="0"/>
                    </a:moveTo>
                    <a:cubicBezTo>
                      <a:pt x="0" y="0"/>
                      <a:pt x="0" y="1"/>
                      <a:pt x="0" y="1"/>
                    </a:cubicBezTo>
                    <a:cubicBezTo>
                      <a:pt x="0" y="4"/>
                      <a:pt x="0" y="4"/>
                      <a:pt x="0" y="4"/>
                    </a:cubicBezTo>
                    <a:cubicBezTo>
                      <a:pt x="1" y="4"/>
                      <a:pt x="1" y="4"/>
                      <a:pt x="1" y="4"/>
                    </a:cubicBezTo>
                    <a:cubicBezTo>
                      <a:pt x="1" y="1"/>
                      <a:pt x="1" y="1"/>
                      <a:pt x="1" y="1"/>
                    </a:cubicBezTo>
                    <a:cubicBezTo>
                      <a:pt x="1" y="1"/>
                      <a:pt x="1" y="1"/>
                      <a:pt x="1" y="1"/>
                    </a:cubicBezTo>
                    <a:cubicBezTo>
                      <a:pt x="1" y="1"/>
                      <a:pt x="1" y="0"/>
                      <a:pt x="0" y="0"/>
                    </a:cubicBezTo>
                    <a:close/>
                  </a:path>
                </a:pathLst>
              </a:custGeom>
              <a:grpFill/>
              <a:ln w="9525">
                <a:solidFill>
                  <a:srgbClr val="000000"/>
                </a:solidFill>
                <a:round/>
                <a:headEnd/>
                <a:tailEnd/>
              </a:ln>
            </p:spPr>
            <p:txBody>
              <a:bodyPr/>
              <a:lstStyle/>
              <a:p>
                <a:endParaRPr lang="zh-CN" altLang="en-US"/>
              </a:p>
            </p:txBody>
          </p:sp>
          <p:sp>
            <p:nvSpPr>
              <p:cNvPr id="125" name="Freeform 500"/>
              <p:cNvSpPr>
                <a:spLocks/>
              </p:cNvSpPr>
              <p:nvPr/>
            </p:nvSpPr>
            <p:spPr bwMode="auto">
              <a:xfrm>
                <a:off x="1360488" y="4451351"/>
                <a:ext cx="9525" cy="9525"/>
              </a:xfrm>
              <a:custGeom>
                <a:avLst/>
                <a:gdLst>
                  <a:gd name="T0" fmla="*/ 2147483646 w 6"/>
                  <a:gd name="T1" fmla="*/ 2147483646 h 6"/>
                  <a:gd name="T2" fmla="*/ 2147483646 w 6"/>
                  <a:gd name="T3" fmla="*/ 2147483646 h 6"/>
                  <a:gd name="T4" fmla="*/ 2147483646 w 6"/>
                  <a:gd name="T5" fmla="*/ 2147483646 h 6"/>
                  <a:gd name="T6" fmla="*/ 2147483646 w 6"/>
                  <a:gd name="T7" fmla="*/ 2147483646 h 6"/>
                  <a:gd name="T8" fmla="*/ 2147483646 w 6"/>
                  <a:gd name="T9" fmla="*/ 2147483646 h 6"/>
                  <a:gd name="T10" fmla="*/ 2147483646 w 6"/>
                  <a:gd name="T11" fmla="*/ 2147483646 h 6"/>
                  <a:gd name="T12" fmla="*/ 2147483646 w 6"/>
                  <a:gd name="T13" fmla="*/ 0 h 6"/>
                  <a:gd name="T14" fmla="*/ 0 w 6"/>
                  <a:gd name="T15" fmla="*/ 2147483646 h 6"/>
                  <a:gd name="T16" fmla="*/ 2147483646 w 6"/>
                  <a:gd name="T17" fmla="*/ 2147483646 h 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 h="6">
                    <a:moveTo>
                      <a:pt x="1" y="1"/>
                    </a:moveTo>
                    <a:cubicBezTo>
                      <a:pt x="1" y="1"/>
                      <a:pt x="2" y="1"/>
                      <a:pt x="2" y="1"/>
                    </a:cubicBezTo>
                    <a:cubicBezTo>
                      <a:pt x="4" y="1"/>
                      <a:pt x="5" y="2"/>
                      <a:pt x="5" y="3"/>
                    </a:cubicBezTo>
                    <a:cubicBezTo>
                      <a:pt x="5" y="6"/>
                      <a:pt x="5" y="6"/>
                      <a:pt x="5" y="6"/>
                    </a:cubicBezTo>
                    <a:cubicBezTo>
                      <a:pt x="6" y="6"/>
                      <a:pt x="6" y="6"/>
                      <a:pt x="6" y="6"/>
                    </a:cubicBezTo>
                    <a:cubicBezTo>
                      <a:pt x="6" y="3"/>
                      <a:pt x="6" y="3"/>
                      <a:pt x="6" y="3"/>
                    </a:cubicBezTo>
                    <a:cubicBezTo>
                      <a:pt x="6" y="1"/>
                      <a:pt x="4" y="0"/>
                      <a:pt x="2" y="0"/>
                    </a:cubicBezTo>
                    <a:cubicBezTo>
                      <a:pt x="2" y="0"/>
                      <a:pt x="1" y="0"/>
                      <a:pt x="0" y="1"/>
                    </a:cubicBezTo>
                    <a:cubicBezTo>
                      <a:pt x="1" y="1"/>
                      <a:pt x="1" y="1"/>
                      <a:pt x="1" y="1"/>
                    </a:cubicBezTo>
                    <a:close/>
                  </a:path>
                </a:pathLst>
              </a:custGeom>
              <a:grpFill/>
              <a:ln w="9525">
                <a:solidFill>
                  <a:srgbClr val="000000"/>
                </a:solidFill>
                <a:round/>
                <a:headEnd/>
                <a:tailEnd/>
              </a:ln>
            </p:spPr>
            <p:txBody>
              <a:bodyPr/>
              <a:lstStyle/>
              <a:p>
                <a:endParaRPr lang="zh-CN" altLang="en-US"/>
              </a:p>
            </p:txBody>
          </p:sp>
          <p:sp>
            <p:nvSpPr>
              <p:cNvPr id="126" name="Freeform 501"/>
              <p:cNvSpPr>
                <a:spLocks/>
              </p:cNvSpPr>
              <p:nvPr/>
            </p:nvSpPr>
            <p:spPr bwMode="auto">
              <a:xfrm>
                <a:off x="1389063" y="4448176"/>
                <a:ext cx="11113" cy="11113"/>
              </a:xfrm>
              <a:custGeom>
                <a:avLst/>
                <a:gdLst>
                  <a:gd name="T0" fmla="*/ 2147483646 w 7"/>
                  <a:gd name="T1" fmla="*/ 2147483646 h 7"/>
                  <a:gd name="T2" fmla="*/ 2147483646 w 7"/>
                  <a:gd name="T3" fmla="*/ 2147483646 h 7"/>
                  <a:gd name="T4" fmla="*/ 2147483646 w 7"/>
                  <a:gd name="T5" fmla="*/ 0 h 7"/>
                  <a:gd name="T6" fmla="*/ 0 w 7"/>
                  <a:gd name="T7" fmla="*/ 0 h 7"/>
                  <a:gd name="T8" fmla="*/ 0 w 7"/>
                  <a:gd name="T9" fmla="*/ 2147483646 h 7"/>
                  <a:gd name="T10" fmla="*/ 2147483646 w 7"/>
                  <a:gd name="T11" fmla="*/ 2147483646 h 7"/>
                  <a:gd name="T12" fmla="*/ 2147483646 w 7"/>
                  <a:gd name="T13" fmla="*/ 2147483646 h 7"/>
                  <a:gd name="T14" fmla="*/ 2147483646 w 7"/>
                  <a:gd name="T15" fmla="*/ 2147483646 h 7"/>
                  <a:gd name="T16" fmla="*/ 2147483646 w 7"/>
                  <a:gd name="T17" fmla="*/ 2147483646 h 7"/>
                  <a:gd name="T18" fmla="*/ 2147483646 w 7"/>
                  <a:gd name="T19" fmla="*/ 2147483646 h 7"/>
                  <a:gd name="T20" fmla="*/ 2147483646 w 7"/>
                  <a:gd name="T21" fmla="*/ 0 h 7"/>
                  <a:gd name="T22" fmla="*/ 2147483646 w 7"/>
                  <a:gd name="T23" fmla="*/ 0 h 7"/>
                  <a:gd name="T24" fmla="*/ 2147483646 w 7"/>
                  <a:gd name="T25" fmla="*/ 2147483646 h 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 h="7">
                    <a:moveTo>
                      <a:pt x="5" y="3"/>
                    </a:moveTo>
                    <a:lnTo>
                      <a:pt x="2" y="3"/>
                    </a:lnTo>
                    <a:lnTo>
                      <a:pt x="2" y="0"/>
                    </a:lnTo>
                    <a:lnTo>
                      <a:pt x="0" y="0"/>
                    </a:lnTo>
                    <a:lnTo>
                      <a:pt x="0" y="7"/>
                    </a:lnTo>
                    <a:lnTo>
                      <a:pt x="2" y="7"/>
                    </a:lnTo>
                    <a:lnTo>
                      <a:pt x="2" y="5"/>
                    </a:lnTo>
                    <a:lnTo>
                      <a:pt x="5" y="5"/>
                    </a:lnTo>
                    <a:lnTo>
                      <a:pt x="5" y="7"/>
                    </a:lnTo>
                    <a:lnTo>
                      <a:pt x="7" y="7"/>
                    </a:lnTo>
                    <a:lnTo>
                      <a:pt x="7" y="0"/>
                    </a:lnTo>
                    <a:lnTo>
                      <a:pt x="5" y="0"/>
                    </a:lnTo>
                    <a:lnTo>
                      <a:pt x="5" y="3"/>
                    </a:lnTo>
                    <a:close/>
                  </a:path>
                </a:pathLst>
              </a:custGeom>
              <a:grpFill/>
              <a:ln w="9525">
                <a:solidFill>
                  <a:srgbClr val="000000"/>
                </a:solidFill>
                <a:round/>
                <a:headEnd/>
                <a:tailEnd/>
              </a:ln>
            </p:spPr>
            <p:txBody>
              <a:bodyPr/>
              <a:lstStyle/>
              <a:p>
                <a:endParaRPr lang="zh-CN" altLang="en-US"/>
              </a:p>
            </p:txBody>
          </p:sp>
          <p:sp>
            <p:nvSpPr>
              <p:cNvPr id="127" name="Freeform 502"/>
              <p:cNvSpPr>
                <a:spLocks/>
              </p:cNvSpPr>
              <p:nvPr/>
            </p:nvSpPr>
            <p:spPr bwMode="auto">
              <a:xfrm>
                <a:off x="1400176" y="4448176"/>
                <a:ext cx="9525" cy="11113"/>
              </a:xfrm>
              <a:custGeom>
                <a:avLst/>
                <a:gdLst>
                  <a:gd name="T0" fmla="*/ 2147483646 w 6"/>
                  <a:gd name="T1" fmla="*/ 2147483646 h 7"/>
                  <a:gd name="T2" fmla="*/ 2147483646 w 6"/>
                  <a:gd name="T3" fmla="*/ 2147483646 h 7"/>
                  <a:gd name="T4" fmla="*/ 2147483646 w 6"/>
                  <a:gd name="T5" fmla="*/ 2147483646 h 7"/>
                  <a:gd name="T6" fmla="*/ 2147483646 w 6"/>
                  <a:gd name="T7" fmla="*/ 0 h 7"/>
                  <a:gd name="T8" fmla="*/ 0 w 6"/>
                  <a:gd name="T9" fmla="*/ 0 h 7"/>
                  <a:gd name="T10" fmla="*/ 0 w 6"/>
                  <a:gd name="T11" fmla="*/ 2147483646 h 7"/>
                  <a:gd name="T12" fmla="*/ 2147483646 w 6"/>
                  <a:gd name="T13" fmla="*/ 2147483646 h 7"/>
                  <a:gd name="T14" fmla="*/ 2147483646 w 6"/>
                  <a:gd name="T15" fmla="*/ 2147483646 h 7"/>
                  <a:gd name="T16" fmla="*/ 2147483646 w 6"/>
                  <a:gd name="T17" fmla="*/ 0 h 7"/>
                  <a:gd name="T18" fmla="*/ 2147483646 w 6"/>
                  <a:gd name="T19" fmla="*/ 0 h 7"/>
                  <a:gd name="T20" fmla="*/ 2147483646 w 6"/>
                  <a:gd name="T21" fmla="*/ 2147483646 h 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 h="7">
                    <a:moveTo>
                      <a:pt x="5" y="4"/>
                    </a:moveTo>
                    <a:cubicBezTo>
                      <a:pt x="5" y="5"/>
                      <a:pt x="4" y="5"/>
                      <a:pt x="3" y="5"/>
                    </a:cubicBezTo>
                    <a:cubicBezTo>
                      <a:pt x="2" y="5"/>
                      <a:pt x="2" y="5"/>
                      <a:pt x="2" y="4"/>
                    </a:cubicBezTo>
                    <a:cubicBezTo>
                      <a:pt x="2" y="0"/>
                      <a:pt x="2" y="0"/>
                      <a:pt x="2" y="0"/>
                    </a:cubicBezTo>
                    <a:cubicBezTo>
                      <a:pt x="0" y="0"/>
                      <a:pt x="0" y="0"/>
                      <a:pt x="0" y="0"/>
                    </a:cubicBezTo>
                    <a:cubicBezTo>
                      <a:pt x="0" y="4"/>
                      <a:pt x="0" y="4"/>
                      <a:pt x="0" y="4"/>
                    </a:cubicBezTo>
                    <a:cubicBezTo>
                      <a:pt x="0" y="6"/>
                      <a:pt x="1" y="7"/>
                      <a:pt x="3" y="7"/>
                    </a:cubicBezTo>
                    <a:cubicBezTo>
                      <a:pt x="5" y="7"/>
                      <a:pt x="6" y="6"/>
                      <a:pt x="6" y="4"/>
                    </a:cubicBezTo>
                    <a:cubicBezTo>
                      <a:pt x="6" y="0"/>
                      <a:pt x="6" y="0"/>
                      <a:pt x="6" y="0"/>
                    </a:cubicBezTo>
                    <a:cubicBezTo>
                      <a:pt x="5" y="0"/>
                      <a:pt x="5" y="0"/>
                      <a:pt x="5" y="0"/>
                    </a:cubicBezTo>
                    <a:lnTo>
                      <a:pt x="5" y="4"/>
                    </a:lnTo>
                    <a:close/>
                  </a:path>
                </a:pathLst>
              </a:custGeom>
              <a:grpFill/>
              <a:ln w="9525">
                <a:solidFill>
                  <a:srgbClr val="000000"/>
                </a:solidFill>
                <a:round/>
                <a:headEnd/>
                <a:tailEnd/>
              </a:ln>
            </p:spPr>
            <p:txBody>
              <a:bodyPr/>
              <a:lstStyle/>
              <a:p>
                <a:endParaRPr lang="zh-CN" altLang="en-US"/>
              </a:p>
            </p:txBody>
          </p:sp>
          <p:sp>
            <p:nvSpPr>
              <p:cNvPr id="128" name="Freeform 503"/>
              <p:cNvSpPr>
                <a:spLocks/>
              </p:cNvSpPr>
              <p:nvPr/>
            </p:nvSpPr>
            <p:spPr bwMode="auto">
              <a:xfrm>
                <a:off x="1411288" y="4448176"/>
                <a:ext cx="9525" cy="11113"/>
              </a:xfrm>
              <a:custGeom>
                <a:avLst/>
                <a:gdLst>
                  <a:gd name="T0" fmla="*/ 0 w 6"/>
                  <a:gd name="T1" fmla="*/ 2147483646 h 7"/>
                  <a:gd name="T2" fmla="*/ 2147483646 w 6"/>
                  <a:gd name="T3" fmla="*/ 2147483646 h 7"/>
                  <a:gd name="T4" fmla="*/ 2147483646 w 6"/>
                  <a:gd name="T5" fmla="*/ 2147483646 h 7"/>
                  <a:gd name="T6" fmla="*/ 2147483646 w 6"/>
                  <a:gd name="T7" fmla="*/ 2147483646 h 7"/>
                  <a:gd name="T8" fmla="*/ 2147483646 w 6"/>
                  <a:gd name="T9" fmla="*/ 2147483646 h 7"/>
                  <a:gd name="T10" fmla="*/ 2147483646 w 6"/>
                  <a:gd name="T11" fmla="*/ 2147483646 h 7"/>
                  <a:gd name="T12" fmla="*/ 2147483646 w 6"/>
                  <a:gd name="T13" fmla="*/ 0 h 7"/>
                  <a:gd name="T14" fmla="*/ 0 w 6"/>
                  <a:gd name="T15" fmla="*/ 0 h 7"/>
                  <a:gd name="T16" fmla="*/ 0 w 6"/>
                  <a:gd name="T17" fmla="*/ 2147483646 h 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 h="7">
                    <a:moveTo>
                      <a:pt x="0" y="2"/>
                    </a:moveTo>
                    <a:lnTo>
                      <a:pt x="2" y="2"/>
                    </a:lnTo>
                    <a:lnTo>
                      <a:pt x="2" y="7"/>
                    </a:lnTo>
                    <a:lnTo>
                      <a:pt x="4" y="7"/>
                    </a:lnTo>
                    <a:lnTo>
                      <a:pt x="4" y="2"/>
                    </a:lnTo>
                    <a:lnTo>
                      <a:pt x="6" y="2"/>
                    </a:lnTo>
                    <a:lnTo>
                      <a:pt x="6" y="0"/>
                    </a:lnTo>
                    <a:lnTo>
                      <a:pt x="0" y="0"/>
                    </a:lnTo>
                    <a:lnTo>
                      <a:pt x="0" y="2"/>
                    </a:lnTo>
                    <a:close/>
                  </a:path>
                </a:pathLst>
              </a:custGeom>
              <a:grpFill/>
              <a:ln w="9525">
                <a:solidFill>
                  <a:srgbClr val="000000"/>
                </a:solidFill>
                <a:round/>
                <a:headEnd/>
                <a:tailEnd/>
              </a:ln>
            </p:spPr>
            <p:txBody>
              <a:bodyPr/>
              <a:lstStyle/>
              <a:p>
                <a:endParaRPr lang="zh-CN" altLang="en-US"/>
              </a:p>
            </p:txBody>
          </p:sp>
          <p:sp>
            <p:nvSpPr>
              <p:cNvPr id="129" name="Freeform 504"/>
              <p:cNvSpPr>
                <a:spLocks/>
              </p:cNvSpPr>
              <p:nvPr/>
            </p:nvSpPr>
            <p:spPr bwMode="auto">
              <a:xfrm>
                <a:off x="1420813" y="4448176"/>
                <a:ext cx="6350" cy="11113"/>
              </a:xfrm>
              <a:custGeom>
                <a:avLst/>
                <a:gdLst>
                  <a:gd name="T0" fmla="*/ 2147483646 w 4"/>
                  <a:gd name="T1" fmla="*/ 0 h 7"/>
                  <a:gd name="T2" fmla="*/ 0 w 4"/>
                  <a:gd name="T3" fmla="*/ 0 h 7"/>
                  <a:gd name="T4" fmla="*/ 0 w 4"/>
                  <a:gd name="T5" fmla="*/ 2147483646 h 7"/>
                  <a:gd name="T6" fmla="*/ 2147483646 w 4"/>
                  <a:gd name="T7" fmla="*/ 2147483646 h 7"/>
                  <a:gd name="T8" fmla="*/ 2147483646 w 4"/>
                  <a:gd name="T9" fmla="*/ 2147483646 h 7"/>
                  <a:gd name="T10" fmla="*/ 2147483646 w 4"/>
                  <a:gd name="T11" fmla="*/ 2147483646 h 7"/>
                  <a:gd name="T12" fmla="*/ 2147483646 w 4"/>
                  <a:gd name="T13" fmla="*/ 0 h 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 h="7">
                    <a:moveTo>
                      <a:pt x="2" y="0"/>
                    </a:moveTo>
                    <a:lnTo>
                      <a:pt x="0" y="0"/>
                    </a:lnTo>
                    <a:lnTo>
                      <a:pt x="0" y="7"/>
                    </a:lnTo>
                    <a:lnTo>
                      <a:pt x="3" y="7"/>
                    </a:lnTo>
                    <a:lnTo>
                      <a:pt x="4" y="5"/>
                    </a:lnTo>
                    <a:lnTo>
                      <a:pt x="2" y="5"/>
                    </a:lnTo>
                    <a:lnTo>
                      <a:pt x="2" y="0"/>
                    </a:lnTo>
                    <a:close/>
                  </a:path>
                </a:pathLst>
              </a:custGeom>
              <a:grpFill/>
              <a:ln w="9525">
                <a:solidFill>
                  <a:srgbClr val="000000"/>
                </a:solidFill>
                <a:round/>
                <a:headEnd/>
                <a:tailEnd/>
              </a:ln>
            </p:spPr>
            <p:txBody>
              <a:bodyPr/>
              <a:lstStyle/>
              <a:p>
                <a:endParaRPr lang="zh-CN" altLang="en-US"/>
              </a:p>
            </p:txBody>
          </p:sp>
          <p:sp>
            <p:nvSpPr>
              <p:cNvPr id="130" name="Freeform 505"/>
              <p:cNvSpPr>
                <a:spLocks noEditPoints="1"/>
              </p:cNvSpPr>
              <p:nvPr/>
            </p:nvSpPr>
            <p:spPr bwMode="auto">
              <a:xfrm>
                <a:off x="1427163" y="4448176"/>
                <a:ext cx="11113" cy="11113"/>
              </a:xfrm>
              <a:custGeom>
                <a:avLst/>
                <a:gdLst>
                  <a:gd name="T0" fmla="*/ 2147483646 w 7"/>
                  <a:gd name="T1" fmla="*/ 0 h 7"/>
                  <a:gd name="T2" fmla="*/ 0 w 7"/>
                  <a:gd name="T3" fmla="*/ 2147483646 h 7"/>
                  <a:gd name="T4" fmla="*/ 2147483646 w 7"/>
                  <a:gd name="T5" fmla="*/ 2147483646 h 7"/>
                  <a:gd name="T6" fmla="*/ 2147483646 w 7"/>
                  <a:gd name="T7" fmla="*/ 2147483646 h 7"/>
                  <a:gd name="T8" fmla="*/ 2147483646 w 7"/>
                  <a:gd name="T9" fmla="*/ 0 h 7"/>
                  <a:gd name="T10" fmla="*/ 2147483646 w 7"/>
                  <a:gd name="T11" fmla="*/ 2147483646 h 7"/>
                  <a:gd name="T12" fmla="*/ 2147483646 w 7"/>
                  <a:gd name="T13" fmla="*/ 2147483646 h 7"/>
                  <a:gd name="T14" fmla="*/ 2147483646 w 7"/>
                  <a:gd name="T15" fmla="*/ 2147483646 h 7"/>
                  <a:gd name="T16" fmla="*/ 2147483646 w 7"/>
                  <a:gd name="T17" fmla="*/ 2147483646 h 7"/>
                  <a:gd name="T18" fmla="*/ 2147483646 w 7"/>
                  <a:gd name="T19" fmla="*/ 2147483646 h 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 h="7">
                    <a:moveTo>
                      <a:pt x="4" y="0"/>
                    </a:moveTo>
                    <a:cubicBezTo>
                      <a:pt x="2" y="0"/>
                      <a:pt x="0" y="2"/>
                      <a:pt x="0" y="4"/>
                    </a:cubicBezTo>
                    <a:cubicBezTo>
                      <a:pt x="0" y="6"/>
                      <a:pt x="2" y="7"/>
                      <a:pt x="4" y="7"/>
                    </a:cubicBezTo>
                    <a:cubicBezTo>
                      <a:pt x="6" y="7"/>
                      <a:pt x="7" y="6"/>
                      <a:pt x="7" y="4"/>
                    </a:cubicBezTo>
                    <a:cubicBezTo>
                      <a:pt x="7" y="2"/>
                      <a:pt x="6" y="0"/>
                      <a:pt x="4" y="0"/>
                    </a:cubicBezTo>
                    <a:close/>
                    <a:moveTo>
                      <a:pt x="4" y="5"/>
                    </a:moveTo>
                    <a:cubicBezTo>
                      <a:pt x="3" y="5"/>
                      <a:pt x="2" y="5"/>
                      <a:pt x="2" y="4"/>
                    </a:cubicBezTo>
                    <a:cubicBezTo>
                      <a:pt x="2" y="3"/>
                      <a:pt x="3" y="2"/>
                      <a:pt x="4" y="2"/>
                    </a:cubicBezTo>
                    <a:cubicBezTo>
                      <a:pt x="5" y="2"/>
                      <a:pt x="5" y="3"/>
                      <a:pt x="5" y="4"/>
                    </a:cubicBezTo>
                    <a:cubicBezTo>
                      <a:pt x="5" y="5"/>
                      <a:pt x="5" y="5"/>
                      <a:pt x="4" y="5"/>
                    </a:cubicBezTo>
                    <a:close/>
                  </a:path>
                </a:pathLst>
              </a:custGeom>
              <a:grpFill/>
              <a:ln w="9525">
                <a:solidFill>
                  <a:srgbClr val="000000"/>
                </a:solidFill>
                <a:round/>
                <a:headEnd/>
                <a:tailEnd/>
              </a:ln>
            </p:spPr>
            <p:txBody>
              <a:bodyPr/>
              <a:lstStyle/>
              <a:p>
                <a:endParaRPr lang="zh-CN" altLang="en-US"/>
              </a:p>
            </p:txBody>
          </p:sp>
          <p:sp>
            <p:nvSpPr>
              <p:cNvPr id="131" name="Freeform 506"/>
              <p:cNvSpPr>
                <a:spLocks/>
              </p:cNvSpPr>
              <p:nvPr/>
            </p:nvSpPr>
            <p:spPr bwMode="auto">
              <a:xfrm>
                <a:off x="1438276" y="4448176"/>
                <a:ext cx="11113" cy="11113"/>
              </a:xfrm>
              <a:custGeom>
                <a:avLst/>
                <a:gdLst>
                  <a:gd name="T0" fmla="*/ 2147483646 w 7"/>
                  <a:gd name="T1" fmla="*/ 0 h 7"/>
                  <a:gd name="T2" fmla="*/ 2147483646 w 7"/>
                  <a:gd name="T3" fmla="*/ 2147483646 h 7"/>
                  <a:gd name="T4" fmla="*/ 0 w 7"/>
                  <a:gd name="T5" fmla="*/ 0 h 7"/>
                  <a:gd name="T6" fmla="*/ 0 w 7"/>
                  <a:gd name="T7" fmla="*/ 2147483646 h 7"/>
                  <a:gd name="T8" fmla="*/ 2147483646 w 7"/>
                  <a:gd name="T9" fmla="*/ 2147483646 h 7"/>
                  <a:gd name="T10" fmla="*/ 2147483646 w 7"/>
                  <a:gd name="T11" fmla="*/ 2147483646 h 7"/>
                  <a:gd name="T12" fmla="*/ 2147483646 w 7"/>
                  <a:gd name="T13" fmla="*/ 2147483646 h 7"/>
                  <a:gd name="T14" fmla="*/ 2147483646 w 7"/>
                  <a:gd name="T15" fmla="*/ 0 h 7"/>
                  <a:gd name="T16" fmla="*/ 2147483646 w 7"/>
                  <a:gd name="T17" fmla="*/ 0 h 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 h="7">
                    <a:moveTo>
                      <a:pt x="5" y="0"/>
                    </a:moveTo>
                    <a:lnTo>
                      <a:pt x="5" y="4"/>
                    </a:lnTo>
                    <a:lnTo>
                      <a:pt x="0" y="0"/>
                    </a:lnTo>
                    <a:lnTo>
                      <a:pt x="0" y="7"/>
                    </a:lnTo>
                    <a:lnTo>
                      <a:pt x="2" y="7"/>
                    </a:lnTo>
                    <a:lnTo>
                      <a:pt x="2" y="4"/>
                    </a:lnTo>
                    <a:lnTo>
                      <a:pt x="7" y="7"/>
                    </a:lnTo>
                    <a:lnTo>
                      <a:pt x="7" y="0"/>
                    </a:lnTo>
                    <a:lnTo>
                      <a:pt x="5" y="0"/>
                    </a:lnTo>
                    <a:close/>
                  </a:path>
                </a:pathLst>
              </a:custGeom>
              <a:grpFill/>
              <a:ln w="9525">
                <a:solidFill>
                  <a:srgbClr val="000000"/>
                </a:solidFill>
                <a:round/>
                <a:headEnd/>
                <a:tailEnd/>
              </a:ln>
            </p:spPr>
            <p:txBody>
              <a:bodyPr/>
              <a:lstStyle/>
              <a:p>
                <a:endParaRPr lang="zh-CN" altLang="en-US"/>
              </a:p>
            </p:txBody>
          </p:sp>
          <p:sp>
            <p:nvSpPr>
              <p:cNvPr id="132" name="Oval 507"/>
              <p:cNvSpPr>
                <a:spLocks noChangeArrowheads="1"/>
              </p:cNvSpPr>
              <p:nvPr/>
            </p:nvSpPr>
            <p:spPr bwMode="auto">
              <a:xfrm>
                <a:off x="1344613" y="4478339"/>
                <a:ext cx="44450" cy="42863"/>
              </a:xfrm>
              <a:prstGeom prst="ellipse">
                <a:avLst/>
              </a:prstGeom>
              <a:grpFill/>
              <a:ln w="9525">
                <a:solidFill>
                  <a:srgbClr val="000000"/>
                </a:solidFill>
                <a:round/>
                <a:headEnd/>
                <a:tailEnd/>
              </a:ln>
            </p:spPr>
            <p:txBody>
              <a:bodyPr/>
              <a:lstStyle/>
              <a:p>
                <a:endParaRPr lang="zh-CN" altLang="en-US">
                  <a:solidFill>
                    <a:srgbClr val="000000"/>
                  </a:solidFill>
                </a:endParaRPr>
              </a:p>
            </p:txBody>
          </p:sp>
          <p:sp>
            <p:nvSpPr>
              <p:cNvPr id="133" name="Oval 508"/>
              <p:cNvSpPr>
                <a:spLocks noChangeArrowheads="1"/>
              </p:cNvSpPr>
              <p:nvPr/>
            </p:nvSpPr>
            <p:spPr bwMode="auto">
              <a:xfrm>
                <a:off x="1417638" y="4478339"/>
                <a:ext cx="42863" cy="42863"/>
              </a:xfrm>
              <a:prstGeom prst="ellipse">
                <a:avLst/>
              </a:prstGeom>
              <a:grpFill/>
              <a:ln w="9525">
                <a:solidFill>
                  <a:srgbClr val="000000"/>
                </a:solidFill>
                <a:round/>
                <a:headEnd/>
                <a:tailEnd/>
              </a:ln>
            </p:spPr>
            <p:txBody>
              <a:bodyPr/>
              <a:lstStyle/>
              <a:p>
                <a:endParaRPr lang="zh-CN" altLang="en-US">
                  <a:solidFill>
                    <a:srgbClr val="000000"/>
                  </a:solidFill>
                </a:endParaRPr>
              </a:p>
            </p:txBody>
          </p:sp>
          <p:sp>
            <p:nvSpPr>
              <p:cNvPr id="134" name="Freeform 509"/>
              <p:cNvSpPr>
                <a:spLocks/>
              </p:cNvSpPr>
              <p:nvPr/>
            </p:nvSpPr>
            <p:spPr bwMode="auto">
              <a:xfrm>
                <a:off x="1430338" y="4229101"/>
                <a:ext cx="15875" cy="30163"/>
              </a:xfrm>
              <a:custGeom>
                <a:avLst/>
                <a:gdLst>
                  <a:gd name="T0" fmla="*/ 2147483646 w 10"/>
                  <a:gd name="T1" fmla="*/ 2147483646 h 19"/>
                  <a:gd name="T2" fmla="*/ 2147483646 w 10"/>
                  <a:gd name="T3" fmla="*/ 2147483646 h 19"/>
                  <a:gd name="T4" fmla="*/ 0 w 10"/>
                  <a:gd name="T5" fmla="*/ 2147483646 h 19"/>
                  <a:gd name="T6" fmla="*/ 2147483646 w 10"/>
                  <a:gd name="T7" fmla="*/ 0 h 19"/>
                  <a:gd name="T8" fmla="*/ 2147483646 w 10"/>
                  <a:gd name="T9" fmla="*/ 2147483646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 h="19">
                    <a:moveTo>
                      <a:pt x="10" y="19"/>
                    </a:moveTo>
                    <a:cubicBezTo>
                      <a:pt x="7" y="19"/>
                      <a:pt x="7" y="19"/>
                      <a:pt x="7" y="19"/>
                    </a:cubicBezTo>
                    <a:cubicBezTo>
                      <a:pt x="7" y="13"/>
                      <a:pt x="5" y="6"/>
                      <a:pt x="0" y="2"/>
                    </a:cubicBezTo>
                    <a:cubicBezTo>
                      <a:pt x="2" y="0"/>
                      <a:pt x="2" y="0"/>
                      <a:pt x="2" y="0"/>
                    </a:cubicBezTo>
                    <a:cubicBezTo>
                      <a:pt x="7" y="5"/>
                      <a:pt x="10" y="12"/>
                      <a:pt x="10" y="19"/>
                    </a:cubicBezTo>
                    <a:close/>
                  </a:path>
                </a:pathLst>
              </a:custGeom>
              <a:grpFill/>
              <a:ln w="9525">
                <a:solidFill>
                  <a:srgbClr val="000000"/>
                </a:solidFill>
                <a:round/>
                <a:headEnd/>
                <a:tailEnd/>
              </a:ln>
            </p:spPr>
            <p:txBody>
              <a:bodyPr/>
              <a:lstStyle/>
              <a:p>
                <a:endParaRPr lang="zh-CN" altLang="en-US"/>
              </a:p>
            </p:txBody>
          </p:sp>
          <p:sp>
            <p:nvSpPr>
              <p:cNvPr id="135" name="Freeform 510"/>
              <p:cNvSpPr>
                <a:spLocks/>
              </p:cNvSpPr>
              <p:nvPr/>
            </p:nvSpPr>
            <p:spPr bwMode="auto">
              <a:xfrm>
                <a:off x="1414463" y="4217989"/>
                <a:ext cx="12700" cy="9525"/>
              </a:xfrm>
              <a:custGeom>
                <a:avLst/>
                <a:gdLst>
                  <a:gd name="T0" fmla="*/ 2147483646 w 8"/>
                  <a:gd name="T1" fmla="*/ 2147483646 h 6"/>
                  <a:gd name="T2" fmla="*/ 0 w 8"/>
                  <a:gd name="T3" fmla="*/ 2147483646 h 6"/>
                  <a:gd name="T4" fmla="*/ 2147483646 w 8"/>
                  <a:gd name="T5" fmla="*/ 0 h 6"/>
                  <a:gd name="T6" fmla="*/ 2147483646 w 8"/>
                  <a:gd name="T7" fmla="*/ 2147483646 h 6"/>
                  <a:gd name="T8" fmla="*/ 2147483646 w 8"/>
                  <a:gd name="T9" fmla="*/ 2147483646 h 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 h="6">
                    <a:moveTo>
                      <a:pt x="6" y="6"/>
                    </a:moveTo>
                    <a:cubicBezTo>
                      <a:pt x="4" y="4"/>
                      <a:pt x="2" y="3"/>
                      <a:pt x="0" y="3"/>
                    </a:cubicBezTo>
                    <a:cubicBezTo>
                      <a:pt x="1" y="0"/>
                      <a:pt x="1" y="0"/>
                      <a:pt x="1" y="0"/>
                    </a:cubicBezTo>
                    <a:cubicBezTo>
                      <a:pt x="3" y="1"/>
                      <a:pt x="6" y="2"/>
                      <a:pt x="8" y="3"/>
                    </a:cubicBezTo>
                    <a:lnTo>
                      <a:pt x="6" y="6"/>
                    </a:lnTo>
                    <a:close/>
                  </a:path>
                </a:pathLst>
              </a:custGeom>
              <a:grpFill/>
              <a:ln w="9525">
                <a:solidFill>
                  <a:srgbClr val="000000"/>
                </a:solidFill>
                <a:round/>
                <a:headEnd/>
                <a:tailEnd/>
              </a:ln>
            </p:spPr>
            <p:txBody>
              <a:bodyPr/>
              <a:lstStyle/>
              <a:p>
                <a:endParaRPr lang="zh-CN" altLang="en-US"/>
              </a:p>
            </p:txBody>
          </p:sp>
          <p:sp>
            <p:nvSpPr>
              <p:cNvPr id="136" name="Freeform 511"/>
              <p:cNvSpPr>
                <a:spLocks/>
              </p:cNvSpPr>
              <p:nvPr/>
            </p:nvSpPr>
            <p:spPr bwMode="auto">
              <a:xfrm>
                <a:off x="1379538" y="4214814"/>
                <a:ext cx="26988" cy="12700"/>
              </a:xfrm>
              <a:custGeom>
                <a:avLst/>
                <a:gdLst>
                  <a:gd name="T0" fmla="*/ 2147483646 w 18"/>
                  <a:gd name="T1" fmla="*/ 2147483646 h 8"/>
                  <a:gd name="T2" fmla="*/ 0 w 18"/>
                  <a:gd name="T3" fmla="*/ 2147483646 h 8"/>
                  <a:gd name="T4" fmla="*/ 2147483646 w 18"/>
                  <a:gd name="T5" fmla="*/ 2147483646 h 8"/>
                  <a:gd name="T6" fmla="*/ 2147483646 w 18"/>
                  <a:gd name="T7" fmla="*/ 2147483646 h 8"/>
                  <a:gd name="T8" fmla="*/ 2147483646 w 18"/>
                  <a:gd name="T9" fmla="*/ 2147483646 h 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 h="8">
                    <a:moveTo>
                      <a:pt x="2" y="8"/>
                    </a:moveTo>
                    <a:cubicBezTo>
                      <a:pt x="0" y="5"/>
                      <a:pt x="0" y="5"/>
                      <a:pt x="0" y="5"/>
                    </a:cubicBezTo>
                    <a:cubicBezTo>
                      <a:pt x="5" y="2"/>
                      <a:pt x="12" y="0"/>
                      <a:pt x="18" y="1"/>
                    </a:cubicBezTo>
                    <a:cubicBezTo>
                      <a:pt x="18" y="4"/>
                      <a:pt x="18" y="4"/>
                      <a:pt x="18" y="4"/>
                    </a:cubicBezTo>
                    <a:cubicBezTo>
                      <a:pt x="12" y="3"/>
                      <a:pt x="6" y="4"/>
                      <a:pt x="2" y="8"/>
                    </a:cubicBezTo>
                    <a:close/>
                  </a:path>
                </a:pathLst>
              </a:custGeom>
              <a:grpFill/>
              <a:ln w="9525">
                <a:solidFill>
                  <a:srgbClr val="000000"/>
                </a:solidFill>
                <a:round/>
                <a:headEnd/>
                <a:tailEnd/>
              </a:ln>
            </p:spPr>
            <p:txBody>
              <a:bodyPr/>
              <a:lstStyle/>
              <a:p>
                <a:endParaRPr lang="zh-CN" altLang="en-US"/>
              </a:p>
            </p:txBody>
          </p:sp>
          <p:sp>
            <p:nvSpPr>
              <p:cNvPr id="137" name="Freeform 512"/>
              <p:cNvSpPr>
                <a:spLocks/>
              </p:cNvSpPr>
              <p:nvPr/>
            </p:nvSpPr>
            <p:spPr bwMode="auto">
              <a:xfrm>
                <a:off x="1360488" y="4227514"/>
                <a:ext cx="15875" cy="31750"/>
              </a:xfrm>
              <a:custGeom>
                <a:avLst/>
                <a:gdLst>
                  <a:gd name="T0" fmla="*/ 2147483646 w 10"/>
                  <a:gd name="T1" fmla="*/ 2147483646 h 20"/>
                  <a:gd name="T2" fmla="*/ 0 w 10"/>
                  <a:gd name="T3" fmla="*/ 2147483646 h 20"/>
                  <a:gd name="T4" fmla="*/ 2147483646 w 10"/>
                  <a:gd name="T5" fmla="*/ 0 h 20"/>
                  <a:gd name="T6" fmla="*/ 2147483646 w 10"/>
                  <a:gd name="T7" fmla="*/ 2147483646 h 20"/>
                  <a:gd name="T8" fmla="*/ 2147483646 w 10"/>
                  <a:gd name="T9" fmla="*/ 2147483646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 h="20">
                    <a:moveTo>
                      <a:pt x="3" y="20"/>
                    </a:moveTo>
                    <a:cubicBezTo>
                      <a:pt x="0" y="20"/>
                      <a:pt x="0" y="20"/>
                      <a:pt x="0" y="20"/>
                    </a:cubicBezTo>
                    <a:cubicBezTo>
                      <a:pt x="0" y="13"/>
                      <a:pt x="3" y="6"/>
                      <a:pt x="8" y="0"/>
                    </a:cubicBezTo>
                    <a:cubicBezTo>
                      <a:pt x="10" y="3"/>
                      <a:pt x="10" y="3"/>
                      <a:pt x="10" y="3"/>
                    </a:cubicBezTo>
                    <a:cubicBezTo>
                      <a:pt x="5" y="7"/>
                      <a:pt x="3" y="14"/>
                      <a:pt x="3" y="20"/>
                    </a:cubicBezTo>
                    <a:close/>
                  </a:path>
                </a:pathLst>
              </a:custGeom>
              <a:grpFill/>
              <a:ln w="9525">
                <a:solidFill>
                  <a:srgbClr val="000000"/>
                </a:solidFill>
                <a:round/>
                <a:headEnd/>
                <a:tailEnd/>
              </a:ln>
            </p:spPr>
            <p:txBody>
              <a:bodyPr/>
              <a:lstStyle/>
              <a:p>
                <a:endParaRPr lang="zh-CN" altLang="en-US"/>
              </a:p>
            </p:txBody>
          </p:sp>
          <p:sp>
            <p:nvSpPr>
              <p:cNvPr id="138" name="Freeform 513"/>
              <p:cNvSpPr>
                <a:spLocks/>
              </p:cNvSpPr>
              <p:nvPr/>
            </p:nvSpPr>
            <p:spPr bwMode="auto">
              <a:xfrm>
                <a:off x="1385888" y="4259264"/>
                <a:ext cx="19050" cy="38100"/>
              </a:xfrm>
              <a:custGeom>
                <a:avLst/>
                <a:gdLst>
                  <a:gd name="T0" fmla="*/ 2147483646 w 13"/>
                  <a:gd name="T1" fmla="*/ 2147483646 h 25"/>
                  <a:gd name="T2" fmla="*/ 0 w 13"/>
                  <a:gd name="T3" fmla="*/ 2147483646 h 25"/>
                  <a:gd name="T4" fmla="*/ 2147483646 w 13"/>
                  <a:gd name="T5" fmla="*/ 0 h 25"/>
                  <a:gd name="T6" fmla="*/ 2147483646 w 13"/>
                  <a:gd name="T7" fmla="*/ 0 h 25"/>
                  <a:gd name="T8" fmla="*/ 2147483646 w 13"/>
                  <a:gd name="T9" fmla="*/ 2147483646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 h="25">
                    <a:moveTo>
                      <a:pt x="2" y="25"/>
                    </a:moveTo>
                    <a:cubicBezTo>
                      <a:pt x="0" y="23"/>
                      <a:pt x="0" y="23"/>
                      <a:pt x="0" y="23"/>
                    </a:cubicBezTo>
                    <a:cubicBezTo>
                      <a:pt x="7" y="17"/>
                      <a:pt x="10" y="9"/>
                      <a:pt x="10" y="0"/>
                    </a:cubicBezTo>
                    <a:cubicBezTo>
                      <a:pt x="13" y="0"/>
                      <a:pt x="13" y="0"/>
                      <a:pt x="13" y="0"/>
                    </a:cubicBezTo>
                    <a:cubicBezTo>
                      <a:pt x="13" y="10"/>
                      <a:pt x="9" y="19"/>
                      <a:pt x="2" y="25"/>
                    </a:cubicBezTo>
                    <a:close/>
                  </a:path>
                </a:pathLst>
              </a:custGeom>
              <a:grpFill/>
              <a:ln w="9525">
                <a:solidFill>
                  <a:srgbClr val="000000"/>
                </a:solidFill>
                <a:round/>
                <a:headEnd/>
                <a:tailEnd/>
              </a:ln>
            </p:spPr>
            <p:txBody>
              <a:bodyPr/>
              <a:lstStyle/>
              <a:p>
                <a:endParaRPr lang="zh-CN" altLang="en-US"/>
              </a:p>
            </p:txBody>
          </p:sp>
          <p:sp>
            <p:nvSpPr>
              <p:cNvPr id="139" name="Freeform 514"/>
              <p:cNvSpPr>
                <a:spLocks/>
              </p:cNvSpPr>
              <p:nvPr/>
            </p:nvSpPr>
            <p:spPr bwMode="auto">
              <a:xfrm>
                <a:off x="1376363" y="4246564"/>
                <a:ext cx="39688" cy="53975"/>
              </a:xfrm>
              <a:custGeom>
                <a:avLst/>
                <a:gdLst>
                  <a:gd name="T0" fmla="*/ 2147483646 w 26"/>
                  <a:gd name="T1" fmla="*/ 2147483646 h 35"/>
                  <a:gd name="T2" fmla="*/ 2147483646 w 26"/>
                  <a:gd name="T3" fmla="*/ 2147483646 h 35"/>
                  <a:gd name="T4" fmla="*/ 2147483646 w 26"/>
                  <a:gd name="T5" fmla="*/ 2147483646 h 35"/>
                  <a:gd name="T6" fmla="*/ 2147483646 w 26"/>
                  <a:gd name="T7" fmla="*/ 2147483646 h 35"/>
                  <a:gd name="T8" fmla="*/ 2147483646 w 26"/>
                  <a:gd name="T9" fmla="*/ 2147483646 h 35"/>
                  <a:gd name="T10" fmla="*/ 2147483646 w 26"/>
                  <a:gd name="T11" fmla="*/ 2147483646 h 35"/>
                  <a:gd name="T12" fmla="*/ 0 w 26"/>
                  <a:gd name="T13" fmla="*/ 2147483646 h 35"/>
                  <a:gd name="T14" fmla="*/ 2147483646 w 26"/>
                  <a:gd name="T15" fmla="*/ 2147483646 h 35"/>
                  <a:gd name="T16" fmla="*/ 2147483646 w 26"/>
                  <a:gd name="T17" fmla="*/ 0 h 35"/>
                  <a:gd name="T18" fmla="*/ 2147483646 w 26"/>
                  <a:gd name="T19" fmla="*/ 2147483646 h 35"/>
                  <a:gd name="T20" fmla="*/ 2147483646 w 26"/>
                  <a:gd name="T21" fmla="*/ 2147483646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6" h="35">
                    <a:moveTo>
                      <a:pt x="16" y="35"/>
                    </a:moveTo>
                    <a:cubicBezTo>
                      <a:pt x="13" y="33"/>
                      <a:pt x="13" y="33"/>
                      <a:pt x="13" y="33"/>
                    </a:cubicBezTo>
                    <a:cubicBezTo>
                      <a:pt x="19" y="26"/>
                      <a:pt x="23" y="17"/>
                      <a:pt x="23" y="8"/>
                    </a:cubicBezTo>
                    <a:cubicBezTo>
                      <a:pt x="23" y="5"/>
                      <a:pt x="20" y="3"/>
                      <a:pt x="17" y="3"/>
                    </a:cubicBezTo>
                    <a:cubicBezTo>
                      <a:pt x="15" y="3"/>
                      <a:pt x="12" y="5"/>
                      <a:pt x="12" y="8"/>
                    </a:cubicBezTo>
                    <a:cubicBezTo>
                      <a:pt x="12" y="17"/>
                      <a:pt x="9" y="24"/>
                      <a:pt x="2" y="30"/>
                    </a:cubicBezTo>
                    <a:cubicBezTo>
                      <a:pt x="0" y="28"/>
                      <a:pt x="0" y="28"/>
                      <a:pt x="0" y="28"/>
                    </a:cubicBezTo>
                    <a:cubicBezTo>
                      <a:pt x="6" y="23"/>
                      <a:pt x="9" y="16"/>
                      <a:pt x="9" y="8"/>
                    </a:cubicBezTo>
                    <a:cubicBezTo>
                      <a:pt x="9" y="4"/>
                      <a:pt x="13" y="0"/>
                      <a:pt x="17" y="0"/>
                    </a:cubicBezTo>
                    <a:cubicBezTo>
                      <a:pt x="22" y="0"/>
                      <a:pt x="26" y="4"/>
                      <a:pt x="26" y="8"/>
                    </a:cubicBezTo>
                    <a:cubicBezTo>
                      <a:pt x="26" y="18"/>
                      <a:pt x="22" y="28"/>
                      <a:pt x="16" y="35"/>
                    </a:cubicBezTo>
                    <a:close/>
                  </a:path>
                </a:pathLst>
              </a:custGeom>
              <a:grpFill/>
              <a:ln w="9525">
                <a:solidFill>
                  <a:srgbClr val="000000"/>
                </a:solidFill>
                <a:round/>
                <a:headEnd/>
                <a:tailEnd/>
              </a:ln>
            </p:spPr>
            <p:txBody>
              <a:bodyPr/>
              <a:lstStyle/>
              <a:p>
                <a:endParaRPr lang="zh-CN" altLang="en-US"/>
              </a:p>
            </p:txBody>
          </p:sp>
          <p:sp>
            <p:nvSpPr>
              <p:cNvPr id="140" name="Freeform 515"/>
              <p:cNvSpPr>
                <a:spLocks/>
              </p:cNvSpPr>
              <p:nvPr/>
            </p:nvSpPr>
            <p:spPr bwMode="auto">
              <a:xfrm>
                <a:off x="1409701" y="4273551"/>
                <a:ext cx="15875" cy="26988"/>
              </a:xfrm>
              <a:custGeom>
                <a:avLst/>
                <a:gdLst>
                  <a:gd name="T0" fmla="*/ 2147483646 w 10"/>
                  <a:gd name="T1" fmla="*/ 2147483646 h 18"/>
                  <a:gd name="T2" fmla="*/ 0 w 10"/>
                  <a:gd name="T3" fmla="*/ 2147483646 h 18"/>
                  <a:gd name="T4" fmla="*/ 2147483646 w 10"/>
                  <a:gd name="T5" fmla="*/ 0 h 18"/>
                  <a:gd name="T6" fmla="*/ 2147483646 w 10"/>
                  <a:gd name="T7" fmla="*/ 0 h 18"/>
                  <a:gd name="T8" fmla="*/ 2147483646 w 10"/>
                  <a:gd name="T9" fmla="*/ 2147483646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 h="18">
                    <a:moveTo>
                      <a:pt x="3" y="18"/>
                    </a:moveTo>
                    <a:cubicBezTo>
                      <a:pt x="0" y="16"/>
                      <a:pt x="0" y="16"/>
                      <a:pt x="0" y="16"/>
                    </a:cubicBezTo>
                    <a:cubicBezTo>
                      <a:pt x="3" y="11"/>
                      <a:pt x="5" y="5"/>
                      <a:pt x="7" y="0"/>
                    </a:cubicBezTo>
                    <a:cubicBezTo>
                      <a:pt x="10" y="0"/>
                      <a:pt x="10" y="0"/>
                      <a:pt x="10" y="0"/>
                    </a:cubicBezTo>
                    <a:cubicBezTo>
                      <a:pt x="8" y="6"/>
                      <a:pt x="6" y="12"/>
                      <a:pt x="3" y="18"/>
                    </a:cubicBezTo>
                    <a:close/>
                  </a:path>
                </a:pathLst>
              </a:custGeom>
              <a:grpFill/>
              <a:ln w="9525">
                <a:solidFill>
                  <a:srgbClr val="000000"/>
                </a:solidFill>
                <a:round/>
                <a:headEnd/>
                <a:tailEnd/>
              </a:ln>
            </p:spPr>
            <p:txBody>
              <a:bodyPr/>
              <a:lstStyle/>
              <a:p>
                <a:endParaRPr lang="zh-CN" altLang="en-US"/>
              </a:p>
            </p:txBody>
          </p:sp>
          <p:sp>
            <p:nvSpPr>
              <p:cNvPr id="141" name="Freeform 516"/>
              <p:cNvSpPr>
                <a:spLocks/>
              </p:cNvSpPr>
              <p:nvPr/>
            </p:nvSpPr>
            <p:spPr bwMode="auto">
              <a:xfrm>
                <a:off x="1419226" y="4246564"/>
                <a:ext cx="6350" cy="19050"/>
              </a:xfrm>
              <a:custGeom>
                <a:avLst/>
                <a:gdLst>
                  <a:gd name="T0" fmla="*/ 2147483646 w 4"/>
                  <a:gd name="T1" fmla="*/ 2147483646 h 12"/>
                  <a:gd name="T2" fmla="*/ 2147483646 w 4"/>
                  <a:gd name="T3" fmla="*/ 2147483646 h 12"/>
                  <a:gd name="T4" fmla="*/ 2147483646 w 4"/>
                  <a:gd name="T5" fmla="*/ 2147483646 h 12"/>
                  <a:gd name="T6" fmla="*/ 0 w 4"/>
                  <a:gd name="T7" fmla="*/ 2147483646 h 12"/>
                  <a:gd name="T8" fmla="*/ 2147483646 w 4"/>
                  <a:gd name="T9" fmla="*/ 0 h 12"/>
                  <a:gd name="T10" fmla="*/ 2147483646 w 4"/>
                  <a:gd name="T11" fmla="*/ 2147483646 h 12"/>
                  <a:gd name="T12" fmla="*/ 2147483646 w 4"/>
                  <a:gd name="T13" fmla="*/ 2147483646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 h="12">
                    <a:moveTo>
                      <a:pt x="4" y="12"/>
                    </a:moveTo>
                    <a:cubicBezTo>
                      <a:pt x="1" y="12"/>
                      <a:pt x="1" y="12"/>
                      <a:pt x="1" y="12"/>
                    </a:cubicBezTo>
                    <a:cubicBezTo>
                      <a:pt x="1" y="10"/>
                      <a:pt x="1" y="9"/>
                      <a:pt x="1" y="8"/>
                    </a:cubicBezTo>
                    <a:cubicBezTo>
                      <a:pt x="1" y="6"/>
                      <a:pt x="1" y="4"/>
                      <a:pt x="0" y="2"/>
                    </a:cubicBezTo>
                    <a:cubicBezTo>
                      <a:pt x="2" y="0"/>
                      <a:pt x="2" y="0"/>
                      <a:pt x="2" y="0"/>
                    </a:cubicBezTo>
                    <a:cubicBezTo>
                      <a:pt x="4" y="3"/>
                      <a:pt x="4" y="5"/>
                      <a:pt x="4" y="8"/>
                    </a:cubicBezTo>
                    <a:cubicBezTo>
                      <a:pt x="4" y="9"/>
                      <a:pt x="4" y="11"/>
                      <a:pt x="4" y="12"/>
                    </a:cubicBezTo>
                    <a:close/>
                  </a:path>
                </a:pathLst>
              </a:custGeom>
              <a:grpFill/>
              <a:ln w="9525">
                <a:solidFill>
                  <a:srgbClr val="000000"/>
                </a:solidFill>
                <a:round/>
                <a:headEnd/>
                <a:tailEnd/>
              </a:ln>
            </p:spPr>
            <p:txBody>
              <a:bodyPr/>
              <a:lstStyle/>
              <a:p>
                <a:endParaRPr lang="zh-CN" altLang="en-US"/>
              </a:p>
            </p:txBody>
          </p:sp>
          <p:sp>
            <p:nvSpPr>
              <p:cNvPr id="142" name="Freeform 517"/>
              <p:cNvSpPr>
                <a:spLocks/>
              </p:cNvSpPr>
              <p:nvPr/>
            </p:nvSpPr>
            <p:spPr bwMode="auto">
              <a:xfrm>
                <a:off x="1395413" y="4233864"/>
                <a:ext cx="23813" cy="12700"/>
              </a:xfrm>
              <a:custGeom>
                <a:avLst/>
                <a:gdLst>
                  <a:gd name="T0" fmla="*/ 2147483646 w 15"/>
                  <a:gd name="T1" fmla="*/ 2147483646 h 8"/>
                  <a:gd name="T2" fmla="*/ 2147483646 w 15"/>
                  <a:gd name="T3" fmla="*/ 2147483646 h 8"/>
                  <a:gd name="T4" fmla="*/ 0 w 15"/>
                  <a:gd name="T5" fmla="*/ 2147483646 h 8"/>
                  <a:gd name="T6" fmla="*/ 2147483646 w 15"/>
                  <a:gd name="T7" fmla="*/ 2147483646 h 8"/>
                  <a:gd name="T8" fmla="*/ 2147483646 w 15"/>
                  <a:gd name="T9" fmla="*/ 2147483646 h 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8">
                    <a:moveTo>
                      <a:pt x="13" y="8"/>
                    </a:moveTo>
                    <a:cubicBezTo>
                      <a:pt x="10" y="5"/>
                      <a:pt x="5" y="4"/>
                      <a:pt x="1" y="5"/>
                    </a:cubicBezTo>
                    <a:cubicBezTo>
                      <a:pt x="0" y="2"/>
                      <a:pt x="0" y="2"/>
                      <a:pt x="0" y="2"/>
                    </a:cubicBezTo>
                    <a:cubicBezTo>
                      <a:pt x="5" y="0"/>
                      <a:pt x="11" y="2"/>
                      <a:pt x="15" y="5"/>
                    </a:cubicBezTo>
                    <a:lnTo>
                      <a:pt x="13" y="8"/>
                    </a:lnTo>
                    <a:close/>
                  </a:path>
                </a:pathLst>
              </a:custGeom>
              <a:grpFill/>
              <a:ln w="9525">
                <a:solidFill>
                  <a:srgbClr val="000000"/>
                </a:solidFill>
                <a:round/>
                <a:headEnd/>
                <a:tailEnd/>
              </a:ln>
            </p:spPr>
            <p:txBody>
              <a:bodyPr/>
              <a:lstStyle/>
              <a:p>
                <a:endParaRPr lang="zh-CN" altLang="en-US"/>
              </a:p>
            </p:txBody>
          </p:sp>
          <p:sp>
            <p:nvSpPr>
              <p:cNvPr id="143" name="Freeform 518"/>
              <p:cNvSpPr>
                <a:spLocks/>
              </p:cNvSpPr>
              <p:nvPr/>
            </p:nvSpPr>
            <p:spPr bwMode="auto">
              <a:xfrm>
                <a:off x="1370013" y="4240214"/>
                <a:ext cx="22225" cy="44450"/>
              </a:xfrm>
              <a:custGeom>
                <a:avLst/>
                <a:gdLst>
                  <a:gd name="T0" fmla="*/ 2147483646 w 15"/>
                  <a:gd name="T1" fmla="*/ 2147483646 h 29"/>
                  <a:gd name="T2" fmla="*/ 0 w 15"/>
                  <a:gd name="T3" fmla="*/ 2147483646 h 29"/>
                  <a:gd name="T4" fmla="*/ 2147483646 w 15"/>
                  <a:gd name="T5" fmla="*/ 2147483646 h 29"/>
                  <a:gd name="T6" fmla="*/ 2147483646 w 15"/>
                  <a:gd name="T7" fmla="*/ 0 h 29"/>
                  <a:gd name="T8" fmla="*/ 2147483646 w 15"/>
                  <a:gd name="T9" fmla="*/ 2147483646 h 29"/>
                  <a:gd name="T10" fmla="*/ 2147483646 w 15"/>
                  <a:gd name="T11" fmla="*/ 2147483646 h 29"/>
                  <a:gd name="T12" fmla="*/ 2147483646 w 15"/>
                  <a:gd name="T13" fmla="*/ 2147483646 h 2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 h="29">
                    <a:moveTo>
                      <a:pt x="1" y="29"/>
                    </a:moveTo>
                    <a:cubicBezTo>
                      <a:pt x="0" y="27"/>
                      <a:pt x="0" y="27"/>
                      <a:pt x="0" y="27"/>
                    </a:cubicBezTo>
                    <a:cubicBezTo>
                      <a:pt x="4" y="23"/>
                      <a:pt x="7" y="18"/>
                      <a:pt x="7" y="12"/>
                    </a:cubicBezTo>
                    <a:cubicBezTo>
                      <a:pt x="7" y="7"/>
                      <a:pt x="9" y="3"/>
                      <a:pt x="13" y="0"/>
                    </a:cubicBezTo>
                    <a:cubicBezTo>
                      <a:pt x="15" y="2"/>
                      <a:pt x="15" y="2"/>
                      <a:pt x="15" y="2"/>
                    </a:cubicBezTo>
                    <a:cubicBezTo>
                      <a:pt x="12" y="4"/>
                      <a:pt x="10" y="8"/>
                      <a:pt x="10" y="12"/>
                    </a:cubicBezTo>
                    <a:cubicBezTo>
                      <a:pt x="10" y="19"/>
                      <a:pt x="7" y="25"/>
                      <a:pt x="1" y="29"/>
                    </a:cubicBezTo>
                    <a:close/>
                  </a:path>
                </a:pathLst>
              </a:custGeom>
              <a:grpFill/>
              <a:ln w="9525">
                <a:solidFill>
                  <a:srgbClr val="000000"/>
                </a:solidFill>
                <a:round/>
                <a:headEnd/>
                <a:tailEnd/>
              </a:ln>
            </p:spPr>
            <p:txBody>
              <a:bodyPr/>
              <a:lstStyle/>
              <a:p>
                <a:endParaRPr lang="zh-CN" altLang="en-US"/>
              </a:p>
            </p:txBody>
          </p:sp>
          <p:sp>
            <p:nvSpPr>
              <p:cNvPr id="144" name="Freeform 519"/>
              <p:cNvSpPr>
                <a:spLocks/>
              </p:cNvSpPr>
              <p:nvPr/>
            </p:nvSpPr>
            <p:spPr bwMode="auto">
              <a:xfrm>
                <a:off x="1401763" y="4225926"/>
                <a:ext cx="34925" cy="66675"/>
              </a:xfrm>
              <a:custGeom>
                <a:avLst/>
                <a:gdLst>
                  <a:gd name="T0" fmla="*/ 2147483646 w 22"/>
                  <a:gd name="T1" fmla="*/ 2147483646 h 43"/>
                  <a:gd name="T2" fmla="*/ 2147483646 w 22"/>
                  <a:gd name="T3" fmla="*/ 2147483646 h 43"/>
                  <a:gd name="T4" fmla="*/ 2147483646 w 22"/>
                  <a:gd name="T5" fmla="*/ 2147483646 h 43"/>
                  <a:gd name="T6" fmla="*/ 2147483646 w 22"/>
                  <a:gd name="T7" fmla="*/ 2147483646 h 43"/>
                  <a:gd name="T8" fmla="*/ 0 w 22"/>
                  <a:gd name="T9" fmla="*/ 2147483646 h 43"/>
                  <a:gd name="T10" fmla="*/ 0 w 22"/>
                  <a:gd name="T11" fmla="*/ 0 h 43"/>
                  <a:gd name="T12" fmla="*/ 2147483646 w 22"/>
                  <a:gd name="T13" fmla="*/ 2147483646 h 43"/>
                  <a:gd name="T14" fmla="*/ 2147483646 w 22"/>
                  <a:gd name="T15" fmla="*/ 2147483646 h 4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2" h="43">
                    <a:moveTo>
                      <a:pt x="18" y="43"/>
                    </a:moveTo>
                    <a:cubicBezTo>
                      <a:pt x="15" y="41"/>
                      <a:pt x="15" y="41"/>
                      <a:pt x="15" y="41"/>
                    </a:cubicBezTo>
                    <a:cubicBezTo>
                      <a:pt x="18" y="35"/>
                      <a:pt x="19" y="28"/>
                      <a:pt x="19" y="21"/>
                    </a:cubicBezTo>
                    <a:cubicBezTo>
                      <a:pt x="19" y="16"/>
                      <a:pt x="17" y="12"/>
                      <a:pt x="14" y="8"/>
                    </a:cubicBezTo>
                    <a:cubicBezTo>
                      <a:pt x="10" y="5"/>
                      <a:pt x="5" y="3"/>
                      <a:pt x="0" y="3"/>
                    </a:cubicBezTo>
                    <a:cubicBezTo>
                      <a:pt x="0" y="0"/>
                      <a:pt x="0" y="0"/>
                      <a:pt x="0" y="0"/>
                    </a:cubicBezTo>
                    <a:cubicBezTo>
                      <a:pt x="12" y="0"/>
                      <a:pt x="22" y="9"/>
                      <a:pt x="22" y="21"/>
                    </a:cubicBezTo>
                    <a:cubicBezTo>
                      <a:pt x="22" y="29"/>
                      <a:pt x="21" y="36"/>
                      <a:pt x="18" y="43"/>
                    </a:cubicBezTo>
                    <a:close/>
                  </a:path>
                </a:pathLst>
              </a:custGeom>
              <a:grpFill/>
              <a:ln w="9525">
                <a:solidFill>
                  <a:srgbClr val="000000"/>
                </a:solidFill>
                <a:round/>
                <a:headEnd/>
                <a:tailEnd/>
              </a:ln>
            </p:spPr>
            <p:txBody>
              <a:bodyPr/>
              <a:lstStyle/>
              <a:p>
                <a:endParaRPr lang="zh-CN" altLang="en-US"/>
              </a:p>
            </p:txBody>
          </p:sp>
          <p:sp>
            <p:nvSpPr>
              <p:cNvPr id="145" name="Freeform 520"/>
              <p:cNvSpPr>
                <a:spLocks/>
              </p:cNvSpPr>
              <p:nvPr/>
            </p:nvSpPr>
            <p:spPr bwMode="auto">
              <a:xfrm>
                <a:off x="1379538" y="4225926"/>
                <a:ext cx="17463" cy="12700"/>
              </a:xfrm>
              <a:custGeom>
                <a:avLst/>
                <a:gdLst>
                  <a:gd name="T0" fmla="*/ 2147483646 w 12"/>
                  <a:gd name="T1" fmla="*/ 2147483646 h 8"/>
                  <a:gd name="T2" fmla="*/ 0 w 12"/>
                  <a:gd name="T3" fmla="*/ 2147483646 h 8"/>
                  <a:gd name="T4" fmla="*/ 2147483646 w 12"/>
                  <a:gd name="T5" fmla="*/ 0 h 8"/>
                  <a:gd name="T6" fmla="*/ 2147483646 w 12"/>
                  <a:gd name="T7" fmla="*/ 2147483646 h 8"/>
                  <a:gd name="T8" fmla="*/ 2147483646 w 12"/>
                  <a:gd name="T9" fmla="*/ 2147483646 h 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 h="8">
                    <a:moveTo>
                      <a:pt x="2" y="8"/>
                    </a:moveTo>
                    <a:cubicBezTo>
                      <a:pt x="0" y="6"/>
                      <a:pt x="0" y="6"/>
                      <a:pt x="0" y="6"/>
                    </a:cubicBezTo>
                    <a:cubicBezTo>
                      <a:pt x="3" y="3"/>
                      <a:pt x="7" y="1"/>
                      <a:pt x="11" y="0"/>
                    </a:cubicBezTo>
                    <a:cubicBezTo>
                      <a:pt x="12" y="3"/>
                      <a:pt x="12" y="3"/>
                      <a:pt x="12" y="3"/>
                    </a:cubicBezTo>
                    <a:cubicBezTo>
                      <a:pt x="8" y="4"/>
                      <a:pt x="5" y="5"/>
                      <a:pt x="2" y="8"/>
                    </a:cubicBezTo>
                    <a:close/>
                  </a:path>
                </a:pathLst>
              </a:custGeom>
              <a:grpFill/>
              <a:ln w="9525">
                <a:solidFill>
                  <a:srgbClr val="000000"/>
                </a:solidFill>
                <a:round/>
                <a:headEnd/>
                <a:tailEnd/>
              </a:ln>
            </p:spPr>
            <p:txBody>
              <a:bodyPr/>
              <a:lstStyle/>
              <a:p>
                <a:endParaRPr lang="zh-CN" altLang="en-US"/>
              </a:p>
            </p:txBody>
          </p:sp>
          <p:sp>
            <p:nvSpPr>
              <p:cNvPr id="146" name="Freeform 521"/>
              <p:cNvSpPr>
                <a:spLocks/>
              </p:cNvSpPr>
              <p:nvPr/>
            </p:nvSpPr>
            <p:spPr bwMode="auto">
              <a:xfrm>
                <a:off x="1363663" y="4243389"/>
                <a:ext cx="14288" cy="33338"/>
              </a:xfrm>
              <a:custGeom>
                <a:avLst/>
                <a:gdLst>
                  <a:gd name="T0" fmla="*/ 2147483646 w 9"/>
                  <a:gd name="T1" fmla="*/ 2147483646 h 21"/>
                  <a:gd name="T2" fmla="*/ 0 w 9"/>
                  <a:gd name="T3" fmla="*/ 2147483646 h 21"/>
                  <a:gd name="T4" fmla="*/ 2147483646 w 9"/>
                  <a:gd name="T5" fmla="*/ 2147483646 h 21"/>
                  <a:gd name="T6" fmla="*/ 2147483646 w 9"/>
                  <a:gd name="T7" fmla="*/ 0 h 21"/>
                  <a:gd name="T8" fmla="*/ 2147483646 w 9"/>
                  <a:gd name="T9" fmla="*/ 2147483646 h 21"/>
                  <a:gd name="T10" fmla="*/ 2147483646 w 9"/>
                  <a:gd name="T11" fmla="*/ 2147483646 h 21"/>
                  <a:gd name="T12" fmla="*/ 2147483646 w 9"/>
                  <a:gd name="T13" fmla="*/ 2147483646 h 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 h="21">
                    <a:moveTo>
                      <a:pt x="2" y="21"/>
                    </a:moveTo>
                    <a:cubicBezTo>
                      <a:pt x="0" y="19"/>
                      <a:pt x="0" y="19"/>
                      <a:pt x="0" y="19"/>
                    </a:cubicBezTo>
                    <a:cubicBezTo>
                      <a:pt x="3" y="17"/>
                      <a:pt x="4" y="13"/>
                      <a:pt x="4" y="10"/>
                    </a:cubicBezTo>
                    <a:cubicBezTo>
                      <a:pt x="4" y="7"/>
                      <a:pt x="5" y="3"/>
                      <a:pt x="7" y="0"/>
                    </a:cubicBezTo>
                    <a:cubicBezTo>
                      <a:pt x="9" y="1"/>
                      <a:pt x="9" y="1"/>
                      <a:pt x="9" y="1"/>
                    </a:cubicBezTo>
                    <a:cubicBezTo>
                      <a:pt x="8" y="4"/>
                      <a:pt x="7" y="7"/>
                      <a:pt x="7" y="10"/>
                    </a:cubicBezTo>
                    <a:cubicBezTo>
                      <a:pt x="7" y="14"/>
                      <a:pt x="5" y="18"/>
                      <a:pt x="2" y="21"/>
                    </a:cubicBezTo>
                    <a:close/>
                  </a:path>
                </a:pathLst>
              </a:custGeom>
              <a:grpFill/>
              <a:ln w="9525">
                <a:solidFill>
                  <a:srgbClr val="000000"/>
                </a:solidFill>
                <a:round/>
                <a:headEnd/>
                <a:tailEnd/>
              </a:ln>
            </p:spPr>
            <p:txBody>
              <a:bodyPr/>
              <a:lstStyle/>
              <a:p>
                <a:endParaRPr lang="zh-CN" altLang="en-US"/>
              </a:p>
            </p:txBody>
          </p:sp>
        </p:grpSp>
        <p:grpSp>
          <p:nvGrpSpPr>
            <p:cNvPr id="68" name="组合 536"/>
            <p:cNvGrpSpPr>
              <a:grpSpLocks/>
            </p:cNvGrpSpPr>
            <p:nvPr/>
          </p:nvGrpSpPr>
          <p:grpSpPr bwMode="auto">
            <a:xfrm>
              <a:off x="3662858" y="5029448"/>
              <a:ext cx="581025" cy="753653"/>
              <a:chOff x="8832851" y="749300"/>
              <a:chExt cx="581025" cy="793750"/>
            </a:xfrm>
            <a:solidFill>
              <a:srgbClr val="00B0F0"/>
            </a:solidFill>
          </p:grpSpPr>
          <p:sp>
            <p:nvSpPr>
              <p:cNvPr id="69" name="Freeform 663"/>
              <p:cNvSpPr>
                <a:spLocks noEditPoints="1"/>
              </p:cNvSpPr>
              <p:nvPr/>
            </p:nvSpPr>
            <p:spPr bwMode="auto">
              <a:xfrm>
                <a:off x="8923338" y="749300"/>
                <a:ext cx="290513" cy="76200"/>
              </a:xfrm>
              <a:custGeom>
                <a:avLst/>
                <a:gdLst>
                  <a:gd name="T0" fmla="*/ 2147483646 w 187"/>
                  <a:gd name="T1" fmla="*/ 2147483646 h 49"/>
                  <a:gd name="T2" fmla="*/ 0 w 187"/>
                  <a:gd name="T3" fmla="*/ 2147483646 h 49"/>
                  <a:gd name="T4" fmla="*/ 2147483646 w 187"/>
                  <a:gd name="T5" fmla="*/ 0 h 49"/>
                  <a:gd name="T6" fmla="*/ 2147483646 w 187"/>
                  <a:gd name="T7" fmla="*/ 2147483646 h 49"/>
                  <a:gd name="T8" fmla="*/ 2147483646 w 187"/>
                  <a:gd name="T9" fmla="*/ 2147483646 h 49"/>
                  <a:gd name="T10" fmla="*/ 2147483646 w 187"/>
                  <a:gd name="T11" fmla="*/ 2147483646 h 49"/>
                  <a:gd name="T12" fmla="*/ 2147483646 w 187"/>
                  <a:gd name="T13" fmla="*/ 2147483646 h 49"/>
                  <a:gd name="T14" fmla="*/ 2147483646 w 187"/>
                  <a:gd name="T15" fmla="*/ 2147483646 h 49"/>
                  <a:gd name="T16" fmla="*/ 2147483646 w 187"/>
                  <a:gd name="T17" fmla="*/ 2147483646 h 49"/>
                  <a:gd name="T18" fmla="*/ 2147483646 w 187"/>
                  <a:gd name="T19" fmla="*/ 2147483646 h 4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7" h="49">
                    <a:moveTo>
                      <a:pt x="93" y="49"/>
                    </a:moveTo>
                    <a:cubicBezTo>
                      <a:pt x="61" y="49"/>
                      <a:pt x="0" y="44"/>
                      <a:pt x="0" y="25"/>
                    </a:cubicBezTo>
                    <a:cubicBezTo>
                      <a:pt x="0" y="5"/>
                      <a:pt x="61" y="0"/>
                      <a:pt x="93" y="0"/>
                    </a:cubicBezTo>
                    <a:cubicBezTo>
                      <a:pt x="126" y="0"/>
                      <a:pt x="187" y="5"/>
                      <a:pt x="187" y="25"/>
                    </a:cubicBezTo>
                    <a:cubicBezTo>
                      <a:pt x="187" y="44"/>
                      <a:pt x="126" y="49"/>
                      <a:pt x="93" y="49"/>
                    </a:cubicBezTo>
                    <a:close/>
                    <a:moveTo>
                      <a:pt x="93" y="8"/>
                    </a:moveTo>
                    <a:cubicBezTo>
                      <a:pt x="38" y="8"/>
                      <a:pt x="8" y="19"/>
                      <a:pt x="8" y="25"/>
                    </a:cubicBezTo>
                    <a:cubicBezTo>
                      <a:pt x="8" y="30"/>
                      <a:pt x="38" y="41"/>
                      <a:pt x="93" y="41"/>
                    </a:cubicBezTo>
                    <a:cubicBezTo>
                      <a:pt x="149" y="41"/>
                      <a:pt x="179" y="30"/>
                      <a:pt x="179" y="25"/>
                    </a:cubicBezTo>
                    <a:cubicBezTo>
                      <a:pt x="179" y="19"/>
                      <a:pt x="149" y="8"/>
                      <a:pt x="93" y="8"/>
                    </a:cubicBezTo>
                    <a:close/>
                  </a:path>
                </a:pathLst>
              </a:custGeom>
              <a:grpFill/>
              <a:ln w="9525">
                <a:solidFill>
                  <a:srgbClr val="000000"/>
                </a:solidFill>
                <a:round/>
                <a:headEnd/>
                <a:tailEnd/>
              </a:ln>
            </p:spPr>
            <p:txBody>
              <a:bodyPr/>
              <a:lstStyle/>
              <a:p>
                <a:endParaRPr lang="zh-CN" altLang="en-US"/>
              </a:p>
            </p:txBody>
          </p:sp>
          <p:sp>
            <p:nvSpPr>
              <p:cNvPr id="70" name="Freeform 664"/>
              <p:cNvSpPr>
                <a:spLocks noEditPoints="1"/>
              </p:cNvSpPr>
              <p:nvPr/>
            </p:nvSpPr>
            <p:spPr bwMode="auto">
              <a:xfrm>
                <a:off x="9018588" y="769938"/>
                <a:ext cx="100013" cy="26987"/>
              </a:xfrm>
              <a:custGeom>
                <a:avLst/>
                <a:gdLst>
                  <a:gd name="T0" fmla="*/ 2147483646 w 65"/>
                  <a:gd name="T1" fmla="*/ 2147483646 h 18"/>
                  <a:gd name="T2" fmla="*/ 0 w 65"/>
                  <a:gd name="T3" fmla="*/ 2147483646 h 18"/>
                  <a:gd name="T4" fmla="*/ 2147483646 w 65"/>
                  <a:gd name="T5" fmla="*/ 0 h 18"/>
                  <a:gd name="T6" fmla="*/ 2147483646 w 65"/>
                  <a:gd name="T7" fmla="*/ 2147483646 h 18"/>
                  <a:gd name="T8" fmla="*/ 2147483646 w 65"/>
                  <a:gd name="T9" fmla="*/ 2147483646 h 18"/>
                  <a:gd name="T10" fmla="*/ 2147483646 w 65"/>
                  <a:gd name="T11" fmla="*/ 2147483646 h 18"/>
                  <a:gd name="T12" fmla="*/ 2147483646 w 65"/>
                  <a:gd name="T13" fmla="*/ 2147483646 h 18"/>
                  <a:gd name="T14" fmla="*/ 2147483646 w 65"/>
                  <a:gd name="T15" fmla="*/ 2147483646 h 18"/>
                  <a:gd name="T16" fmla="*/ 2147483646 w 65"/>
                  <a:gd name="T17" fmla="*/ 2147483646 h 18"/>
                  <a:gd name="T18" fmla="*/ 2147483646 w 65"/>
                  <a:gd name="T19" fmla="*/ 2147483646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5" h="18">
                    <a:moveTo>
                      <a:pt x="32" y="18"/>
                    </a:moveTo>
                    <a:cubicBezTo>
                      <a:pt x="20" y="18"/>
                      <a:pt x="0" y="16"/>
                      <a:pt x="0" y="9"/>
                    </a:cubicBezTo>
                    <a:cubicBezTo>
                      <a:pt x="0" y="2"/>
                      <a:pt x="20" y="0"/>
                      <a:pt x="32" y="0"/>
                    </a:cubicBezTo>
                    <a:cubicBezTo>
                      <a:pt x="44" y="0"/>
                      <a:pt x="65" y="2"/>
                      <a:pt x="65" y="9"/>
                    </a:cubicBezTo>
                    <a:cubicBezTo>
                      <a:pt x="65" y="16"/>
                      <a:pt x="44" y="18"/>
                      <a:pt x="32" y="18"/>
                    </a:cubicBezTo>
                    <a:close/>
                    <a:moveTo>
                      <a:pt x="32" y="4"/>
                    </a:moveTo>
                    <a:cubicBezTo>
                      <a:pt x="15" y="4"/>
                      <a:pt x="5" y="7"/>
                      <a:pt x="4" y="9"/>
                    </a:cubicBezTo>
                    <a:cubicBezTo>
                      <a:pt x="5" y="11"/>
                      <a:pt x="15" y="14"/>
                      <a:pt x="32" y="14"/>
                    </a:cubicBezTo>
                    <a:cubicBezTo>
                      <a:pt x="50" y="14"/>
                      <a:pt x="60" y="11"/>
                      <a:pt x="61" y="9"/>
                    </a:cubicBezTo>
                    <a:cubicBezTo>
                      <a:pt x="60" y="7"/>
                      <a:pt x="50" y="4"/>
                      <a:pt x="32" y="4"/>
                    </a:cubicBezTo>
                    <a:close/>
                  </a:path>
                </a:pathLst>
              </a:custGeom>
              <a:grpFill/>
              <a:ln w="9525">
                <a:solidFill>
                  <a:srgbClr val="000000"/>
                </a:solidFill>
                <a:round/>
                <a:headEnd/>
                <a:tailEnd/>
              </a:ln>
            </p:spPr>
            <p:txBody>
              <a:bodyPr/>
              <a:lstStyle/>
              <a:p>
                <a:endParaRPr lang="zh-CN" altLang="en-US"/>
              </a:p>
            </p:txBody>
          </p:sp>
          <p:sp>
            <p:nvSpPr>
              <p:cNvPr id="71" name="Line 665"/>
              <p:cNvSpPr>
                <a:spLocks noChangeShapeType="1"/>
              </p:cNvSpPr>
              <p:nvPr/>
            </p:nvSpPr>
            <p:spPr bwMode="auto">
              <a:xfrm>
                <a:off x="9021763" y="784225"/>
                <a:ext cx="0" cy="0"/>
              </a:xfrm>
              <a:prstGeom prst="line">
                <a:avLst/>
              </a:prstGeom>
              <a:grpFill/>
              <a:ln w="6350">
                <a:solidFill>
                  <a:schemeClr val="tx1"/>
                </a:solidFill>
                <a:round/>
                <a:headEnd/>
                <a:tailEnd/>
              </a:ln>
              <a:extLst/>
            </p:spPr>
            <p:txBody>
              <a:bodyPr/>
              <a:lstStyle/>
              <a:p>
                <a:endParaRPr lang="zh-CN" altLang="en-US"/>
              </a:p>
            </p:txBody>
          </p:sp>
          <p:sp>
            <p:nvSpPr>
              <p:cNvPr id="72" name="Rectangle 666"/>
              <p:cNvSpPr>
                <a:spLocks noChangeArrowheads="1"/>
              </p:cNvSpPr>
              <p:nvPr/>
            </p:nvSpPr>
            <p:spPr bwMode="auto">
              <a:xfrm>
                <a:off x="9018588" y="784225"/>
                <a:ext cx="6350" cy="33337"/>
              </a:xfrm>
              <a:prstGeom prst="rect">
                <a:avLst/>
              </a:prstGeom>
              <a:grpFill/>
              <a:ln w="9525">
                <a:solidFill>
                  <a:srgbClr val="000000"/>
                </a:solidFill>
                <a:miter lim="800000"/>
                <a:headEnd/>
                <a:tailEnd/>
              </a:ln>
            </p:spPr>
            <p:txBody>
              <a:bodyPr/>
              <a:lstStyle/>
              <a:p>
                <a:endParaRPr lang="zh-CN" altLang="en-US">
                  <a:solidFill>
                    <a:srgbClr val="000000"/>
                  </a:solidFill>
                </a:endParaRPr>
              </a:p>
            </p:txBody>
          </p:sp>
          <p:sp>
            <p:nvSpPr>
              <p:cNvPr id="73" name="Rectangle 667"/>
              <p:cNvSpPr>
                <a:spLocks noChangeArrowheads="1"/>
              </p:cNvSpPr>
              <p:nvPr/>
            </p:nvSpPr>
            <p:spPr bwMode="auto">
              <a:xfrm>
                <a:off x="9112251" y="784225"/>
                <a:ext cx="6350" cy="33337"/>
              </a:xfrm>
              <a:prstGeom prst="rect">
                <a:avLst/>
              </a:prstGeom>
              <a:grpFill/>
              <a:ln w="9525">
                <a:solidFill>
                  <a:srgbClr val="000000"/>
                </a:solidFill>
                <a:miter lim="800000"/>
                <a:headEnd/>
                <a:tailEnd/>
              </a:ln>
            </p:spPr>
            <p:txBody>
              <a:bodyPr/>
              <a:lstStyle/>
              <a:p>
                <a:endParaRPr lang="zh-CN" altLang="en-US">
                  <a:solidFill>
                    <a:srgbClr val="000000"/>
                  </a:solidFill>
                </a:endParaRPr>
              </a:p>
            </p:txBody>
          </p:sp>
          <p:sp>
            <p:nvSpPr>
              <p:cNvPr id="74" name="Freeform 668"/>
              <p:cNvSpPr>
                <a:spLocks/>
              </p:cNvSpPr>
              <p:nvPr/>
            </p:nvSpPr>
            <p:spPr bwMode="auto">
              <a:xfrm>
                <a:off x="8923338" y="787400"/>
                <a:ext cx="290513" cy="84137"/>
              </a:xfrm>
              <a:custGeom>
                <a:avLst/>
                <a:gdLst>
                  <a:gd name="T0" fmla="*/ 2147483646 w 187"/>
                  <a:gd name="T1" fmla="*/ 2147483646 h 55"/>
                  <a:gd name="T2" fmla="*/ 2147483646 w 187"/>
                  <a:gd name="T3" fmla="*/ 2147483646 h 55"/>
                  <a:gd name="T4" fmla="*/ 0 w 187"/>
                  <a:gd name="T5" fmla="*/ 2147483646 h 55"/>
                  <a:gd name="T6" fmla="*/ 2147483646 w 187"/>
                  <a:gd name="T7" fmla="*/ 0 h 55"/>
                  <a:gd name="T8" fmla="*/ 2147483646 w 187"/>
                  <a:gd name="T9" fmla="*/ 2147483646 h 55"/>
                  <a:gd name="T10" fmla="*/ 2147483646 w 187"/>
                  <a:gd name="T11" fmla="*/ 2147483646 h 55"/>
                  <a:gd name="T12" fmla="*/ 2147483646 w 187"/>
                  <a:gd name="T13" fmla="*/ 2147483646 h 55"/>
                  <a:gd name="T14" fmla="*/ 2147483646 w 187"/>
                  <a:gd name="T15" fmla="*/ 2147483646 h 55"/>
                  <a:gd name="T16" fmla="*/ 2147483646 w 187"/>
                  <a:gd name="T17" fmla="*/ 2147483646 h 55"/>
                  <a:gd name="T18" fmla="*/ 2147483646 w 187"/>
                  <a:gd name="T19" fmla="*/ 0 h 55"/>
                  <a:gd name="T20" fmla="*/ 2147483646 w 187"/>
                  <a:gd name="T21" fmla="*/ 2147483646 h 55"/>
                  <a:gd name="T22" fmla="*/ 2147483646 w 187"/>
                  <a:gd name="T23" fmla="*/ 2147483646 h 55"/>
                  <a:gd name="T24" fmla="*/ 2147483646 w 187"/>
                  <a:gd name="T25" fmla="*/ 2147483646 h 5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87" h="55">
                    <a:moveTo>
                      <a:pt x="93" y="55"/>
                    </a:moveTo>
                    <a:cubicBezTo>
                      <a:pt x="60" y="55"/>
                      <a:pt x="4" y="50"/>
                      <a:pt x="3" y="33"/>
                    </a:cubicBezTo>
                    <a:cubicBezTo>
                      <a:pt x="0" y="1"/>
                      <a:pt x="0" y="1"/>
                      <a:pt x="0" y="1"/>
                    </a:cubicBezTo>
                    <a:cubicBezTo>
                      <a:pt x="8" y="0"/>
                      <a:pt x="8" y="0"/>
                      <a:pt x="8" y="0"/>
                    </a:cubicBezTo>
                    <a:cubicBezTo>
                      <a:pt x="11" y="32"/>
                      <a:pt x="11" y="32"/>
                      <a:pt x="11" y="32"/>
                    </a:cubicBezTo>
                    <a:cubicBezTo>
                      <a:pt x="11" y="32"/>
                      <a:pt x="11" y="32"/>
                      <a:pt x="11" y="32"/>
                    </a:cubicBezTo>
                    <a:cubicBezTo>
                      <a:pt x="12" y="37"/>
                      <a:pt x="42" y="47"/>
                      <a:pt x="93" y="47"/>
                    </a:cubicBezTo>
                    <a:cubicBezTo>
                      <a:pt x="145" y="47"/>
                      <a:pt x="175" y="37"/>
                      <a:pt x="175" y="32"/>
                    </a:cubicBezTo>
                    <a:cubicBezTo>
                      <a:pt x="175" y="32"/>
                      <a:pt x="175" y="32"/>
                      <a:pt x="175" y="32"/>
                    </a:cubicBezTo>
                    <a:cubicBezTo>
                      <a:pt x="179" y="0"/>
                      <a:pt x="179" y="0"/>
                      <a:pt x="179" y="0"/>
                    </a:cubicBezTo>
                    <a:cubicBezTo>
                      <a:pt x="187" y="1"/>
                      <a:pt x="187" y="1"/>
                      <a:pt x="187" y="1"/>
                    </a:cubicBezTo>
                    <a:cubicBezTo>
                      <a:pt x="183" y="33"/>
                      <a:pt x="183" y="33"/>
                      <a:pt x="183" y="33"/>
                    </a:cubicBezTo>
                    <a:cubicBezTo>
                      <a:pt x="183" y="50"/>
                      <a:pt x="127" y="55"/>
                      <a:pt x="93" y="55"/>
                    </a:cubicBezTo>
                    <a:close/>
                  </a:path>
                </a:pathLst>
              </a:custGeom>
              <a:grpFill/>
              <a:ln w="9525">
                <a:solidFill>
                  <a:srgbClr val="000000"/>
                </a:solidFill>
                <a:round/>
                <a:headEnd/>
                <a:tailEnd/>
              </a:ln>
            </p:spPr>
            <p:txBody>
              <a:bodyPr/>
              <a:lstStyle/>
              <a:p>
                <a:endParaRPr lang="zh-CN" altLang="en-US"/>
              </a:p>
            </p:txBody>
          </p:sp>
          <p:sp>
            <p:nvSpPr>
              <p:cNvPr id="75" name="Freeform 669"/>
              <p:cNvSpPr>
                <a:spLocks/>
              </p:cNvSpPr>
              <p:nvPr/>
            </p:nvSpPr>
            <p:spPr bwMode="auto">
              <a:xfrm>
                <a:off x="8872538" y="820738"/>
                <a:ext cx="392113" cy="96837"/>
              </a:xfrm>
              <a:custGeom>
                <a:avLst/>
                <a:gdLst>
                  <a:gd name="T0" fmla="*/ 2147483646 w 253"/>
                  <a:gd name="T1" fmla="*/ 2147483646 h 62"/>
                  <a:gd name="T2" fmla="*/ 0 w 253"/>
                  <a:gd name="T3" fmla="*/ 2147483646 h 62"/>
                  <a:gd name="T4" fmla="*/ 2147483646 w 253"/>
                  <a:gd name="T5" fmla="*/ 0 h 62"/>
                  <a:gd name="T6" fmla="*/ 2147483646 w 253"/>
                  <a:gd name="T7" fmla="*/ 2147483646 h 62"/>
                  <a:gd name="T8" fmla="*/ 2147483646 w 253"/>
                  <a:gd name="T9" fmla="*/ 2147483646 h 62"/>
                  <a:gd name="T10" fmla="*/ 2147483646 w 253"/>
                  <a:gd name="T11" fmla="*/ 2147483646 h 62"/>
                  <a:gd name="T12" fmla="*/ 2147483646 w 253"/>
                  <a:gd name="T13" fmla="*/ 2147483646 h 62"/>
                  <a:gd name="T14" fmla="*/ 2147483646 w 253"/>
                  <a:gd name="T15" fmla="*/ 2147483646 h 62"/>
                  <a:gd name="T16" fmla="*/ 2147483646 w 253"/>
                  <a:gd name="T17" fmla="*/ 0 h 62"/>
                  <a:gd name="T18" fmla="*/ 2147483646 w 253"/>
                  <a:gd name="T19" fmla="*/ 2147483646 h 62"/>
                  <a:gd name="T20" fmla="*/ 2147483646 w 253"/>
                  <a:gd name="T21" fmla="*/ 2147483646 h 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53" h="62">
                    <a:moveTo>
                      <a:pt x="126" y="62"/>
                    </a:moveTo>
                    <a:cubicBezTo>
                      <a:pt x="65" y="62"/>
                      <a:pt x="0" y="50"/>
                      <a:pt x="0" y="26"/>
                    </a:cubicBezTo>
                    <a:cubicBezTo>
                      <a:pt x="0" y="13"/>
                      <a:pt x="21" y="4"/>
                      <a:pt x="38" y="0"/>
                    </a:cubicBezTo>
                    <a:cubicBezTo>
                      <a:pt x="40" y="7"/>
                      <a:pt x="40" y="7"/>
                      <a:pt x="40" y="7"/>
                    </a:cubicBezTo>
                    <a:cubicBezTo>
                      <a:pt x="16" y="14"/>
                      <a:pt x="8" y="21"/>
                      <a:pt x="8" y="26"/>
                    </a:cubicBezTo>
                    <a:cubicBezTo>
                      <a:pt x="8" y="38"/>
                      <a:pt x="53" y="54"/>
                      <a:pt x="126" y="54"/>
                    </a:cubicBezTo>
                    <a:cubicBezTo>
                      <a:pt x="200" y="54"/>
                      <a:pt x="245" y="38"/>
                      <a:pt x="245" y="26"/>
                    </a:cubicBezTo>
                    <a:cubicBezTo>
                      <a:pt x="245" y="21"/>
                      <a:pt x="236" y="14"/>
                      <a:pt x="212" y="7"/>
                    </a:cubicBezTo>
                    <a:cubicBezTo>
                      <a:pt x="214" y="0"/>
                      <a:pt x="214" y="0"/>
                      <a:pt x="214" y="0"/>
                    </a:cubicBezTo>
                    <a:cubicBezTo>
                      <a:pt x="232" y="4"/>
                      <a:pt x="253" y="13"/>
                      <a:pt x="253" y="26"/>
                    </a:cubicBezTo>
                    <a:cubicBezTo>
                      <a:pt x="253" y="50"/>
                      <a:pt x="188" y="62"/>
                      <a:pt x="126" y="62"/>
                    </a:cubicBezTo>
                    <a:close/>
                  </a:path>
                </a:pathLst>
              </a:custGeom>
              <a:grpFill/>
              <a:ln w="9525">
                <a:solidFill>
                  <a:srgbClr val="000000"/>
                </a:solidFill>
                <a:round/>
                <a:headEnd/>
                <a:tailEnd/>
              </a:ln>
            </p:spPr>
            <p:txBody>
              <a:bodyPr/>
              <a:lstStyle/>
              <a:p>
                <a:endParaRPr lang="zh-CN" altLang="en-US"/>
              </a:p>
            </p:txBody>
          </p:sp>
          <p:sp>
            <p:nvSpPr>
              <p:cNvPr id="76" name="Freeform 670"/>
              <p:cNvSpPr>
                <a:spLocks/>
              </p:cNvSpPr>
              <p:nvPr/>
            </p:nvSpPr>
            <p:spPr bwMode="auto">
              <a:xfrm>
                <a:off x="8877301" y="900113"/>
                <a:ext cx="381000" cy="52387"/>
              </a:xfrm>
              <a:custGeom>
                <a:avLst/>
                <a:gdLst>
                  <a:gd name="T0" fmla="*/ 2147483646 w 246"/>
                  <a:gd name="T1" fmla="*/ 2147483646 h 34"/>
                  <a:gd name="T2" fmla="*/ 0 w 246"/>
                  <a:gd name="T3" fmla="*/ 0 h 34"/>
                  <a:gd name="T4" fmla="*/ 2147483646 w 246"/>
                  <a:gd name="T5" fmla="*/ 0 h 34"/>
                  <a:gd name="T6" fmla="*/ 2147483646 w 246"/>
                  <a:gd name="T7" fmla="*/ 2147483646 h 34"/>
                  <a:gd name="T8" fmla="*/ 2147483646 w 246"/>
                  <a:gd name="T9" fmla="*/ 0 h 34"/>
                  <a:gd name="T10" fmla="*/ 2147483646 w 246"/>
                  <a:gd name="T11" fmla="*/ 0 h 34"/>
                  <a:gd name="T12" fmla="*/ 2147483646 w 246"/>
                  <a:gd name="T13" fmla="*/ 2147483646 h 3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46" h="34">
                    <a:moveTo>
                      <a:pt x="123" y="34"/>
                    </a:moveTo>
                    <a:cubicBezTo>
                      <a:pt x="63" y="34"/>
                      <a:pt x="0" y="22"/>
                      <a:pt x="0" y="0"/>
                    </a:cubicBezTo>
                    <a:cubicBezTo>
                      <a:pt x="4" y="0"/>
                      <a:pt x="4" y="0"/>
                      <a:pt x="4" y="0"/>
                    </a:cubicBezTo>
                    <a:cubicBezTo>
                      <a:pt x="4" y="15"/>
                      <a:pt x="52" y="30"/>
                      <a:pt x="123" y="30"/>
                    </a:cubicBezTo>
                    <a:cubicBezTo>
                      <a:pt x="194" y="30"/>
                      <a:pt x="242" y="15"/>
                      <a:pt x="242" y="0"/>
                    </a:cubicBezTo>
                    <a:cubicBezTo>
                      <a:pt x="246" y="0"/>
                      <a:pt x="246" y="0"/>
                      <a:pt x="246" y="0"/>
                    </a:cubicBezTo>
                    <a:cubicBezTo>
                      <a:pt x="246" y="22"/>
                      <a:pt x="184" y="34"/>
                      <a:pt x="123" y="34"/>
                    </a:cubicBezTo>
                    <a:close/>
                  </a:path>
                </a:pathLst>
              </a:custGeom>
              <a:grpFill/>
              <a:ln w="9525">
                <a:solidFill>
                  <a:srgbClr val="000000"/>
                </a:solidFill>
                <a:round/>
                <a:headEnd/>
                <a:tailEnd/>
              </a:ln>
            </p:spPr>
            <p:txBody>
              <a:bodyPr/>
              <a:lstStyle/>
              <a:p>
                <a:endParaRPr lang="zh-CN" altLang="en-US"/>
              </a:p>
            </p:txBody>
          </p:sp>
          <p:sp>
            <p:nvSpPr>
              <p:cNvPr id="77" name="Freeform 671"/>
              <p:cNvSpPr>
                <a:spLocks noEditPoints="1"/>
              </p:cNvSpPr>
              <p:nvPr/>
            </p:nvSpPr>
            <p:spPr bwMode="auto">
              <a:xfrm>
                <a:off x="8834438" y="855663"/>
                <a:ext cx="452438" cy="525462"/>
              </a:xfrm>
              <a:custGeom>
                <a:avLst/>
                <a:gdLst>
                  <a:gd name="T0" fmla="*/ 2147483646 w 291"/>
                  <a:gd name="T1" fmla="*/ 2147483646 h 338"/>
                  <a:gd name="T2" fmla="*/ 2147483646 w 291"/>
                  <a:gd name="T3" fmla="*/ 2147483646 h 338"/>
                  <a:gd name="T4" fmla="*/ 2147483646 w 291"/>
                  <a:gd name="T5" fmla="*/ 2147483646 h 338"/>
                  <a:gd name="T6" fmla="*/ 2147483646 w 291"/>
                  <a:gd name="T7" fmla="*/ 2147483646 h 338"/>
                  <a:gd name="T8" fmla="*/ 2147483646 w 291"/>
                  <a:gd name="T9" fmla="*/ 2147483646 h 338"/>
                  <a:gd name="T10" fmla="*/ 2147483646 w 291"/>
                  <a:gd name="T11" fmla="*/ 2147483646 h 338"/>
                  <a:gd name="T12" fmla="*/ 2147483646 w 291"/>
                  <a:gd name="T13" fmla="*/ 2147483646 h 338"/>
                  <a:gd name="T14" fmla="*/ 0 w 291"/>
                  <a:gd name="T15" fmla="*/ 2147483646 h 338"/>
                  <a:gd name="T16" fmla="*/ 2147483646 w 291"/>
                  <a:gd name="T17" fmla="*/ 2147483646 h 338"/>
                  <a:gd name="T18" fmla="*/ 2147483646 w 291"/>
                  <a:gd name="T19" fmla="*/ 2147483646 h 338"/>
                  <a:gd name="T20" fmla="*/ 2147483646 w 291"/>
                  <a:gd name="T21" fmla="*/ 2147483646 h 338"/>
                  <a:gd name="T22" fmla="*/ 2147483646 w 291"/>
                  <a:gd name="T23" fmla="*/ 2147483646 h 338"/>
                  <a:gd name="T24" fmla="*/ 2147483646 w 291"/>
                  <a:gd name="T25" fmla="*/ 2147483646 h 338"/>
                  <a:gd name="T26" fmla="*/ 2147483646 w 291"/>
                  <a:gd name="T27" fmla="*/ 2147483646 h 338"/>
                  <a:gd name="T28" fmla="*/ 2147483646 w 291"/>
                  <a:gd name="T29" fmla="*/ 2147483646 h 338"/>
                  <a:gd name="T30" fmla="*/ 2147483646 w 291"/>
                  <a:gd name="T31" fmla="*/ 2147483646 h 338"/>
                  <a:gd name="T32" fmla="*/ 2147483646 w 291"/>
                  <a:gd name="T33" fmla="*/ 2147483646 h 338"/>
                  <a:gd name="T34" fmla="*/ 2147483646 w 291"/>
                  <a:gd name="T35" fmla="*/ 2147483646 h 338"/>
                  <a:gd name="T36" fmla="*/ 2147483646 w 291"/>
                  <a:gd name="T37" fmla="*/ 2147483646 h 338"/>
                  <a:gd name="T38" fmla="*/ 2147483646 w 291"/>
                  <a:gd name="T39" fmla="*/ 2147483646 h 338"/>
                  <a:gd name="T40" fmla="*/ 2147483646 w 291"/>
                  <a:gd name="T41" fmla="*/ 2147483646 h 338"/>
                  <a:gd name="T42" fmla="*/ 2147483646 w 291"/>
                  <a:gd name="T43" fmla="*/ 2147483646 h 338"/>
                  <a:gd name="T44" fmla="*/ 2147483646 w 291"/>
                  <a:gd name="T45" fmla="*/ 2147483646 h 338"/>
                  <a:gd name="T46" fmla="*/ 2147483646 w 291"/>
                  <a:gd name="T47" fmla="*/ 2147483646 h 338"/>
                  <a:gd name="T48" fmla="*/ 2147483646 w 291"/>
                  <a:gd name="T49" fmla="*/ 2147483646 h 338"/>
                  <a:gd name="T50" fmla="*/ 2147483646 w 291"/>
                  <a:gd name="T51" fmla="*/ 2147483646 h 338"/>
                  <a:gd name="T52" fmla="*/ 2147483646 w 291"/>
                  <a:gd name="T53" fmla="*/ 2147483646 h 338"/>
                  <a:gd name="T54" fmla="*/ 2147483646 w 291"/>
                  <a:gd name="T55" fmla="*/ 2147483646 h 338"/>
                  <a:gd name="T56" fmla="*/ 2147483646 w 291"/>
                  <a:gd name="T57" fmla="*/ 2147483646 h 338"/>
                  <a:gd name="T58" fmla="*/ 2147483646 w 291"/>
                  <a:gd name="T59" fmla="*/ 2147483646 h 338"/>
                  <a:gd name="T60" fmla="*/ 2147483646 w 291"/>
                  <a:gd name="T61" fmla="*/ 2147483646 h 338"/>
                  <a:gd name="T62" fmla="*/ 2147483646 w 291"/>
                  <a:gd name="T63" fmla="*/ 2147483646 h 338"/>
                  <a:gd name="T64" fmla="*/ 2147483646 w 291"/>
                  <a:gd name="T65" fmla="*/ 2147483646 h 338"/>
                  <a:gd name="T66" fmla="*/ 2147483646 w 291"/>
                  <a:gd name="T67" fmla="*/ 2147483646 h 33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91" h="338">
                    <a:moveTo>
                      <a:pt x="150" y="338"/>
                    </a:moveTo>
                    <a:cubicBezTo>
                      <a:pt x="17" y="338"/>
                      <a:pt x="14" y="275"/>
                      <a:pt x="11" y="234"/>
                    </a:cubicBezTo>
                    <a:cubicBezTo>
                      <a:pt x="11" y="231"/>
                      <a:pt x="11" y="231"/>
                      <a:pt x="11" y="231"/>
                    </a:cubicBezTo>
                    <a:cubicBezTo>
                      <a:pt x="9" y="203"/>
                      <a:pt x="13" y="179"/>
                      <a:pt x="17" y="152"/>
                    </a:cubicBezTo>
                    <a:cubicBezTo>
                      <a:pt x="20" y="137"/>
                      <a:pt x="22" y="121"/>
                      <a:pt x="24" y="103"/>
                    </a:cubicBezTo>
                    <a:cubicBezTo>
                      <a:pt x="25" y="85"/>
                      <a:pt x="26" y="67"/>
                      <a:pt x="25" y="51"/>
                    </a:cubicBezTo>
                    <a:cubicBezTo>
                      <a:pt x="20" y="45"/>
                      <a:pt x="8" y="43"/>
                      <a:pt x="4" y="43"/>
                    </a:cubicBezTo>
                    <a:cubicBezTo>
                      <a:pt x="2" y="43"/>
                      <a:pt x="0" y="41"/>
                      <a:pt x="0" y="39"/>
                    </a:cubicBezTo>
                    <a:cubicBezTo>
                      <a:pt x="1" y="13"/>
                      <a:pt x="25" y="1"/>
                      <a:pt x="26" y="1"/>
                    </a:cubicBezTo>
                    <a:cubicBezTo>
                      <a:pt x="27" y="0"/>
                      <a:pt x="28" y="0"/>
                      <a:pt x="30" y="1"/>
                    </a:cubicBezTo>
                    <a:cubicBezTo>
                      <a:pt x="31" y="1"/>
                      <a:pt x="31" y="3"/>
                      <a:pt x="32" y="4"/>
                    </a:cubicBezTo>
                    <a:cubicBezTo>
                      <a:pt x="32" y="4"/>
                      <a:pt x="33" y="23"/>
                      <a:pt x="33" y="48"/>
                    </a:cubicBezTo>
                    <a:cubicBezTo>
                      <a:pt x="34" y="48"/>
                      <a:pt x="34" y="48"/>
                      <a:pt x="34" y="48"/>
                    </a:cubicBezTo>
                    <a:cubicBezTo>
                      <a:pt x="33" y="49"/>
                      <a:pt x="33" y="49"/>
                      <a:pt x="33" y="49"/>
                    </a:cubicBezTo>
                    <a:cubicBezTo>
                      <a:pt x="34" y="65"/>
                      <a:pt x="33" y="85"/>
                      <a:pt x="32" y="104"/>
                    </a:cubicBezTo>
                    <a:cubicBezTo>
                      <a:pt x="30" y="122"/>
                      <a:pt x="28" y="138"/>
                      <a:pt x="25" y="154"/>
                    </a:cubicBezTo>
                    <a:cubicBezTo>
                      <a:pt x="21" y="179"/>
                      <a:pt x="17" y="204"/>
                      <a:pt x="19" y="230"/>
                    </a:cubicBezTo>
                    <a:cubicBezTo>
                      <a:pt x="19" y="233"/>
                      <a:pt x="19" y="233"/>
                      <a:pt x="19" y="233"/>
                    </a:cubicBezTo>
                    <a:cubicBezTo>
                      <a:pt x="22" y="276"/>
                      <a:pt x="25" y="330"/>
                      <a:pt x="150" y="330"/>
                    </a:cubicBezTo>
                    <a:cubicBezTo>
                      <a:pt x="276" y="330"/>
                      <a:pt x="279" y="276"/>
                      <a:pt x="281" y="233"/>
                    </a:cubicBezTo>
                    <a:cubicBezTo>
                      <a:pt x="282" y="230"/>
                      <a:pt x="282" y="230"/>
                      <a:pt x="282" y="230"/>
                    </a:cubicBezTo>
                    <a:cubicBezTo>
                      <a:pt x="283" y="204"/>
                      <a:pt x="279" y="179"/>
                      <a:pt x="275" y="154"/>
                    </a:cubicBezTo>
                    <a:cubicBezTo>
                      <a:pt x="273" y="138"/>
                      <a:pt x="271" y="122"/>
                      <a:pt x="269" y="104"/>
                    </a:cubicBezTo>
                    <a:cubicBezTo>
                      <a:pt x="265" y="56"/>
                      <a:pt x="269" y="4"/>
                      <a:pt x="269" y="4"/>
                    </a:cubicBezTo>
                    <a:cubicBezTo>
                      <a:pt x="277" y="5"/>
                      <a:pt x="277" y="5"/>
                      <a:pt x="277" y="5"/>
                    </a:cubicBezTo>
                    <a:cubicBezTo>
                      <a:pt x="277" y="5"/>
                      <a:pt x="273" y="56"/>
                      <a:pt x="277" y="103"/>
                    </a:cubicBezTo>
                    <a:cubicBezTo>
                      <a:pt x="279" y="121"/>
                      <a:pt x="281" y="137"/>
                      <a:pt x="283" y="152"/>
                    </a:cubicBezTo>
                    <a:cubicBezTo>
                      <a:pt x="287" y="179"/>
                      <a:pt x="291" y="203"/>
                      <a:pt x="290" y="231"/>
                    </a:cubicBezTo>
                    <a:cubicBezTo>
                      <a:pt x="289" y="234"/>
                      <a:pt x="289" y="234"/>
                      <a:pt x="289" y="234"/>
                    </a:cubicBezTo>
                    <a:cubicBezTo>
                      <a:pt x="287" y="275"/>
                      <a:pt x="283" y="338"/>
                      <a:pt x="150" y="338"/>
                    </a:cubicBezTo>
                    <a:close/>
                    <a:moveTo>
                      <a:pt x="8" y="35"/>
                    </a:moveTo>
                    <a:cubicBezTo>
                      <a:pt x="13" y="36"/>
                      <a:pt x="19" y="37"/>
                      <a:pt x="25" y="41"/>
                    </a:cubicBezTo>
                    <a:cubicBezTo>
                      <a:pt x="25" y="28"/>
                      <a:pt x="24" y="17"/>
                      <a:pt x="24" y="11"/>
                    </a:cubicBezTo>
                    <a:cubicBezTo>
                      <a:pt x="19" y="15"/>
                      <a:pt x="10" y="23"/>
                      <a:pt x="8" y="35"/>
                    </a:cubicBezTo>
                    <a:close/>
                  </a:path>
                </a:pathLst>
              </a:custGeom>
              <a:grpFill/>
              <a:ln w="9525">
                <a:solidFill>
                  <a:srgbClr val="000000"/>
                </a:solidFill>
                <a:round/>
                <a:headEnd/>
                <a:tailEnd/>
              </a:ln>
            </p:spPr>
            <p:txBody>
              <a:bodyPr/>
              <a:lstStyle/>
              <a:p>
                <a:endParaRPr lang="zh-CN" altLang="en-US"/>
              </a:p>
            </p:txBody>
          </p:sp>
          <p:sp>
            <p:nvSpPr>
              <p:cNvPr id="78" name="Freeform 672"/>
              <p:cNvSpPr>
                <a:spLocks/>
              </p:cNvSpPr>
              <p:nvPr/>
            </p:nvSpPr>
            <p:spPr bwMode="auto">
              <a:xfrm>
                <a:off x="8861426" y="1244600"/>
                <a:ext cx="414338" cy="66675"/>
              </a:xfrm>
              <a:custGeom>
                <a:avLst/>
                <a:gdLst>
                  <a:gd name="T0" fmla="*/ 2147483646 w 267"/>
                  <a:gd name="T1" fmla="*/ 2147483646 h 43"/>
                  <a:gd name="T2" fmla="*/ 0 w 267"/>
                  <a:gd name="T3" fmla="*/ 0 h 43"/>
                  <a:gd name="T4" fmla="*/ 2147483646 w 267"/>
                  <a:gd name="T5" fmla="*/ 0 h 43"/>
                  <a:gd name="T6" fmla="*/ 2147483646 w 267"/>
                  <a:gd name="T7" fmla="*/ 2147483646 h 43"/>
                  <a:gd name="T8" fmla="*/ 2147483646 w 267"/>
                  <a:gd name="T9" fmla="*/ 0 h 43"/>
                  <a:gd name="T10" fmla="*/ 2147483646 w 267"/>
                  <a:gd name="T11" fmla="*/ 0 h 43"/>
                  <a:gd name="T12" fmla="*/ 2147483646 w 267"/>
                  <a:gd name="T13" fmla="*/ 2147483646 h 4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7" h="43">
                    <a:moveTo>
                      <a:pt x="133" y="43"/>
                    </a:moveTo>
                    <a:cubicBezTo>
                      <a:pt x="58" y="43"/>
                      <a:pt x="0" y="24"/>
                      <a:pt x="0" y="0"/>
                    </a:cubicBezTo>
                    <a:cubicBezTo>
                      <a:pt x="4" y="0"/>
                      <a:pt x="4" y="0"/>
                      <a:pt x="4" y="0"/>
                    </a:cubicBezTo>
                    <a:cubicBezTo>
                      <a:pt x="4" y="21"/>
                      <a:pt x="63" y="39"/>
                      <a:pt x="133" y="39"/>
                    </a:cubicBezTo>
                    <a:cubicBezTo>
                      <a:pt x="204" y="39"/>
                      <a:pt x="263" y="21"/>
                      <a:pt x="263" y="0"/>
                    </a:cubicBezTo>
                    <a:cubicBezTo>
                      <a:pt x="267" y="0"/>
                      <a:pt x="267" y="0"/>
                      <a:pt x="267" y="0"/>
                    </a:cubicBezTo>
                    <a:cubicBezTo>
                      <a:pt x="267" y="24"/>
                      <a:pt x="208" y="43"/>
                      <a:pt x="133" y="43"/>
                    </a:cubicBezTo>
                    <a:close/>
                  </a:path>
                </a:pathLst>
              </a:custGeom>
              <a:grpFill/>
              <a:ln w="9525">
                <a:solidFill>
                  <a:srgbClr val="000000"/>
                </a:solidFill>
                <a:round/>
                <a:headEnd/>
                <a:tailEnd/>
              </a:ln>
            </p:spPr>
            <p:txBody>
              <a:bodyPr/>
              <a:lstStyle/>
              <a:p>
                <a:endParaRPr lang="zh-CN" altLang="en-US"/>
              </a:p>
            </p:txBody>
          </p:sp>
          <p:sp>
            <p:nvSpPr>
              <p:cNvPr id="79" name="Freeform 673"/>
              <p:cNvSpPr>
                <a:spLocks/>
              </p:cNvSpPr>
              <p:nvPr/>
            </p:nvSpPr>
            <p:spPr bwMode="auto">
              <a:xfrm>
                <a:off x="9250363" y="944563"/>
                <a:ext cx="106363" cy="292100"/>
              </a:xfrm>
              <a:custGeom>
                <a:avLst/>
                <a:gdLst>
                  <a:gd name="T0" fmla="*/ 2147483646 w 68"/>
                  <a:gd name="T1" fmla="*/ 2147483646 h 188"/>
                  <a:gd name="T2" fmla="*/ 2147483646 w 68"/>
                  <a:gd name="T3" fmla="*/ 2147483646 h 188"/>
                  <a:gd name="T4" fmla="*/ 2147483646 w 68"/>
                  <a:gd name="T5" fmla="*/ 2147483646 h 188"/>
                  <a:gd name="T6" fmla="*/ 2147483646 w 68"/>
                  <a:gd name="T7" fmla="*/ 2147483646 h 188"/>
                  <a:gd name="T8" fmla="*/ 2147483646 w 68"/>
                  <a:gd name="T9" fmla="*/ 2147483646 h 188"/>
                  <a:gd name="T10" fmla="*/ 2147483646 w 68"/>
                  <a:gd name="T11" fmla="*/ 2147483646 h 188"/>
                  <a:gd name="T12" fmla="*/ 0 w 68"/>
                  <a:gd name="T13" fmla="*/ 2147483646 h 188"/>
                  <a:gd name="T14" fmla="*/ 2147483646 w 68"/>
                  <a:gd name="T15" fmla="*/ 0 h 188"/>
                  <a:gd name="T16" fmla="*/ 2147483646 w 68"/>
                  <a:gd name="T17" fmla="*/ 2147483646 h 188"/>
                  <a:gd name="T18" fmla="*/ 2147483646 w 68"/>
                  <a:gd name="T19" fmla="*/ 2147483646 h 188"/>
                  <a:gd name="T20" fmla="*/ 2147483646 w 68"/>
                  <a:gd name="T21" fmla="*/ 2147483646 h 18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8" h="188">
                    <a:moveTo>
                      <a:pt x="19" y="188"/>
                    </a:moveTo>
                    <a:cubicBezTo>
                      <a:pt x="17" y="180"/>
                      <a:pt x="17" y="180"/>
                      <a:pt x="17" y="180"/>
                    </a:cubicBezTo>
                    <a:cubicBezTo>
                      <a:pt x="33" y="174"/>
                      <a:pt x="52" y="155"/>
                      <a:pt x="56" y="132"/>
                    </a:cubicBezTo>
                    <a:cubicBezTo>
                      <a:pt x="60" y="109"/>
                      <a:pt x="56" y="57"/>
                      <a:pt x="52" y="36"/>
                    </a:cubicBezTo>
                    <a:cubicBezTo>
                      <a:pt x="50" y="23"/>
                      <a:pt x="44" y="8"/>
                      <a:pt x="24" y="8"/>
                    </a:cubicBezTo>
                    <a:cubicBezTo>
                      <a:pt x="10" y="8"/>
                      <a:pt x="6" y="11"/>
                      <a:pt x="6" y="11"/>
                    </a:cubicBezTo>
                    <a:cubicBezTo>
                      <a:pt x="0" y="6"/>
                      <a:pt x="0" y="6"/>
                      <a:pt x="0" y="6"/>
                    </a:cubicBezTo>
                    <a:cubicBezTo>
                      <a:pt x="1" y="5"/>
                      <a:pt x="6" y="0"/>
                      <a:pt x="24" y="0"/>
                    </a:cubicBezTo>
                    <a:cubicBezTo>
                      <a:pt x="43" y="0"/>
                      <a:pt x="57" y="13"/>
                      <a:pt x="60" y="35"/>
                    </a:cubicBezTo>
                    <a:cubicBezTo>
                      <a:pt x="64" y="57"/>
                      <a:pt x="68" y="110"/>
                      <a:pt x="64" y="134"/>
                    </a:cubicBezTo>
                    <a:cubicBezTo>
                      <a:pt x="59" y="160"/>
                      <a:pt x="38" y="181"/>
                      <a:pt x="19" y="188"/>
                    </a:cubicBezTo>
                    <a:close/>
                  </a:path>
                </a:pathLst>
              </a:custGeom>
              <a:grpFill/>
              <a:ln w="9525">
                <a:solidFill>
                  <a:srgbClr val="000000"/>
                </a:solidFill>
                <a:round/>
                <a:headEnd/>
                <a:tailEnd/>
              </a:ln>
            </p:spPr>
            <p:txBody>
              <a:bodyPr/>
              <a:lstStyle/>
              <a:p>
                <a:endParaRPr lang="zh-CN" altLang="en-US"/>
              </a:p>
            </p:txBody>
          </p:sp>
          <p:sp>
            <p:nvSpPr>
              <p:cNvPr id="80" name="Freeform 674"/>
              <p:cNvSpPr>
                <a:spLocks/>
              </p:cNvSpPr>
              <p:nvPr/>
            </p:nvSpPr>
            <p:spPr bwMode="auto">
              <a:xfrm>
                <a:off x="9255126" y="876300"/>
                <a:ext cx="158750" cy="419100"/>
              </a:xfrm>
              <a:custGeom>
                <a:avLst/>
                <a:gdLst>
                  <a:gd name="T0" fmla="*/ 2147483646 w 102"/>
                  <a:gd name="T1" fmla="*/ 2147483646 h 269"/>
                  <a:gd name="T2" fmla="*/ 2147483646 w 102"/>
                  <a:gd name="T3" fmla="*/ 2147483646 h 269"/>
                  <a:gd name="T4" fmla="*/ 2147483646 w 102"/>
                  <a:gd name="T5" fmla="*/ 2147483646 h 269"/>
                  <a:gd name="T6" fmla="*/ 2147483646 w 102"/>
                  <a:gd name="T7" fmla="*/ 2147483646 h 269"/>
                  <a:gd name="T8" fmla="*/ 2147483646 w 102"/>
                  <a:gd name="T9" fmla="*/ 2147483646 h 269"/>
                  <a:gd name="T10" fmla="*/ 2147483646 w 102"/>
                  <a:gd name="T11" fmla="*/ 2147483646 h 269"/>
                  <a:gd name="T12" fmla="*/ 0 w 102"/>
                  <a:gd name="T13" fmla="*/ 2147483646 h 269"/>
                  <a:gd name="T14" fmla="*/ 2147483646 w 102"/>
                  <a:gd name="T15" fmla="*/ 2147483646 h 269"/>
                  <a:gd name="T16" fmla="*/ 2147483646 w 102"/>
                  <a:gd name="T17" fmla="*/ 2147483646 h 269"/>
                  <a:gd name="T18" fmla="*/ 2147483646 w 102"/>
                  <a:gd name="T19" fmla="*/ 2147483646 h 269"/>
                  <a:gd name="T20" fmla="*/ 2147483646 w 102"/>
                  <a:gd name="T21" fmla="*/ 2147483646 h 2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2" h="269">
                    <a:moveTo>
                      <a:pt x="8" y="269"/>
                    </a:moveTo>
                    <a:cubicBezTo>
                      <a:pt x="6" y="261"/>
                      <a:pt x="6" y="261"/>
                      <a:pt x="6" y="261"/>
                    </a:cubicBezTo>
                    <a:cubicBezTo>
                      <a:pt x="94" y="246"/>
                      <a:pt x="92" y="165"/>
                      <a:pt x="91" y="134"/>
                    </a:cubicBezTo>
                    <a:cubicBezTo>
                      <a:pt x="91" y="132"/>
                      <a:pt x="91" y="132"/>
                      <a:pt x="91" y="132"/>
                    </a:cubicBezTo>
                    <a:cubicBezTo>
                      <a:pt x="90" y="107"/>
                      <a:pt x="89" y="55"/>
                      <a:pt x="65" y="31"/>
                    </a:cubicBezTo>
                    <a:cubicBezTo>
                      <a:pt x="43" y="8"/>
                      <a:pt x="1" y="13"/>
                      <a:pt x="1" y="13"/>
                    </a:cubicBezTo>
                    <a:cubicBezTo>
                      <a:pt x="0" y="5"/>
                      <a:pt x="0" y="5"/>
                      <a:pt x="0" y="5"/>
                    </a:cubicBezTo>
                    <a:cubicBezTo>
                      <a:pt x="2" y="5"/>
                      <a:pt x="46" y="0"/>
                      <a:pt x="71" y="25"/>
                    </a:cubicBezTo>
                    <a:cubicBezTo>
                      <a:pt x="97" y="51"/>
                      <a:pt x="98" y="104"/>
                      <a:pt x="99" y="132"/>
                    </a:cubicBezTo>
                    <a:cubicBezTo>
                      <a:pt x="99" y="134"/>
                      <a:pt x="99" y="134"/>
                      <a:pt x="99" y="134"/>
                    </a:cubicBezTo>
                    <a:cubicBezTo>
                      <a:pt x="100" y="163"/>
                      <a:pt x="102" y="252"/>
                      <a:pt x="8" y="269"/>
                    </a:cubicBezTo>
                    <a:close/>
                  </a:path>
                </a:pathLst>
              </a:custGeom>
              <a:grpFill/>
              <a:ln w="9525">
                <a:solidFill>
                  <a:srgbClr val="000000"/>
                </a:solidFill>
                <a:round/>
                <a:headEnd/>
                <a:tailEnd/>
              </a:ln>
            </p:spPr>
            <p:txBody>
              <a:bodyPr/>
              <a:lstStyle/>
              <a:p>
                <a:endParaRPr lang="zh-CN" altLang="en-US"/>
              </a:p>
            </p:txBody>
          </p:sp>
          <p:sp>
            <p:nvSpPr>
              <p:cNvPr id="81" name="Freeform 675"/>
              <p:cNvSpPr>
                <a:spLocks/>
              </p:cNvSpPr>
              <p:nvPr/>
            </p:nvSpPr>
            <p:spPr bwMode="auto">
              <a:xfrm>
                <a:off x="8832851" y="1268413"/>
                <a:ext cx="234950" cy="260350"/>
              </a:xfrm>
              <a:custGeom>
                <a:avLst/>
                <a:gdLst>
                  <a:gd name="T0" fmla="*/ 2147483646 w 151"/>
                  <a:gd name="T1" fmla="*/ 2147483646 h 167"/>
                  <a:gd name="T2" fmla="*/ 2147483646 w 151"/>
                  <a:gd name="T3" fmla="*/ 2147483646 h 167"/>
                  <a:gd name="T4" fmla="*/ 2147483646 w 151"/>
                  <a:gd name="T5" fmla="*/ 2147483646 h 167"/>
                  <a:gd name="T6" fmla="*/ 2147483646 w 151"/>
                  <a:gd name="T7" fmla="*/ 2147483646 h 167"/>
                  <a:gd name="T8" fmla="*/ 2147483646 w 151"/>
                  <a:gd name="T9" fmla="*/ 2147483646 h 167"/>
                  <a:gd name="T10" fmla="*/ 2147483646 w 151"/>
                  <a:gd name="T11" fmla="*/ 0 h 167"/>
                  <a:gd name="T12" fmla="*/ 2147483646 w 151"/>
                  <a:gd name="T13" fmla="*/ 2147483646 h 167"/>
                  <a:gd name="T14" fmla="*/ 2147483646 w 151"/>
                  <a:gd name="T15" fmla="*/ 2147483646 h 167"/>
                  <a:gd name="T16" fmla="*/ 2147483646 w 151"/>
                  <a:gd name="T17" fmla="*/ 2147483646 h 167"/>
                  <a:gd name="T18" fmla="*/ 2147483646 w 151"/>
                  <a:gd name="T19" fmla="*/ 2147483646 h 167"/>
                  <a:gd name="T20" fmla="*/ 2147483646 w 151"/>
                  <a:gd name="T21" fmla="*/ 2147483646 h 167"/>
                  <a:gd name="T22" fmla="*/ 2147483646 w 151"/>
                  <a:gd name="T23" fmla="*/ 2147483646 h 167"/>
                  <a:gd name="T24" fmla="*/ 2147483646 w 151"/>
                  <a:gd name="T25" fmla="*/ 2147483646 h 16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51" h="167">
                    <a:moveTo>
                      <a:pt x="151" y="167"/>
                    </a:moveTo>
                    <a:cubicBezTo>
                      <a:pt x="95" y="167"/>
                      <a:pt x="95" y="167"/>
                      <a:pt x="95" y="167"/>
                    </a:cubicBezTo>
                    <a:cubicBezTo>
                      <a:pt x="56" y="167"/>
                      <a:pt x="36" y="150"/>
                      <a:pt x="17" y="125"/>
                    </a:cubicBezTo>
                    <a:cubicBezTo>
                      <a:pt x="0" y="101"/>
                      <a:pt x="1" y="86"/>
                      <a:pt x="3" y="59"/>
                    </a:cubicBezTo>
                    <a:cubicBezTo>
                      <a:pt x="4" y="54"/>
                      <a:pt x="4" y="54"/>
                      <a:pt x="4" y="54"/>
                    </a:cubicBezTo>
                    <a:cubicBezTo>
                      <a:pt x="6" y="25"/>
                      <a:pt x="16" y="1"/>
                      <a:pt x="17" y="0"/>
                    </a:cubicBezTo>
                    <a:cubicBezTo>
                      <a:pt x="24" y="3"/>
                      <a:pt x="24" y="3"/>
                      <a:pt x="24" y="3"/>
                    </a:cubicBezTo>
                    <a:cubicBezTo>
                      <a:pt x="24" y="4"/>
                      <a:pt x="14" y="27"/>
                      <a:pt x="12" y="55"/>
                    </a:cubicBezTo>
                    <a:cubicBezTo>
                      <a:pt x="11" y="60"/>
                      <a:pt x="11" y="60"/>
                      <a:pt x="11" y="60"/>
                    </a:cubicBezTo>
                    <a:cubicBezTo>
                      <a:pt x="9" y="86"/>
                      <a:pt x="8" y="99"/>
                      <a:pt x="24" y="120"/>
                    </a:cubicBezTo>
                    <a:cubicBezTo>
                      <a:pt x="41" y="144"/>
                      <a:pt x="59" y="159"/>
                      <a:pt x="95" y="159"/>
                    </a:cubicBezTo>
                    <a:cubicBezTo>
                      <a:pt x="151" y="159"/>
                      <a:pt x="151" y="159"/>
                      <a:pt x="151" y="159"/>
                    </a:cubicBezTo>
                    <a:lnTo>
                      <a:pt x="151" y="167"/>
                    </a:lnTo>
                    <a:close/>
                  </a:path>
                </a:pathLst>
              </a:custGeom>
              <a:grpFill/>
              <a:ln w="9525">
                <a:solidFill>
                  <a:srgbClr val="000000"/>
                </a:solidFill>
                <a:round/>
                <a:headEnd/>
                <a:tailEnd/>
              </a:ln>
            </p:spPr>
            <p:txBody>
              <a:bodyPr/>
              <a:lstStyle/>
              <a:p>
                <a:endParaRPr lang="zh-CN" altLang="en-US"/>
              </a:p>
            </p:txBody>
          </p:sp>
          <p:sp>
            <p:nvSpPr>
              <p:cNvPr id="82" name="Freeform 676"/>
              <p:cNvSpPr>
                <a:spLocks/>
              </p:cNvSpPr>
              <p:nvPr/>
            </p:nvSpPr>
            <p:spPr bwMode="auto">
              <a:xfrm>
                <a:off x="9156701" y="1284288"/>
                <a:ext cx="147638" cy="244475"/>
              </a:xfrm>
              <a:custGeom>
                <a:avLst/>
                <a:gdLst>
                  <a:gd name="T0" fmla="*/ 0 w 95"/>
                  <a:gd name="T1" fmla="*/ 2147483646 h 157"/>
                  <a:gd name="T2" fmla="*/ 0 w 95"/>
                  <a:gd name="T3" fmla="*/ 2147483646 h 157"/>
                  <a:gd name="T4" fmla="*/ 2147483646 w 95"/>
                  <a:gd name="T5" fmla="*/ 2147483646 h 157"/>
                  <a:gd name="T6" fmla="*/ 2147483646 w 95"/>
                  <a:gd name="T7" fmla="*/ 2147483646 h 157"/>
                  <a:gd name="T8" fmla="*/ 2147483646 w 95"/>
                  <a:gd name="T9" fmla="*/ 2147483646 h 157"/>
                  <a:gd name="T10" fmla="*/ 2147483646 w 95"/>
                  <a:gd name="T11" fmla="*/ 2147483646 h 157"/>
                  <a:gd name="T12" fmla="*/ 2147483646 w 95"/>
                  <a:gd name="T13" fmla="*/ 0 h 157"/>
                  <a:gd name="T14" fmla="*/ 2147483646 w 95"/>
                  <a:gd name="T15" fmla="*/ 2147483646 h 157"/>
                  <a:gd name="T16" fmla="*/ 2147483646 w 95"/>
                  <a:gd name="T17" fmla="*/ 2147483646 h 157"/>
                  <a:gd name="T18" fmla="*/ 2147483646 w 95"/>
                  <a:gd name="T19" fmla="*/ 2147483646 h 157"/>
                  <a:gd name="T20" fmla="*/ 0 w 95"/>
                  <a:gd name="T21" fmla="*/ 2147483646 h 15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95" h="157">
                    <a:moveTo>
                      <a:pt x="0" y="157"/>
                    </a:moveTo>
                    <a:cubicBezTo>
                      <a:pt x="0" y="149"/>
                      <a:pt x="0" y="149"/>
                      <a:pt x="0" y="149"/>
                    </a:cubicBezTo>
                    <a:cubicBezTo>
                      <a:pt x="35" y="149"/>
                      <a:pt x="53" y="134"/>
                      <a:pt x="71" y="110"/>
                    </a:cubicBezTo>
                    <a:cubicBezTo>
                      <a:pt x="87" y="89"/>
                      <a:pt x="86" y="76"/>
                      <a:pt x="83" y="50"/>
                    </a:cubicBezTo>
                    <a:cubicBezTo>
                      <a:pt x="83" y="45"/>
                      <a:pt x="83" y="45"/>
                      <a:pt x="83" y="45"/>
                    </a:cubicBezTo>
                    <a:cubicBezTo>
                      <a:pt x="82" y="28"/>
                      <a:pt x="77" y="12"/>
                      <a:pt x="74" y="3"/>
                    </a:cubicBezTo>
                    <a:cubicBezTo>
                      <a:pt x="82" y="0"/>
                      <a:pt x="82" y="0"/>
                      <a:pt x="82" y="0"/>
                    </a:cubicBezTo>
                    <a:cubicBezTo>
                      <a:pt x="85" y="10"/>
                      <a:pt x="89" y="26"/>
                      <a:pt x="91" y="44"/>
                    </a:cubicBezTo>
                    <a:cubicBezTo>
                      <a:pt x="91" y="49"/>
                      <a:pt x="91" y="49"/>
                      <a:pt x="91" y="49"/>
                    </a:cubicBezTo>
                    <a:cubicBezTo>
                      <a:pt x="94" y="76"/>
                      <a:pt x="95" y="91"/>
                      <a:pt x="78" y="115"/>
                    </a:cubicBezTo>
                    <a:cubicBezTo>
                      <a:pt x="59" y="140"/>
                      <a:pt x="39" y="157"/>
                      <a:pt x="0" y="157"/>
                    </a:cubicBezTo>
                    <a:close/>
                  </a:path>
                </a:pathLst>
              </a:custGeom>
              <a:grpFill/>
              <a:ln w="9525">
                <a:solidFill>
                  <a:srgbClr val="000000"/>
                </a:solidFill>
                <a:round/>
                <a:headEnd/>
                <a:tailEnd/>
              </a:ln>
            </p:spPr>
            <p:txBody>
              <a:bodyPr/>
              <a:lstStyle/>
              <a:p>
                <a:endParaRPr lang="zh-CN" altLang="en-US"/>
              </a:p>
            </p:txBody>
          </p:sp>
          <p:sp>
            <p:nvSpPr>
              <p:cNvPr id="83" name="Freeform 677"/>
              <p:cNvSpPr>
                <a:spLocks/>
              </p:cNvSpPr>
              <p:nvPr/>
            </p:nvSpPr>
            <p:spPr bwMode="auto">
              <a:xfrm>
                <a:off x="8836026" y="1404938"/>
                <a:ext cx="463550" cy="74612"/>
              </a:xfrm>
              <a:custGeom>
                <a:avLst/>
                <a:gdLst>
                  <a:gd name="T0" fmla="*/ 2147483646 w 298"/>
                  <a:gd name="T1" fmla="*/ 2147483646 h 48"/>
                  <a:gd name="T2" fmla="*/ 2147483646 w 298"/>
                  <a:gd name="T3" fmla="*/ 2147483646 h 48"/>
                  <a:gd name="T4" fmla="*/ 2147483646 w 298"/>
                  <a:gd name="T5" fmla="*/ 2147483646 h 48"/>
                  <a:gd name="T6" fmla="*/ 0 w 298"/>
                  <a:gd name="T7" fmla="*/ 2147483646 h 48"/>
                  <a:gd name="T8" fmla="*/ 2147483646 w 298"/>
                  <a:gd name="T9" fmla="*/ 0 h 48"/>
                  <a:gd name="T10" fmla="*/ 2147483646 w 298"/>
                  <a:gd name="T11" fmla="*/ 2147483646 h 48"/>
                  <a:gd name="T12" fmla="*/ 2147483646 w 298"/>
                  <a:gd name="T13" fmla="*/ 2147483646 h 48"/>
                  <a:gd name="T14" fmla="*/ 2147483646 w 298"/>
                  <a:gd name="T15" fmla="*/ 2147483646 h 48"/>
                  <a:gd name="T16" fmla="*/ 2147483646 w 298"/>
                  <a:gd name="T17" fmla="*/ 0 h 48"/>
                  <a:gd name="T18" fmla="*/ 2147483646 w 298"/>
                  <a:gd name="T19" fmla="*/ 2147483646 h 48"/>
                  <a:gd name="T20" fmla="*/ 2147483646 w 298"/>
                  <a:gd name="T21" fmla="*/ 2147483646 h 48"/>
                  <a:gd name="T22" fmla="*/ 2147483646 w 298"/>
                  <a:gd name="T23" fmla="*/ 2147483646 h 4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98" h="48">
                    <a:moveTo>
                      <a:pt x="149" y="48"/>
                    </a:moveTo>
                    <a:cubicBezTo>
                      <a:pt x="149" y="48"/>
                      <a:pt x="149" y="48"/>
                      <a:pt x="149" y="48"/>
                    </a:cubicBezTo>
                    <a:cubicBezTo>
                      <a:pt x="146" y="48"/>
                      <a:pt x="98" y="48"/>
                      <a:pt x="54" y="42"/>
                    </a:cubicBezTo>
                    <a:cubicBezTo>
                      <a:pt x="6" y="34"/>
                      <a:pt x="1" y="2"/>
                      <a:pt x="0" y="1"/>
                    </a:cubicBezTo>
                    <a:cubicBezTo>
                      <a:pt x="8" y="0"/>
                      <a:pt x="8" y="0"/>
                      <a:pt x="8" y="0"/>
                    </a:cubicBezTo>
                    <a:cubicBezTo>
                      <a:pt x="8" y="1"/>
                      <a:pt x="13" y="27"/>
                      <a:pt x="55" y="34"/>
                    </a:cubicBezTo>
                    <a:cubicBezTo>
                      <a:pt x="100" y="40"/>
                      <a:pt x="149" y="40"/>
                      <a:pt x="149" y="40"/>
                    </a:cubicBezTo>
                    <a:cubicBezTo>
                      <a:pt x="150" y="40"/>
                      <a:pt x="198" y="40"/>
                      <a:pt x="243" y="34"/>
                    </a:cubicBezTo>
                    <a:cubicBezTo>
                      <a:pt x="286" y="27"/>
                      <a:pt x="290" y="0"/>
                      <a:pt x="290" y="0"/>
                    </a:cubicBezTo>
                    <a:cubicBezTo>
                      <a:pt x="298" y="1"/>
                      <a:pt x="298" y="1"/>
                      <a:pt x="298" y="1"/>
                    </a:cubicBezTo>
                    <a:cubicBezTo>
                      <a:pt x="298" y="2"/>
                      <a:pt x="293" y="34"/>
                      <a:pt x="244" y="42"/>
                    </a:cubicBezTo>
                    <a:cubicBezTo>
                      <a:pt x="200" y="48"/>
                      <a:pt x="153" y="48"/>
                      <a:pt x="149" y="48"/>
                    </a:cubicBezTo>
                    <a:close/>
                  </a:path>
                </a:pathLst>
              </a:custGeom>
              <a:grpFill/>
              <a:ln w="9525">
                <a:solidFill>
                  <a:srgbClr val="000000"/>
                </a:solidFill>
                <a:round/>
                <a:headEnd/>
                <a:tailEnd/>
              </a:ln>
            </p:spPr>
            <p:txBody>
              <a:bodyPr/>
              <a:lstStyle/>
              <a:p>
                <a:endParaRPr lang="zh-CN" altLang="en-US"/>
              </a:p>
            </p:txBody>
          </p:sp>
          <p:sp>
            <p:nvSpPr>
              <p:cNvPr id="84" name="Freeform 678"/>
              <p:cNvSpPr>
                <a:spLocks noEditPoints="1"/>
              </p:cNvSpPr>
              <p:nvPr/>
            </p:nvSpPr>
            <p:spPr bwMode="auto">
              <a:xfrm>
                <a:off x="9024938" y="1390650"/>
                <a:ext cx="87313" cy="42862"/>
              </a:xfrm>
              <a:custGeom>
                <a:avLst/>
                <a:gdLst>
                  <a:gd name="T0" fmla="*/ 2147483646 w 57"/>
                  <a:gd name="T1" fmla="*/ 2147483646 h 28"/>
                  <a:gd name="T2" fmla="*/ 0 w 57"/>
                  <a:gd name="T3" fmla="*/ 2147483646 h 28"/>
                  <a:gd name="T4" fmla="*/ 2147483646 w 57"/>
                  <a:gd name="T5" fmla="*/ 0 h 28"/>
                  <a:gd name="T6" fmla="*/ 2147483646 w 57"/>
                  <a:gd name="T7" fmla="*/ 2147483646 h 28"/>
                  <a:gd name="T8" fmla="*/ 2147483646 w 57"/>
                  <a:gd name="T9" fmla="*/ 2147483646 h 28"/>
                  <a:gd name="T10" fmla="*/ 2147483646 w 57"/>
                  <a:gd name="T11" fmla="*/ 2147483646 h 28"/>
                  <a:gd name="T12" fmla="*/ 2147483646 w 57"/>
                  <a:gd name="T13" fmla="*/ 2147483646 h 28"/>
                  <a:gd name="T14" fmla="*/ 2147483646 w 57"/>
                  <a:gd name="T15" fmla="*/ 2147483646 h 28"/>
                  <a:gd name="T16" fmla="*/ 2147483646 w 57"/>
                  <a:gd name="T17" fmla="*/ 2147483646 h 28"/>
                  <a:gd name="T18" fmla="*/ 2147483646 w 57"/>
                  <a:gd name="T19" fmla="*/ 2147483646 h 2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7" h="28">
                    <a:moveTo>
                      <a:pt x="28" y="28"/>
                    </a:moveTo>
                    <a:cubicBezTo>
                      <a:pt x="12" y="28"/>
                      <a:pt x="0" y="22"/>
                      <a:pt x="0" y="14"/>
                    </a:cubicBezTo>
                    <a:cubicBezTo>
                      <a:pt x="0" y="6"/>
                      <a:pt x="12" y="0"/>
                      <a:pt x="28" y="0"/>
                    </a:cubicBezTo>
                    <a:cubicBezTo>
                      <a:pt x="44" y="0"/>
                      <a:pt x="57" y="6"/>
                      <a:pt x="57" y="14"/>
                    </a:cubicBezTo>
                    <a:cubicBezTo>
                      <a:pt x="57" y="22"/>
                      <a:pt x="44" y="28"/>
                      <a:pt x="28" y="28"/>
                    </a:cubicBezTo>
                    <a:close/>
                    <a:moveTo>
                      <a:pt x="28" y="4"/>
                    </a:moveTo>
                    <a:cubicBezTo>
                      <a:pt x="14" y="4"/>
                      <a:pt x="4" y="9"/>
                      <a:pt x="4" y="14"/>
                    </a:cubicBezTo>
                    <a:cubicBezTo>
                      <a:pt x="4" y="19"/>
                      <a:pt x="14" y="24"/>
                      <a:pt x="28" y="24"/>
                    </a:cubicBezTo>
                    <a:cubicBezTo>
                      <a:pt x="43" y="24"/>
                      <a:pt x="53" y="19"/>
                      <a:pt x="53" y="14"/>
                    </a:cubicBezTo>
                    <a:cubicBezTo>
                      <a:pt x="53" y="9"/>
                      <a:pt x="43" y="4"/>
                      <a:pt x="28" y="4"/>
                    </a:cubicBezTo>
                    <a:close/>
                  </a:path>
                </a:pathLst>
              </a:custGeom>
              <a:grpFill/>
              <a:ln w="9525">
                <a:solidFill>
                  <a:srgbClr val="000000"/>
                </a:solidFill>
                <a:round/>
                <a:headEnd/>
                <a:tailEnd/>
              </a:ln>
            </p:spPr>
            <p:txBody>
              <a:bodyPr/>
              <a:lstStyle/>
              <a:p>
                <a:endParaRPr lang="zh-CN" altLang="en-US"/>
              </a:p>
            </p:txBody>
          </p:sp>
          <p:sp>
            <p:nvSpPr>
              <p:cNvPr id="85" name="Freeform 679"/>
              <p:cNvSpPr>
                <a:spLocks/>
              </p:cNvSpPr>
              <p:nvPr/>
            </p:nvSpPr>
            <p:spPr bwMode="auto">
              <a:xfrm>
                <a:off x="9024938" y="1409700"/>
                <a:ext cx="87313" cy="50800"/>
              </a:xfrm>
              <a:custGeom>
                <a:avLst/>
                <a:gdLst>
                  <a:gd name="T0" fmla="*/ 2147483646 w 57"/>
                  <a:gd name="T1" fmla="*/ 2147483646 h 32"/>
                  <a:gd name="T2" fmla="*/ 2147483646 w 57"/>
                  <a:gd name="T3" fmla="*/ 2147483646 h 32"/>
                  <a:gd name="T4" fmla="*/ 0 w 57"/>
                  <a:gd name="T5" fmla="*/ 2147483646 h 32"/>
                  <a:gd name="T6" fmla="*/ 2147483646 w 57"/>
                  <a:gd name="T7" fmla="*/ 0 h 32"/>
                  <a:gd name="T8" fmla="*/ 2147483646 w 57"/>
                  <a:gd name="T9" fmla="*/ 2147483646 h 32"/>
                  <a:gd name="T10" fmla="*/ 2147483646 w 57"/>
                  <a:gd name="T11" fmla="*/ 2147483646 h 32"/>
                  <a:gd name="T12" fmla="*/ 2147483646 w 57"/>
                  <a:gd name="T13" fmla="*/ 2147483646 h 32"/>
                  <a:gd name="T14" fmla="*/ 2147483646 w 57"/>
                  <a:gd name="T15" fmla="*/ 0 h 32"/>
                  <a:gd name="T16" fmla="*/ 2147483646 w 57"/>
                  <a:gd name="T17" fmla="*/ 2147483646 h 32"/>
                  <a:gd name="T18" fmla="*/ 2147483646 w 57"/>
                  <a:gd name="T19" fmla="*/ 2147483646 h 32"/>
                  <a:gd name="T20" fmla="*/ 2147483646 w 57"/>
                  <a:gd name="T21" fmla="*/ 2147483646 h 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7" h="32">
                    <a:moveTo>
                      <a:pt x="28" y="32"/>
                    </a:moveTo>
                    <a:cubicBezTo>
                      <a:pt x="14" y="32"/>
                      <a:pt x="3" y="27"/>
                      <a:pt x="3" y="20"/>
                    </a:cubicBezTo>
                    <a:cubicBezTo>
                      <a:pt x="0" y="1"/>
                      <a:pt x="0" y="1"/>
                      <a:pt x="0" y="1"/>
                    </a:cubicBezTo>
                    <a:cubicBezTo>
                      <a:pt x="4" y="0"/>
                      <a:pt x="4" y="0"/>
                      <a:pt x="4" y="0"/>
                    </a:cubicBezTo>
                    <a:cubicBezTo>
                      <a:pt x="7" y="19"/>
                      <a:pt x="7" y="19"/>
                      <a:pt x="7" y="19"/>
                    </a:cubicBezTo>
                    <a:cubicBezTo>
                      <a:pt x="7" y="24"/>
                      <a:pt x="16" y="28"/>
                      <a:pt x="28" y="28"/>
                    </a:cubicBezTo>
                    <a:cubicBezTo>
                      <a:pt x="41" y="28"/>
                      <a:pt x="49" y="24"/>
                      <a:pt x="49" y="20"/>
                    </a:cubicBezTo>
                    <a:cubicBezTo>
                      <a:pt x="53" y="0"/>
                      <a:pt x="53" y="0"/>
                      <a:pt x="53" y="0"/>
                    </a:cubicBezTo>
                    <a:cubicBezTo>
                      <a:pt x="57" y="1"/>
                      <a:pt x="57" y="1"/>
                      <a:pt x="57" y="1"/>
                    </a:cubicBezTo>
                    <a:cubicBezTo>
                      <a:pt x="53" y="20"/>
                      <a:pt x="53" y="20"/>
                      <a:pt x="53" y="20"/>
                    </a:cubicBezTo>
                    <a:cubicBezTo>
                      <a:pt x="53" y="27"/>
                      <a:pt x="43" y="32"/>
                      <a:pt x="28" y="32"/>
                    </a:cubicBezTo>
                    <a:close/>
                  </a:path>
                </a:pathLst>
              </a:custGeom>
              <a:grpFill/>
              <a:ln w="9525">
                <a:solidFill>
                  <a:srgbClr val="000000"/>
                </a:solidFill>
                <a:round/>
                <a:headEnd/>
                <a:tailEnd/>
              </a:ln>
            </p:spPr>
            <p:txBody>
              <a:bodyPr/>
              <a:lstStyle/>
              <a:p>
                <a:endParaRPr lang="zh-CN" altLang="en-US"/>
              </a:p>
            </p:txBody>
          </p:sp>
          <p:sp>
            <p:nvSpPr>
              <p:cNvPr id="86" name="Oval 680"/>
              <p:cNvSpPr>
                <a:spLocks noChangeArrowheads="1"/>
              </p:cNvSpPr>
              <p:nvPr/>
            </p:nvSpPr>
            <p:spPr bwMode="auto">
              <a:xfrm>
                <a:off x="9059863" y="1500188"/>
                <a:ext cx="44450" cy="42862"/>
              </a:xfrm>
              <a:prstGeom prst="ellipse">
                <a:avLst/>
              </a:prstGeom>
              <a:grpFill/>
              <a:ln w="9525">
                <a:solidFill>
                  <a:srgbClr val="000000"/>
                </a:solidFill>
                <a:round/>
                <a:headEnd/>
                <a:tailEnd/>
              </a:ln>
            </p:spPr>
            <p:txBody>
              <a:bodyPr/>
              <a:lstStyle/>
              <a:p>
                <a:endParaRPr lang="zh-CN" altLang="en-US">
                  <a:solidFill>
                    <a:srgbClr val="000000"/>
                  </a:solidFill>
                </a:endParaRPr>
              </a:p>
            </p:txBody>
          </p:sp>
          <p:sp>
            <p:nvSpPr>
              <p:cNvPr id="87" name="Oval 681"/>
              <p:cNvSpPr>
                <a:spLocks noChangeArrowheads="1"/>
              </p:cNvSpPr>
              <p:nvPr/>
            </p:nvSpPr>
            <p:spPr bwMode="auto">
              <a:xfrm>
                <a:off x="9131301" y="1500188"/>
                <a:ext cx="42863" cy="42862"/>
              </a:xfrm>
              <a:prstGeom prst="ellipse">
                <a:avLst/>
              </a:prstGeom>
              <a:grpFill/>
              <a:ln w="9525">
                <a:solidFill>
                  <a:srgbClr val="000000"/>
                </a:solidFill>
                <a:round/>
                <a:headEnd/>
                <a:tailEnd/>
              </a:ln>
            </p:spPr>
            <p:txBody>
              <a:bodyPr/>
              <a:lstStyle/>
              <a:p>
                <a:endParaRPr lang="zh-CN" altLang="en-US">
                  <a:solidFill>
                    <a:srgbClr val="000000"/>
                  </a:solidFill>
                </a:endParaRPr>
              </a:p>
            </p:txBody>
          </p:sp>
        </p:grpSp>
      </p:grpSp>
    </p:spTree>
    <p:extLst>
      <p:ext uri="{BB962C8B-B14F-4D97-AF65-F5344CB8AC3E}">
        <p14:creationId xmlns:p14="http://schemas.microsoft.com/office/powerpoint/2010/main" val="41344352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ectangle 7"/>
          <p:cNvSpPr>
            <a:spLocks noChangeArrowheads="1"/>
          </p:cNvSpPr>
          <p:nvPr/>
        </p:nvSpPr>
        <p:spPr bwMode="auto">
          <a:xfrm>
            <a:off x="9330532" y="3032086"/>
            <a:ext cx="912813" cy="387652"/>
          </a:xfrm>
          <a:prstGeom prst="rect">
            <a:avLst/>
          </a:prstGeom>
          <a:solidFill>
            <a:srgbClr val="00B0F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 name="标题 1"/>
          <p:cNvSpPr>
            <a:spLocks noGrp="1"/>
          </p:cNvSpPr>
          <p:nvPr>
            <p:ph type="title"/>
          </p:nvPr>
        </p:nvSpPr>
        <p:spPr/>
        <p:txBody>
          <a:bodyPr/>
          <a:lstStyle/>
          <a:p>
            <a:r>
              <a:rPr lang="zh-CN" altLang="en-US" dirty="0"/>
              <a:t>命令下发</a:t>
            </a:r>
          </a:p>
        </p:txBody>
      </p:sp>
      <p:sp>
        <p:nvSpPr>
          <p:cNvPr id="4" name="文本占位符 3"/>
          <p:cNvSpPr>
            <a:spLocks noGrp="1"/>
          </p:cNvSpPr>
          <p:nvPr>
            <p:ph type="body" sz="quarter" idx="10"/>
          </p:nvPr>
        </p:nvSpPr>
        <p:spPr>
          <a:ln>
            <a:noFill/>
          </a:ln>
        </p:spPr>
        <p:txBody>
          <a:bodyPr/>
          <a:lstStyle/>
          <a:p>
            <a:r>
              <a:rPr lang="zh-CN" altLang="en-US" sz="1800" dirty="0">
                <a:latin typeface="+mn-lt"/>
                <a:ea typeface="+mn-ea"/>
              </a:rPr>
              <a:t>设备的产品模型中定义了</a:t>
            </a:r>
            <a:r>
              <a:rPr lang="en-US" altLang="zh-CN" sz="1800" dirty="0">
                <a:latin typeface="+mn-lt"/>
                <a:ea typeface="+mn-ea"/>
              </a:rPr>
              <a:t>IoT</a:t>
            </a:r>
            <a:r>
              <a:rPr lang="zh-CN" altLang="en-US" sz="1800" dirty="0">
                <a:latin typeface="+mn-lt"/>
                <a:ea typeface="+mn-ea"/>
              </a:rPr>
              <a:t>平台可向设备下发的命令，平台向设备下发命令，修改设备的服务属性，实现对设备的控制。</a:t>
            </a:r>
            <a:endParaRPr lang="en-US" altLang="zh-CN" sz="1800" dirty="0">
              <a:latin typeface="+mn-lt"/>
              <a:ea typeface="+mn-ea"/>
            </a:endParaRPr>
          </a:p>
          <a:p>
            <a:endParaRPr lang="zh-CN" altLang="en-US" dirty="0">
              <a:latin typeface="+mn-lt"/>
              <a:ea typeface="+mn-ea"/>
            </a:endParaRPr>
          </a:p>
        </p:txBody>
      </p:sp>
      <p:sp>
        <p:nvSpPr>
          <p:cNvPr id="6" name="文本框 5"/>
          <p:cNvSpPr txBox="1"/>
          <p:nvPr/>
        </p:nvSpPr>
        <p:spPr bwMode="auto">
          <a:xfrm>
            <a:off x="1001988" y="2382616"/>
            <a:ext cx="5094012" cy="3168352"/>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defPPr>
              <a:defRPr lang="zh-CN"/>
            </a:defPPr>
            <a:lvl1pPr marL="0" indent="0" algn="just" defTabSz="801688" eaLnBrk="1" fontAlgn="base" hangingPunct="1">
              <a:lnSpc>
                <a:spcPct val="140000"/>
              </a:lnSpc>
              <a:spcBef>
                <a:spcPct val="30000"/>
              </a:spcBef>
              <a:buClr>
                <a:schemeClr val="bg1">
                  <a:lumMod val="50000"/>
                </a:schemeClr>
              </a:buClr>
              <a:buSzPct val="60000"/>
              <a:buFont typeface="Wingdings" pitchFamily="2" charset="2"/>
              <a:buNone/>
              <a:defRPr sz="2200" kern="0">
                <a:latin typeface="+mn-ea"/>
                <a:ea typeface="+mn-ea"/>
                <a:cs typeface="Arial" panose="020B0604020202020204" pitchFamily="34" charset="0"/>
              </a:defRPr>
            </a:lvl1pPr>
            <a:lvl2pPr marL="654050" indent="-252413" defTabSz="801688" eaLnBrk="1" fontAlgn="base" hangingPunct="1">
              <a:lnSpc>
                <a:spcPct val="140000"/>
              </a:lnSpc>
              <a:spcBef>
                <a:spcPct val="30000"/>
              </a:spcBef>
              <a:buClr>
                <a:schemeClr val="tx1"/>
              </a:buClr>
              <a:buSzPct val="50000"/>
              <a:buFont typeface="Wingdings" pitchFamily="2" charset="2"/>
              <a:buChar char="p"/>
              <a:defRPr sz="2000">
                <a:latin typeface="+mn-lt"/>
                <a:ea typeface="+mn-ea"/>
              </a:defRPr>
            </a:lvl2pPr>
            <a:lvl3pPr marL="1003300" indent="-201613" defTabSz="801688" eaLnBrk="1" fontAlgn="base" hangingPunct="1">
              <a:lnSpc>
                <a:spcPct val="140000"/>
              </a:lnSpc>
              <a:spcBef>
                <a:spcPct val="30000"/>
              </a:spcBef>
              <a:buSzPct val="50000"/>
              <a:buFont typeface="Wingdings" pitchFamily="2" charset="2"/>
              <a:buChar char="n"/>
              <a:defRPr>
                <a:latin typeface="FrutigerNext LT Light" pitchFamily="34" charset="0"/>
                <a:ea typeface="+mn-ea"/>
              </a:defRPr>
            </a:lvl3pPr>
            <a:lvl4pPr marL="1400175" indent="-198438" defTabSz="801688" eaLnBrk="1" fontAlgn="base" hangingPunct="1">
              <a:lnSpc>
                <a:spcPct val="140000"/>
              </a:lnSpc>
              <a:spcBef>
                <a:spcPct val="30000"/>
              </a:spcBef>
              <a:buChar char="–"/>
              <a:defRPr sz="1600">
                <a:latin typeface="+mj-lt"/>
                <a:ea typeface="+mn-ea"/>
              </a:defRPr>
            </a:lvl4pPr>
            <a:lvl5pPr marL="1801813" indent="-201613" defTabSz="801688" eaLnBrk="1" fontAlgn="base" hangingPunct="1">
              <a:lnSpc>
                <a:spcPct val="140000"/>
              </a:lnSpc>
              <a:spcBef>
                <a:spcPct val="30000"/>
              </a:spcBef>
              <a:buFont typeface="FrutigerNext LT Medium" pitchFamily="34" charset="0"/>
              <a:buChar char="~"/>
              <a:defRPr sz="1600">
                <a:latin typeface="+mj-lt"/>
                <a:ea typeface="+mn-ea"/>
              </a:defRPr>
            </a:lvl5pPr>
            <a:lvl6pPr marL="2259013" indent="-201613" defTabSz="801688" fontAlgn="base">
              <a:lnSpc>
                <a:spcPct val="140000"/>
              </a:lnSpc>
              <a:spcBef>
                <a:spcPct val="30000"/>
              </a:spcBef>
              <a:spcAft>
                <a:spcPct val="0"/>
              </a:spcAft>
              <a:buFont typeface="FrutigerNext LT Medium" pitchFamily="34" charset="0"/>
              <a:buChar char="~"/>
              <a:defRPr sz="1600">
                <a:latin typeface="+mj-lt"/>
                <a:ea typeface="+mn-ea"/>
              </a:defRPr>
            </a:lvl6pPr>
            <a:lvl7pPr marL="2716213" indent="-201613" defTabSz="801688" fontAlgn="base">
              <a:lnSpc>
                <a:spcPct val="140000"/>
              </a:lnSpc>
              <a:spcBef>
                <a:spcPct val="30000"/>
              </a:spcBef>
              <a:spcAft>
                <a:spcPct val="0"/>
              </a:spcAft>
              <a:buFont typeface="FrutigerNext LT Medium" pitchFamily="34" charset="0"/>
              <a:buChar char="~"/>
              <a:defRPr sz="1600">
                <a:latin typeface="+mj-lt"/>
                <a:ea typeface="+mn-ea"/>
              </a:defRPr>
            </a:lvl7pPr>
            <a:lvl8pPr marL="3173413" indent="-201613" defTabSz="801688" fontAlgn="base">
              <a:lnSpc>
                <a:spcPct val="140000"/>
              </a:lnSpc>
              <a:spcBef>
                <a:spcPct val="30000"/>
              </a:spcBef>
              <a:spcAft>
                <a:spcPct val="0"/>
              </a:spcAft>
              <a:buFont typeface="FrutigerNext LT Medium" pitchFamily="34" charset="0"/>
              <a:buChar char="~"/>
              <a:defRPr sz="1600">
                <a:latin typeface="+mj-lt"/>
                <a:ea typeface="+mn-ea"/>
              </a:defRPr>
            </a:lvl8pPr>
            <a:lvl9pPr marL="3630613" indent="-201613" defTabSz="801688" fontAlgn="base">
              <a:lnSpc>
                <a:spcPct val="140000"/>
              </a:lnSpc>
              <a:spcBef>
                <a:spcPct val="30000"/>
              </a:spcBef>
              <a:spcAft>
                <a:spcPct val="0"/>
              </a:spcAft>
              <a:buFont typeface="FrutigerNext LT Medium" pitchFamily="34" charset="0"/>
              <a:buChar char="~"/>
              <a:defRPr sz="1600">
                <a:latin typeface="+mj-lt"/>
                <a:ea typeface="+mn-ea"/>
              </a:defRPr>
            </a:lvl9pPr>
          </a:lstStyle>
          <a:p>
            <a:r>
              <a:rPr lang="en-US" altLang="zh-CN" sz="1800" dirty="0" smtClean="0">
                <a:latin typeface="+mn-lt"/>
              </a:rPr>
              <a:t>IoT</a:t>
            </a:r>
            <a:r>
              <a:rPr lang="zh-CN" altLang="en-US" sz="1800" dirty="0">
                <a:latin typeface="+mn-lt"/>
              </a:rPr>
              <a:t>平台提供两种命令下发机制</a:t>
            </a:r>
            <a:r>
              <a:rPr lang="zh-CN" altLang="en-US" sz="1800" dirty="0" smtClean="0">
                <a:latin typeface="+mn-lt"/>
              </a:rPr>
              <a:t>：</a:t>
            </a:r>
            <a:endParaRPr lang="en-US" altLang="zh-CN" sz="1800" dirty="0" smtClean="0">
              <a:latin typeface="+mn-lt"/>
            </a:endParaRPr>
          </a:p>
          <a:p>
            <a:pPr marL="285750" indent="-285750">
              <a:buFont typeface="Wingdings" panose="05000000000000000000" pitchFamily="2" charset="2"/>
              <a:buChar char="l"/>
            </a:pPr>
            <a:r>
              <a:rPr lang="zh-CN" altLang="en-US" sz="1800" b="1" dirty="0" smtClean="0">
                <a:solidFill>
                  <a:srgbClr val="C7000B"/>
                </a:solidFill>
                <a:latin typeface="+mn-lt"/>
              </a:rPr>
              <a:t>立即</a:t>
            </a:r>
            <a:r>
              <a:rPr lang="zh-CN" altLang="en-US" sz="1800" b="1" dirty="0">
                <a:solidFill>
                  <a:srgbClr val="C7000B"/>
                </a:solidFill>
                <a:latin typeface="+mn-lt"/>
              </a:rPr>
              <a:t>下发</a:t>
            </a:r>
            <a:r>
              <a:rPr lang="zh-CN" altLang="en-US" sz="1800" dirty="0">
                <a:latin typeface="+mn-lt"/>
              </a:rPr>
              <a:t>：</a:t>
            </a:r>
            <a:r>
              <a:rPr lang="en-US" altLang="zh-CN" sz="1800" dirty="0">
                <a:latin typeface="+mn-lt"/>
              </a:rPr>
              <a:t>IoT</a:t>
            </a:r>
            <a:r>
              <a:rPr lang="zh-CN" altLang="en-US" sz="1800" dirty="0">
                <a:latin typeface="+mn-lt"/>
              </a:rPr>
              <a:t>平台立即发送收到的命令，如果设备不</a:t>
            </a:r>
            <a:r>
              <a:rPr lang="zh-CN" altLang="en-US" sz="1800" dirty="0" smtClean="0">
                <a:latin typeface="+mn-lt"/>
              </a:rPr>
              <a:t>在线则</a:t>
            </a:r>
            <a:r>
              <a:rPr lang="zh-CN" altLang="en-US" sz="1800" dirty="0">
                <a:latin typeface="+mn-lt"/>
              </a:rPr>
              <a:t>下发失败</a:t>
            </a:r>
            <a:r>
              <a:rPr lang="zh-CN" altLang="en-US" sz="1800" dirty="0" smtClean="0">
                <a:latin typeface="+mn-lt"/>
              </a:rPr>
              <a:t>。立即下发适合对命令实时性有要求的场景。</a:t>
            </a:r>
            <a:endParaRPr lang="en-US" altLang="zh-CN" sz="1800" dirty="0">
              <a:latin typeface="+mn-lt"/>
            </a:endParaRPr>
          </a:p>
          <a:p>
            <a:pPr marL="285750" indent="-285750">
              <a:buFont typeface="Wingdings" panose="05000000000000000000" pitchFamily="2" charset="2"/>
              <a:buChar char="l"/>
            </a:pPr>
            <a:r>
              <a:rPr lang="zh-CN" altLang="en-US" sz="1800" b="1" dirty="0" smtClean="0">
                <a:solidFill>
                  <a:srgbClr val="C7000B"/>
                </a:solidFill>
                <a:latin typeface="+mn-lt"/>
              </a:rPr>
              <a:t>缓存下发</a:t>
            </a:r>
            <a:r>
              <a:rPr lang="zh-CN" altLang="en-US" sz="1800" dirty="0" smtClean="0">
                <a:latin typeface="+mn-lt"/>
              </a:rPr>
              <a:t>：平台收到命令后放入队列。在设备上线的时候，平台依次下发命令队列中的命令。缓存下发适合对命令实时性要求不高的场景。</a:t>
            </a:r>
            <a:endParaRPr lang="en-US" altLang="zh-CN" sz="1800" dirty="0" smtClean="0">
              <a:latin typeface="+mn-lt"/>
            </a:endParaRPr>
          </a:p>
        </p:txBody>
      </p:sp>
      <p:sp>
        <p:nvSpPr>
          <p:cNvPr id="8" name="Rectangle 5"/>
          <p:cNvSpPr>
            <a:spLocks noChangeArrowheads="1"/>
          </p:cNvSpPr>
          <p:nvPr/>
        </p:nvSpPr>
        <p:spPr bwMode="auto">
          <a:xfrm>
            <a:off x="7515226" y="4208907"/>
            <a:ext cx="912813" cy="387652"/>
          </a:xfrm>
          <a:prstGeom prst="rect">
            <a:avLst/>
          </a:prstGeom>
          <a:solidFill>
            <a:srgbClr val="00B0F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Rectangle 6"/>
          <p:cNvSpPr>
            <a:spLocks noChangeArrowheads="1"/>
          </p:cNvSpPr>
          <p:nvPr/>
        </p:nvSpPr>
        <p:spPr bwMode="auto">
          <a:xfrm>
            <a:off x="7752184" y="4304195"/>
            <a:ext cx="37029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defRPr>
                <a:solidFill>
                  <a:schemeClr val="tx1"/>
                </a:solidFill>
                <a:latin typeface="Arial" panose="020B0604020202020204" pitchFamily="34" charset="0"/>
              </a:defRPr>
            </a:lvl1pPr>
            <a:lvl2pPr eaLnBrk="0" fontAlgn="base" hangingPunct="0">
              <a:defRPr>
                <a:solidFill>
                  <a:schemeClr val="tx1"/>
                </a:solidFill>
                <a:latin typeface="Arial" panose="020B0604020202020204" pitchFamily="34" charset="0"/>
              </a:defRPr>
            </a:lvl2pPr>
            <a:lvl3pPr eaLnBrk="0" fontAlgn="base" hangingPunct="0">
              <a:defRPr>
                <a:solidFill>
                  <a:schemeClr val="tx1"/>
                </a:solidFill>
                <a:latin typeface="Arial" panose="020B0604020202020204" pitchFamily="34" charset="0"/>
              </a:defRPr>
            </a:lvl3pPr>
            <a:lvl4pPr eaLnBrk="0" fontAlgn="base" hangingPunct="0">
              <a:defRPr>
                <a:solidFill>
                  <a:schemeClr val="tx1"/>
                </a:solidFill>
                <a:latin typeface="Arial" panose="020B0604020202020204" pitchFamily="34" charset="0"/>
              </a:defRPr>
            </a:lvl4pPr>
            <a:lvl5pPr eaLnBrk="0" fontAlgn="base"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smtClean="0">
                <a:ln>
                  <a:noFill/>
                </a:ln>
                <a:solidFill>
                  <a:srgbClr val="FFFFFF"/>
                </a:solidFill>
                <a:effectLst/>
                <a:latin typeface="+mn-lt"/>
              </a:rPr>
              <a:t>SENT</a:t>
            </a:r>
            <a:endParaRPr kumimoji="0" lang="zh-CN" altLang="zh-CN" sz="1200" b="0" i="0" u="none" strike="noStrike" cap="none" normalizeH="0" baseline="0" smtClean="0">
              <a:ln>
                <a:noFill/>
              </a:ln>
              <a:solidFill>
                <a:schemeClr val="tx1"/>
              </a:solidFill>
              <a:effectLst/>
              <a:latin typeface="+mn-lt"/>
            </a:endParaRPr>
          </a:p>
        </p:txBody>
      </p:sp>
      <p:sp>
        <p:nvSpPr>
          <p:cNvPr id="10" name="Rectangle 7"/>
          <p:cNvSpPr>
            <a:spLocks noChangeArrowheads="1"/>
          </p:cNvSpPr>
          <p:nvPr/>
        </p:nvSpPr>
        <p:spPr bwMode="auto">
          <a:xfrm>
            <a:off x="7515226" y="3050282"/>
            <a:ext cx="912813" cy="387652"/>
          </a:xfrm>
          <a:prstGeom prst="rect">
            <a:avLst/>
          </a:prstGeom>
          <a:solidFill>
            <a:srgbClr val="00B0F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200"/>
          </a:p>
        </p:txBody>
      </p:sp>
      <p:sp>
        <p:nvSpPr>
          <p:cNvPr id="11" name="Rectangle 8"/>
          <p:cNvSpPr>
            <a:spLocks noChangeArrowheads="1"/>
          </p:cNvSpPr>
          <p:nvPr/>
        </p:nvSpPr>
        <p:spPr bwMode="auto">
          <a:xfrm>
            <a:off x="7640399" y="3145571"/>
            <a:ext cx="67165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defRPr>
                <a:solidFill>
                  <a:schemeClr val="tx1"/>
                </a:solidFill>
                <a:latin typeface="Arial" panose="020B0604020202020204" pitchFamily="34" charset="0"/>
              </a:defRPr>
            </a:lvl1pPr>
            <a:lvl2pPr eaLnBrk="0" fontAlgn="base" hangingPunct="0">
              <a:defRPr>
                <a:solidFill>
                  <a:schemeClr val="tx1"/>
                </a:solidFill>
                <a:latin typeface="Arial" panose="020B0604020202020204" pitchFamily="34" charset="0"/>
              </a:defRPr>
            </a:lvl2pPr>
            <a:lvl3pPr eaLnBrk="0" fontAlgn="base" hangingPunct="0">
              <a:defRPr>
                <a:solidFill>
                  <a:schemeClr val="tx1"/>
                </a:solidFill>
                <a:latin typeface="Arial" panose="020B0604020202020204" pitchFamily="34" charset="0"/>
              </a:defRPr>
            </a:lvl3pPr>
            <a:lvl4pPr eaLnBrk="0" fontAlgn="base" hangingPunct="0">
              <a:defRPr>
                <a:solidFill>
                  <a:schemeClr val="tx1"/>
                </a:solidFill>
                <a:latin typeface="Arial" panose="020B0604020202020204" pitchFamily="34" charset="0"/>
              </a:defRPr>
            </a:lvl4pPr>
            <a:lvl5pPr eaLnBrk="0" fontAlgn="base"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smtClean="0">
                <a:ln>
                  <a:noFill/>
                </a:ln>
                <a:solidFill>
                  <a:srgbClr val="FFFFFF"/>
                </a:solidFill>
                <a:effectLst/>
                <a:latin typeface="+mn-lt"/>
              </a:rPr>
              <a:t>PENDING</a:t>
            </a:r>
            <a:endParaRPr kumimoji="0" lang="zh-CN" altLang="zh-CN" sz="1200" b="0" i="0" u="none" strike="noStrike" cap="none" normalizeH="0" baseline="0" smtClean="0">
              <a:ln>
                <a:noFill/>
              </a:ln>
              <a:solidFill>
                <a:schemeClr val="tx1"/>
              </a:solidFill>
              <a:effectLst/>
              <a:latin typeface="+mn-lt"/>
            </a:endParaRPr>
          </a:p>
        </p:txBody>
      </p:sp>
      <p:sp>
        <p:nvSpPr>
          <p:cNvPr id="12" name="Rectangle 9"/>
          <p:cNvSpPr>
            <a:spLocks noChangeArrowheads="1"/>
          </p:cNvSpPr>
          <p:nvPr/>
        </p:nvSpPr>
        <p:spPr bwMode="auto">
          <a:xfrm>
            <a:off x="7515226" y="1891657"/>
            <a:ext cx="912813" cy="387652"/>
          </a:xfrm>
          <a:prstGeom prst="rect">
            <a:avLst/>
          </a:prstGeom>
          <a:solidFill>
            <a:srgbClr val="00B0F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200"/>
          </a:p>
        </p:txBody>
      </p:sp>
      <p:sp>
        <p:nvSpPr>
          <p:cNvPr id="13" name="Rectangle 10"/>
          <p:cNvSpPr>
            <a:spLocks noChangeArrowheads="1"/>
          </p:cNvSpPr>
          <p:nvPr/>
        </p:nvSpPr>
        <p:spPr bwMode="auto">
          <a:xfrm>
            <a:off x="7604827" y="1986946"/>
            <a:ext cx="76783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defRPr>
                <a:solidFill>
                  <a:schemeClr val="tx1"/>
                </a:solidFill>
                <a:latin typeface="Arial" panose="020B0604020202020204" pitchFamily="34" charset="0"/>
              </a:defRPr>
            </a:lvl1pPr>
            <a:lvl2pPr eaLnBrk="0" fontAlgn="base" hangingPunct="0">
              <a:defRPr>
                <a:solidFill>
                  <a:schemeClr val="tx1"/>
                </a:solidFill>
                <a:latin typeface="Arial" panose="020B0604020202020204" pitchFamily="34" charset="0"/>
              </a:defRPr>
            </a:lvl2pPr>
            <a:lvl3pPr eaLnBrk="0" fontAlgn="base" hangingPunct="0">
              <a:defRPr>
                <a:solidFill>
                  <a:schemeClr val="tx1"/>
                </a:solidFill>
                <a:latin typeface="Arial" panose="020B0604020202020204" pitchFamily="34" charset="0"/>
              </a:defRPr>
            </a:lvl3pPr>
            <a:lvl4pPr eaLnBrk="0" fontAlgn="base" hangingPunct="0">
              <a:defRPr>
                <a:solidFill>
                  <a:schemeClr val="tx1"/>
                </a:solidFill>
                <a:latin typeface="Arial" panose="020B0604020202020204" pitchFamily="34" charset="0"/>
              </a:defRPr>
            </a:lvl4pPr>
            <a:lvl5pPr eaLnBrk="0" fontAlgn="base"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smtClean="0">
                <a:ln>
                  <a:noFill/>
                </a:ln>
                <a:solidFill>
                  <a:srgbClr val="FFFFFF"/>
                </a:solidFill>
                <a:effectLst/>
                <a:latin typeface="+mn-lt"/>
              </a:rPr>
              <a:t>CANCELED</a:t>
            </a:r>
            <a:endParaRPr kumimoji="0" lang="zh-CN" altLang="zh-CN" sz="2000" b="0" i="0" u="none" strike="noStrike" cap="none" normalizeH="0" baseline="0" smtClean="0">
              <a:ln>
                <a:noFill/>
              </a:ln>
              <a:solidFill>
                <a:schemeClr val="tx1"/>
              </a:solidFill>
              <a:effectLst/>
              <a:latin typeface="+mn-lt"/>
            </a:endParaRPr>
          </a:p>
        </p:txBody>
      </p:sp>
      <p:sp>
        <p:nvSpPr>
          <p:cNvPr id="14" name="Rectangle 11"/>
          <p:cNvSpPr>
            <a:spLocks noChangeArrowheads="1"/>
          </p:cNvSpPr>
          <p:nvPr/>
        </p:nvSpPr>
        <p:spPr bwMode="auto">
          <a:xfrm>
            <a:off x="7469188" y="5369697"/>
            <a:ext cx="958850" cy="385486"/>
          </a:xfrm>
          <a:prstGeom prst="rect">
            <a:avLst/>
          </a:prstGeom>
          <a:solidFill>
            <a:srgbClr val="00B0F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12"/>
          <p:cNvSpPr>
            <a:spLocks noChangeArrowheads="1"/>
          </p:cNvSpPr>
          <p:nvPr/>
        </p:nvSpPr>
        <p:spPr bwMode="auto">
          <a:xfrm>
            <a:off x="7557091" y="5462820"/>
            <a:ext cx="79348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defRPr>
                <a:solidFill>
                  <a:schemeClr val="tx1"/>
                </a:solidFill>
                <a:latin typeface="Arial" panose="020B0604020202020204" pitchFamily="34" charset="0"/>
              </a:defRPr>
            </a:lvl1pPr>
            <a:lvl2pPr eaLnBrk="0" fontAlgn="base" hangingPunct="0">
              <a:defRPr>
                <a:solidFill>
                  <a:schemeClr val="tx1"/>
                </a:solidFill>
                <a:latin typeface="Arial" panose="020B0604020202020204" pitchFamily="34" charset="0"/>
              </a:defRPr>
            </a:lvl2pPr>
            <a:lvl3pPr eaLnBrk="0" fontAlgn="base" hangingPunct="0">
              <a:defRPr>
                <a:solidFill>
                  <a:schemeClr val="tx1"/>
                </a:solidFill>
                <a:latin typeface="Arial" panose="020B0604020202020204" pitchFamily="34" charset="0"/>
              </a:defRPr>
            </a:lvl3pPr>
            <a:lvl4pPr eaLnBrk="0" fontAlgn="base" hangingPunct="0">
              <a:defRPr>
                <a:solidFill>
                  <a:schemeClr val="tx1"/>
                </a:solidFill>
                <a:latin typeface="Arial" panose="020B0604020202020204" pitchFamily="34" charset="0"/>
              </a:defRPr>
            </a:lvl4pPr>
            <a:lvl5pPr eaLnBrk="0" fontAlgn="base"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smtClean="0">
                <a:ln>
                  <a:noFill/>
                </a:ln>
                <a:solidFill>
                  <a:srgbClr val="FFFFFF"/>
                </a:solidFill>
                <a:effectLst/>
                <a:latin typeface="+mn-lt"/>
                <a:ea typeface="方正兰亭黑简体" panose="02000000000000000000" pitchFamily="2" charset="-122"/>
              </a:rPr>
              <a:t>DELIVERED</a:t>
            </a:r>
            <a:endParaRPr kumimoji="0" lang="zh-CN" altLang="zh-CN" sz="1200" b="0" i="0" u="none" strike="noStrike" cap="none" normalizeH="0" baseline="0" smtClean="0">
              <a:ln>
                <a:noFill/>
              </a:ln>
              <a:solidFill>
                <a:schemeClr val="tx1"/>
              </a:solidFill>
              <a:effectLst/>
              <a:latin typeface="+mn-lt"/>
              <a:ea typeface="方正兰亭黑简体" panose="02000000000000000000" pitchFamily="2" charset="-122"/>
            </a:endParaRPr>
          </a:p>
        </p:txBody>
      </p:sp>
      <p:sp>
        <p:nvSpPr>
          <p:cNvPr id="16" name="Rectangle 13"/>
          <p:cNvSpPr>
            <a:spLocks noChangeArrowheads="1"/>
          </p:cNvSpPr>
          <p:nvPr/>
        </p:nvSpPr>
        <p:spPr bwMode="auto">
          <a:xfrm>
            <a:off x="9339263" y="4208907"/>
            <a:ext cx="912813" cy="387652"/>
          </a:xfrm>
          <a:prstGeom prst="rect">
            <a:avLst/>
          </a:prstGeom>
          <a:solidFill>
            <a:srgbClr val="00B0F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91440" tIns="45720" rIns="91440" bIns="45720" numCol="1" anchor="t" anchorCtr="0" compatLnSpc="1">
            <a:prstTxWarp prst="textNoShape">
              <a:avLst/>
            </a:prstTxWarp>
          </a:bodyPr>
          <a:lstStyle/>
          <a:p>
            <a:endParaRPr lang="zh-CN" altLang="en-US"/>
          </a:p>
        </p:txBody>
      </p:sp>
      <p:sp>
        <p:nvSpPr>
          <p:cNvPr id="17" name="Rectangle 14"/>
          <p:cNvSpPr>
            <a:spLocks noChangeArrowheads="1"/>
          </p:cNvSpPr>
          <p:nvPr/>
        </p:nvSpPr>
        <p:spPr bwMode="auto">
          <a:xfrm>
            <a:off x="9477324" y="4304195"/>
            <a:ext cx="67646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defRPr>
                <a:solidFill>
                  <a:schemeClr val="tx1"/>
                </a:solidFill>
                <a:latin typeface="Arial" panose="020B0604020202020204" pitchFamily="34" charset="0"/>
              </a:defRPr>
            </a:lvl1pPr>
            <a:lvl2pPr eaLnBrk="0" fontAlgn="base" hangingPunct="0">
              <a:defRPr>
                <a:solidFill>
                  <a:schemeClr val="tx1"/>
                </a:solidFill>
                <a:latin typeface="Arial" panose="020B0604020202020204" pitchFamily="34" charset="0"/>
              </a:defRPr>
            </a:lvl2pPr>
            <a:lvl3pPr eaLnBrk="0" fontAlgn="base" hangingPunct="0">
              <a:defRPr>
                <a:solidFill>
                  <a:schemeClr val="tx1"/>
                </a:solidFill>
                <a:latin typeface="Arial" panose="020B0604020202020204" pitchFamily="34" charset="0"/>
              </a:defRPr>
            </a:lvl3pPr>
            <a:lvl4pPr eaLnBrk="0" fontAlgn="base" hangingPunct="0">
              <a:defRPr>
                <a:solidFill>
                  <a:schemeClr val="tx1"/>
                </a:solidFill>
                <a:latin typeface="Arial" panose="020B0604020202020204" pitchFamily="34" charset="0"/>
              </a:defRPr>
            </a:lvl4pPr>
            <a:lvl5pPr eaLnBrk="0" fontAlgn="base"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smtClean="0">
                <a:ln>
                  <a:noFill/>
                </a:ln>
                <a:solidFill>
                  <a:srgbClr val="FFFFFF"/>
                </a:solidFill>
                <a:effectLst/>
                <a:latin typeface="+mn-lt"/>
              </a:rPr>
              <a:t>TIMEOUT</a:t>
            </a:r>
            <a:endParaRPr kumimoji="0" lang="zh-CN" altLang="zh-CN" sz="2800" b="0" i="0" u="none" strike="noStrike" cap="none" normalizeH="0" baseline="0" smtClean="0">
              <a:ln>
                <a:noFill/>
              </a:ln>
              <a:solidFill>
                <a:schemeClr val="tx1"/>
              </a:solidFill>
              <a:effectLst/>
              <a:latin typeface="+mn-lt"/>
            </a:endParaRPr>
          </a:p>
        </p:txBody>
      </p:sp>
      <p:sp>
        <p:nvSpPr>
          <p:cNvPr id="19" name="Rectangle 16"/>
          <p:cNvSpPr>
            <a:spLocks noChangeArrowheads="1"/>
          </p:cNvSpPr>
          <p:nvPr/>
        </p:nvSpPr>
        <p:spPr bwMode="auto">
          <a:xfrm>
            <a:off x="9500611" y="3145571"/>
            <a:ext cx="597921"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defRPr>
                <a:solidFill>
                  <a:schemeClr val="tx1"/>
                </a:solidFill>
                <a:latin typeface="Arial" panose="020B0604020202020204" pitchFamily="34" charset="0"/>
              </a:defRPr>
            </a:lvl1pPr>
            <a:lvl2pPr eaLnBrk="0" fontAlgn="base" hangingPunct="0">
              <a:defRPr>
                <a:solidFill>
                  <a:schemeClr val="tx1"/>
                </a:solidFill>
                <a:latin typeface="Arial" panose="020B0604020202020204" pitchFamily="34" charset="0"/>
              </a:defRPr>
            </a:lvl2pPr>
            <a:lvl3pPr eaLnBrk="0" fontAlgn="base" hangingPunct="0">
              <a:defRPr>
                <a:solidFill>
                  <a:schemeClr val="tx1"/>
                </a:solidFill>
                <a:latin typeface="Arial" panose="020B0604020202020204" pitchFamily="34" charset="0"/>
              </a:defRPr>
            </a:lvl3pPr>
            <a:lvl4pPr eaLnBrk="0" fontAlgn="base" hangingPunct="0">
              <a:defRPr>
                <a:solidFill>
                  <a:schemeClr val="tx1"/>
                </a:solidFill>
                <a:latin typeface="Arial" panose="020B0604020202020204" pitchFamily="34" charset="0"/>
              </a:defRPr>
            </a:lvl4pPr>
            <a:lvl5pPr eaLnBrk="0" fontAlgn="base"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smtClean="0">
                <a:ln>
                  <a:noFill/>
                </a:ln>
                <a:solidFill>
                  <a:srgbClr val="FFFFFF"/>
                </a:solidFill>
                <a:effectLst/>
                <a:latin typeface="+mn-lt"/>
              </a:rPr>
              <a:t>EXPIRED</a:t>
            </a:r>
            <a:endParaRPr kumimoji="0" lang="zh-CN" altLang="zh-CN" sz="2800" b="0" i="0" u="none" strike="noStrike" cap="none" normalizeH="0" baseline="0" smtClean="0">
              <a:ln>
                <a:noFill/>
              </a:ln>
              <a:solidFill>
                <a:schemeClr val="tx1"/>
              </a:solidFill>
              <a:effectLst/>
              <a:latin typeface="+mn-lt"/>
            </a:endParaRPr>
          </a:p>
        </p:txBody>
      </p:sp>
      <p:sp>
        <p:nvSpPr>
          <p:cNvPr id="20" name="Freeform 17"/>
          <p:cNvSpPr>
            <a:spLocks/>
          </p:cNvSpPr>
          <p:nvPr/>
        </p:nvSpPr>
        <p:spPr bwMode="auto">
          <a:xfrm>
            <a:off x="10512426" y="3630677"/>
            <a:ext cx="912813" cy="385486"/>
          </a:xfrm>
          <a:custGeom>
            <a:avLst/>
            <a:gdLst>
              <a:gd name="T0" fmla="*/ 274 w 1917"/>
              <a:gd name="T1" fmla="*/ 548 h 548"/>
              <a:gd name="T2" fmla="*/ 1643 w 1917"/>
              <a:gd name="T3" fmla="*/ 548 h 548"/>
              <a:gd name="T4" fmla="*/ 1917 w 1917"/>
              <a:gd name="T5" fmla="*/ 274 h 548"/>
              <a:gd name="T6" fmla="*/ 1643 w 1917"/>
              <a:gd name="T7" fmla="*/ 0 h 548"/>
              <a:gd name="T8" fmla="*/ 274 w 1917"/>
              <a:gd name="T9" fmla="*/ 0 h 548"/>
              <a:gd name="T10" fmla="*/ 0 w 1917"/>
              <a:gd name="T11" fmla="*/ 274 h 548"/>
              <a:gd name="T12" fmla="*/ 274 w 1917"/>
              <a:gd name="T13" fmla="*/ 548 h 548"/>
            </a:gdLst>
            <a:ahLst/>
            <a:cxnLst>
              <a:cxn ang="0">
                <a:pos x="T0" y="T1"/>
              </a:cxn>
              <a:cxn ang="0">
                <a:pos x="T2" y="T3"/>
              </a:cxn>
              <a:cxn ang="0">
                <a:pos x="T4" y="T5"/>
              </a:cxn>
              <a:cxn ang="0">
                <a:pos x="T6" y="T7"/>
              </a:cxn>
              <a:cxn ang="0">
                <a:pos x="T8" y="T9"/>
              </a:cxn>
              <a:cxn ang="0">
                <a:pos x="T10" y="T11"/>
              </a:cxn>
              <a:cxn ang="0">
                <a:pos x="T12" y="T13"/>
              </a:cxn>
            </a:cxnLst>
            <a:rect l="0" t="0" r="r" b="b"/>
            <a:pathLst>
              <a:path w="1917" h="548">
                <a:moveTo>
                  <a:pt x="274" y="548"/>
                </a:moveTo>
                <a:lnTo>
                  <a:pt x="1643" y="548"/>
                </a:lnTo>
                <a:cubicBezTo>
                  <a:pt x="1794" y="548"/>
                  <a:pt x="1917" y="425"/>
                  <a:pt x="1917" y="274"/>
                </a:cubicBezTo>
                <a:cubicBezTo>
                  <a:pt x="1917" y="122"/>
                  <a:pt x="1794" y="0"/>
                  <a:pt x="1643" y="0"/>
                </a:cubicBezTo>
                <a:lnTo>
                  <a:pt x="274" y="0"/>
                </a:lnTo>
                <a:cubicBezTo>
                  <a:pt x="122" y="0"/>
                  <a:pt x="0" y="122"/>
                  <a:pt x="0" y="274"/>
                </a:cubicBezTo>
                <a:cubicBezTo>
                  <a:pt x="0" y="425"/>
                  <a:pt x="122" y="548"/>
                  <a:pt x="274" y="548"/>
                </a:cubicBezTo>
                <a:close/>
              </a:path>
            </a:pathLst>
          </a:custGeom>
          <a:solidFill>
            <a:srgbClr val="00B050"/>
          </a:solidFill>
          <a:ln w="0">
            <a:noFill/>
            <a:prstDash val="solid"/>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91440" tIns="45720" rIns="91440" bIns="45720" numCol="1" anchor="ctr" anchorCtr="0" compatLnSpc="1">
            <a:prstTxWarp prst="textNoShape">
              <a:avLst/>
            </a:prstTxWarp>
          </a:bodyPr>
          <a:lstStyle/>
          <a:p>
            <a:pPr algn="ctr"/>
            <a:r>
              <a:rPr lang="zh-CN" altLang="en-US" sz="1400" smtClean="0">
                <a:solidFill>
                  <a:schemeClr val="bg1"/>
                </a:solidFill>
              </a:rPr>
              <a:t>结束</a:t>
            </a:r>
            <a:endParaRPr lang="zh-CN" altLang="en-US" sz="1400">
              <a:solidFill>
                <a:schemeClr val="bg1"/>
              </a:solidFill>
            </a:endParaRPr>
          </a:p>
        </p:txBody>
      </p:sp>
      <p:sp>
        <p:nvSpPr>
          <p:cNvPr id="22" name="Freeform 19"/>
          <p:cNvSpPr>
            <a:spLocks/>
          </p:cNvSpPr>
          <p:nvPr/>
        </p:nvSpPr>
        <p:spPr bwMode="auto">
          <a:xfrm>
            <a:off x="6211888" y="3630677"/>
            <a:ext cx="912813" cy="385486"/>
          </a:xfrm>
          <a:custGeom>
            <a:avLst/>
            <a:gdLst>
              <a:gd name="T0" fmla="*/ 274 w 1918"/>
              <a:gd name="T1" fmla="*/ 548 h 548"/>
              <a:gd name="T2" fmla="*/ 1644 w 1918"/>
              <a:gd name="T3" fmla="*/ 548 h 548"/>
              <a:gd name="T4" fmla="*/ 1918 w 1918"/>
              <a:gd name="T5" fmla="*/ 274 h 548"/>
              <a:gd name="T6" fmla="*/ 1644 w 1918"/>
              <a:gd name="T7" fmla="*/ 0 h 548"/>
              <a:gd name="T8" fmla="*/ 274 w 1918"/>
              <a:gd name="T9" fmla="*/ 0 h 548"/>
              <a:gd name="T10" fmla="*/ 0 w 1918"/>
              <a:gd name="T11" fmla="*/ 274 h 548"/>
              <a:gd name="T12" fmla="*/ 274 w 1918"/>
              <a:gd name="T13" fmla="*/ 548 h 548"/>
            </a:gdLst>
            <a:ahLst/>
            <a:cxnLst>
              <a:cxn ang="0">
                <a:pos x="T0" y="T1"/>
              </a:cxn>
              <a:cxn ang="0">
                <a:pos x="T2" y="T3"/>
              </a:cxn>
              <a:cxn ang="0">
                <a:pos x="T4" y="T5"/>
              </a:cxn>
              <a:cxn ang="0">
                <a:pos x="T6" y="T7"/>
              </a:cxn>
              <a:cxn ang="0">
                <a:pos x="T8" y="T9"/>
              </a:cxn>
              <a:cxn ang="0">
                <a:pos x="T10" y="T11"/>
              </a:cxn>
              <a:cxn ang="0">
                <a:pos x="T12" y="T13"/>
              </a:cxn>
            </a:cxnLst>
            <a:rect l="0" t="0" r="r" b="b"/>
            <a:pathLst>
              <a:path w="1918" h="548">
                <a:moveTo>
                  <a:pt x="274" y="548"/>
                </a:moveTo>
                <a:lnTo>
                  <a:pt x="1644" y="548"/>
                </a:lnTo>
                <a:cubicBezTo>
                  <a:pt x="1795" y="548"/>
                  <a:pt x="1918" y="425"/>
                  <a:pt x="1918" y="274"/>
                </a:cubicBezTo>
                <a:cubicBezTo>
                  <a:pt x="1918" y="122"/>
                  <a:pt x="1795" y="0"/>
                  <a:pt x="1644" y="0"/>
                </a:cubicBezTo>
                <a:lnTo>
                  <a:pt x="274" y="0"/>
                </a:lnTo>
                <a:cubicBezTo>
                  <a:pt x="123" y="0"/>
                  <a:pt x="0" y="122"/>
                  <a:pt x="0" y="274"/>
                </a:cubicBezTo>
                <a:cubicBezTo>
                  <a:pt x="0" y="425"/>
                  <a:pt x="123" y="548"/>
                  <a:pt x="274" y="548"/>
                </a:cubicBezTo>
                <a:close/>
              </a:path>
            </a:pathLst>
          </a:custGeom>
          <a:solidFill>
            <a:srgbClr val="00B050"/>
          </a:solidFill>
          <a:ln w="0">
            <a:noFill/>
            <a:prstDash val="solid"/>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91440" tIns="45720" rIns="91440" bIns="45720" numCol="1" anchor="ctr" anchorCtr="0" compatLnSpc="1">
            <a:prstTxWarp prst="textNoShape">
              <a:avLst/>
            </a:prstTxWarp>
          </a:bodyPr>
          <a:lstStyle/>
          <a:p>
            <a:pPr algn="ctr"/>
            <a:r>
              <a:rPr lang="zh-CN" altLang="en-US" sz="1400" smtClean="0">
                <a:solidFill>
                  <a:schemeClr val="bg1"/>
                </a:solidFill>
              </a:rPr>
              <a:t>开始</a:t>
            </a:r>
            <a:endParaRPr lang="zh-CN" altLang="en-US">
              <a:solidFill>
                <a:schemeClr val="bg1"/>
              </a:solidFill>
            </a:endParaRPr>
          </a:p>
        </p:txBody>
      </p:sp>
      <p:sp>
        <p:nvSpPr>
          <p:cNvPr id="24" name="Freeform 21"/>
          <p:cNvSpPr>
            <a:spLocks/>
          </p:cNvSpPr>
          <p:nvPr/>
        </p:nvSpPr>
        <p:spPr bwMode="auto">
          <a:xfrm>
            <a:off x="6667501" y="4016163"/>
            <a:ext cx="742950" cy="387652"/>
          </a:xfrm>
          <a:custGeom>
            <a:avLst/>
            <a:gdLst>
              <a:gd name="T0" fmla="*/ 0 w 468"/>
              <a:gd name="T1" fmla="*/ 0 h 179"/>
              <a:gd name="T2" fmla="*/ 0 w 468"/>
              <a:gd name="T3" fmla="*/ 179 h 179"/>
              <a:gd name="T4" fmla="*/ 468 w 468"/>
              <a:gd name="T5" fmla="*/ 179 h 179"/>
            </a:gdLst>
            <a:ahLst/>
            <a:cxnLst>
              <a:cxn ang="0">
                <a:pos x="T0" y="T1"/>
              </a:cxn>
              <a:cxn ang="0">
                <a:pos x="T2" y="T3"/>
              </a:cxn>
              <a:cxn ang="0">
                <a:pos x="T4" y="T5"/>
              </a:cxn>
            </a:cxnLst>
            <a:rect l="0" t="0" r="r" b="b"/>
            <a:pathLst>
              <a:path w="468" h="179">
                <a:moveTo>
                  <a:pt x="0" y="0"/>
                </a:moveTo>
                <a:lnTo>
                  <a:pt x="0" y="179"/>
                </a:lnTo>
                <a:lnTo>
                  <a:pt x="468" y="179"/>
                </a:lnTo>
              </a:path>
            </a:pathLst>
          </a:custGeom>
          <a:noFill/>
          <a:ln w="12700" cap="rnd">
            <a:solidFill>
              <a:srgbClr val="00B05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22"/>
          <p:cNvSpPr>
            <a:spLocks/>
          </p:cNvSpPr>
          <p:nvPr/>
        </p:nvSpPr>
        <p:spPr bwMode="auto">
          <a:xfrm>
            <a:off x="7402513" y="4347508"/>
            <a:ext cx="112713" cy="112614"/>
          </a:xfrm>
          <a:custGeom>
            <a:avLst/>
            <a:gdLst>
              <a:gd name="T0" fmla="*/ 0 w 71"/>
              <a:gd name="T1" fmla="*/ 0 h 52"/>
              <a:gd name="T2" fmla="*/ 71 w 71"/>
              <a:gd name="T3" fmla="*/ 26 h 52"/>
              <a:gd name="T4" fmla="*/ 0 w 71"/>
              <a:gd name="T5" fmla="*/ 52 h 52"/>
              <a:gd name="T6" fmla="*/ 0 w 71"/>
              <a:gd name="T7" fmla="*/ 0 h 52"/>
            </a:gdLst>
            <a:ahLst/>
            <a:cxnLst>
              <a:cxn ang="0">
                <a:pos x="T0" y="T1"/>
              </a:cxn>
              <a:cxn ang="0">
                <a:pos x="T2" y="T3"/>
              </a:cxn>
              <a:cxn ang="0">
                <a:pos x="T4" y="T5"/>
              </a:cxn>
              <a:cxn ang="0">
                <a:pos x="T6" y="T7"/>
              </a:cxn>
            </a:cxnLst>
            <a:rect l="0" t="0" r="r" b="b"/>
            <a:pathLst>
              <a:path w="71" h="52">
                <a:moveTo>
                  <a:pt x="0" y="0"/>
                </a:moveTo>
                <a:lnTo>
                  <a:pt x="71" y="26"/>
                </a:lnTo>
                <a:lnTo>
                  <a:pt x="0" y="52"/>
                </a:lnTo>
                <a:lnTo>
                  <a:pt x="0" y="0"/>
                </a:lnTo>
                <a:close/>
              </a:path>
            </a:pathLst>
          </a:custGeom>
          <a:solidFill>
            <a:srgbClr val="00B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23"/>
          <p:cNvSpPr>
            <a:spLocks/>
          </p:cNvSpPr>
          <p:nvPr/>
        </p:nvSpPr>
        <p:spPr bwMode="auto">
          <a:xfrm>
            <a:off x="6667501" y="3245191"/>
            <a:ext cx="742950" cy="385486"/>
          </a:xfrm>
          <a:custGeom>
            <a:avLst/>
            <a:gdLst>
              <a:gd name="T0" fmla="*/ 0 w 468"/>
              <a:gd name="T1" fmla="*/ 178 h 178"/>
              <a:gd name="T2" fmla="*/ 0 w 468"/>
              <a:gd name="T3" fmla="*/ 0 h 178"/>
              <a:gd name="T4" fmla="*/ 468 w 468"/>
              <a:gd name="T5" fmla="*/ 0 h 178"/>
            </a:gdLst>
            <a:ahLst/>
            <a:cxnLst>
              <a:cxn ang="0">
                <a:pos x="T0" y="T1"/>
              </a:cxn>
              <a:cxn ang="0">
                <a:pos x="T2" y="T3"/>
              </a:cxn>
              <a:cxn ang="0">
                <a:pos x="T4" y="T5"/>
              </a:cxn>
            </a:cxnLst>
            <a:rect l="0" t="0" r="r" b="b"/>
            <a:pathLst>
              <a:path w="468" h="178">
                <a:moveTo>
                  <a:pt x="0" y="178"/>
                </a:moveTo>
                <a:lnTo>
                  <a:pt x="0" y="0"/>
                </a:lnTo>
                <a:lnTo>
                  <a:pt x="468" y="0"/>
                </a:lnTo>
              </a:path>
            </a:pathLst>
          </a:custGeom>
          <a:noFill/>
          <a:ln w="12700" cap="rnd">
            <a:solidFill>
              <a:srgbClr val="00B05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24"/>
          <p:cNvSpPr>
            <a:spLocks/>
          </p:cNvSpPr>
          <p:nvPr/>
        </p:nvSpPr>
        <p:spPr bwMode="auto">
          <a:xfrm>
            <a:off x="7402513" y="3188884"/>
            <a:ext cx="112713" cy="110448"/>
          </a:xfrm>
          <a:custGeom>
            <a:avLst/>
            <a:gdLst>
              <a:gd name="T0" fmla="*/ 0 w 71"/>
              <a:gd name="T1" fmla="*/ 0 h 51"/>
              <a:gd name="T2" fmla="*/ 71 w 71"/>
              <a:gd name="T3" fmla="*/ 26 h 51"/>
              <a:gd name="T4" fmla="*/ 0 w 71"/>
              <a:gd name="T5" fmla="*/ 51 h 51"/>
              <a:gd name="T6" fmla="*/ 0 w 71"/>
              <a:gd name="T7" fmla="*/ 0 h 51"/>
            </a:gdLst>
            <a:ahLst/>
            <a:cxnLst>
              <a:cxn ang="0">
                <a:pos x="T0" y="T1"/>
              </a:cxn>
              <a:cxn ang="0">
                <a:pos x="T2" y="T3"/>
              </a:cxn>
              <a:cxn ang="0">
                <a:pos x="T4" y="T5"/>
              </a:cxn>
              <a:cxn ang="0">
                <a:pos x="T6" y="T7"/>
              </a:cxn>
            </a:cxnLst>
            <a:rect l="0" t="0" r="r" b="b"/>
            <a:pathLst>
              <a:path w="71" h="51">
                <a:moveTo>
                  <a:pt x="0" y="0"/>
                </a:moveTo>
                <a:lnTo>
                  <a:pt x="71" y="26"/>
                </a:lnTo>
                <a:lnTo>
                  <a:pt x="0" y="51"/>
                </a:lnTo>
                <a:lnTo>
                  <a:pt x="0" y="0"/>
                </a:lnTo>
                <a:close/>
              </a:path>
            </a:pathLst>
          </a:custGeom>
          <a:solidFill>
            <a:srgbClr val="00B050"/>
          </a:solidFill>
          <a:ln w="9525">
            <a:solidFill>
              <a:srgbClr val="00B05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9" name="Freeform 26"/>
          <p:cNvSpPr>
            <a:spLocks/>
          </p:cNvSpPr>
          <p:nvPr/>
        </p:nvSpPr>
        <p:spPr bwMode="auto">
          <a:xfrm>
            <a:off x="10931526" y="3463922"/>
            <a:ext cx="76200" cy="166755"/>
          </a:xfrm>
          <a:custGeom>
            <a:avLst/>
            <a:gdLst>
              <a:gd name="T0" fmla="*/ 48 w 48"/>
              <a:gd name="T1" fmla="*/ 0 h 77"/>
              <a:gd name="T2" fmla="*/ 24 w 48"/>
              <a:gd name="T3" fmla="*/ 77 h 77"/>
              <a:gd name="T4" fmla="*/ 0 w 48"/>
              <a:gd name="T5" fmla="*/ 0 h 77"/>
              <a:gd name="T6" fmla="*/ 48 w 48"/>
              <a:gd name="T7" fmla="*/ 0 h 77"/>
            </a:gdLst>
            <a:ahLst/>
            <a:cxnLst>
              <a:cxn ang="0">
                <a:pos x="T0" y="T1"/>
              </a:cxn>
              <a:cxn ang="0">
                <a:pos x="T2" y="T3"/>
              </a:cxn>
              <a:cxn ang="0">
                <a:pos x="T4" y="T5"/>
              </a:cxn>
              <a:cxn ang="0">
                <a:pos x="T6" y="T7"/>
              </a:cxn>
            </a:cxnLst>
            <a:rect l="0" t="0" r="r" b="b"/>
            <a:pathLst>
              <a:path w="48" h="77">
                <a:moveTo>
                  <a:pt x="48" y="0"/>
                </a:moveTo>
                <a:lnTo>
                  <a:pt x="24" y="77"/>
                </a:lnTo>
                <a:lnTo>
                  <a:pt x="0" y="0"/>
                </a:lnTo>
                <a:lnTo>
                  <a:pt x="48"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Line 27"/>
          <p:cNvSpPr>
            <a:spLocks noChangeShapeType="1"/>
          </p:cNvSpPr>
          <p:nvPr/>
        </p:nvSpPr>
        <p:spPr bwMode="auto">
          <a:xfrm flipV="1">
            <a:off x="7970838" y="2433070"/>
            <a:ext cx="0" cy="617211"/>
          </a:xfrm>
          <a:prstGeom prst="line">
            <a:avLst/>
          </a:prstGeom>
          <a:noFill/>
          <a:ln w="12700" cap="rnd">
            <a:solidFill>
              <a:srgbClr val="00B05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28"/>
          <p:cNvSpPr>
            <a:spLocks/>
          </p:cNvSpPr>
          <p:nvPr/>
        </p:nvSpPr>
        <p:spPr bwMode="auto">
          <a:xfrm>
            <a:off x="7934326" y="2279309"/>
            <a:ext cx="74613" cy="166755"/>
          </a:xfrm>
          <a:custGeom>
            <a:avLst/>
            <a:gdLst>
              <a:gd name="T0" fmla="*/ 0 w 47"/>
              <a:gd name="T1" fmla="*/ 77 h 77"/>
              <a:gd name="T2" fmla="*/ 23 w 47"/>
              <a:gd name="T3" fmla="*/ 0 h 77"/>
              <a:gd name="T4" fmla="*/ 47 w 47"/>
              <a:gd name="T5" fmla="*/ 77 h 77"/>
              <a:gd name="T6" fmla="*/ 0 w 47"/>
              <a:gd name="T7" fmla="*/ 77 h 77"/>
            </a:gdLst>
            <a:ahLst/>
            <a:cxnLst>
              <a:cxn ang="0">
                <a:pos x="T0" y="T1"/>
              </a:cxn>
              <a:cxn ang="0">
                <a:pos x="T2" y="T3"/>
              </a:cxn>
              <a:cxn ang="0">
                <a:pos x="T4" y="T5"/>
              </a:cxn>
              <a:cxn ang="0">
                <a:pos x="T6" y="T7"/>
              </a:cxn>
            </a:cxnLst>
            <a:rect l="0" t="0" r="r" b="b"/>
            <a:pathLst>
              <a:path w="47" h="77">
                <a:moveTo>
                  <a:pt x="0" y="77"/>
                </a:moveTo>
                <a:lnTo>
                  <a:pt x="23" y="0"/>
                </a:lnTo>
                <a:lnTo>
                  <a:pt x="47" y="77"/>
                </a:lnTo>
                <a:lnTo>
                  <a:pt x="0" y="77"/>
                </a:lnTo>
                <a:close/>
              </a:path>
            </a:pathLst>
          </a:custGeom>
          <a:solidFill>
            <a:srgbClr val="00B050"/>
          </a:solidFill>
          <a:ln w="9525">
            <a:solidFill>
              <a:srgbClr val="00B05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2" name="Line 29"/>
          <p:cNvSpPr>
            <a:spLocks noChangeShapeType="1"/>
          </p:cNvSpPr>
          <p:nvPr/>
        </p:nvSpPr>
        <p:spPr bwMode="auto">
          <a:xfrm>
            <a:off x="8428038" y="3245191"/>
            <a:ext cx="808038" cy="0"/>
          </a:xfrm>
          <a:prstGeom prst="line">
            <a:avLst/>
          </a:prstGeom>
          <a:noFill/>
          <a:ln w="12700" cap="rnd">
            <a:solidFill>
              <a:srgbClr val="00B05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30"/>
          <p:cNvSpPr>
            <a:spLocks/>
          </p:cNvSpPr>
          <p:nvPr/>
        </p:nvSpPr>
        <p:spPr bwMode="auto">
          <a:xfrm>
            <a:off x="9226551" y="3188884"/>
            <a:ext cx="112713" cy="110448"/>
          </a:xfrm>
          <a:custGeom>
            <a:avLst/>
            <a:gdLst>
              <a:gd name="T0" fmla="*/ 0 w 71"/>
              <a:gd name="T1" fmla="*/ 0 h 51"/>
              <a:gd name="T2" fmla="*/ 71 w 71"/>
              <a:gd name="T3" fmla="*/ 26 h 51"/>
              <a:gd name="T4" fmla="*/ 0 w 71"/>
              <a:gd name="T5" fmla="*/ 51 h 51"/>
              <a:gd name="T6" fmla="*/ 0 w 71"/>
              <a:gd name="T7" fmla="*/ 0 h 51"/>
            </a:gdLst>
            <a:ahLst/>
            <a:cxnLst>
              <a:cxn ang="0">
                <a:pos x="T0" y="T1"/>
              </a:cxn>
              <a:cxn ang="0">
                <a:pos x="T2" y="T3"/>
              </a:cxn>
              <a:cxn ang="0">
                <a:pos x="T4" y="T5"/>
              </a:cxn>
              <a:cxn ang="0">
                <a:pos x="T6" y="T7"/>
              </a:cxn>
            </a:cxnLst>
            <a:rect l="0" t="0" r="r" b="b"/>
            <a:pathLst>
              <a:path w="71" h="51">
                <a:moveTo>
                  <a:pt x="0" y="0"/>
                </a:moveTo>
                <a:lnTo>
                  <a:pt x="71" y="26"/>
                </a:lnTo>
                <a:lnTo>
                  <a:pt x="0" y="51"/>
                </a:lnTo>
                <a:lnTo>
                  <a:pt x="0" y="0"/>
                </a:lnTo>
                <a:close/>
              </a:path>
            </a:pathLst>
          </a:custGeom>
          <a:solidFill>
            <a:srgbClr val="00B050"/>
          </a:solidFill>
          <a:ln w="9525">
            <a:solidFill>
              <a:srgbClr val="00B05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4" name="Line 31"/>
          <p:cNvSpPr>
            <a:spLocks noChangeShapeType="1"/>
          </p:cNvSpPr>
          <p:nvPr/>
        </p:nvSpPr>
        <p:spPr bwMode="auto">
          <a:xfrm>
            <a:off x="8428038" y="4403815"/>
            <a:ext cx="808038" cy="0"/>
          </a:xfrm>
          <a:prstGeom prst="line">
            <a:avLst/>
          </a:prstGeom>
          <a:noFill/>
          <a:ln w="12700" cap="rnd">
            <a:solidFill>
              <a:srgbClr val="00B05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32"/>
          <p:cNvSpPr>
            <a:spLocks/>
          </p:cNvSpPr>
          <p:nvPr/>
        </p:nvSpPr>
        <p:spPr bwMode="auto">
          <a:xfrm>
            <a:off x="9226551" y="4347508"/>
            <a:ext cx="112713" cy="112614"/>
          </a:xfrm>
          <a:custGeom>
            <a:avLst/>
            <a:gdLst>
              <a:gd name="T0" fmla="*/ 0 w 71"/>
              <a:gd name="T1" fmla="*/ 0 h 52"/>
              <a:gd name="T2" fmla="*/ 71 w 71"/>
              <a:gd name="T3" fmla="*/ 26 h 52"/>
              <a:gd name="T4" fmla="*/ 0 w 71"/>
              <a:gd name="T5" fmla="*/ 52 h 52"/>
              <a:gd name="T6" fmla="*/ 0 w 71"/>
              <a:gd name="T7" fmla="*/ 0 h 52"/>
            </a:gdLst>
            <a:ahLst/>
            <a:cxnLst>
              <a:cxn ang="0">
                <a:pos x="T0" y="T1"/>
              </a:cxn>
              <a:cxn ang="0">
                <a:pos x="T2" y="T3"/>
              </a:cxn>
              <a:cxn ang="0">
                <a:pos x="T4" y="T5"/>
              </a:cxn>
              <a:cxn ang="0">
                <a:pos x="T6" y="T7"/>
              </a:cxn>
            </a:cxnLst>
            <a:rect l="0" t="0" r="r" b="b"/>
            <a:pathLst>
              <a:path w="71" h="52">
                <a:moveTo>
                  <a:pt x="0" y="0"/>
                </a:moveTo>
                <a:lnTo>
                  <a:pt x="71" y="26"/>
                </a:lnTo>
                <a:lnTo>
                  <a:pt x="0" y="52"/>
                </a:lnTo>
                <a:lnTo>
                  <a:pt x="0" y="0"/>
                </a:lnTo>
                <a:close/>
              </a:path>
            </a:pathLst>
          </a:custGeom>
          <a:solidFill>
            <a:srgbClr val="00B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33"/>
          <p:cNvSpPr>
            <a:spLocks/>
          </p:cNvSpPr>
          <p:nvPr/>
        </p:nvSpPr>
        <p:spPr bwMode="auto">
          <a:xfrm>
            <a:off x="10252076" y="4169925"/>
            <a:ext cx="717550" cy="233891"/>
          </a:xfrm>
          <a:custGeom>
            <a:avLst/>
            <a:gdLst>
              <a:gd name="T0" fmla="*/ 0 w 452"/>
              <a:gd name="T1" fmla="*/ 108 h 108"/>
              <a:gd name="T2" fmla="*/ 452 w 452"/>
              <a:gd name="T3" fmla="*/ 108 h 108"/>
              <a:gd name="T4" fmla="*/ 452 w 452"/>
              <a:gd name="T5" fmla="*/ 0 h 108"/>
            </a:gdLst>
            <a:ahLst/>
            <a:cxnLst>
              <a:cxn ang="0">
                <a:pos x="T0" y="T1"/>
              </a:cxn>
              <a:cxn ang="0">
                <a:pos x="T2" y="T3"/>
              </a:cxn>
              <a:cxn ang="0">
                <a:pos x="T4" y="T5"/>
              </a:cxn>
            </a:cxnLst>
            <a:rect l="0" t="0" r="r" b="b"/>
            <a:pathLst>
              <a:path w="452" h="108">
                <a:moveTo>
                  <a:pt x="0" y="108"/>
                </a:moveTo>
                <a:lnTo>
                  <a:pt x="452" y="108"/>
                </a:lnTo>
                <a:lnTo>
                  <a:pt x="452" y="0"/>
                </a:lnTo>
              </a:path>
            </a:pathLst>
          </a:custGeom>
          <a:noFill/>
          <a:ln w="12700" cap="rnd">
            <a:solidFill>
              <a:srgbClr val="00B05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34"/>
          <p:cNvSpPr>
            <a:spLocks/>
          </p:cNvSpPr>
          <p:nvPr/>
        </p:nvSpPr>
        <p:spPr bwMode="auto">
          <a:xfrm>
            <a:off x="10931526" y="4016163"/>
            <a:ext cx="76200" cy="168921"/>
          </a:xfrm>
          <a:custGeom>
            <a:avLst/>
            <a:gdLst>
              <a:gd name="T0" fmla="*/ 0 w 48"/>
              <a:gd name="T1" fmla="*/ 78 h 78"/>
              <a:gd name="T2" fmla="*/ 24 w 48"/>
              <a:gd name="T3" fmla="*/ 0 h 78"/>
              <a:gd name="T4" fmla="*/ 48 w 48"/>
              <a:gd name="T5" fmla="*/ 78 h 78"/>
              <a:gd name="T6" fmla="*/ 0 w 48"/>
              <a:gd name="T7" fmla="*/ 78 h 78"/>
            </a:gdLst>
            <a:ahLst/>
            <a:cxnLst>
              <a:cxn ang="0">
                <a:pos x="T0" y="T1"/>
              </a:cxn>
              <a:cxn ang="0">
                <a:pos x="T2" y="T3"/>
              </a:cxn>
              <a:cxn ang="0">
                <a:pos x="T4" y="T5"/>
              </a:cxn>
              <a:cxn ang="0">
                <a:pos x="T6" y="T7"/>
              </a:cxn>
            </a:cxnLst>
            <a:rect l="0" t="0" r="r" b="b"/>
            <a:pathLst>
              <a:path w="48" h="78">
                <a:moveTo>
                  <a:pt x="0" y="78"/>
                </a:moveTo>
                <a:lnTo>
                  <a:pt x="24" y="0"/>
                </a:lnTo>
                <a:lnTo>
                  <a:pt x="48" y="78"/>
                </a:lnTo>
                <a:lnTo>
                  <a:pt x="0" y="7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36"/>
          <p:cNvSpPr>
            <a:spLocks/>
          </p:cNvSpPr>
          <p:nvPr/>
        </p:nvSpPr>
        <p:spPr bwMode="auto">
          <a:xfrm>
            <a:off x="10931526" y="3463922"/>
            <a:ext cx="76200" cy="166755"/>
          </a:xfrm>
          <a:custGeom>
            <a:avLst/>
            <a:gdLst>
              <a:gd name="T0" fmla="*/ 48 w 48"/>
              <a:gd name="T1" fmla="*/ 0 h 77"/>
              <a:gd name="T2" fmla="*/ 24 w 48"/>
              <a:gd name="T3" fmla="*/ 77 h 77"/>
              <a:gd name="T4" fmla="*/ 0 w 48"/>
              <a:gd name="T5" fmla="*/ 0 h 77"/>
              <a:gd name="T6" fmla="*/ 48 w 48"/>
              <a:gd name="T7" fmla="*/ 0 h 77"/>
            </a:gdLst>
            <a:ahLst/>
            <a:cxnLst>
              <a:cxn ang="0">
                <a:pos x="T0" y="T1"/>
              </a:cxn>
              <a:cxn ang="0">
                <a:pos x="T2" y="T3"/>
              </a:cxn>
              <a:cxn ang="0">
                <a:pos x="T4" y="T5"/>
              </a:cxn>
              <a:cxn ang="0">
                <a:pos x="T6" y="T7"/>
              </a:cxn>
            </a:cxnLst>
            <a:rect l="0" t="0" r="r" b="b"/>
            <a:pathLst>
              <a:path w="48" h="77">
                <a:moveTo>
                  <a:pt x="48" y="0"/>
                </a:moveTo>
                <a:lnTo>
                  <a:pt x="24" y="77"/>
                </a:lnTo>
                <a:lnTo>
                  <a:pt x="0" y="0"/>
                </a:lnTo>
                <a:lnTo>
                  <a:pt x="48" y="0"/>
                </a:lnTo>
                <a:close/>
              </a:path>
            </a:pathLst>
          </a:custGeom>
          <a:solidFill>
            <a:srgbClr val="00B050"/>
          </a:solidFill>
          <a:ln w="9525">
            <a:solidFill>
              <a:srgbClr val="00B05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0" name="Line 37"/>
          <p:cNvSpPr>
            <a:spLocks noChangeShapeType="1"/>
          </p:cNvSpPr>
          <p:nvPr/>
        </p:nvSpPr>
        <p:spPr bwMode="auto">
          <a:xfrm>
            <a:off x="7970838" y="4596559"/>
            <a:ext cx="0" cy="619377"/>
          </a:xfrm>
          <a:prstGeom prst="line">
            <a:avLst/>
          </a:prstGeom>
          <a:noFill/>
          <a:ln w="12700" cap="rnd">
            <a:solidFill>
              <a:srgbClr val="00B05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38"/>
          <p:cNvSpPr>
            <a:spLocks/>
          </p:cNvSpPr>
          <p:nvPr/>
        </p:nvSpPr>
        <p:spPr bwMode="auto">
          <a:xfrm>
            <a:off x="7934326" y="5200776"/>
            <a:ext cx="74613" cy="168921"/>
          </a:xfrm>
          <a:custGeom>
            <a:avLst/>
            <a:gdLst>
              <a:gd name="T0" fmla="*/ 47 w 47"/>
              <a:gd name="T1" fmla="*/ 0 h 78"/>
              <a:gd name="T2" fmla="*/ 23 w 47"/>
              <a:gd name="T3" fmla="*/ 78 h 78"/>
              <a:gd name="T4" fmla="*/ 0 w 47"/>
              <a:gd name="T5" fmla="*/ 0 h 78"/>
              <a:gd name="T6" fmla="*/ 47 w 47"/>
              <a:gd name="T7" fmla="*/ 0 h 78"/>
            </a:gdLst>
            <a:ahLst/>
            <a:cxnLst>
              <a:cxn ang="0">
                <a:pos x="T0" y="T1"/>
              </a:cxn>
              <a:cxn ang="0">
                <a:pos x="T2" y="T3"/>
              </a:cxn>
              <a:cxn ang="0">
                <a:pos x="T4" y="T5"/>
              </a:cxn>
              <a:cxn ang="0">
                <a:pos x="T6" y="T7"/>
              </a:cxn>
            </a:cxnLst>
            <a:rect l="0" t="0" r="r" b="b"/>
            <a:pathLst>
              <a:path w="47" h="78">
                <a:moveTo>
                  <a:pt x="47" y="0"/>
                </a:moveTo>
                <a:lnTo>
                  <a:pt x="23" y="78"/>
                </a:lnTo>
                <a:lnTo>
                  <a:pt x="0" y="0"/>
                </a:lnTo>
                <a:lnTo>
                  <a:pt x="47" y="0"/>
                </a:lnTo>
                <a:close/>
              </a:path>
            </a:pathLst>
          </a:custGeom>
          <a:solidFill>
            <a:srgbClr val="00B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Rectangle 39"/>
          <p:cNvSpPr>
            <a:spLocks noChangeArrowheads="1"/>
          </p:cNvSpPr>
          <p:nvPr/>
        </p:nvSpPr>
        <p:spPr bwMode="auto">
          <a:xfrm>
            <a:off x="6773709" y="3041619"/>
            <a:ext cx="61555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defRPr>
                <a:solidFill>
                  <a:schemeClr val="tx1"/>
                </a:solidFill>
                <a:latin typeface="Arial" panose="020B0604020202020204" pitchFamily="34" charset="0"/>
              </a:defRPr>
            </a:lvl1pPr>
            <a:lvl2pPr eaLnBrk="0" fontAlgn="base" hangingPunct="0">
              <a:defRPr>
                <a:solidFill>
                  <a:schemeClr val="tx1"/>
                </a:solidFill>
                <a:latin typeface="Arial" panose="020B0604020202020204" pitchFamily="34" charset="0"/>
              </a:defRPr>
            </a:lvl2pPr>
            <a:lvl3pPr eaLnBrk="0" fontAlgn="base" hangingPunct="0">
              <a:defRPr>
                <a:solidFill>
                  <a:schemeClr val="tx1"/>
                </a:solidFill>
                <a:latin typeface="Arial" panose="020B0604020202020204" pitchFamily="34" charset="0"/>
              </a:defRPr>
            </a:lvl3pPr>
            <a:lvl4pPr eaLnBrk="0" fontAlgn="base" hangingPunct="0">
              <a:defRPr>
                <a:solidFill>
                  <a:schemeClr val="tx1"/>
                </a:solidFill>
                <a:latin typeface="Arial" panose="020B0604020202020204" pitchFamily="34" charset="0"/>
              </a:defRPr>
            </a:lvl4pPr>
            <a:lvl5pPr eaLnBrk="0" fontAlgn="base"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en-US" sz="1200" smtClean="0">
                <a:solidFill>
                  <a:srgbClr val="002060"/>
                </a:solidFill>
                <a:latin typeface="+mn-lt"/>
              </a:rPr>
              <a:t>缓存下发</a:t>
            </a:r>
            <a:endParaRPr kumimoji="0" lang="zh-CN" altLang="zh-CN" sz="3600" u="none" strike="noStrike" cap="none" normalizeH="0" baseline="0" smtClean="0">
              <a:ln>
                <a:noFill/>
              </a:ln>
              <a:solidFill>
                <a:srgbClr val="002060"/>
              </a:solidFill>
              <a:effectLst/>
              <a:latin typeface="+mn-lt"/>
            </a:endParaRPr>
          </a:p>
        </p:txBody>
      </p:sp>
      <p:sp>
        <p:nvSpPr>
          <p:cNvPr id="43" name="Rectangle 40"/>
          <p:cNvSpPr>
            <a:spLocks noChangeArrowheads="1"/>
          </p:cNvSpPr>
          <p:nvPr/>
        </p:nvSpPr>
        <p:spPr bwMode="auto">
          <a:xfrm>
            <a:off x="6759422" y="4208907"/>
            <a:ext cx="61555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defRPr>
                <a:solidFill>
                  <a:schemeClr val="tx1"/>
                </a:solidFill>
                <a:latin typeface="Arial" panose="020B0604020202020204" pitchFamily="34" charset="0"/>
              </a:defRPr>
            </a:lvl1pPr>
            <a:lvl2pPr eaLnBrk="0" fontAlgn="base" hangingPunct="0">
              <a:defRPr>
                <a:solidFill>
                  <a:schemeClr val="tx1"/>
                </a:solidFill>
                <a:latin typeface="Arial" panose="020B0604020202020204" pitchFamily="34" charset="0"/>
              </a:defRPr>
            </a:lvl2pPr>
            <a:lvl3pPr eaLnBrk="0" fontAlgn="base" hangingPunct="0">
              <a:defRPr>
                <a:solidFill>
                  <a:schemeClr val="tx1"/>
                </a:solidFill>
                <a:latin typeface="Arial" panose="020B0604020202020204" pitchFamily="34" charset="0"/>
              </a:defRPr>
            </a:lvl3pPr>
            <a:lvl4pPr eaLnBrk="0" fontAlgn="base" hangingPunct="0">
              <a:defRPr>
                <a:solidFill>
                  <a:schemeClr val="tx1"/>
                </a:solidFill>
                <a:latin typeface="Arial" panose="020B0604020202020204" pitchFamily="34" charset="0"/>
              </a:defRPr>
            </a:lvl4pPr>
            <a:lvl5pPr eaLnBrk="0" fontAlgn="base"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en-US" sz="1200" smtClean="0">
                <a:solidFill>
                  <a:srgbClr val="002060"/>
                </a:solidFill>
                <a:latin typeface="+mn-lt"/>
              </a:rPr>
              <a:t>立即下发</a:t>
            </a:r>
            <a:endParaRPr kumimoji="0" lang="zh-CN" altLang="zh-CN" sz="3600" u="none" strike="noStrike" cap="none" normalizeH="0" baseline="0" smtClean="0">
              <a:ln>
                <a:noFill/>
              </a:ln>
              <a:solidFill>
                <a:srgbClr val="002060"/>
              </a:solidFill>
              <a:effectLst/>
              <a:latin typeface="+mn-lt"/>
            </a:endParaRPr>
          </a:p>
        </p:txBody>
      </p:sp>
      <p:sp>
        <p:nvSpPr>
          <p:cNvPr id="44" name="Rectangle 41"/>
          <p:cNvSpPr>
            <a:spLocks noChangeArrowheads="1"/>
          </p:cNvSpPr>
          <p:nvPr/>
        </p:nvSpPr>
        <p:spPr bwMode="auto">
          <a:xfrm>
            <a:off x="8039101" y="2558678"/>
            <a:ext cx="61555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defRPr>
                <a:solidFill>
                  <a:schemeClr val="tx1"/>
                </a:solidFill>
                <a:latin typeface="Arial" panose="020B0604020202020204" pitchFamily="34" charset="0"/>
              </a:defRPr>
            </a:lvl1pPr>
            <a:lvl2pPr eaLnBrk="0" fontAlgn="base" hangingPunct="0">
              <a:defRPr>
                <a:solidFill>
                  <a:schemeClr val="tx1"/>
                </a:solidFill>
                <a:latin typeface="Arial" panose="020B0604020202020204" pitchFamily="34" charset="0"/>
              </a:defRPr>
            </a:lvl2pPr>
            <a:lvl3pPr eaLnBrk="0" fontAlgn="base" hangingPunct="0">
              <a:defRPr>
                <a:solidFill>
                  <a:schemeClr val="tx1"/>
                </a:solidFill>
                <a:latin typeface="Arial" panose="020B0604020202020204" pitchFamily="34" charset="0"/>
              </a:defRPr>
            </a:lvl3pPr>
            <a:lvl4pPr eaLnBrk="0" fontAlgn="base" hangingPunct="0">
              <a:defRPr>
                <a:solidFill>
                  <a:schemeClr val="tx1"/>
                </a:solidFill>
                <a:latin typeface="Arial" panose="020B0604020202020204" pitchFamily="34" charset="0"/>
              </a:defRPr>
            </a:lvl4pPr>
            <a:lvl5pPr eaLnBrk="0" fontAlgn="base"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en-US" sz="1200" smtClean="0">
                <a:solidFill>
                  <a:srgbClr val="002060"/>
                </a:solidFill>
                <a:latin typeface="+mn-lt"/>
              </a:rPr>
              <a:t>用户取消</a:t>
            </a:r>
            <a:endParaRPr kumimoji="0" lang="zh-CN" altLang="zh-CN" sz="1200" u="none" strike="noStrike" cap="none" normalizeH="0" baseline="0" smtClean="0">
              <a:ln>
                <a:noFill/>
              </a:ln>
              <a:solidFill>
                <a:srgbClr val="002060"/>
              </a:solidFill>
              <a:effectLst/>
              <a:latin typeface="+mn-lt"/>
            </a:endParaRPr>
          </a:p>
        </p:txBody>
      </p:sp>
      <p:sp>
        <p:nvSpPr>
          <p:cNvPr id="45" name="Rectangle 42"/>
          <p:cNvSpPr>
            <a:spLocks noChangeArrowheads="1"/>
          </p:cNvSpPr>
          <p:nvPr/>
        </p:nvSpPr>
        <p:spPr bwMode="auto">
          <a:xfrm>
            <a:off x="8580438" y="3041619"/>
            <a:ext cx="61555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defRPr>
                <a:solidFill>
                  <a:schemeClr val="tx1"/>
                </a:solidFill>
                <a:latin typeface="Arial" panose="020B0604020202020204" pitchFamily="34" charset="0"/>
              </a:defRPr>
            </a:lvl1pPr>
            <a:lvl2pPr eaLnBrk="0" fontAlgn="base" hangingPunct="0">
              <a:defRPr>
                <a:solidFill>
                  <a:schemeClr val="tx1"/>
                </a:solidFill>
                <a:latin typeface="Arial" panose="020B0604020202020204" pitchFamily="34" charset="0"/>
              </a:defRPr>
            </a:lvl2pPr>
            <a:lvl3pPr eaLnBrk="0" fontAlgn="base" hangingPunct="0">
              <a:defRPr>
                <a:solidFill>
                  <a:schemeClr val="tx1"/>
                </a:solidFill>
                <a:latin typeface="Arial" panose="020B0604020202020204" pitchFamily="34" charset="0"/>
              </a:defRPr>
            </a:lvl3pPr>
            <a:lvl4pPr eaLnBrk="0" fontAlgn="base" hangingPunct="0">
              <a:defRPr>
                <a:solidFill>
                  <a:schemeClr val="tx1"/>
                </a:solidFill>
                <a:latin typeface="Arial" panose="020B0604020202020204" pitchFamily="34" charset="0"/>
              </a:defRPr>
            </a:lvl4pPr>
            <a:lvl5pPr eaLnBrk="0" fontAlgn="base"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en-US" sz="1200" smtClean="0">
                <a:solidFill>
                  <a:srgbClr val="002060"/>
                </a:solidFill>
                <a:latin typeface="+mn-lt"/>
              </a:rPr>
              <a:t>缓存超时</a:t>
            </a:r>
            <a:endParaRPr kumimoji="0" lang="zh-CN" altLang="zh-CN" sz="1200" u="none" strike="noStrike" cap="none" normalizeH="0" baseline="0" smtClean="0">
              <a:ln>
                <a:noFill/>
              </a:ln>
              <a:solidFill>
                <a:srgbClr val="002060"/>
              </a:solidFill>
              <a:effectLst/>
              <a:latin typeface="+mn-lt"/>
            </a:endParaRPr>
          </a:p>
        </p:txBody>
      </p:sp>
      <p:sp>
        <p:nvSpPr>
          <p:cNvPr id="46" name="Rectangle 43"/>
          <p:cNvSpPr>
            <a:spLocks noChangeArrowheads="1"/>
          </p:cNvSpPr>
          <p:nvPr/>
        </p:nvSpPr>
        <p:spPr bwMode="auto">
          <a:xfrm>
            <a:off x="8436260" y="4200244"/>
            <a:ext cx="90569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defRPr>
                <a:solidFill>
                  <a:schemeClr val="tx1"/>
                </a:solidFill>
                <a:latin typeface="Arial" panose="020B0604020202020204" pitchFamily="34" charset="0"/>
              </a:defRPr>
            </a:lvl1pPr>
            <a:lvl2pPr eaLnBrk="0" fontAlgn="base" hangingPunct="0">
              <a:defRPr>
                <a:solidFill>
                  <a:schemeClr val="tx1"/>
                </a:solidFill>
                <a:latin typeface="Arial" panose="020B0604020202020204" pitchFamily="34" charset="0"/>
              </a:defRPr>
            </a:lvl2pPr>
            <a:lvl3pPr eaLnBrk="0" fontAlgn="base" hangingPunct="0">
              <a:defRPr>
                <a:solidFill>
                  <a:schemeClr val="tx1"/>
                </a:solidFill>
                <a:latin typeface="Arial" panose="020B0604020202020204" pitchFamily="34" charset="0"/>
              </a:defRPr>
            </a:lvl3pPr>
            <a:lvl4pPr eaLnBrk="0" fontAlgn="base" hangingPunct="0">
              <a:defRPr>
                <a:solidFill>
                  <a:schemeClr val="tx1"/>
                </a:solidFill>
                <a:latin typeface="Arial" panose="020B0604020202020204" pitchFamily="34" charset="0"/>
              </a:defRPr>
            </a:lvl4pPr>
            <a:lvl5pPr eaLnBrk="0" fontAlgn="base"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en-US" sz="1200" smtClean="0">
                <a:solidFill>
                  <a:srgbClr val="002060"/>
                </a:solidFill>
                <a:latin typeface="+mn-lt"/>
              </a:rPr>
              <a:t>等待</a:t>
            </a:r>
            <a:r>
              <a:rPr lang="en-US" altLang="zh-CN" sz="1200" smtClean="0">
                <a:solidFill>
                  <a:srgbClr val="002060"/>
                </a:solidFill>
                <a:latin typeface="+mn-lt"/>
              </a:rPr>
              <a:t>ACK</a:t>
            </a:r>
            <a:r>
              <a:rPr lang="zh-CN" altLang="en-US" sz="1200" smtClean="0">
                <a:solidFill>
                  <a:srgbClr val="002060"/>
                </a:solidFill>
                <a:latin typeface="+mn-lt"/>
              </a:rPr>
              <a:t>超时</a:t>
            </a:r>
            <a:endParaRPr kumimoji="0" lang="zh-CN" altLang="zh-CN" sz="1200" u="none" strike="noStrike" cap="none" normalizeH="0" baseline="0" smtClean="0">
              <a:ln>
                <a:noFill/>
              </a:ln>
              <a:solidFill>
                <a:srgbClr val="002060"/>
              </a:solidFill>
              <a:effectLst/>
              <a:latin typeface="+mn-lt"/>
            </a:endParaRPr>
          </a:p>
        </p:txBody>
      </p:sp>
      <p:sp>
        <p:nvSpPr>
          <p:cNvPr id="49" name="Line 46"/>
          <p:cNvSpPr>
            <a:spLocks noChangeShapeType="1"/>
          </p:cNvSpPr>
          <p:nvPr/>
        </p:nvSpPr>
        <p:spPr bwMode="auto">
          <a:xfrm>
            <a:off x="7970838" y="3437934"/>
            <a:ext cx="0" cy="617211"/>
          </a:xfrm>
          <a:prstGeom prst="line">
            <a:avLst/>
          </a:prstGeom>
          <a:noFill/>
          <a:ln w="12700" cap="rnd">
            <a:solidFill>
              <a:srgbClr val="00B05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47"/>
          <p:cNvSpPr>
            <a:spLocks/>
          </p:cNvSpPr>
          <p:nvPr/>
        </p:nvSpPr>
        <p:spPr bwMode="auto">
          <a:xfrm>
            <a:off x="7934326" y="4042151"/>
            <a:ext cx="74613" cy="166755"/>
          </a:xfrm>
          <a:custGeom>
            <a:avLst/>
            <a:gdLst>
              <a:gd name="T0" fmla="*/ 47 w 47"/>
              <a:gd name="T1" fmla="*/ 0 h 77"/>
              <a:gd name="T2" fmla="*/ 23 w 47"/>
              <a:gd name="T3" fmla="*/ 77 h 77"/>
              <a:gd name="T4" fmla="*/ 0 w 47"/>
              <a:gd name="T5" fmla="*/ 0 h 77"/>
              <a:gd name="T6" fmla="*/ 47 w 47"/>
              <a:gd name="T7" fmla="*/ 0 h 77"/>
            </a:gdLst>
            <a:ahLst/>
            <a:cxnLst>
              <a:cxn ang="0">
                <a:pos x="T0" y="T1"/>
              </a:cxn>
              <a:cxn ang="0">
                <a:pos x="T2" y="T3"/>
              </a:cxn>
              <a:cxn ang="0">
                <a:pos x="T4" y="T5"/>
              </a:cxn>
              <a:cxn ang="0">
                <a:pos x="T6" y="T7"/>
              </a:cxn>
            </a:cxnLst>
            <a:rect l="0" t="0" r="r" b="b"/>
            <a:pathLst>
              <a:path w="47" h="77">
                <a:moveTo>
                  <a:pt x="47" y="0"/>
                </a:moveTo>
                <a:lnTo>
                  <a:pt x="23" y="77"/>
                </a:lnTo>
                <a:lnTo>
                  <a:pt x="0" y="0"/>
                </a:lnTo>
                <a:lnTo>
                  <a:pt x="47" y="0"/>
                </a:lnTo>
                <a:close/>
              </a:path>
            </a:pathLst>
          </a:custGeom>
          <a:solidFill>
            <a:srgbClr val="00B050"/>
          </a:solidFill>
          <a:ln w="9525">
            <a:solidFill>
              <a:srgbClr val="00B05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1" name="Rectangle 48"/>
          <p:cNvSpPr>
            <a:spLocks noChangeArrowheads="1"/>
          </p:cNvSpPr>
          <p:nvPr/>
        </p:nvSpPr>
        <p:spPr bwMode="auto">
          <a:xfrm>
            <a:off x="8039101" y="3619849"/>
            <a:ext cx="61555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defRPr>
                <a:solidFill>
                  <a:schemeClr val="tx1"/>
                </a:solidFill>
                <a:latin typeface="Arial" panose="020B0604020202020204" pitchFamily="34" charset="0"/>
              </a:defRPr>
            </a:lvl1pPr>
            <a:lvl2pPr eaLnBrk="0" fontAlgn="base" hangingPunct="0">
              <a:defRPr>
                <a:solidFill>
                  <a:schemeClr val="tx1"/>
                </a:solidFill>
                <a:latin typeface="Arial" panose="020B0604020202020204" pitchFamily="34" charset="0"/>
              </a:defRPr>
            </a:lvl2pPr>
            <a:lvl3pPr eaLnBrk="0" fontAlgn="base" hangingPunct="0">
              <a:defRPr>
                <a:solidFill>
                  <a:schemeClr val="tx1"/>
                </a:solidFill>
                <a:latin typeface="Arial" panose="020B0604020202020204" pitchFamily="34" charset="0"/>
              </a:defRPr>
            </a:lvl3pPr>
            <a:lvl4pPr eaLnBrk="0" fontAlgn="base" hangingPunct="0">
              <a:defRPr>
                <a:solidFill>
                  <a:schemeClr val="tx1"/>
                </a:solidFill>
                <a:latin typeface="Arial" panose="020B0604020202020204" pitchFamily="34" charset="0"/>
              </a:defRPr>
            </a:lvl4pPr>
            <a:lvl5pPr eaLnBrk="0" fontAlgn="base"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en-US" sz="1200" smtClean="0">
                <a:solidFill>
                  <a:srgbClr val="002060"/>
                </a:solidFill>
                <a:latin typeface="+mn-lt"/>
              </a:rPr>
              <a:t>开始投递</a:t>
            </a:r>
            <a:endParaRPr kumimoji="0" lang="zh-CN" altLang="zh-CN" sz="1200" u="none" strike="noStrike" cap="none" normalizeH="0" baseline="0" smtClean="0">
              <a:ln>
                <a:noFill/>
              </a:ln>
              <a:solidFill>
                <a:srgbClr val="002060"/>
              </a:solidFill>
              <a:effectLst/>
              <a:latin typeface="+mn-lt"/>
            </a:endParaRPr>
          </a:p>
        </p:txBody>
      </p:sp>
      <p:sp>
        <p:nvSpPr>
          <p:cNvPr id="52" name="Rectangle 49"/>
          <p:cNvSpPr>
            <a:spLocks noChangeArrowheads="1"/>
          </p:cNvSpPr>
          <p:nvPr/>
        </p:nvSpPr>
        <p:spPr bwMode="auto">
          <a:xfrm>
            <a:off x="8039101" y="4778474"/>
            <a:ext cx="61555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defRPr>
                <a:solidFill>
                  <a:schemeClr val="tx1"/>
                </a:solidFill>
                <a:latin typeface="Arial" panose="020B0604020202020204" pitchFamily="34" charset="0"/>
              </a:defRPr>
            </a:lvl1pPr>
            <a:lvl2pPr eaLnBrk="0" fontAlgn="base" hangingPunct="0">
              <a:defRPr>
                <a:solidFill>
                  <a:schemeClr val="tx1"/>
                </a:solidFill>
                <a:latin typeface="Arial" panose="020B0604020202020204" pitchFamily="34" charset="0"/>
              </a:defRPr>
            </a:lvl2pPr>
            <a:lvl3pPr eaLnBrk="0" fontAlgn="base" hangingPunct="0">
              <a:defRPr>
                <a:solidFill>
                  <a:schemeClr val="tx1"/>
                </a:solidFill>
                <a:latin typeface="Arial" panose="020B0604020202020204" pitchFamily="34" charset="0"/>
              </a:defRPr>
            </a:lvl3pPr>
            <a:lvl4pPr eaLnBrk="0" fontAlgn="base" hangingPunct="0">
              <a:defRPr>
                <a:solidFill>
                  <a:schemeClr val="tx1"/>
                </a:solidFill>
                <a:latin typeface="Arial" panose="020B0604020202020204" pitchFamily="34" charset="0"/>
              </a:defRPr>
            </a:lvl4pPr>
            <a:lvl5pPr eaLnBrk="0" fontAlgn="base"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en-US" sz="1200" smtClean="0">
                <a:solidFill>
                  <a:srgbClr val="002060"/>
                </a:solidFill>
                <a:latin typeface="+mn-lt"/>
              </a:rPr>
              <a:t>投递成功</a:t>
            </a:r>
            <a:endParaRPr kumimoji="0" lang="zh-CN" altLang="zh-CN" sz="1200" u="none" strike="noStrike" cap="none" normalizeH="0" baseline="0" smtClean="0">
              <a:ln>
                <a:noFill/>
              </a:ln>
              <a:solidFill>
                <a:srgbClr val="002060"/>
              </a:solidFill>
              <a:effectLst/>
              <a:latin typeface="+mn-lt"/>
            </a:endParaRPr>
          </a:p>
        </p:txBody>
      </p:sp>
      <p:sp>
        <p:nvSpPr>
          <p:cNvPr id="53" name="Rectangle 50"/>
          <p:cNvSpPr>
            <a:spLocks noChangeArrowheads="1"/>
          </p:cNvSpPr>
          <p:nvPr/>
        </p:nvSpPr>
        <p:spPr bwMode="auto">
          <a:xfrm>
            <a:off x="9339263" y="4982045"/>
            <a:ext cx="1080048" cy="387652"/>
          </a:xfrm>
          <a:prstGeom prst="rect">
            <a:avLst/>
          </a:prstGeom>
          <a:solidFill>
            <a:srgbClr val="00B0F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91440" tIns="45720" rIns="91440" bIns="45720" numCol="1" anchor="t" anchorCtr="0" compatLnSpc="1">
            <a:prstTxWarp prst="textNoShape">
              <a:avLst/>
            </a:prstTxWarp>
          </a:bodyPr>
          <a:lstStyle/>
          <a:p>
            <a:endParaRPr lang="zh-CN" altLang="en-US"/>
          </a:p>
        </p:txBody>
      </p:sp>
      <p:sp>
        <p:nvSpPr>
          <p:cNvPr id="54" name="Rectangle 51"/>
          <p:cNvSpPr>
            <a:spLocks noChangeArrowheads="1"/>
          </p:cNvSpPr>
          <p:nvPr/>
        </p:nvSpPr>
        <p:spPr bwMode="auto">
          <a:xfrm>
            <a:off x="9441402" y="5094840"/>
            <a:ext cx="90409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defRPr>
                <a:solidFill>
                  <a:schemeClr val="tx1"/>
                </a:solidFill>
                <a:latin typeface="Arial" panose="020B0604020202020204" pitchFamily="34" charset="0"/>
              </a:defRPr>
            </a:lvl1pPr>
            <a:lvl2pPr eaLnBrk="0" fontAlgn="base" hangingPunct="0">
              <a:defRPr>
                <a:solidFill>
                  <a:schemeClr val="tx1"/>
                </a:solidFill>
                <a:latin typeface="Arial" panose="020B0604020202020204" pitchFamily="34" charset="0"/>
              </a:defRPr>
            </a:lvl2pPr>
            <a:lvl3pPr eaLnBrk="0" fontAlgn="base" hangingPunct="0">
              <a:defRPr>
                <a:solidFill>
                  <a:schemeClr val="tx1"/>
                </a:solidFill>
                <a:latin typeface="Arial" panose="020B0604020202020204" pitchFamily="34" charset="0"/>
              </a:defRPr>
            </a:lvl3pPr>
            <a:lvl4pPr eaLnBrk="0" fontAlgn="base" hangingPunct="0">
              <a:defRPr>
                <a:solidFill>
                  <a:schemeClr val="tx1"/>
                </a:solidFill>
                <a:latin typeface="Arial" panose="020B0604020202020204" pitchFamily="34" charset="0"/>
              </a:defRPr>
            </a:lvl4pPr>
            <a:lvl5pPr eaLnBrk="0" fontAlgn="base"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smtClean="0">
                <a:ln>
                  <a:noFill/>
                </a:ln>
                <a:solidFill>
                  <a:srgbClr val="FFFFFF"/>
                </a:solidFill>
                <a:effectLst/>
                <a:latin typeface="+mn-lt"/>
              </a:rPr>
              <a:t>SUCCESSFUL</a:t>
            </a:r>
            <a:endParaRPr kumimoji="0" lang="zh-CN" altLang="zh-CN" sz="1200" b="0" i="0" u="none" strike="noStrike" cap="none" normalizeH="0" baseline="0" smtClean="0">
              <a:ln>
                <a:noFill/>
              </a:ln>
              <a:solidFill>
                <a:schemeClr val="tx1"/>
              </a:solidFill>
              <a:effectLst/>
              <a:latin typeface="+mn-lt"/>
            </a:endParaRPr>
          </a:p>
        </p:txBody>
      </p:sp>
      <p:sp>
        <p:nvSpPr>
          <p:cNvPr id="55" name="Rectangle 52"/>
          <p:cNvSpPr>
            <a:spLocks noChangeArrowheads="1"/>
          </p:cNvSpPr>
          <p:nvPr/>
        </p:nvSpPr>
        <p:spPr bwMode="auto">
          <a:xfrm>
            <a:off x="9339263" y="5755183"/>
            <a:ext cx="912813" cy="385486"/>
          </a:xfrm>
          <a:prstGeom prst="rect">
            <a:avLst/>
          </a:prstGeom>
          <a:solidFill>
            <a:srgbClr val="00B0F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91440" tIns="45720" rIns="91440" bIns="45720" numCol="1" anchor="t" anchorCtr="0" compatLnSpc="1">
            <a:prstTxWarp prst="textNoShape">
              <a:avLst/>
            </a:prstTxWarp>
          </a:bodyPr>
          <a:lstStyle/>
          <a:p>
            <a:endParaRPr lang="zh-CN" altLang="en-US"/>
          </a:p>
        </p:txBody>
      </p:sp>
      <p:sp>
        <p:nvSpPr>
          <p:cNvPr id="56" name="Rectangle 53"/>
          <p:cNvSpPr>
            <a:spLocks noChangeArrowheads="1"/>
          </p:cNvSpPr>
          <p:nvPr/>
        </p:nvSpPr>
        <p:spPr bwMode="auto">
          <a:xfrm>
            <a:off x="9660396" y="5848307"/>
            <a:ext cx="36548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defRPr>
                <a:solidFill>
                  <a:schemeClr val="tx1"/>
                </a:solidFill>
                <a:latin typeface="Arial" panose="020B0604020202020204" pitchFamily="34" charset="0"/>
              </a:defRPr>
            </a:lvl1pPr>
            <a:lvl2pPr eaLnBrk="0" fontAlgn="base" hangingPunct="0">
              <a:defRPr>
                <a:solidFill>
                  <a:schemeClr val="tx1"/>
                </a:solidFill>
                <a:latin typeface="Arial" panose="020B0604020202020204" pitchFamily="34" charset="0"/>
              </a:defRPr>
            </a:lvl2pPr>
            <a:lvl3pPr eaLnBrk="0" fontAlgn="base" hangingPunct="0">
              <a:defRPr>
                <a:solidFill>
                  <a:schemeClr val="tx1"/>
                </a:solidFill>
                <a:latin typeface="Arial" panose="020B0604020202020204" pitchFamily="34" charset="0"/>
              </a:defRPr>
            </a:lvl3pPr>
            <a:lvl4pPr eaLnBrk="0" fontAlgn="base" hangingPunct="0">
              <a:defRPr>
                <a:solidFill>
                  <a:schemeClr val="tx1"/>
                </a:solidFill>
                <a:latin typeface="Arial" panose="020B0604020202020204" pitchFamily="34" charset="0"/>
              </a:defRPr>
            </a:lvl4pPr>
            <a:lvl5pPr eaLnBrk="0" fontAlgn="base"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smtClean="0">
                <a:ln>
                  <a:noFill/>
                </a:ln>
                <a:solidFill>
                  <a:srgbClr val="FFFFFF"/>
                </a:solidFill>
                <a:effectLst/>
                <a:latin typeface="方正兰亭黑简体" panose="02000000000000000000" pitchFamily="2" charset="-122"/>
                <a:ea typeface="方正兰亭黑简体" panose="02000000000000000000" pitchFamily="2" charset="-122"/>
              </a:rPr>
              <a:t>FAIL</a:t>
            </a:r>
            <a:endParaRPr kumimoji="0" lang="zh-CN" altLang="zh-CN" sz="1200" b="0" i="0" u="none" strike="noStrike" cap="none" normalizeH="0" baseline="0" smtClean="0">
              <a:ln>
                <a:noFill/>
              </a:ln>
              <a:solidFill>
                <a:schemeClr val="tx1"/>
              </a:solidFill>
              <a:effectLst/>
              <a:latin typeface="方正兰亭黑简体" panose="02000000000000000000" pitchFamily="2" charset="-122"/>
              <a:ea typeface="方正兰亭黑简体" panose="02000000000000000000" pitchFamily="2" charset="-122"/>
            </a:endParaRPr>
          </a:p>
        </p:txBody>
      </p:sp>
      <p:sp>
        <p:nvSpPr>
          <p:cNvPr id="57" name="Freeform 54"/>
          <p:cNvSpPr>
            <a:spLocks/>
          </p:cNvSpPr>
          <p:nvPr/>
        </p:nvSpPr>
        <p:spPr bwMode="auto">
          <a:xfrm>
            <a:off x="8428038" y="5562440"/>
            <a:ext cx="808038" cy="385486"/>
          </a:xfrm>
          <a:custGeom>
            <a:avLst/>
            <a:gdLst>
              <a:gd name="T0" fmla="*/ 0 w 509"/>
              <a:gd name="T1" fmla="*/ 0 h 178"/>
              <a:gd name="T2" fmla="*/ 130 w 509"/>
              <a:gd name="T3" fmla="*/ 0 h 178"/>
              <a:gd name="T4" fmla="*/ 130 w 509"/>
              <a:gd name="T5" fmla="*/ 178 h 178"/>
              <a:gd name="T6" fmla="*/ 509 w 509"/>
              <a:gd name="T7" fmla="*/ 178 h 178"/>
            </a:gdLst>
            <a:ahLst/>
            <a:cxnLst>
              <a:cxn ang="0">
                <a:pos x="T0" y="T1"/>
              </a:cxn>
              <a:cxn ang="0">
                <a:pos x="T2" y="T3"/>
              </a:cxn>
              <a:cxn ang="0">
                <a:pos x="T4" y="T5"/>
              </a:cxn>
              <a:cxn ang="0">
                <a:pos x="T6" y="T7"/>
              </a:cxn>
            </a:cxnLst>
            <a:rect l="0" t="0" r="r" b="b"/>
            <a:pathLst>
              <a:path w="509" h="178">
                <a:moveTo>
                  <a:pt x="0" y="0"/>
                </a:moveTo>
                <a:lnTo>
                  <a:pt x="130" y="0"/>
                </a:lnTo>
                <a:lnTo>
                  <a:pt x="130" y="178"/>
                </a:lnTo>
                <a:lnTo>
                  <a:pt x="509" y="178"/>
                </a:lnTo>
              </a:path>
            </a:pathLst>
          </a:custGeom>
          <a:noFill/>
          <a:ln w="12700" cap="rnd">
            <a:solidFill>
              <a:srgbClr val="00B05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55"/>
          <p:cNvSpPr>
            <a:spLocks/>
          </p:cNvSpPr>
          <p:nvPr/>
        </p:nvSpPr>
        <p:spPr bwMode="auto">
          <a:xfrm>
            <a:off x="9226551" y="5891620"/>
            <a:ext cx="112713" cy="112614"/>
          </a:xfrm>
          <a:custGeom>
            <a:avLst/>
            <a:gdLst>
              <a:gd name="T0" fmla="*/ 0 w 71"/>
              <a:gd name="T1" fmla="*/ 0 h 52"/>
              <a:gd name="T2" fmla="*/ 71 w 71"/>
              <a:gd name="T3" fmla="*/ 26 h 52"/>
              <a:gd name="T4" fmla="*/ 0 w 71"/>
              <a:gd name="T5" fmla="*/ 52 h 52"/>
              <a:gd name="T6" fmla="*/ 0 w 71"/>
              <a:gd name="T7" fmla="*/ 0 h 52"/>
            </a:gdLst>
            <a:ahLst/>
            <a:cxnLst>
              <a:cxn ang="0">
                <a:pos x="T0" y="T1"/>
              </a:cxn>
              <a:cxn ang="0">
                <a:pos x="T2" y="T3"/>
              </a:cxn>
              <a:cxn ang="0">
                <a:pos x="T4" y="T5"/>
              </a:cxn>
              <a:cxn ang="0">
                <a:pos x="T6" y="T7"/>
              </a:cxn>
            </a:cxnLst>
            <a:rect l="0" t="0" r="r" b="b"/>
            <a:pathLst>
              <a:path w="71" h="52">
                <a:moveTo>
                  <a:pt x="0" y="0"/>
                </a:moveTo>
                <a:lnTo>
                  <a:pt x="71" y="26"/>
                </a:lnTo>
                <a:lnTo>
                  <a:pt x="0" y="52"/>
                </a:lnTo>
                <a:lnTo>
                  <a:pt x="0" y="0"/>
                </a:lnTo>
                <a:close/>
              </a:path>
            </a:pathLst>
          </a:custGeom>
          <a:solidFill>
            <a:srgbClr val="00B05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9" name="Freeform 56"/>
          <p:cNvSpPr>
            <a:spLocks/>
          </p:cNvSpPr>
          <p:nvPr/>
        </p:nvSpPr>
        <p:spPr bwMode="auto">
          <a:xfrm>
            <a:off x="10419312" y="4169925"/>
            <a:ext cx="550313" cy="1004863"/>
          </a:xfrm>
          <a:custGeom>
            <a:avLst/>
            <a:gdLst>
              <a:gd name="T0" fmla="*/ 0 w 452"/>
              <a:gd name="T1" fmla="*/ 464 h 464"/>
              <a:gd name="T2" fmla="*/ 452 w 452"/>
              <a:gd name="T3" fmla="*/ 464 h 464"/>
              <a:gd name="T4" fmla="*/ 452 w 452"/>
              <a:gd name="T5" fmla="*/ 0 h 464"/>
            </a:gdLst>
            <a:ahLst/>
            <a:cxnLst>
              <a:cxn ang="0">
                <a:pos x="T0" y="T1"/>
              </a:cxn>
              <a:cxn ang="0">
                <a:pos x="T2" y="T3"/>
              </a:cxn>
              <a:cxn ang="0">
                <a:pos x="T4" y="T5"/>
              </a:cxn>
            </a:cxnLst>
            <a:rect l="0" t="0" r="r" b="b"/>
            <a:pathLst>
              <a:path w="452" h="464">
                <a:moveTo>
                  <a:pt x="0" y="464"/>
                </a:moveTo>
                <a:lnTo>
                  <a:pt x="452" y="464"/>
                </a:lnTo>
                <a:lnTo>
                  <a:pt x="452" y="0"/>
                </a:lnTo>
              </a:path>
            </a:pathLst>
          </a:custGeom>
          <a:noFill/>
          <a:ln w="12700" cap="rnd">
            <a:solidFill>
              <a:srgbClr val="00B05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57"/>
          <p:cNvSpPr>
            <a:spLocks/>
          </p:cNvSpPr>
          <p:nvPr/>
        </p:nvSpPr>
        <p:spPr bwMode="auto">
          <a:xfrm>
            <a:off x="10931526" y="4016163"/>
            <a:ext cx="76200" cy="168921"/>
          </a:xfrm>
          <a:custGeom>
            <a:avLst/>
            <a:gdLst>
              <a:gd name="T0" fmla="*/ 0 w 48"/>
              <a:gd name="T1" fmla="*/ 78 h 78"/>
              <a:gd name="T2" fmla="*/ 24 w 48"/>
              <a:gd name="T3" fmla="*/ 0 h 78"/>
              <a:gd name="T4" fmla="*/ 48 w 48"/>
              <a:gd name="T5" fmla="*/ 78 h 78"/>
              <a:gd name="T6" fmla="*/ 0 w 48"/>
              <a:gd name="T7" fmla="*/ 78 h 78"/>
            </a:gdLst>
            <a:ahLst/>
            <a:cxnLst>
              <a:cxn ang="0">
                <a:pos x="T0" y="T1"/>
              </a:cxn>
              <a:cxn ang="0">
                <a:pos x="T2" y="T3"/>
              </a:cxn>
              <a:cxn ang="0">
                <a:pos x="T4" y="T5"/>
              </a:cxn>
              <a:cxn ang="0">
                <a:pos x="T6" y="T7"/>
              </a:cxn>
            </a:cxnLst>
            <a:rect l="0" t="0" r="r" b="b"/>
            <a:pathLst>
              <a:path w="48" h="78">
                <a:moveTo>
                  <a:pt x="0" y="78"/>
                </a:moveTo>
                <a:lnTo>
                  <a:pt x="24" y="0"/>
                </a:lnTo>
                <a:lnTo>
                  <a:pt x="48" y="78"/>
                </a:lnTo>
                <a:lnTo>
                  <a:pt x="0" y="7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58"/>
          <p:cNvSpPr>
            <a:spLocks/>
          </p:cNvSpPr>
          <p:nvPr/>
        </p:nvSpPr>
        <p:spPr bwMode="auto">
          <a:xfrm>
            <a:off x="10252076" y="4169925"/>
            <a:ext cx="717550" cy="1778002"/>
          </a:xfrm>
          <a:custGeom>
            <a:avLst/>
            <a:gdLst>
              <a:gd name="T0" fmla="*/ 0 w 452"/>
              <a:gd name="T1" fmla="*/ 821 h 821"/>
              <a:gd name="T2" fmla="*/ 452 w 452"/>
              <a:gd name="T3" fmla="*/ 821 h 821"/>
              <a:gd name="T4" fmla="*/ 452 w 452"/>
              <a:gd name="T5" fmla="*/ 0 h 821"/>
            </a:gdLst>
            <a:ahLst/>
            <a:cxnLst>
              <a:cxn ang="0">
                <a:pos x="T0" y="T1"/>
              </a:cxn>
              <a:cxn ang="0">
                <a:pos x="T2" y="T3"/>
              </a:cxn>
              <a:cxn ang="0">
                <a:pos x="T4" y="T5"/>
              </a:cxn>
            </a:cxnLst>
            <a:rect l="0" t="0" r="r" b="b"/>
            <a:pathLst>
              <a:path w="452" h="821">
                <a:moveTo>
                  <a:pt x="0" y="821"/>
                </a:moveTo>
                <a:lnTo>
                  <a:pt x="452" y="821"/>
                </a:lnTo>
                <a:lnTo>
                  <a:pt x="452" y="0"/>
                </a:lnTo>
              </a:path>
            </a:pathLst>
          </a:custGeom>
          <a:noFill/>
          <a:ln w="12700" cap="rnd">
            <a:solidFill>
              <a:srgbClr val="00B05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59"/>
          <p:cNvSpPr>
            <a:spLocks/>
          </p:cNvSpPr>
          <p:nvPr/>
        </p:nvSpPr>
        <p:spPr bwMode="auto">
          <a:xfrm>
            <a:off x="10931526" y="4016163"/>
            <a:ext cx="76200" cy="168921"/>
          </a:xfrm>
          <a:custGeom>
            <a:avLst/>
            <a:gdLst>
              <a:gd name="T0" fmla="*/ 0 w 48"/>
              <a:gd name="T1" fmla="*/ 78 h 78"/>
              <a:gd name="T2" fmla="*/ 24 w 48"/>
              <a:gd name="T3" fmla="*/ 0 h 78"/>
              <a:gd name="T4" fmla="*/ 48 w 48"/>
              <a:gd name="T5" fmla="*/ 78 h 78"/>
              <a:gd name="T6" fmla="*/ 0 w 48"/>
              <a:gd name="T7" fmla="*/ 78 h 78"/>
            </a:gdLst>
            <a:ahLst/>
            <a:cxnLst>
              <a:cxn ang="0">
                <a:pos x="T0" y="T1"/>
              </a:cxn>
              <a:cxn ang="0">
                <a:pos x="T2" y="T3"/>
              </a:cxn>
              <a:cxn ang="0">
                <a:pos x="T4" y="T5"/>
              </a:cxn>
              <a:cxn ang="0">
                <a:pos x="T6" y="T7"/>
              </a:cxn>
            </a:cxnLst>
            <a:rect l="0" t="0" r="r" b="b"/>
            <a:pathLst>
              <a:path w="48" h="78">
                <a:moveTo>
                  <a:pt x="0" y="78"/>
                </a:moveTo>
                <a:lnTo>
                  <a:pt x="24" y="0"/>
                </a:lnTo>
                <a:lnTo>
                  <a:pt x="48" y="78"/>
                </a:lnTo>
                <a:lnTo>
                  <a:pt x="0" y="78"/>
                </a:lnTo>
                <a:close/>
              </a:path>
            </a:pathLst>
          </a:custGeom>
          <a:solidFill>
            <a:srgbClr val="00B05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3" name="Rectangle 60"/>
          <p:cNvSpPr>
            <a:spLocks noChangeArrowheads="1"/>
          </p:cNvSpPr>
          <p:nvPr/>
        </p:nvSpPr>
        <p:spPr bwMode="auto">
          <a:xfrm>
            <a:off x="8652284" y="4941168"/>
            <a:ext cx="61555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defRPr>
                <a:solidFill>
                  <a:schemeClr val="tx1"/>
                </a:solidFill>
                <a:latin typeface="Arial" panose="020B0604020202020204" pitchFamily="34" charset="0"/>
              </a:defRPr>
            </a:lvl1pPr>
            <a:lvl2pPr eaLnBrk="0" fontAlgn="base" hangingPunct="0">
              <a:defRPr>
                <a:solidFill>
                  <a:schemeClr val="tx1"/>
                </a:solidFill>
                <a:latin typeface="Arial" panose="020B0604020202020204" pitchFamily="34" charset="0"/>
              </a:defRPr>
            </a:lvl2pPr>
            <a:lvl3pPr eaLnBrk="0" fontAlgn="base" hangingPunct="0">
              <a:defRPr>
                <a:solidFill>
                  <a:schemeClr val="tx1"/>
                </a:solidFill>
                <a:latin typeface="Arial" panose="020B0604020202020204" pitchFamily="34" charset="0"/>
              </a:defRPr>
            </a:lvl3pPr>
            <a:lvl4pPr eaLnBrk="0" fontAlgn="base" hangingPunct="0">
              <a:defRPr>
                <a:solidFill>
                  <a:schemeClr val="tx1"/>
                </a:solidFill>
                <a:latin typeface="Arial" panose="020B0604020202020204" pitchFamily="34" charset="0"/>
              </a:defRPr>
            </a:lvl4pPr>
            <a:lvl5pPr eaLnBrk="0" fontAlgn="base"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200" u="none" strike="noStrike" cap="none" normalizeH="0" baseline="0" smtClean="0">
                <a:ln>
                  <a:noFill/>
                </a:ln>
                <a:solidFill>
                  <a:srgbClr val="002060"/>
                </a:solidFill>
                <a:effectLst/>
                <a:latin typeface="+mn-lt"/>
              </a:rPr>
              <a:t>设备上报</a:t>
            </a:r>
            <a:endParaRPr kumimoji="0" lang="zh-CN" altLang="zh-CN" sz="1200" u="none" strike="noStrike" cap="none" normalizeH="0" baseline="0" smtClean="0">
              <a:ln>
                <a:noFill/>
              </a:ln>
              <a:solidFill>
                <a:srgbClr val="002060"/>
              </a:solidFill>
              <a:effectLst/>
              <a:latin typeface="+mn-lt"/>
            </a:endParaRPr>
          </a:p>
        </p:txBody>
      </p:sp>
      <p:sp>
        <p:nvSpPr>
          <p:cNvPr id="64" name="Rectangle 61"/>
          <p:cNvSpPr>
            <a:spLocks noChangeArrowheads="1"/>
          </p:cNvSpPr>
          <p:nvPr/>
        </p:nvSpPr>
        <p:spPr bwMode="auto">
          <a:xfrm>
            <a:off x="8688288" y="5203939"/>
            <a:ext cx="61555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defRPr>
                <a:solidFill>
                  <a:schemeClr val="tx1"/>
                </a:solidFill>
                <a:latin typeface="Arial" panose="020B0604020202020204" pitchFamily="34" charset="0"/>
              </a:defRPr>
            </a:lvl1pPr>
            <a:lvl2pPr eaLnBrk="0" fontAlgn="base" hangingPunct="0">
              <a:defRPr>
                <a:solidFill>
                  <a:schemeClr val="tx1"/>
                </a:solidFill>
                <a:latin typeface="Arial" panose="020B0604020202020204" pitchFamily="34" charset="0"/>
              </a:defRPr>
            </a:lvl2pPr>
            <a:lvl3pPr eaLnBrk="0" fontAlgn="base" hangingPunct="0">
              <a:defRPr>
                <a:solidFill>
                  <a:schemeClr val="tx1"/>
                </a:solidFill>
                <a:latin typeface="Arial" panose="020B0604020202020204" pitchFamily="34" charset="0"/>
              </a:defRPr>
            </a:lvl3pPr>
            <a:lvl4pPr eaLnBrk="0" fontAlgn="base" hangingPunct="0">
              <a:defRPr>
                <a:solidFill>
                  <a:schemeClr val="tx1"/>
                </a:solidFill>
                <a:latin typeface="Arial" panose="020B0604020202020204" pitchFamily="34" charset="0"/>
              </a:defRPr>
            </a:lvl4pPr>
            <a:lvl5pPr eaLnBrk="0" fontAlgn="base"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en-US" sz="1200" smtClean="0">
                <a:solidFill>
                  <a:srgbClr val="002060"/>
                </a:solidFill>
                <a:latin typeface="+mn-lt"/>
              </a:rPr>
              <a:t>执行成功</a:t>
            </a:r>
            <a:endParaRPr kumimoji="0" lang="zh-CN" altLang="zh-CN" sz="1200" u="none" strike="noStrike" cap="none" normalizeH="0" baseline="0" smtClean="0">
              <a:ln>
                <a:noFill/>
              </a:ln>
              <a:solidFill>
                <a:srgbClr val="002060"/>
              </a:solidFill>
              <a:effectLst/>
              <a:latin typeface="+mn-lt"/>
            </a:endParaRPr>
          </a:p>
        </p:txBody>
      </p:sp>
      <p:sp>
        <p:nvSpPr>
          <p:cNvPr id="65" name="Rectangle 62"/>
          <p:cNvSpPr>
            <a:spLocks noChangeArrowheads="1"/>
          </p:cNvSpPr>
          <p:nvPr/>
        </p:nvSpPr>
        <p:spPr bwMode="auto">
          <a:xfrm>
            <a:off x="8688288" y="5748686"/>
            <a:ext cx="61555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defRPr>
                <a:solidFill>
                  <a:schemeClr val="tx1"/>
                </a:solidFill>
                <a:latin typeface="Arial" panose="020B0604020202020204" pitchFamily="34" charset="0"/>
              </a:defRPr>
            </a:lvl1pPr>
            <a:lvl2pPr eaLnBrk="0" fontAlgn="base" hangingPunct="0">
              <a:defRPr>
                <a:solidFill>
                  <a:schemeClr val="tx1"/>
                </a:solidFill>
                <a:latin typeface="Arial" panose="020B0604020202020204" pitchFamily="34" charset="0"/>
              </a:defRPr>
            </a:lvl2pPr>
            <a:lvl3pPr eaLnBrk="0" fontAlgn="base" hangingPunct="0">
              <a:defRPr>
                <a:solidFill>
                  <a:schemeClr val="tx1"/>
                </a:solidFill>
                <a:latin typeface="Arial" panose="020B0604020202020204" pitchFamily="34" charset="0"/>
              </a:defRPr>
            </a:lvl3pPr>
            <a:lvl4pPr eaLnBrk="0" fontAlgn="base" hangingPunct="0">
              <a:defRPr>
                <a:solidFill>
                  <a:schemeClr val="tx1"/>
                </a:solidFill>
                <a:latin typeface="Arial" panose="020B0604020202020204" pitchFamily="34" charset="0"/>
              </a:defRPr>
            </a:lvl4pPr>
            <a:lvl5pPr eaLnBrk="0" fontAlgn="base"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en-US" sz="1200" smtClean="0">
                <a:solidFill>
                  <a:srgbClr val="002060"/>
                </a:solidFill>
                <a:latin typeface="+mn-lt"/>
              </a:rPr>
              <a:t>设备上报</a:t>
            </a:r>
            <a:endParaRPr kumimoji="0" lang="zh-CN" altLang="zh-CN" sz="1200" u="none" strike="noStrike" cap="none" normalizeH="0" baseline="0" smtClean="0">
              <a:ln>
                <a:noFill/>
              </a:ln>
              <a:solidFill>
                <a:srgbClr val="002060"/>
              </a:solidFill>
              <a:effectLst/>
              <a:latin typeface="+mn-lt"/>
            </a:endParaRPr>
          </a:p>
        </p:txBody>
      </p:sp>
      <p:sp>
        <p:nvSpPr>
          <p:cNvPr id="66" name="Rectangle 63"/>
          <p:cNvSpPr>
            <a:spLocks noChangeArrowheads="1"/>
          </p:cNvSpPr>
          <p:nvPr/>
        </p:nvSpPr>
        <p:spPr bwMode="auto">
          <a:xfrm>
            <a:off x="8688288" y="5960023"/>
            <a:ext cx="61555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defRPr>
                <a:solidFill>
                  <a:schemeClr val="tx1"/>
                </a:solidFill>
                <a:latin typeface="Arial" panose="020B0604020202020204" pitchFamily="34" charset="0"/>
              </a:defRPr>
            </a:lvl1pPr>
            <a:lvl2pPr eaLnBrk="0" fontAlgn="base" hangingPunct="0">
              <a:defRPr>
                <a:solidFill>
                  <a:schemeClr val="tx1"/>
                </a:solidFill>
                <a:latin typeface="Arial" panose="020B0604020202020204" pitchFamily="34" charset="0"/>
              </a:defRPr>
            </a:lvl2pPr>
            <a:lvl3pPr eaLnBrk="0" fontAlgn="base" hangingPunct="0">
              <a:defRPr>
                <a:solidFill>
                  <a:schemeClr val="tx1"/>
                </a:solidFill>
                <a:latin typeface="Arial" panose="020B0604020202020204" pitchFamily="34" charset="0"/>
              </a:defRPr>
            </a:lvl3pPr>
            <a:lvl4pPr eaLnBrk="0" fontAlgn="base" hangingPunct="0">
              <a:defRPr>
                <a:solidFill>
                  <a:schemeClr val="tx1"/>
                </a:solidFill>
                <a:latin typeface="Arial" panose="020B0604020202020204" pitchFamily="34" charset="0"/>
              </a:defRPr>
            </a:lvl4pPr>
            <a:lvl5pPr eaLnBrk="0" fontAlgn="base"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en-US" sz="1200" smtClean="0">
                <a:solidFill>
                  <a:srgbClr val="002060"/>
                </a:solidFill>
                <a:latin typeface="+mn-lt"/>
              </a:rPr>
              <a:t>执行失败</a:t>
            </a:r>
            <a:endParaRPr kumimoji="0" lang="zh-CN" altLang="zh-CN" sz="1200" u="none" strike="noStrike" cap="none" normalizeH="0" baseline="0" smtClean="0">
              <a:ln>
                <a:noFill/>
              </a:ln>
              <a:solidFill>
                <a:srgbClr val="002060"/>
              </a:solidFill>
              <a:effectLst/>
              <a:latin typeface="+mn-lt"/>
            </a:endParaRPr>
          </a:p>
        </p:txBody>
      </p:sp>
      <p:sp>
        <p:nvSpPr>
          <p:cNvPr id="67" name="Freeform 64"/>
          <p:cNvSpPr>
            <a:spLocks/>
          </p:cNvSpPr>
          <p:nvPr/>
        </p:nvSpPr>
        <p:spPr bwMode="auto">
          <a:xfrm>
            <a:off x="8428038" y="5174788"/>
            <a:ext cx="808038" cy="387652"/>
          </a:xfrm>
          <a:custGeom>
            <a:avLst/>
            <a:gdLst>
              <a:gd name="T0" fmla="*/ 0 w 509"/>
              <a:gd name="T1" fmla="*/ 179 h 179"/>
              <a:gd name="T2" fmla="*/ 130 w 509"/>
              <a:gd name="T3" fmla="*/ 179 h 179"/>
              <a:gd name="T4" fmla="*/ 130 w 509"/>
              <a:gd name="T5" fmla="*/ 0 h 179"/>
              <a:gd name="T6" fmla="*/ 509 w 509"/>
              <a:gd name="T7" fmla="*/ 0 h 179"/>
            </a:gdLst>
            <a:ahLst/>
            <a:cxnLst>
              <a:cxn ang="0">
                <a:pos x="T0" y="T1"/>
              </a:cxn>
              <a:cxn ang="0">
                <a:pos x="T2" y="T3"/>
              </a:cxn>
              <a:cxn ang="0">
                <a:pos x="T4" y="T5"/>
              </a:cxn>
              <a:cxn ang="0">
                <a:pos x="T6" y="T7"/>
              </a:cxn>
            </a:cxnLst>
            <a:rect l="0" t="0" r="r" b="b"/>
            <a:pathLst>
              <a:path w="509" h="179">
                <a:moveTo>
                  <a:pt x="0" y="179"/>
                </a:moveTo>
                <a:lnTo>
                  <a:pt x="130" y="179"/>
                </a:lnTo>
                <a:lnTo>
                  <a:pt x="130" y="0"/>
                </a:lnTo>
                <a:lnTo>
                  <a:pt x="509" y="0"/>
                </a:lnTo>
              </a:path>
            </a:pathLst>
          </a:custGeom>
          <a:noFill/>
          <a:ln w="12700" cap="rnd">
            <a:solidFill>
              <a:srgbClr val="00B05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65"/>
          <p:cNvSpPr>
            <a:spLocks/>
          </p:cNvSpPr>
          <p:nvPr/>
        </p:nvSpPr>
        <p:spPr bwMode="auto">
          <a:xfrm>
            <a:off x="9226551" y="5120647"/>
            <a:ext cx="112713" cy="110448"/>
          </a:xfrm>
          <a:custGeom>
            <a:avLst/>
            <a:gdLst>
              <a:gd name="T0" fmla="*/ 0 w 71"/>
              <a:gd name="T1" fmla="*/ 0 h 51"/>
              <a:gd name="T2" fmla="*/ 71 w 71"/>
              <a:gd name="T3" fmla="*/ 25 h 51"/>
              <a:gd name="T4" fmla="*/ 0 w 71"/>
              <a:gd name="T5" fmla="*/ 51 h 51"/>
              <a:gd name="T6" fmla="*/ 0 w 71"/>
              <a:gd name="T7" fmla="*/ 0 h 51"/>
            </a:gdLst>
            <a:ahLst/>
            <a:cxnLst>
              <a:cxn ang="0">
                <a:pos x="T0" y="T1"/>
              </a:cxn>
              <a:cxn ang="0">
                <a:pos x="T2" y="T3"/>
              </a:cxn>
              <a:cxn ang="0">
                <a:pos x="T4" y="T5"/>
              </a:cxn>
              <a:cxn ang="0">
                <a:pos x="T6" y="T7"/>
              </a:cxn>
            </a:cxnLst>
            <a:rect l="0" t="0" r="r" b="b"/>
            <a:pathLst>
              <a:path w="71" h="51">
                <a:moveTo>
                  <a:pt x="0" y="0"/>
                </a:moveTo>
                <a:lnTo>
                  <a:pt x="71" y="25"/>
                </a:lnTo>
                <a:lnTo>
                  <a:pt x="0" y="51"/>
                </a:lnTo>
                <a:lnTo>
                  <a:pt x="0" y="0"/>
                </a:lnTo>
                <a:close/>
              </a:path>
            </a:pathLst>
          </a:custGeom>
          <a:solidFill>
            <a:srgbClr val="00B050"/>
          </a:solidFill>
          <a:ln>
            <a:noFill/>
          </a:ln>
        </p:spPr>
        <p:txBody>
          <a:bodyPr vert="horz" wrap="square" lIns="91440" tIns="45720" rIns="91440" bIns="45720" numCol="1" anchor="t" anchorCtr="0" compatLnSpc="1">
            <a:prstTxWarp prst="textNoShape">
              <a:avLst/>
            </a:prstTxWarp>
          </a:bodyPr>
          <a:lstStyle/>
          <a:p>
            <a:endParaRPr lang="zh-CN" altLang="en-US"/>
          </a:p>
        </p:txBody>
      </p:sp>
      <p:cxnSp>
        <p:nvCxnSpPr>
          <p:cNvPr id="75" name="肘形连接符 74"/>
          <p:cNvCxnSpPr>
            <a:endCxn id="39" idx="2"/>
          </p:cNvCxnSpPr>
          <p:nvPr/>
        </p:nvCxnSpPr>
        <p:spPr bwMode="auto">
          <a:xfrm>
            <a:off x="8428038" y="2068158"/>
            <a:ext cx="2503488" cy="1395764"/>
          </a:xfrm>
          <a:prstGeom prst="bentConnector3">
            <a:avLst>
              <a:gd name="adj1" fmla="val 101902"/>
            </a:avLst>
          </a:prstGeom>
          <a:solidFill>
            <a:schemeClr val="accent1"/>
          </a:solidFill>
          <a:ln w="9525" cap="flat" cmpd="sng" algn="ctr">
            <a:solidFill>
              <a:srgbClr val="00B050"/>
            </a:solidFill>
            <a:prstDash val="solid"/>
            <a:round/>
            <a:headEnd type="none" w="med" len="med"/>
            <a:tailEnd type="none" w="med" len="med"/>
          </a:ln>
          <a:effectLst/>
        </p:spPr>
      </p:cxnSp>
      <p:cxnSp>
        <p:nvCxnSpPr>
          <p:cNvPr id="78" name="直接连接符 77"/>
          <p:cNvCxnSpPr/>
          <p:nvPr/>
        </p:nvCxnSpPr>
        <p:spPr bwMode="auto">
          <a:xfrm flipV="1">
            <a:off x="10252076" y="3188884"/>
            <a:ext cx="716756" cy="1"/>
          </a:xfrm>
          <a:prstGeom prst="line">
            <a:avLst/>
          </a:prstGeom>
          <a:solidFill>
            <a:schemeClr val="accent1"/>
          </a:solidFill>
          <a:ln w="9525" cap="flat" cmpd="sng" algn="ctr">
            <a:solidFill>
              <a:srgbClr val="00B050"/>
            </a:solidFill>
            <a:prstDash val="solid"/>
            <a:round/>
            <a:headEnd type="none" w="med" len="med"/>
            <a:tailEnd type="none" w="med" len="med"/>
          </a:ln>
          <a:effectLst/>
        </p:spPr>
      </p:cxnSp>
    </p:spTree>
    <p:extLst>
      <p:ext uri="{BB962C8B-B14F-4D97-AF65-F5344CB8AC3E}">
        <p14:creationId xmlns:p14="http://schemas.microsoft.com/office/powerpoint/2010/main" val="32904232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设备联动规则</a:t>
            </a:r>
            <a:endParaRPr lang="zh-CN" altLang="en-US" dirty="0"/>
          </a:p>
        </p:txBody>
      </p:sp>
      <p:sp>
        <p:nvSpPr>
          <p:cNvPr id="4" name="文本占位符 3"/>
          <p:cNvSpPr>
            <a:spLocks noGrp="1"/>
          </p:cNvSpPr>
          <p:nvPr>
            <p:ph type="body" sz="quarter" idx="10"/>
          </p:nvPr>
        </p:nvSpPr>
        <p:spPr/>
        <p:txBody>
          <a:bodyPr/>
          <a:lstStyle/>
          <a:p>
            <a:r>
              <a:rPr lang="zh-CN" altLang="en-US" sz="2000" dirty="0" smtClean="0">
                <a:latin typeface="+mn-lt"/>
                <a:ea typeface="+mn-ea"/>
              </a:rPr>
              <a:t>设备联动规则是</a:t>
            </a:r>
            <a:r>
              <a:rPr lang="zh-CN" altLang="en-US" sz="2000" dirty="0">
                <a:latin typeface="+mn-lt"/>
                <a:ea typeface="+mn-ea"/>
              </a:rPr>
              <a:t>指用户可以对接入</a:t>
            </a:r>
            <a:r>
              <a:rPr lang="en-US" altLang="zh-CN" sz="2000" dirty="0">
                <a:latin typeface="+mn-lt"/>
                <a:ea typeface="+mn-ea"/>
              </a:rPr>
              <a:t>IoT</a:t>
            </a:r>
            <a:r>
              <a:rPr lang="zh-CN" altLang="en-US" sz="2000" dirty="0">
                <a:latin typeface="+mn-lt"/>
                <a:ea typeface="+mn-ea"/>
              </a:rPr>
              <a:t>平台的设备设定相应的规则，在条件满足所设定的规则后，平台会触发相应的动作来满足用户需求。</a:t>
            </a:r>
            <a:endParaRPr lang="en-US" altLang="zh-CN" sz="2000" dirty="0">
              <a:latin typeface="+mn-lt"/>
              <a:ea typeface="+mn-ea"/>
            </a:endParaRPr>
          </a:p>
          <a:p>
            <a:endParaRPr lang="zh-CN" altLang="en-US" dirty="0">
              <a:latin typeface="+mn-lt"/>
              <a:ea typeface="+mn-ea"/>
            </a:endParaRPr>
          </a:p>
        </p:txBody>
      </p:sp>
      <p:sp>
        <p:nvSpPr>
          <p:cNvPr id="6" name="AutoShape 3"/>
          <p:cNvSpPr>
            <a:spLocks noChangeAspect="1" noChangeArrowheads="1" noTextEdit="1"/>
          </p:cNvSpPr>
          <p:nvPr/>
        </p:nvSpPr>
        <p:spPr bwMode="auto">
          <a:xfrm>
            <a:off x="1944688" y="2276475"/>
            <a:ext cx="8291512" cy="381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Rectangle 5"/>
          <p:cNvSpPr>
            <a:spLocks noChangeArrowheads="1"/>
          </p:cNvSpPr>
          <p:nvPr/>
        </p:nvSpPr>
        <p:spPr bwMode="auto">
          <a:xfrm>
            <a:off x="1960563" y="2292350"/>
            <a:ext cx="8262937" cy="3803650"/>
          </a:xfrm>
          <a:prstGeom prst="rect">
            <a:avLst/>
          </a:prstGeom>
          <a:solidFill>
            <a:srgbClr val="DBEE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Rectangle 6"/>
          <p:cNvSpPr>
            <a:spLocks noChangeArrowheads="1"/>
          </p:cNvSpPr>
          <p:nvPr/>
        </p:nvSpPr>
        <p:spPr bwMode="auto">
          <a:xfrm>
            <a:off x="2166938" y="2884488"/>
            <a:ext cx="1917700" cy="3076575"/>
          </a:xfrm>
          <a:prstGeom prst="rect">
            <a:avLst/>
          </a:prstGeom>
          <a:solidFill>
            <a:srgbClr val="B7DDE8"/>
          </a:solidFill>
          <a:ln>
            <a:noFill/>
          </a:ln>
          <a:effectLst>
            <a:outerShdw blurRad="50800" dist="38100" dir="5400000" algn="t" rotWithShape="0">
              <a:prstClr val="black">
                <a:alpha val="40000"/>
              </a:prstClr>
            </a:outerShdw>
          </a:effectLst>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Rectangle 7"/>
          <p:cNvSpPr>
            <a:spLocks noChangeArrowheads="1"/>
          </p:cNvSpPr>
          <p:nvPr/>
        </p:nvSpPr>
        <p:spPr bwMode="auto">
          <a:xfrm>
            <a:off x="5135563" y="2884488"/>
            <a:ext cx="1917700" cy="3076575"/>
          </a:xfrm>
          <a:prstGeom prst="rect">
            <a:avLst/>
          </a:prstGeom>
          <a:solidFill>
            <a:srgbClr val="B7DDE8"/>
          </a:solidFill>
          <a:ln>
            <a:noFill/>
          </a:ln>
          <a:effectLst>
            <a:outerShdw blurRad="50800" dist="38100" dir="5400000" algn="t" rotWithShape="0">
              <a:prstClr val="black">
                <a:alpha val="40000"/>
              </a:prstClr>
            </a:outerShdw>
          </a:effectLst>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Rectangle 8"/>
          <p:cNvSpPr>
            <a:spLocks noChangeArrowheads="1"/>
          </p:cNvSpPr>
          <p:nvPr/>
        </p:nvSpPr>
        <p:spPr bwMode="auto">
          <a:xfrm>
            <a:off x="8099425" y="2884488"/>
            <a:ext cx="1917700" cy="3076575"/>
          </a:xfrm>
          <a:prstGeom prst="rect">
            <a:avLst/>
          </a:prstGeom>
          <a:solidFill>
            <a:srgbClr val="B7DDE8"/>
          </a:solidFill>
          <a:ln>
            <a:noFill/>
          </a:ln>
          <a:effectLst>
            <a:outerShdw blurRad="50800" dist="38100" dir="5400000" algn="t" rotWithShape="0">
              <a:prstClr val="black">
                <a:alpha val="40000"/>
              </a:prstClr>
            </a:outerShdw>
          </a:effectLst>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Rectangle 9"/>
          <p:cNvSpPr>
            <a:spLocks noChangeArrowheads="1"/>
          </p:cNvSpPr>
          <p:nvPr/>
        </p:nvSpPr>
        <p:spPr bwMode="auto">
          <a:xfrm>
            <a:off x="5445125" y="3078163"/>
            <a:ext cx="129857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defRPr>
                <a:solidFill>
                  <a:schemeClr val="tx1"/>
                </a:solidFill>
                <a:latin typeface="Arial" panose="020B0604020202020204" pitchFamily="34" charset="0"/>
              </a:defRPr>
            </a:lvl1pPr>
            <a:lvl2pPr eaLnBrk="0" fontAlgn="base" hangingPunct="0">
              <a:defRPr>
                <a:solidFill>
                  <a:schemeClr val="tx1"/>
                </a:solidFill>
                <a:latin typeface="Arial" panose="020B0604020202020204" pitchFamily="34" charset="0"/>
              </a:defRPr>
            </a:lvl2pPr>
            <a:lvl3pPr eaLnBrk="0" fontAlgn="base" hangingPunct="0">
              <a:defRPr>
                <a:solidFill>
                  <a:schemeClr val="tx1"/>
                </a:solidFill>
                <a:latin typeface="Arial" panose="020B0604020202020204" pitchFamily="34" charset="0"/>
              </a:defRPr>
            </a:lvl3pPr>
            <a:lvl4pPr eaLnBrk="0" fontAlgn="base" hangingPunct="0">
              <a:defRPr>
                <a:solidFill>
                  <a:schemeClr val="tx1"/>
                </a:solidFill>
                <a:latin typeface="Arial" panose="020B0604020202020204" pitchFamily="34" charset="0"/>
              </a:defRPr>
            </a:lvl4pPr>
            <a:lvl5pPr eaLnBrk="0" fontAlgn="base"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smtClean="0">
                <a:ln>
                  <a:noFill/>
                </a:ln>
                <a:solidFill>
                  <a:srgbClr val="002060"/>
                </a:solidFill>
                <a:effectLst/>
                <a:latin typeface="方正兰亭黑简体" panose="02000000000000000000" pitchFamily="2" charset="-122"/>
                <a:ea typeface="方正兰亭黑简体" panose="02000000000000000000" pitchFamily="2" charset="-122"/>
              </a:rPr>
              <a:t>规则引擎核心</a:t>
            </a:r>
            <a:endParaRPr kumimoji="0" lang="zh-CN" altLang="zh-CN" sz="1600" b="0" i="0" u="none" strike="noStrike" cap="none" normalizeH="0" baseline="0" smtClean="0">
              <a:ln>
                <a:noFill/>
              </a:ln>
              <a:solidFill>
                <a:srgbClr val="002060"/>
              </a:solidFill>
              <a:effectLst/>
              <a:latin typeface="方正兰亭黑简体" panose="02000000000000000000" pitchFamily="2" charset="-122"/>
              <a:ea typeface="方正兰亭黑简体" panose="02000000000000000000" pitchFamily="2" charset="-122"/>
            </a:endParaRPr>
          </a:p>
        </p:txBody>
      </p:sp>
      <p:sp>
        <p:nvSpPr>
          <p:cNvPr id="12" name="Freeform 10"/>
          <p:cNvSpPr>
            <a:spLocks/>
          </p:cNvSpPr>
          <p:nvPr/>
        </p:nvSpPr>
        <p:spPr bwMode="auto">
          <a:xfrm>
            <a:off x="5238750" y="3652838"/>
            <a:ext cx="1711325" cy="415925"/>
          </a:xfrm>
          <a:custGeom>
            <a:avLst/>
            <a:gdLst>
              <a:gd name="T0" fmla="*/ 212 w 1754"/>
              <a:gd name="T1" fmla="*/ 424 h 424"/>
              <a:gd name="T2" fmla="*/ 1542 w 1754"/>
              <a:gd name="T3" fmla="*/ 424 h 424"/>
              <a:gd name="T4" fmla="*/ 1754 w 1754"/>
              <a:gd name="T5" fmla="*/ 212 h 424"/>
              <a:gd name="T6" fmla="*/ 1542 w 1754"/>
              <a:gd name="T7" fmla="*/ 0 h 424"/>
              <a:gd name="T8" fmla="*/ 212 w 1754"/>
              <a:gd name="T9" fmla="*/ 0 h 424"/>
              <a:gd name="T10" fmla="*/ 0 w 1754"/>
              <a:gd name="T11" fmla="*/ 212 h 424"/>
              <a:gd name="T12" fmla="*/ 212 w 1754"/>
              <a:gd name="T13" fmla="*/ 424 h 424"/>
            </a:gdLst>
            <a:ahLst/>
            <a:cxnLst>
              <a:cxn ang="0">
                <a:pos x="T0" y="T1"/>
              </a:cxn>
              <a:cxn ang="0">
                <a:pos x="T2" y="T3"/>
              </a:cxn>
              <a:cxn ang="0">
                <a:pos x="T4" y="T5"/>
              </a:cxn>
              <a:cxn ang="0">
                <a:pos x="T6" y="T7"/>
              </a:cxn>
              <a:cxn ang="0">
                <a:pos x="T8" y="T9"/>
              </a:cxn>
              <a:cxn ang="0">
                <a:pos x="T10" y="T11"/>
              </a:cxn>
              <a:cxn ang="0">
                <a:pos x="T12" y="T13"/>
              </a:cxn>
            </a:cxnLst>
            <a:rect l="0" t="0" r="r" b="b"/>
            <a:pathLst>
              <a:path w="1754" h="424">
                <a:moveTo>
                  <a:pt x="212" y="424"/>
                </a:moveTo>
                <a:lnTo>
                  <a:pt x="1542" y="424"/>
                </a:lnTo>
                <a:cubicBezTo>
                  <a:pt x="1659" y="424"/>
                  <a:pt x="1754" y="329"/>
                  <a:pt x="1754" y="212"/>
                </a:cubicBezTo>
                <a:cubicBezTo>
                  <a:pt x="1754" y="95"/>
                  <a:pt x="1659" y="0"/>
                  <a:pt x="1542" y="0"/>
                </a:cubicBezTo>
                <a:lnTo>
                  <a:pt x="212" y="0"/>
                </a:lnTo>
                <a:cubicBezTo>
                  <a:pt x="95" y="0"/>
                  <a:pt x="0" y="95"/>
                  <a:pt x="0" y="212"/>
                </a:cubicBezTo>
                <a:cubicBezTo>
                  <a:pt x="0" y="329"/>
                  <a:pt x="95" y="424"/>
                  <a:pt x="212" y="424"/>
                </a:cubicBezTo>
                <a:close/>
              </a:path>
            </a:pathLst>
          </a:custGeom>
          <a:solidFill>
            <a:srgbClr val="00B0F0"/>
          </a:solidFill>
          <a:ln w="0">
            <a:noFill/>
            <a:prstDash val="solid"/>
            <a:round/>
            <a:headEnd/>
            <a:tailEn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anchor="t" anchorCtr="0" compatLnSpc="1">
            <a:prstTxWarp prst="textNoShape">
              <a:avLst/>
            </a:prstTxWarp>
          </a:bodyPr>
          <a:lstStyle/>
          <a:p>
            <a:endParaRPr lang="zh-CN" altLang="en-US"/>
          </a:p>
        </p:txBody>
      </p:sp>
      <p:sp>
        <p:nvSpPr>
          <p:cNvPr id="13" name="Rectangle 11"/>
          <p:cNvSpPr>
            <a:spLocks noChangeArrowheads="1"/>
          </p:cNvSpPr>
          <p:nvPr/>
        </p:nvSpPr>
        <p:spPr bwMode="auto">
          <a:xfrm>
            <a:off x="5476875" y="3725863"/>
            <a:ext cx="1230312"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defRPr>
                <a:solidFill>
                  <a:schemeClr val="tx1"/>
                </a:solidFill>
                <a:latin typeface="Arial" panose="020B0604020202020204" pitchFamily="34" charset="0"/>
              </a:defRPr>
            </a:lvl1pPr>
            <a:lvl2pPr eaLnBrk="0" fontAlgn="base" hangingPunct="0">
              <a:defRPr>
                <a:solidFill>
                  <a:schemeClr val="tx1"/>
                </a:solidFill>
                <a:latin typeface="Arial" panose="020B0604020202020204" pitchFamily="34" charset="0"/>
              </a:defRPr>
            </a:lvl2pPr>
            <a:lvl3pPr eaLnBrk="0" fontAlgn="base" hangingPunct="0">
              <a:defRPr>
                <a:solidFill>
                  <a:schemeClr val="tx1"/>
                </a:solidFill>
                <a:latin typeface="Arial" panose="020B0604020202020204" pitchFamily="34" charset="0"/>
              </a:defRPr>
            </a:lvl3pPr>
            <a:lvl4pPr eaLnBrk="0" fontAlgn="base" hangingPunct="0">
              <a:defRPr>
                <a:solidFill>
                  <a:schemeClr val="tx1"/>
                </a:solidFill>
                <a:latin typeface="Arial" panose="020B0604020202020204" pitchFamily="34" charset="0"/>
              </a:defRPr>
            </a:lvl4pPr>
            <a:lvl5pPr eaLnBrk="0" fontAlgn="base"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en-US" sz="1600" smtClean="0">
                <a:solidFill>
                  <a:srgbClr val="F2F2F2"/>
                </a:solidFill>
                <a:latin typeface="微软雅黑" panose="020B0503020204020204" pitchFamily="34" charset="-122"/>
                <a:ea typeface="微软雅黑" panose="020B0503020204020204" pitchFamily="34" charset="-122"/>
              </a:rPr>
              <a:t>触发条件管理</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4" name="Freeform 12"/>
          <p:cNvSpPr>
            <a:spLocks/>
          </p:cNvSpPr>
          <p:nvPr/>
        </p:nvSpPr>
        <p:spPr bwMode="auto">
          <a:xfrm>
            <a:off x="5238750" y="5251450"/>
            <a:ext cx="1711325" cy="412750"/>
          </a:xfrm>
          <a:custGeom>
            <a:avLst/>
            <a:gdLst>
              <a:gd name="T0" fmla="*/ 212 w 1754"/>
              <a:gd name="T1" fmla="*/ 423 h 423"/>
              <a:gd name="T2" fmla="*/ 1542 w 1754"/>
              <a:gd name="T3" fmla="*/ 423 h 423"/>
              <a:gd name="T4" fmla="*/ 1754 w 1754"/>
              <a:gd name="T5" fmla="*/ 212 h 423"/>
              <a:gd name="T6" fmla="*/ 1542 w 1754"/>
              <a:gd name="T7" fmla="*/ 0 h 423"/>
              <a:gd name="T8" fmla="*/ 212 w 1754"/>
              <a:gd name="T9" fmla="*/ 0 h 423"/>
              <a:gd name="T10" fmla="*/ 0 w 1754"/>
              <a:gd name="T11" fmla="*/ 212 h 423"/>
              <a:gd name="T12" fmla="*/ 212 w 1754"/>
              <a:gd name="T13" fmla="*/ 423 h 423"/>
            </a:gdLst>
            <a:ahLst/>
            <a:cxnLst>
              <a:cxn ang="0">
                <a:pos x="T0" y="T1"/>
              </a:cxn>
              <a:cxn ang="0">
                <a:pos x="T2" y="T3"/>
              </a:cxn>
              <a:cxn ang="0">
                <a:pos x="T4" y="T5"/>
              </a:cxn>
              <a:cxn ang="0">
                <a:pos x="T6" y="T7"/>
              </a:cxn>
              <a:cxn ang="0">
                <a:pos x="T8" y="T9"/>
              </a:cxn>
              <a:cxn ang="0">
                <a:pos x="T10" y="T11"/>
              </a:cxn>
              <a:cxn ang="0">
                <a:pos x="T12" y="T13"/>
              </a:cxn>
            </a:cxnLst>
            <a:rect l="0" t="0" r="r" b="b"/>
            <a:pathLst>
              <a:path w="1754" h="423">
                <a:moveTo>
                  <a:pt x="212" y="423"/>
                </a:moveTo>
                <a:lnTo>
                  <a:pt x="1542" y="423"/>
                </a:lnTo>
                <a:cubicBezTo>
                  <a:pt x="1659" y="423"/>
                  <a:pt x="1754" y="329"/>
                  <a:pt x="1754" y="212"/>
                </a:cubicBezTo>
                <a:cubicBezTo>
                  <a:pt x="1754" y="95"/>
                  <a:pt x="1659" y="0"/>
                  <a:pt x="1542" y="0"/>
                </a:cubicBezTo>
                <a:lnTo>
                  <a:pt x="212" y="0"/>
                </a:lnTo>
                <a:cubicBezTo>
                  <a:pt x="95" y="0"/>
                  <a:pt x="0" y="95"/>
                  <a:pt x="0" y="212"/>
                </a:cubicBezTo>
                <a:cubicBezTo>
                  <a:pt x="0" y="329"/>
                  <a:pt x="95" y="423"/>
                  <a:pt x="212" y="423"/>
                </a:cubicBezTo>
                <a:close/>
              </a:path>
            </a:pathLst>
          </a:custGeom>
          <a:solidFill>
            <a:srgbClr val="00B0F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 name="Rectangle 13"/>
          <p:cNvSpPr>
            <a:spLocks noChangeArrowheads="1"/>
          </p:cNvSpPr>
          <p:nvPr/>
        </p:nvSpPr>
        <p:spPr bwMode="auto">
          <a:xfrm>
            <a:off x="5476875" y="5326063"/>
            <a:ext cx="1230312"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defRPr>
                <a:solidFill>
                  <a:schemeClr val="tx1"/>
                </a:solidFill>
                <a:latin typeface="Arial" panose="020B0604020202020204" pitchFamily="34" charset="0"/>
              </a:defRPr>
            </a:lvl1pPr>
            <a:lvl2pPr eaLnBrk="0" fontAlgn="base" hangingPunct="0">
              <a:defRPr>
                <a:solidFill>
                  <a:schemeClr val="tx1"/>
                </a:solidFill>
                <a:latin typeface="Arial" panose="020B0604020202020204" pitchFamily="34" charset="0"/>
              </a:defRPr>
            </a:lvl2pPr>
            <a:lvl3pPr eaLnBrk="0" fontAlgn="base" hangingPunct="0">
              <a:defRPr>
                <a:solidFill>
                  <a:schemeClr val="tx1"/>
                </a:solidFill>
                <a:latin typeface="Arial" panose="020B0604020202020204" pitchFamily="34" charset="0"/>
              </a:defRPr>
            </a:lvl3pPr>
            <a:lvl4pPr eaLnBrk="0" fontAlgn="base" hangingPunct="0">
              <a:defRPr>
                <a:solidFill>
                  <a:schemeClr val="tx1"/>
                </a:solidFill>
                <a:latin typeface="Arial" panose="020B0604020202020204" pitchFamily="34" charset="0"/>
              </a:defRPr>
            </a:lvl4pPr>
            <a:lvl5pPr eaLnBrk="0" fontAlgn="base"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en-US" sz="1600" smtClean="0">
                <a:solidFill>
                  <a:srgbClr val="F2F2F2"/>
                </a:solidFill>
                <a:latin typeface="方正兰亭黑简体" panose="02000000000000000000" pitchFamily="2" charset="-122"/>
                <a:ea typeface="方正兰亭黑简体" panose="02000000000000000000" pitchFamily="2" charset="-122"/>
              </a:rPr>
              <a:t>规则状态管理</a:t>
            </a:r>
            <a:endParaRPr kumimoji="0" lang="zh-CN" altLang="zh-CN" sz="1800" b="0" i="0" u="none" strike="noStrike" cap="none" normalizeH="0" baseline="0" smtClean="0">
              <a:ln>
                <a:noFill/>
              </a:ln>
              <a:solidFill>
                <a:schemeClr val="tx1"/>
              </a:solidFill>
              <a:effectLst/>
              <a:latin typeface="方正兰亭黑简体" panose="02000000000000000000" pitchFamily="2" charset="-122"/>
              <a:ea typeface="方正兰亭黑简体" panose="02000000000000000000" pitchFamily="2" charset="-122"/>
            </a:endParaRPr>
          </a:p>
        </p:txBody>
      </p:sp>
      <p:sp>
        <p:nvSpPr>
          <p:cNvPr id="16" name="Freeform 14"/>
          <p:cNvSpPr>
            <a:spLocks/>
          </p:cNvSpPr>
          <p:nvPr/>
        </p:nvSpPr>
        <p:spPr bwMode="auto">
          <a:xfrm>
            <a:off x="5238750" y="4452938"/>
            <a:ext cx="1711325" cy="412750"/>
          </a:xfrm>
          <a:custGeom>
            <a:avLst/>
            <a:gdLst>
              <a:gd name="T0" fmla="*/ 212 w 1754"/>
              <a:gd name="T1" fmla="*/ 423 h 423"/>
              <a:gd name="T2" fmla="*/ 1542 w 1754"/>
              <a:gd name="T3" fmla="*/ 423 h 423"/>
              <a:gd name="T4" fmla="*/ 1754 w 1754"/>
              <a:gd name="T5" fmla="*/ 211 h 423"/>
              <a:gd name="T6" fmla="*/ 1542 w 1754"/>
              <a:gd name="T7" fmla="*/ 0 h 423"/>
              <a:gd name="T8" fmla="*/ 212 w 1754"/>
              <a:gd name="T9" fmla="*/ 0 h 423"/>
              <a:gd name="T10" fmla="*/ 0 w 1754"/>
              <a:gd name="T11" fmla="*/ 211 h 423"/>
              <a:gd name="T12" fmla="*/ 212 w 1754"/>
              <a:gd name="T13" fmla="*/ 423 h 423"/>
            </a:gdLst>
            <a:ahLst/>
            <a:cxnLst>
              <a:cxn ang="0">
                <a:pos x="T0" y="T1"/>
              </a:cxn>
              <a:cxn ang="0">
                <a:pos x="T2" y="T3"/>
              </a:cxn>
              <a:cxn ang="0">
                <a:pos x="T4" y="T5"/>
              </a:cxn>
              <a:cxn ang="0">
                <a:pos x="T6" y="T7"/>
              </a:cxn>
              <a:cxn ang="0">
                <a:pos x="T8" y="T9"/>
              </a:cxn>
              <a:cxn ang="0">
                <a:pos x="T10" y="T11"/>
              </a:cxn>
              <a:cxn ang="0">
                <a:pos x="T12" y="T13"/>
              </a:cxn>
            </a:cxnLst>
            <a:rect l="0" t="0" r="r" b="b"/>
            <a:pathLst>
              <a:path w="1754" h="423">
                <a:moveTo>
                  <a:pt x="212" y="423"/>
                </a:moveTo>
                <a:lnTo>
                  <a:pt x="1542" y="423"/>
                </a:lnTo>
                <a:cubicBezTo>
                  <a:pt x="1659" y="423"/>
                  <a:pt x="1754" y="328"/>
                  <a:pt x="1754" y="211"/>
                </a:cubicBezTo>
                <a:cubicBezTo>
                  <a:pt x="1754" y="94"/>
                  <a:pt x="1659" y="0"/>
                  <a:pt x="1542" y="0"/>
                </a:cubicBezTo>
                <a:lnTo>
                  <a:pt x="212" y="0"/>
                </a:lnTo>
                <a:cubicBezTo>
                  <a:pt x="95" y="0"/>
                  <a:pt x="0" y="94"/>
                  <a:pt x="0" y="211"/>
                </a:cubicBezTo>
                <a:cubicBezTo>
                  <a:pt x="0" y="328"/>
                  <a:pt x="95" y="423"/>
                  <a:pt x="212" y="423"/>
                </a:cubicBezTo>
                <a:close/>
              </a:path>
            </a:pathLst>
          </a:custGeom>
          <a:solidFill>
            <a:srgbClr val="00B0F0"/>
          </a:solidFill>
          <a:ln w="0">
            <a:noFill/>
            <a:prstDash val="solid"/>
            <a:round/>
            <a:headEnd/>
            <a:tailEn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anchor="t" anchorCtr="0" compatLnSpc="1">
            <a:prstTxWarp prst="textNoShape">
              <a:avLst/>
            </a:prstTxWarp>
          </a:bodyPr>
          <a:lstStyle/>
          <a:p>
            <a:endParaRPr lang="zh-CN" altLang="en-US"/>
          </a:p>
        </p:txBody>
      </p:sp>
      <p:sp>
        <p:nvSpPr>
          <p:cNvPr id="17" name="Rectangle 15"/>
          <p:cNvSpPr>
            <a:spLocks noChangeArrowheads="1"/>
          </p:cNvSpPr>
          <p:nvPr/>
        </p:nvSpPr>
        <p:spPr bwMode="auto">
          <a:xfrm>
            <a:off x="5476875" y="4527550"/>
            <a:ext cx="1230312"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defRPr>
                <a:solidFill>
                  <a:schemeClr val="tx1"/>
                </a:solidFill>
                <a:latin typeface="Arial" panose="020B0604020202020204" pitchFamily="34" charset="0"/>
              </a:defRPr>
            </a:lvl1pPr>
            <a:lvl2pPr eaLnBrk="0" fontAlgn="base" hangingPunct="0">
              <a:defRPr>
                <a:solidFill>
                  <a:schemeClr val="tx1"/>
                </a:solidFill>
                <a:latin typeface="Arial" panose="020B0604020202020204" pitchFamily="34" charset="0"/>
              </a:defRPr>
            </a:lvl2pPr>
            <a:lvl3pPr eaLnBrk="0" fontAlgn="base" hangingPunct="0">
              <a:defRPr>
                <a:solidFill>
                  <a:schemeClr val="tx1"/>
                </a:solidFill>
                <a:latin typeface="Arial" panose="020B0604020202020204" pitchFamily="34" charset="0"/>
              </a:defRPr>
            </a:lvl3pPr>
            <a:lvl4pPr eaLnBrk="0" fontAlgn="base" hangingPunct="0">
              <a:defRPr>
                <a:solidFill>
                  <a:schemeClr val="tx1"/>
                </a:solidFill>
                <a:latin typeface="Arial" panose="020B0604020202020204" pitchFamily="34" charset="0"/>
              </a:defRPr>
            </a:lvl4pPr>
            <a:lvl5pPr eaLnBrk="0" fontAlgn="base"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en-US" sz="1600" smtClean="0">
                <a:solidFill>
                  <a:srgbClr val="F2F2F2"/>
                </a:solidFill>
                <a:latin typeface="微软雅黑" panose="020B0503020204020204" pitchFamily="34" charset="-122"/>
                <a:ea typeface="微软雅黑" panose="020B0503020204020204" pitchFamily="34" charset="-122"/>
              </a:rPr>
              <a:t>响应动作管理</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8" name="Freeform 16"/>
          <p:cNvSpPr>
            <a:spLocks/>
          </p:cNvSpPr>
          <p:nvPr/>
        </p:nvSpPr>
        <p:spPr bwMode="auto">
          <a:xfrm>
            <a:off x="2255838" y="4911725"/>
            <a:ext cx="1711325" cy="412750"/>
          </a:xfrm>
          <a:custGeom>
            <a:avLst/>
            <a:gdLst>
              <a:gd name="T0" fmla="*/ 211 w 1754"/>
              <a:gd name="T1" fmla="*/ 423 h 423"/>
              <a:gd name="T2" fmla="*/ 1542 w 1754"/>
              <a:gd name="T3" fmla="*/ 423 h 423"/>
              <a:gd name="T4" fmla="*/ 1754 w 1754"/>
              <a:gd name="T5" fmla="*/ 212 h 423"/>
              <a:gd name="T6" fmla="*/ 1542 w 1754"/>
              <a:gd name="T7" fmla="*/ 0 h 423"/>
              <a:gd name="T8" fmla="*/ 211 w 1754"/>
              <a:gd name="T9" fmla="*/ 0 h 423"/>
              <a:gd name="T10" fmla="*/ 0 w 1754"/>
              <a:gd name="T11" fmla="*/ 212 h 423"/>
              <a:gd name="T12" fmla="*/ 211 w 1754"/>
              <a:gd name="T13" fmla="*/ 423 h 423"/>
            </a:gdLst>
            <a:ahLst/>
            <a:cxnLst>
              <a:cxn ang="0">
                <a:pos x="T0" y="T1"/>
              </a:cxn>
              <a:cxn ang="0">
                <a:pos x="T2" y="T3"/>
              </a:cxn>
              <a:cxn ang="0">
                <a:pos x="T4" y="T5"/>
              </a:cxn>
              <a:cxn ang="0">
                <a:pos x="T6" y="T7"/>
              </a:cxn>
              <a:cxn ang="0">
                <a:pos x="T8" y="T9"/>
              </a:cxn>
              <a:cxn ang="0">
                <a:pos x="T10" y="T11"/>
              </a:cxn>
              <a:cxn ang="0">
                <a:pos x="T12" y="T13"/>
              </a:cxn>
            </a:cxnLst>
            <a:rect l="0" t="0" r="r" b="b"/>
            <a:pathLst>
              <a:path w="1754" h="423">
                <a:moveTo>
                  <a:pt x="211" y="423"/>
                </a:moveTo>
                <a:lnTo>
                  <a:pt x="1542" y="423"/>
                </a:lnTo>
                <a:cubicBezTo>
                  <a:pt x="1659" y="423"/>
                  <a:pt x="1754" y="329"/>
                  <a:pt x="1754" y="212"/>
                </a:cubicBezTo>
                <a:cubicBezTo>
                  <a:pt x="1754" y="95"/>
                  <a:pt x="1659" y="0"/>
                  <a:pt x="1542" y="0"/>
                </a:cubicBezTo>
                <a:lnTo>
                  <a:pt x="211" y="0"/>
                </a:lnTo>
                <a:cubicBezTo>
                  <a:pt x="95" y="0"/>
                  <a:pt x="0" y="95"/>
                  <a:pt x="0" y="212"/>
                </a:cubicBezTo>
                <a:cubicBezTo>
                  <a:pt x="0" y="329"/>
                  <a:pt x="95" y="423"/>
                  <a:pt x="211" y="423"/>
                </a:cubicBezTo>
                <a:close/>
              </a:path>
            </a:pathLst>
          </a:custGeom>
          <a:solidFill>
            <a:srgbClr val="00B0F0"/>
          </a:solidFill>
          <a:ln w="0">
            <a:noFill/>
            <a:prstDash val="solid"/>
            <a:round/>
            <a:headEnd/>
            <a:tailEn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anchor="t" anchorCtr="0" compatLnSpc="1">
            <a:prstTxWarp prst="textNoShape">
              <a:avLst/>
            </a:prstTxWarp>
          </a:bodyPr>
          <a:lstStyle/>
          <a:p>
            <a:endParaRPr lang="zh-CN" altLang="en-US"/>
          </a:p>
        </p:txBody>
      </p:sp>
      <p:sp>
        <p:nvSpPr>
          <p:cNvPr id="19" name="Rectangle 17"/>
          <p:cNvSpPr>
            <a:spLocks noChangeArrowheads="1"/>
          </p:cNvSpPr>
          <p:nvPr/>
        </p:nvSpPr>
        <p:spPr bwMode="auto">
          <a:xfrm>
            <a:off x="2911475" y="4986338"/>
            <a:ext cx="411162"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defRPr>
                <a:solidFill>
                  <a:schemeClr val="tx1"/>
                </a:solidFill>
                <a:latin typeface="Arial" panose="020B0604020202020204" pitchFamily="34" charset="0"/>
              </a:defRPr>
            </a:lvl1pPr>
            <a:lvl2pPr eaLnBrk="0" fontAlgn="base" hangingPunct="0">
              <a:defRPr>
                <a:solidFill>
                  <a:schemeClr val="tx1"/>
                </a:solidFill>
                <a:latin typeface="Arial" panose="020B0604020202020204" pitchFamily="34" charset="0"/>
              </a:defRPr>
            </a:lvl2pPr>
            <a:lvl3pPr eaLnBrk="0" fontAlgn="base" hangingPunct="0">
              <a:defRPr>
                <a:solidFill>
                  <a:schemeClr val="tx1"/>
                </a:solidFill>
                <a:latin typeface="Arial" panose="020B0604020202020204" pitchFamily="34" charset="0"/>
              </a:defRPr>
            </a:lvl3pPr>
            <a:lvl4pPr eaLnBrk="0" fontAlgn="base" hangingPunct="0">
              <a:defRPr>
                <a:solidFill>
                  <a:schemeClr val="tx1"/>
                </a:solidFill>
                <a:latin typeface="Arial" panose="020B0604020202020204" pitchFamily="34" charset="0"/>
              </a:defRPr>
            </a:lvl4pPr>
            <a:lvl5pPr eaLnBrk="0" fontAlgn="base"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en-US" sz="1600">
                <a:solidFill>
                  <a:srgbClr val="F2F2F2"/>
                </a:solidFill>
                <a:latin typeface="方正兰亭黑简体" panose="02000000000000000000" pitchFamily="2" charset="-122"/>
                <a:ea typeface="方正兰亭黑简体" panose="02000000000000000000" pitchFamily="2" charset="-122"/>
              </a:rPr>
              <a:t>时间</a:t>
            </a:r>
            <a:endParaRPr kumimoji="0" lang="zh-CN" altLang="zh-CN" sz="1800" b="0" i="0" u="none" strike="noStrike" cap="none" normalizeH="0" baseline="0" smtClean="0">
              <a:ln>
                <a:noFill/>
              </a:ln>
              <a:solidFill>
                <a:schemeClr val="tx1"/>
              </a:solidFill>
              <a:effectLst/>
              <a:latin typeface="方正兰亭黑简体" panose="02000000000000000000" pitchFamily="2" charset="-122"/>
              <a:ea typeface="方正兰亭黑简体" panose="02000000000000000000" pitchFamily="2" charset="-122"/>
            </a:endParaRPr>
          </a:p>
        </p:txBody>
      </p:sp>
      <p:sp>
        <p:nvSpPr>
          <p:cNvPr id="20" name="Rectangle 18"/>
          <p:cNvSpPr>
            <a:spLocks noChangeArrowheads="1"/>
          </p:cNvSpPr>
          <p:nvPr/>
        </p:nvSpPr>
        <p:spPr bwMode="auto">
          <a:xfrm>
            <a:off x="2655888" y="3078163"/>
            <a:ext cx="1147762"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defRPr>
                <a:solidFill>
                  <a:schemeClr val="tx1"/>
                </a:solidFill>
                <a:latin typeface="Arial" panose="020B0604020202020204" pitchFamily="34" charset="0"/>
              </a:defRPr>
            </a:lvl1pPr>
            <a:lvl2pPr eaLnBrk="0" fontAlgn="base" hangingPunct="0">
              <a:defRPr>
                <a:solidFill>
                  <a:schemeClr val="tx1"/>
                </a:solidFill>
                <a:latin typeface="Arial" panose="020B0604020202020204" pitchFamily="34" charset="0"/>
              </a:defRPr>
            </a:lvl2pPr>
            <a:lvl3pPr eaLnBrk="0" fontAlgn="base" hangingPunct="0">
              <a:defRPr>
                <a:solidFill>
                  <a:schemeClr val="tx1"/>
                </a:solidFill>
                <a:latin typeface="Arial" panose="020B0604020202020204" pitchFamily="34" charset="0"/>
              </a:defRPr>
            </a:lvl3pPr>
            <a:lvl4pPr eaLnBrk="0" fontAlgn="base" hangingPunct="0">
              <a:defRPr>
                <a:solidFill>
                  <a:schemeClr val="tx1"/>
                </a:solidFill>
                <a:latin typeface="Arial" panose="020B0604020202020204" pitchFamily="34" charset="0"/>
              </a:defRPr>
            </a:lvl4pPr>
            <a:lvl5pPr eaLnBrk="0" fontAlgn="base"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smtClean="0">
                <a:ln>
                  <a:noFill/>
                </a:ln>
                <a:solidFill>
                  <a:srgbClr val="002060"/>
                </a:solidFill>
                <a:effectLst/>
                <a:latin typeface="方正兰亭黑简体" panose="02000000000000000000" pitchFamily="2" charset="-122"/>
                <a:ea typeface="方正兰亭黑简体" panose="02000000000000000000" pitchFamily="2" charset="-122"/>
              </a:rPr>
              <a:t>触发条件</a:t>
            </a:r>
            <a:endParaRPr kumimoji="0" lang="zh-CN" altLang="zh-CN" sz="1600" b="0" i="0" u="none" strike="noStrike" cap="none" normalizeH="0" baseline="0" smtClean="0">
              <a:ln>
                <a:noFill/>
              </a:ln>
              <a:solidFill>
                <a:srgbClr val="002060"/>
              </a:solidFill>
              <a:effectLst/>
              <a:latin typeface="方正兰亭黑简体" panose="02000000000000000000" pitchFamily="2" charset="-122"/>
              <a:ea typeface="方正兰亭黑简体" panose="02000000000000000000" pitchFamily="2" charset="-122"/>
            </a:endParaRPr>
          </a:p>
        </p:txBody>
      </p:sp>
      <p:sp>
        <p:nvSpPr>
          <p:cNvPr id="21" name="Freeform 19"/>
          <p:cNvSpPr>
            <a:spLocks/>
          </p:cNvSpPr>
          <p:nvPr/>
        </p:nvSpPr>
        <p:spPr bwMode="auto">
          <a:xfrm>
            <a:off x="2255838" y="3816350"/>
            <a:ext cx="1697037" cy="620713"/>
          </a:xfrm>
          <a:custGeom>
            <a:avLst/>
            <a:gdLst>
              <a:gd name="T0" fmla="*/ 242 w 1738"/>
              <a:gd name="T1" fmla="*/ 635 h 635"/>
              <a:gd name="T2" fmla="*/ 1497 w 1738"/>
              <a:gd name="T3" fmla="*/ 635 h 635"/>
              <a:gd name="T4" fmla="*/ 1738 w 1738"/>
              <a:gd name="T5" fmla="*/ 394 h 635"/>
              <a:gd name="T6" fmla="*/ 1738 w 1738"/>
              <a:gd name="T7" fmla="*/ 242 h 635"/>
              <a:gd name="T8" fmla="*/ 1497 w 1738"/>
              <a:gd name="T9" fmla="*/ 0 h 635"/>
              <a:gd name="T10" fmla="*/ 242 w 1738"/>
              <a:gd name="T11" fmla="*/ 0 h 635"/>
              <a:gd name="T12" fmla="*/ 0 w 1738"/>
              <a:gd name="T13" fmla="*/ 242 h 635"/>
              <a:gd name="T14" fmla="*/ 0 w 1738"/>
              <a:gd name="T15" fmla="*/ 394 h 635"/>
              <a:gd name="T16" fmla="*/ 242 w 1738"/>
              <a:gd name="T17" fmla="*/ 635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38" h="635">
                <a:moveTo>
                  <a:pt x="242" y="635"/>
                </a:moveTo>
                <a:lnTo>
                  <a:pt x="1497" y="635"/>
                </a:lnTo>
                <a:cubicBezTo>
                  <a:pt x="1630" y="635"/>
                  <a:pt x="1738" y="527"/>
                  <a:pt x="1738" y="394"/>
                </a:cubicBezTo>
                <a:lnTo>
                  <a:pt x="1738" y="242"/>
                </a:lnTo>
                <a:cubicBezTo>
                  <a:pt x="1738" y="109"/>
                  <a:pt x="1630" y="0"/>
                  <a:pt x="1497" y="0"/>
                </a:cubicBezTo>
                <a:lnTo>
                  <a:pt x="242" y="0"/>
                </a:lnTo>
                <a:cubicBezTo>
                  <a:pt x="108" y="0"/>
                  <a:pt x="0" y="109"/>
                  <a:pt x="0" y="242"/>
                </a:cubicBezTo>
                <a:lnTo>
                  <a:pt x="0" y="394"/>
                </a:lnTo>
                <a:cubicBezTo>
                  <a:pt x="0" y="527"/>
                  <a:pt x="108" y="635"/>
                  <a:pt x="242" y="635"/>
                </a:cubicBezTo>
                <a:close/>
              </a:path>
            </a:pathLst>
          </a:custGeom>
          <a:solidFill>
            <a:srgbClr val="00B0F0"/>
          </a:solidFill>
          <a:ln w="0">
            <a:noFill/>
            <a:prstDash val="solid"/>
            <a:round/>
            <a:headEnd/>
            <a:tailEn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anchor="t" anchorCtr="0" compatLnSpc="1">
            <a:prstTxWarp prst="textNoShape">
              <a:avLst/>
            </a:prstTxWarp>
          </a:bodyPr>
          <a:lstStyle/>
          <a:p>
            <a:endParaRPr lang="zh-CN" altLang="en-US" sz="1400">
              <a:latin typeface="方正兰亭黑简体" panose="02000000000000000000" pitchFamily="2" charset="-122"/>
              <a:ea typeface="方正兰亭黑简体" panose="02000000000000000000" pitchFamily="2" charset="-122"/>
            </a:endParaRPr>
          </a:p>
        </p:txBody>
      </p:sp>
      <p:sp>
        <p:nvSpPr>
          <p:cNvPr id="22" name="Rectangle 20"/>
          <p:cNvSpPr>
            <a:spLocks noChangeArrowheads="1"/>
          </p:cNvSpPr>
          <p:nvPr/>
        </p:nvSpPr>
        <p:spPr bwMode="auto">
          <a:xfrm>
            <a:off x="2695575" y="3894138"/>
            <a:ext cx="941387"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defRPr>
                <a:solidFill>
                  <a:schemeClr val="tx1"/>
                </a:solidFill>
                <a:latin typeface="Arial" panose="020B0604020202020204" pitchFamily="34" charset="0"/>
              </a:defRPr>
            </a:lvl1pPr>
            <a:lvl2pPr eaLnBrk="0" fontAlgn="base" hangingPunct="0">
              <a:defRPr>
                <a:solidFill>
                  <a:schemeClr val="tx1"/>
                </a:solidFill>
                <a:latin typeface="Arial" panose="020B0604020202020204" pitchFamily="34" charset="0"/>
              </a:defRPr>
            </a:lvl2pPr>
            <a:lvl3pPr eaLnBrk="0" fontAlgn="base" hangingPunct="0">
              <a:defRPr>
                <a:solidFill>
                  <a:schemeClr val="tx1"/>
                </a:solidFill>
                <a:latin typeface="Arial" panose="020B0604020202020204" pitchFamily="34" charset="0"/>
              </a:defRPr>
            </a:lvl3pPr>
            <a:lvl4pPr eaLnBrk="0" fontAlgn="base" hangingPunct="0">
              <a:defRPr>
                <a:solidFill>
                  <a:schemeClr val="tx1"/>
                </a:solidFill>
                <a:latin typeface="Arial" panose="020B0604020202020204" pitchFamily="34" charset="0"/>
              </a:defRPr>
            </a:lvl4pPr>
            <a:lvl5pPr eaLnBrk="0" fontAlgn="base"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en-US" sz="1600" smtClean="0">
                <a:solidFill>
                  <a:srgbClr val="F2F2F2"/>
                </a:solidFill>
                <a:latin typeface="方正兰亭黑简体" panose="02000000000000000000" pitchFamily="2" charset="-122"/>
                <a:ea typeface="方正兰亭黑简体" panose="02000000000000000000" pitchFamily="2" charset="-122"/>
              </a:rPr>
              <a:t>设备行为</a:t>
            </a:r>
            <a:endParaRPr kumimoji="0" lang="zh-CN" altLang="zh-CN" sz="1800" i="0" u="none" strike="noStrike" cap="none" normalizeH="0" baseline="0" smtClean="0">
              <a:ln>
                <a:noFill/>
              </a:ln>
              <a:solidFill>
                <a:schemeClr val="tx1"/>
              </a:solidFill>
              <a:effectLst/>
              <a:latin typeface="方正兰亭黑简体" panose="02000000000000000000" pitchFamily="2" charset="-122"/>
              <a:ea typeface="方正兰亭黑简体" panose="02000000000000000000" pitchFamily="2" charset="-122"/>
            </a:endParaRPr>
          </a:p>
        </p:txBody>
      </p:sp>
      <p:sp>
        <p:nvSpPr>
          <p:cNvPr id="23" name="Rectangle 21"/>
          <p:cNvSpPr>
            <a:spLocks noChangeArrowheads="1"/>
          </p:cNvSpPr>
          <p:nvPr/>
        </p:nvSpPr>
        <p:spPr bwMode="auto">
          <a:xfrm>
            <a:off x="2314575" y="4184650"/>
            <a:ext cx="1544637"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defRPr>
                <a:solidFill>
                  <a:schemeClr val="tx1"/>
                </a:solidFill>
                <a:latin typeface="Arial" panose="020B0604020202020204" pitchFamily="34" charset="0"/>
              </a:defRPr>
            </a:lvl1pPr>
            <a:lvl2pPr eaLnBrk="0" fontAlgn="base" hangingPunct="0">
              <a:defRPr>
                <a:solidFill>
                  <a:schemeClr val="tx1"/>
                </a:solidFill>
                <a:latin typeface="Arial" panose="020B0604020202020204" pitchFamily="34" charset="0"/>
              </a:defRPr>
            </a:lvl2pPr>
            <a:lvl3pPr eaLnBrk="0" fontAlgn="base" hangingPunct="0">
              <a:defRPr>
                <a:solidFill>
                  <a:schemeClr val="tx1"/>
                </a:solidFill>
                <a:latin typeface="Arial" panose="020B0604020202020204" pitchFamily="34" charset="0"/>
              </a:defRPr>
            </a:lvl3pPr>
            <a:lvl4pPr eaLnBrk="0" fontAlgn="base" hangingPunct="0">
              <a:defRPr>
                <a:solidFill>
                  <a:schemeClr val="tx1"/>
                </a:solidFill>
                <a:latin typeface="Arial" panose="020B0604020202020204" pitchFamily="34" charset="0"/>
              </a:defRPr>
            </a:lvl4pPr>
            <a:lvl5pPr eaLnBrk="0" fontAlgn="base"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en-US" sz="1400" smtClean="0">
                <a:solidFill>
                  <a:srgbClr val="F2F2F2"/>
                </a:solidFill>
                <a:latin typeface="方正兰亭黑简体" panose="02000000000000000000" pitchFamily="2" charset="-122"/>
                <a:ea typeface="方正兰亭黑简体" panose="02000000000000000000" pitchFamily="2" charset="-122"/>
              </a:rPr>
              <a:t>设备</a:t>
            </a:r>
            <a:r>
              <a:rPr lang="en-US" altLang="zh-CN" sz="1400" smtClean="0">
                <a:solidFill>
                  <a:srgbClr val="F2F2F2"/>
                </a:solidFill>
                <a:latin typeface="方正兰亭黑简体" panose="02000000000000000000" pitchFamily="2" charset="-122"/>
                <a:ea typeface="方正兰亭黑简体" panose="02000000000000000000" pitchFamily="2" charset="-122"/>
              </a:rPr>
              <a:t>/</a:t>
            </a:r>
            <a:r>
              <a:rPr lang="zh-CN" altLang="en-US" sz="1400" smtClean="0">
                <a:solidFill>
                  <a:srgbClr val="F2F2F2"/>
                </a:solidFill>
                <a:latin typeface="方正兰亭黑简体" panose="02000000000000000000" pitchFamily="2" charset="-122"/>
                <a:ea typeface="方正兰亭黑简体" panose="02000000000000000000" pitchFamily="2" charset="-122"/>
              </a:rPr>
              <a:t>设备类型</a:t>
            </a:r>
            <a:r>
              <a:rPr lang="en-US" altLang="zh-CN" sz="1400" smtClean="0">
                <a:solidFill>
                  <a:srgbClr val="F2F2F2"/>
                </a:solidFill>
                <a:latin typeface="方正兰亭黑简体" panose="02000000000000000000" pitchFamily="2" charset="-122"/>
                <a:ea typeface="方正兰亭黑简体" panose="02000000000000000000" pitchFamily="2" charset="-122"/>
              </a:rPr>
              <a:t>/</a:t>
            </a:r>
            <a:r>
              <a:rPr lang="zh-CN" altLang="en-US" sz="1400" smtClean="0">
                <a:solidFill>
                  <a:srgbClr val="F2F2F2"/>
                </a:solidFill>
                <a:latin typeface="方正兰亭黑简体" panose="02000000000000000000" pitchFamily="2" charset="-122"/>
                <a:ea typeface="方正兰亭黑简体" panose="02000000000000000000" pitchFamily="2" charset="-122"/>
              </a:rPr>
              <a:t>群组</a:t>
            </a:r>
            <a:endParaRPr kumimoji="0" lang="zh-CN" altLang="zh-CN" sz="1800" i="0" u="none" strike="noStrike" cap="none" normalizeH="0" baseline="0" smtClean="0">
              <a:ln>
                <a:noFill/>
              </a:ln>
              <a:solidFill>
                <a:schemeClr val="tx1"/>
              </a:solidFill>
              <a:effectLst/>
              <a:latin typeface="方正兰亭黑简体" panose="02000000000000000000" pitchFamily="2" charset="-122"/>
              <a:ea typeface="方正兰亭黑简体" panose="02000000000000000000" pitchFamily="2" charset="-122"/>
            </a:endParaRPr>
          </a:p>
        </p:txBody>
      </p:sp>
      <p:sp>
        <p:nvSpPr>
          <p:cNvPr id="24" name="Rectangle 22"/>
          <p:cNvSpPr>
            <a:spLocks noChangeArrowheads="1"/>
          </p:cNvSpPr>
          <p:nvPr/>
        </p:nvSpPr>
        <p:spPr bwMode="auto">
          <a:xfrm>
            <a:off x="2668588" y="4184650"/>
            <a:ext cx="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defRPr>
                <a:solidFill>
                  <a:schemeClr val="tx1"/>
                </a:solidFill>
                <a:latin typeface="Arial" panose="020B0604020202020204" pitchFamily="34" charset="0"/>
              </a:defRPr>
            </a:lvl1pPr>
            <a:lvl2pPr eaLnBrk="0" fontAlgn="base" hangingPunct="0">
              <a:defRPr>
                <a:solidFill>
                  <a:schemeClr val="tx1"/>
                </a:solidFill>
                <a:latin typeface="Arial" panose="020B0604020202020204" pitchFamily="34" charset="0"/>
              </a:defRPr>
            </a:lvl2pPr>
            <a:lvl3pPr eaLnBrk="0" fontAlgn="base" hangingPunct="0">
              <a:defRPr>
                <a:solidFill>
                  <a:schemeClr val="tx1"/>
                </a:solidFill>
                <a:latin typeface="Arial" panose="020B0604020202020204" pitchFamily="34" charset="0"/>
              </a:defRPr>
            </a:lvl3pPr>
            <a:lvl4pPr eaLnBrk="0" fontAlgn="base" hangingPunct="0">
              <a:defRPr>
                <a:solidFill>
                  <a:schemeClr val="tx1"/>
                </a:solidFill>
                <a:latin typeface="Arial" panose="020B0604020202020204" pitchFamily="34" charset="0"/>
              </a:defRPr>
            </a:lvl4pPr>
            <a:lvl5pPr eaLnBrk="0" fontAlgn="base"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6" name="Rectangle 24"/>
          <p:cNvSpPr>
            <a:spLocks noChangeArrowheads="1"/>
          </p:cNvSpPr>
          <p:nvPr/>
        </p:nvSpPr>
        <p:spPr bwMode="auto">
          <a:xfrm>
            <a:off x="3465513" y="4184650"/>
            <a:ext cx="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defRPr>
                <a:solidFill>
                  <a:schemeClr val="tx1"/>
                </a:solidFill>
                <a:latin typeface="Arial" panose="020B0604020202020204" pitchFamily="34" charset="0"/>
              </a:defRPr>
            </a:lvl1pPr>
            <a:lvl2pPr eaLnBrk="0" fontAlgn="base" hangingPunct="0">
              <a:defRPr>
                <a:solidFill>
                  <a:schemeClr val="tx1"/>
                </a:solidFill>
                <a:latin typeface="Arial" panose="020B0604020202020204" pitchFamily="34" charset="0"/>
              </a:defRPr>
            </a:lvl2pPr>
            <a:lvl3pPr eaLnBrk="0" fontAlgn="base" hangingPunct="0">
              <a:defRPr>
                <a:solidFill>
                  <a:schemeClr val="tx1"/>
                </a:solidFill>
                <a:latin typeface="Arial" panose="020B0604020202020204" pitchFamily="34" charset="0"/>
              </a:defRPr>
            </a:lvl3pPr>
            <a:lvl4pPr eaLnBrk="0" fontAlgn="base" hangingPunct="0">
              <a:defRPr>
                <a:solidFill>
                  <a:schemeClr val="tx1"/>
                </a:solidFill>
                <a:latin typeface="Arial" panose="020B0604020202020204" pitchFamily="34" charset="0"/>
              </a:defRPr>
            </a:lvl4pPr>
            <a:lvl5pPr eaLnBrk="0" fontAlgn="base"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8" name="Freeform 26"/>
          <p:cNvSpPr>
            <a:spLocks/>
          </p:cNvSpPr>
          <p:nvPr/>
        </p:nvSpPr>
        <p:spPr bwMode="auto">
          <a:xfrm>
            <a:off x="8186738" y="3652838"/>
            <a:ext cx="1711325" cy="415925"/>
          </a:xfrm>
          <a:custGeom>
            <a:avLst/>
            <a:gdLst>
              <a:gd name="T0" fmla="*/ 212 w 1754"/>
              <a:gd name="T1" fmla="*/ 424 h 424"/>
              <a:gd name="T2" fmla="*/ 1542 w 1754"/>
              <a:gd name="T3" fmla="*/ 424 h 424"/>
              <a:gd name="T4" fmla="*/ 1754 w 1754"/>
              <a:gd name="T5" fmla="*/ 212 h 424"/>
              <a:gd name="T6" fmla="*/ 1542 w 1754"/>
              <a:gd name="T7" fmla="*/ 0 h 424"/>
              <a:gd name="T8" fmla="*/ 212 w 1754"/>
              <a:gd name="T9" fmla="*/ 0 h 424"/>
              <a:gd name="T10" fmla="*/ 0 w 1754"/>
              <a:gd name="T11" fmla="*/ 212 h 424"/>
              <a:gd name="T12" fmla="*/ 212 w 1754"/>
              <a:gd name="T13" fmla="*/ 424 h 424"/>
            </a:gdLst>
            <a:ahLst/>
            <a:cxnLst>
              <a:cxn ang="0">
                <a:pos x="T0" y="T1"/>
              </a:cxn>
              <a:cxn ang="0">
                <a:pos x="T2" y="T3"/>
              </a:cxn>
              <a:cxn ang="0">
                <a:pos x="T4" y="T5"/>
              </a:cxn>
              <a:cxn ang="0">
                <a:pos x="T6" y="T7"/>
              </a:cxn>
              <a:cxn ang="0">
                <a:pos x="T8" y="T9"/>
              </a:cxn>
              <a:cxn ang="0">
                <a:pos x="T10" y="T11"/>
              </a:cxn>
              <a:cxn ang="0">
                <a:pos x="T12" y="T13"/>
              </a:cxn>
            </a:cxnLst>
            <a:rect l="0" t="0" r="r" b="b"/>
            <a:pathLst>
              <a:path w="1754" h="424">
                <a:moveTo>
                  <a:pt x="212" y="424"/>
                </a:moveTo>
                <a:lnTo>
                  <a:pt x="1542" y="424"/>
                </a:lnTo>
                <a:cubicBezTo>
                  <a:pt x="1659" y="424"/>
                  <a:pt x="1754" y="329"/>
                  <a:pt x="1754" y="212"/>
                </a:cubicBezTo>
                <a:cubicBezTo>
                  <a:pt x="1754" y="95"/>
                  <a:pt x="1659" y="0"/>
                  <a:pt x="1542" y="0"/>
                </a:cubicBezTo>
                <a:lnTo>
                  <a:pt x="212" y="0"/>
                </a:lnTo>
                <a:cubicBezTo>
                  <a:pt x="95" y="0"/>
                  <a:pt x="0" y="95"/>
                  <a:pt x="0" y="212"/>
                </a:cubicBezTo>
                <a:cubicBezTo>
                  <a:pt x="0" y="329"/>
                  <a:pt x="95" y="424"/>
                  <a:pt x="212" y="424"/>
                </a:cubicBezTo>
                <a:close/>
              </a:path>
            </a:pathLst>
          </a:custGeom>
          <a:solidFill>
            <a:srgbClr val="00B0F0"/>
          </a:solidFill>
          <a:ln w="0">
            <a:noFill/>
            <a:prstDash val="solid"/>
            <a:round/>
            <a:headEnd/>
            <a:tailEn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anchor="t" anchorCtr="0" compatLnSpc="1">
            <a:prstTxWarp prst="textNoShape">
              <a:avLst/>
            </a:prstTxWarp>
          </a:bodyPr>
          <a:lstStyle/>
          <a:p>
            <a:endParaRPr lang="zh-CN" altLang="en-US"/>
          </a:p>
        </p:txBody>
      </p:sp>
      <p:sp>
        <p:nvSpPr>
          <p:cNvPr id="29" name="Rectangle 27"/>
          <p:cNvSpPr>
            <a:spLocks noChangeArrowheads="1"/>
          </p:cNvSpPr>
          <p:nvPr/>
        </p:nvSpPr>
        <p:spPr bwMode="auto">
          <a:xfrm>
            <a:off x="8634413" y="3725863"/>
            <a:ext cx="820737"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defRPr>
                <a:solidFill>
                  <a:schemeClr val="tx1"/>
                </a:solidFill>
                <a:latin typeface="Arial" panose="020B0604020202020204" pitchFamily="34" charset="0"/>
              </a:defRPr>
            </a:lvl1pPr>
            <a:lvl2pPr eaLnBrk="0" fontAlgn="base" hangingPunct="0">
              <a:defRPr>
                <a:solidFill>
                  <a:schemeClr val="tx1"/>
                </a:solidFill>
                <a:latin typeface="Arial" panose="020B0604020202020204" pitchFamily="34" charset="0"/>
              </a:defRPr>
            </a:lvl2pPr>
            <a:lvl3pPr eaLnBrk="0" fontAlgn="base" hangingPunct="0">
              <a:defRPr>
                <a:solidFill>
                  <a:schemeClr val="tx1"/>
                </a:solidFill>
                <a:latin typeface="Arial" panose="020B0604020202020204" pitchFamily="34" charset="0"/>
              </a:defRPr>
            </a:lvl3pPr>
            <a:lvl4pPr eaLnBrk="0" fontAlgn="base" hangingPunct="0">
              <a:defRPr>
                <a:solidFill>
                  <a:schemeClr val="tx1"/>
                </a:solidFill>
                <a:latin typeface="Arial" panose="020B0604020202020204" pitchFamily="34" charset="0"/>
              </a:defRPr>
            </a:lvl4pPr>
            <a:lvl5pPr eaLnBrk="0" fontAlgn="base"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en-US" sz="1600" smtClean="0">
                <a:solidFill>
                  <a:srgbClr val="F2F2F2"/>
                </a:solidFill>
                <a:latin typeface="方正兰亭黑简体" panose="02000000000000000000" pitchFamily="2" charset="-122"/>
                <a:ea typeface="方正兰亭黑简体" panose="02000000000000000000" pitchFamily="2" charset="-122"/>
              </a:rPr>
              <a:t>事件告警</a:t>
            </a:r>
            <a:endParaRPr kumimoji="0" lang="zh-CN" altLang="zh-CN" sz="1800" b="0" i="0" u="none" strike="noStrike" cap="none" normalizeH="0" baseline="0" smtClean="0">
              <a:ln>
                <a:noFill/>
              </a:ln>
              <a:solidFill>
                <a:schemeClr val="tx1"/>
              </a:solidFill>
              <a:effectLst/>
              <a:latin typeface="方正兰亭黑简体" panose="02000000000000000000" pitchFamily="2" charset="-122"/>
              <a:ea typeface="方正兰亭黑简体" panose="02000000000000000000" pitchFamily="2" charset="-122"/>
            </a:endParaRPr>
          </a:p>
        </p:txBody>
      </p:sp>
      <p:sp>
        <p:nvSpPr>
          <p:cNvPr id="30" name="Rectangle 28"/>
          <p:cNvSpPr>
            <a:spLocks noChangeArrowheads="1"/>
          </p:cNvSpPr>
          <p:nvPr/>
        </p:nvSpPr>
        <p:spPr bwMode="auto">
          <a:xfrm>
            <a:off x="8602663" y="3078163"/>
            <a:ext cx="9144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defRPr>
                <a:solidFill>
                  <a:schemeClr val="tx1"/>
                </a:solidFill>
                <a:latin typeface="Arial" panose="020B0604020202020204" pitchFamily="34" charset="0"/>
              </a:defRPr>
            </a:lvl1pPr>
            <a:lvl2pPr eaLnBrk="0" fontAlgn="base" hangingPunct="0">
              <a:defRPr>
                <a:solidFill>
                  <a:schemeClr val="tx1"/>
                </a:solidFill>
                <a:latin typeface="Arial" panose="020B0604020202020204" pitchFamily="34" charset="0"/>
              </a:defRPr>
            </a:lvl2pPr>
            <a:lvl3pPr eaLnBrk="0" fontAlgn="base" hangingPunct="0">
              <a:defRPr>
                <a:solidFill>
                  <a:schemeClr val="tx1"/>
                </a:solidFill>
                <a:latin typeface="Arial" panose="020B0604020202020204" pitchFamily="34" charset="0"/>
              </a:defRPr>
            </a:lvl3pPr>
            <a:lvl4pPr eaLnBrk="0" fontAlgn="base" hangingPunct="0">
              <a:defRPr>
                <a:solidFill>
                  <a:schemeClr val="tx1"/>
                </a:solidFill>
                <a:latin typeface="Arial" panose="020B0604020202020204" pitchFamily="34" charset="0"/>
              </a:defRPr>
            </a:lvl4pPr>
            <a:lvl5pPr eaLnBrk="0" fontAlgn="base"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smtClean="0">
                <a:ln>
                  <a:noFill/>
                </a:ln>
                <a:solidFill>
                  <a:srgbClr val="002060"/>
                </a:solidFill>
                <a:effectLst/>
                <a:latin typeface="方正兰亭黑简体" panose="02000000000000000000" pitchFamily="2" charset="-122"/>
                <a:ea typeface="方正兰亭黑简体" panose="02000000000000000000" pitchFamily="2" charset="-122"/>
              </a:rPr>
              <a:t>响应动作</a:t>
            </a:r>
            <a:endParaRPr kumimoji="0" lang="zh-CN" altLang="zh-CN" sz="1600" b="0" i="0" u="none" strike="noStrike" cap="none" normalizeH="0" baseline="0" smtClean="0">
              <a:ln>
                <a:noFill/>
              </a:ln>
              <a:solidFill>
                <a:srgbClr val="002060"/>
              </a:solidFill>
              <a:effectLst/>
              <a:latin typeface="方正兰亭黑简体" panose="02000000000000000000" pitchFamily="2" charset="-122"/>
              <a:ea typeface="方正兰亭黑简体" panose="02000000000000000000" pitchFamily="2" charset="-122"/>
            </a:endParaRPr>
          </a:p>
        </p:txBody>
      </p:sp>
      <p:sp>
        <p:nvSpPr>
          <p:cNvPr id="31" name="Freeform 29"/>
          <p:cNvSpPr>
            <a:spLocks/>
          </p:cNvSpPr>
          <p:nvPr/>
        </p:nvSpPr>
        <p:spPr bwMode="auto">
          <a:xfrm>
            <a:off x="8186738" y="4452938"/>
            <a:ext cx="1711325" cy="412750"/>
          </a:xfrm>
          <a:custGeom>
            <a:avLst/>
            <a:gdLst>
              <a:gd name="T0" fmla="*/ 212 w 1754"/>
              <a:gd name="T1" fmla="*/ 423 h 423"/>
              <a:gd name="T2" fmla="*/ 1542 w 1754"/>
              <a:gd name="T3" fmla="*/ 423 h 423"/>
              <a:gd name="T4" fmla="*/ 1754 w 1754"/>
              <a:gd name="T5" fmla="*/ 211 h 423"/>
              <a:gd name="T6" fmla="*/ 1542 w 1754"/>
              <a:gd name="T7" fmla="*/ 0 h 423"/>
              <a:gd name="T8" fmla="*/ 212 w 1754"/>
              <a:gd name="T9" fmla="*/ 0 h 423"/>
              <a:gd name="T10" fmla="*/ 0 w 1754"/>
              <a:gd name="T11" fmla="*/ 211 h 423"/>
              <a:gd name="T12" fmla="*/ 212 w 1754"/>
              <a:gd name="T13" fmla="*/ 423 h 423"/>
            </a:gdLst>
            <a:ahLst/>
            <a:cxnLst>
              <a:cxn ang="0">
                <a:pos x="T0" y="T1"/>
              </a:cxn>
              <a:cxn ang="0">
                <a:pos x="T2" y="T3"/>
              </a:cxn>
              <a:cxn ang="0">
                <a:pos x="T4" y="T5"/>
              </a:cxn>
              <a:cxn ang="0">
                <a:pos x="T6" y="T7"/>
              </a:cxn>
              <a:cxn ang="0">
                <a:pos x="T8" y="T9"/>
              </a:cxn>
              <a:cxn ang="0">
                <a:pos x="T10" y="T11"/>
              </a:cxn>
              <a:cxn ang="0">
                <a:pos x="T12" y="T13"/>
              </a:cxn>
            </a:cxnLst>
            <a:rect l="0" t="0" r="r" b="b"/>
            <a:pathLst>
              <a:path w="1754" h="423">
                <a:moveTo>
                  <a:pt x="212" y="423"/>
                </a:moveTo>
                <a:lnTo>
                  <a:pt x="1542" y="423"/>
                </a:lnTo>
                <a:cubicBezTo>
                  <a:pt x="1659" y="423"/>
                  <a:pt x="1754" y="328"/>
                  <a:pt x="1754" y="211"/>
                </a:cubicBezTo>
                <a:cubicBezTo>
                  <a:pt x="1754" y="94"/>
                  <a:pt x="1659" y="0"/>
                  <a:pt x="1542" y="0"/>
                </a:cubicBezTo>
                <a:lnTo>
                  <a:pt x="212" y="0"/>
                </a:lnTo>
                <a:cubicBezTo>
                  <a:pt x="95" y="0"/>
                  <a:pt x="0" y="94"/>
                  <a:pt x="0" y="211"/>
                </a:cubicBezTo>
                <a:cubicBezTo>
                  <a:pt x="0" y="328"/>
                  <a:pt x="95" y="423"/>
                  <a:pt x="212" y="423"/>
                </a:cubicBezTo>
                <a:close/>
              </a:path>
            </a:pathLst>
          </a:custGeom>
          <a:solidFill>
            <a:srgbClr val="00B0F0"/>
          </a:solidFill>
          <a:ln w="0">
            <a:noFill/>
            <a:prstDash val="solid"/>
            <a:round/>
            <a:headEnd/>
            <a:tailEn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anchor="t" anchorCtr="0" compatLnSpc="1">
            <a:prstTxWarp prst="textNoShape">
              <a:avLst/>
            </a:prstTxWarp>
          </a:bodyPr>
          <a:lstStyle/>
          <a:p>
            <a:endParaRPr lang="zh-CN" altLang="en-US"/>
          </a:p>
        </p:txBody>
      </p:sp>
      <p:sp>
        <p:nvSpPr>
          <p:cNvPr id="32" name="Rectangle 30"/>
          <p:cNvSpPr>
            <a:spLocks noChangeArrowheads="1"/>
          </p:cNvSpPr>
          <p:nvPr/>
        </p:nvSpPr>
        <p:spPr bwMode="auto">
          <a:xfrm>
            <a:off x="8604250" y="4527550"/>
            <a:ext cx="909637"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defRPr>
                <a:solidFill>
                  <a:schemeClr val="tx1"/>
                </a:solidFill>
                <a:latin typeface="Arial" panose="020B0604020202020204" pitchFamily="34" charset="0"/>
              </a:defRPr>
            </a:lvl1pPr>
            <a:lvl2pPr eaLnBrk="0" fontAlgn="base" hangingPunct="0">
              <a:defRPr>
                <a:solidFill>
                  <a:schemeClr val="tx1"/>
                </a:solidFill>
                <a:latin typeface="Arial" panose="020B0604020202020204" pitchFamily="34" charset="0"/>
              </a:defRPr>
            </a:lvl2pPr>
            <a:lvl3pPr eaLnBrk="0" fontAlgn="base" hangingPunct="0">
              <a:defRPr>
                <a:solidFill>
                  <a:schemeClr val="tx1"/>
                </a:solidFill>
                <a:latin typeface="Arial" panose="020B0604020202020204" pitchFamily="34" charset="0"/>
              </a:defRPr>
            </a:lvl3pPr>
            <a:lvl4pPr eaLnBrk="0" fontAlgn="base" hangingPunct="0">
              <a:defRPr>
                <a:solidFill>
                  <a:schemeClr val="tx1"/>
                </a:solidFill>
                <a:latin typeface="Arial" panose="020B0604020202020204" pitchFamily="34" charset="0"/>
              </a:defRPr>
            </a:lvl4pPr>
            <a:lvl5pPr eaLnBrk="0" fontAlgn="base"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en-US" sz="1600" smtClean="0">
                <a:solidFill>
                  <a:srgbClr val="FFFFFF"/>
                </a:solidFill>
                <a:latin typeface="方正兰亭黑简体" panose="02000000000000000000" pitchFamily="2" charset="-122"/>
                <a:ea typeface="方正兰亭黑简体" panose="02000000000000000000" pitchFamily="2" charset="-122"/>
              </a:rPr>
              <a:t>消息</a:t>
            </a:r>
            <a:r>
              <a:rPr lang="en-US" altLang="zh-CN" sz="1600" smtClean="0">
                <a:solidFill>
                  <a:srgbClr val="FFFFFF"/>
                </a:solidFill>
                <a:latin typeface="方正兰亭黑简体" panose="02000000000000000000" pitchFamily="2" charset="-122"/>
                <a:ea typeface="方正兰亭黑简体" panose="02000000000000000000" pitchFamily="2" charset="-122"/>
              </a:rPr>
              <a:t>/</a:t>
            </a:r>
            <a:r>
              <a:rPr lang="zh-CN" altLang="en-US" sz="1600" smtClean="0">
                <a:solidFill>
                  <a:srgbClr val="FFFFFF"/>
                </a:solidFill>
                <a:latin typeface="方正兰亭黑简体" panose="02000000000000000000" pitchFamily="2" charset="-122"/>
                <a:ea typeface="方正兰亭黑简体" panose="02000000000000000000" pitchFamily="2" charset="-122"/>
              </a:rPr>
              <a:t>邮件</a:t>
            </a:r>
            <a:endParaRPr kumimoji="0" lang="zh-CN" altLang="zh-CN" sz="1800" b="0" i="0" u="none" strike="noStrike" cap="none" normalizeH="0" baseline="0" smtClean="0">
              <a:ln>
                <a:noFill/>
              </a:ln>
              <a:solidFill>
                <a:schemeClr val="tx1"/>
              </a:solidFill>
              <a:effectLst/>
              <a:latin typeface="方正兰亭黑简体" panose="02000000000000000000" pitchFamily="2" charset="-122"/>
              <a:ea typeface="方正兰亭黑简体" panose="02000000000000000000" pitchFamily="2" charset="-122"/>
            </a:endParaRPr>
          </a:p>
        </p:txBody>
      </p:sp>
      <p:sp>
        <p:nvSpPr>
          <p:cNvPr id="33" name="Rectangle 31"/>
          <p:cNvSpPr>
            <a:spLocks noChangeArrowheads="1"/>
          </p:cNvSpPr>
          <p:nvPr/>
        </p:nvSpPr>
        <p:spPr bwMode="auto">
          <a:xfrm>
            <a:off x="9021763" y="4543425"/>
            <a:ext cx="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defRPr>
                <a:solidFill>
                  <a:schemeClr val="tx1"/>
                </a:solidFill>
                <a:latin typeface="Arial" panose="020B0604020202020204" pitchFamily="34" charset="0"/>
              </a:defRPr>
            </a:lvl1pPr>
            <a:lvl2pPr eaLnBrk="0" fontAlgn="base" hangingPunct="0">
              <a:defRPr>
                <a:solidFill>
                  <a:schemeClr val="tx1"/>
                </a:solidFill>
                <a:latin typeface="Arial" panose="020B0604020202020204" pitchFamily="34" charset="0"/>
              </a:defRPr>
            </a:lvl2pPr>
            <a:lvl3pPr eaLnBrk="0" fontAlgn="base" hangingPunct="0">
              <a:defRPr>
                <a:solidFill>
                  <a:schemeClr val="tx1"/>
                </a:solidFill>
                <a:latin typeface="Arial" panose="020B0604020202020204" pitchFamily="34" charset="0"/>
              </a:defRPr>
            </a:lvl3pPr>
            <a:lvl4pPr eaLnBrk="0" fontAlgn="base" hangingPunct="0">
              <a:defRPr>
                <a:solidFill>
                  <a:schemeClr val="tx1"/>
                </a:solidFill>
                <a:latin typeface="Arial" panose="020B0604020202020204" pitchFamily="34" charset="0"/>
              </a:defRPr>
            </a:lvl4pPr>
            <a:lvl5pPr eaLnBrk="0" fontAlgn="base"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35" name="Freeform 33"/>
          <p:cNvSpPr>
            <a:spLocks/>
          </p:cNvSpPr>
          <p:nvPr/>
        </p:nvSpPr>
        <p:spPr bwMode="auto">
          <a:xfrm>
            <a:off x="8216900" y="5251450"/>
            <a:ext cx="1711325" cy="412750"/>
          </a:xfrm>
          <a:custGeom>
            <a:avLst/>
            <a:gdLst>
              <a:gd name="T0" fmla="*/ 211 w 1753"/>
              <a:gd name="T1" fmla="*/ 423 h 423"/>
              <a:gd name="T2" fmla="*/ 1542 w 1753"/>
              <a:gd name="T3" fmla="*/ 423 h 423"/>
              <a:gd name="T4" fmla="*/ 1753 w 1753"/>
              <a:gd name="T5" fmla="*/ 212 h 423"/>
              <a:gd name="T6" fmla="*/ 1542 w 1753"/>
              <a:gd name="T7" fmla="*/ 0 h 423"/>
              <a:gd name="T8" fmla="*/ 211 w 1753"/>
              <a:gd name="T9" fmla="*/ 0 h 423"/>
              <a:gd name="T10" fmla="*/ 0 w 1753"/>
              <a:gd name="T11" fmla="*/ 212 h 423"/>
              <a:gd name="T12" fmla="*/ 211 w 1753"/>
              <a:gd name="T13" fmla="*/ 423 h 423"/>
            </a:gdLst>
            <a:ahLst/>
            <a:cxnLst>
              <a:cxn ang="0">
                <a:pos x="T0" y="T1"/>
              </a:cxn>
              <a:cxn ang="0">
                <a:pos x="T2" y="T3"/>
              </a:cxn>
              <a:cxn ang="0">
                <a:pos x="T4" y="T5"/>
              </a:cxn>
              <a:cxn ang="0">
                <a:pos x="T6" y="T7"/>
              </a:cxn>
              <a:cxn ang="0">
                <a:pos x="T8" y="T9"/>
              </a:cxn>
              <a:cxn ang="0">
                <a:pos x="T10" y="T11"/>
              </a:cxn>
              <a:cxn ang="0">
                <a:pos x="T12" y="T13"/>
              </a:cxn>
            </a:cxnLst>
            <a:rect l="0" t="0" r="r" b="b"/>
            <a:pathLst>
              <a:path w="1753" h="423">
                <a:moveTo>
                  <a:pt x="211" y="423"/>
                </a:moveTo>
                <a:lnTo>
                  <a:pt x="1542" y="423"/>
                </a:lnTo>
                <a:cubicBezTo>
                  <a:pt x="1658" y="423"/>
                  <a:pt x="1753" y="329"/>
                  <a:pt x="1753" y="212"/>
                </a:cubicBezTo>
                <a:cubicBezTo>
                  <a:pt x="1753" y="95"/>
                  <a:pt x="1658" y="0"/>
                  <a:pt x="1542" y="0"/>
                </a:cubicBezTo>
                <a:lnTo>
                  <a:pt x="211" y="0"/>
                </a:lnTo>
                <a:cubicBezTo>
                  <a:pt x="94" y="0"/>
                  <a:pt x="0" y="95"/>
                  <a:pt x="0" y="212"/>
                </a:cubicBezTo>
                <a:cubicBezTo>
                  <a:pt x="0" y="329"/>
                  <a:pt x="94" y="423"/>
                  <a:pt x="211" y="423"/>
                </a:cubicBezTo>
                <a:close/>
              </a:path>
            </a:pathLst>
          </a:custGeom>
          <a:solidFill>
            <a:srgbClr val="00B0F0"/>
          </a:solidFill>
          <a:ln w="0">
            <a:noFill/>
            <a:prstDash val="solid"/>
            <a:round/>
            <a:headEnd/>
            <a:tailEn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anchor="t" anchorCtr="0" compatLnSpc="1">
            <a:prstTxWarp prst="textNoShape">
              <a:avLst/>
            </a:prstTxWarp>
          </a:bodyPr>
          <a:lstStyle/>
          <a:p>
            <a:endParaRPr lang="zh-CN" altLang="en-US"/>
          </a:p>
        </p:txBody>
      </p:sp>
      <p:sp>
        <p:nvSpPr>
          <p:cNvPr id="36" name="Rectangle 34"/>
          <p:cNvSpPr>
            <a:spLocks noChangeArrowheads="1"/>
          </p:cNvSpPr>
          <p:nvPr/>
        </p:nvSpPr>
        <p:spPr bwMode="auto">
          <a:xfrm>
            <a:off x="8455025" y="5326063"/>
            <a:ext cx="1230312"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defRPr>
                <a:solidFill>
                  <a:schemeClr val="tx1"/>
                </a:solidFill>
                <a:latin typeface="Arial" panose="020B0604020202020204" pitchFamily="34" charset="0"/>
              </a:defRPr>
            </a:lvl1pPr>
            <a:lvl2pPr eaLnBrk="0" fontAlgn="base" hangingPunct="0">
              <a:defRPr>
                <a:solidFill>
                  <a:schemeClr val="tx1"/>
                </a:solidFill>
                <a:latin typeface="Arial" panose="020B0604020202020204" pitchFamily="34" charset="0"/>
              </a:defRPr>
            </a:lvl2pPr>
            <a:lvl3pPr eaLnBrk="0" fontAlgn="base" hangingPunct="0">
              <a:defRPr>
                <a:solidFill>
                  <a:schemeClr val="tx1"/>
                </a:solidFill>
                <a:latin typeface="Arial" panose="020B0604020202020204" pitchFamily="34" charset="0"/>
              </a:defRPr>
            </a:lvl3pPr>
            <a:lvl4pPr eaLnBrk="0" fontAlgn="base" hangingPunct="0">
              <a:defRPr>
                <a:solidFill>
                  <a:schemeClr val="tx1"/>
                </a:solidFill>
                <a:latin typeface="Arial" panose="020B0604020202020204" pitchFamily="34" charset="0"/>
              </a:defRPr>
            </a:lvl4pPr>
            <a:lvl5pPr eaLnBrk="0" fontAlgn="base"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en-US" sz="1600" smtClean="0">
                <a:solidFill>
                  <a:srgbClr val="F2F2F2"/>
                </a:solidFill>
                <a:latin typeface="方正兰亭黑简体" panose="02000000000000000000" pitchFamily="2" charset="-122"/>
                <a:ea typeface="方正兰亭黑简体" panose="02000000000000000000" pitchFamily="2" charset="-122"/>
              </a:rPr>
              <a:t>设备命令下发</a:t>
            </a:r>
            <a:endParaRPr kumimoji="0" lang="zh-CN" altLang="zh-CN" sz="1800" b="0" i="0" u="none" strike="noStrike" cap="none" normalizeH="0" baseline="0" smtClean="0">
              <a:ln>
                <a:noFill/>
              </a:ln>
              <a:solidFill>
                <a:schemeClr val="tx1"/>
              </a:solidFill>
              <a:effectLst/>
              <a:latin typeface="方正兰亭黑简体" panose="02000000000000000000" pitchFamily="2" charset="-122"/>
              <a:ea typeface="方正兰亭黑简体" panose="02000000000000000000" pitchFamily="2" charset="-122"/>
            </a:endParaRPr>
          </a:p>
        </p:txBody>
      </p:sp>
      <p:sp>
        <p:nvSpPr>
          <p:cNvPr id="46" name="Freeform 44"/>
          <p:cNvSpPr>
            <a:spLocks/>
          </p:cNvSpPr>
          <p:nvPr/>
        </p:nvSpPr>
        <p:spPr bwMode="auto">
          <a:xfrm>
            <a:off x="4217988" y="4333875"/>
            <a:ext cx="768350" cy="531813"/>
          </a:xfrm>
          <a:custGeom>
            <a:avLst/>
            <a:gdLst>
              <a:gd name="T0" fmla="*/ 484 w 484"/>
              <a:gd name="T1" fmla="*/ 168 h 335"/>
              <a:gd name="T2" fmla="*/ 316 w 484"/>
              <a:gd name="T3" fmla="*/ 0 h 335"/>
              <a:gd name="T4" fmla="*/ 316 w 484"/>
              <a:gd name="T5" fmla="*/ 110 h 335"/>
              <a:gd name="T6" fmla="*/ 0 w 484"/>
              <a:gd name="T7" fmla="*/ 110 h 335"/>
              <a:gd name="T8" fmla="*/ 0 w 484"/>
              <a:gd name="T9" fmla="*/ 224 h 335"/>
              <a:gd name="T10" fmla="*/ 316 w 484"/>
              <a:gd name="T11" fmla="*/ 224 h 335"/>
              <a:gd name="T12" fmla="*/ 316 w 484"/>
              <a:gd name="T13" fmla="*/ 335 h 335"/>
              <a:gd name="T14" fmla="*/ 484 w 484"/>
              <a:gd name="T15" fmla="*/ 168 h 3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4" h="335">
                <a:moveTo>
                  <a:pt x="484" y="168"/>
                </a:moveTo>
                <a:lnTo>
                  <a:pt x="316" y="0"/>
                </a:lnTo>
                <a:lnTo>
                  <a:pt x="316" y="110"/>
                </a:lnTo>
                <a:lnTo>
                  <a:pt x="0" y="110"/>
                </a:lnTo>
                <a:lnTo>
                  <a:pt x="0" y="224"/>
                </a:lnTo>
                <a:lnTo>
                  <a:pt x="316" y="224"/>
                </a:lnTo>
                <a:lnTo>
                  <a:pt x="316" y="335"/>
                </a:lnTo>
                <a:lnTo>
                  <a:pt x="484" y="168"/>
                </a:lnTo>
                <a:close/>
              </a:path>
            </a:pathLst>
          </a:custGeom>
          <a:solidFill>
            <a:srgbClr val="00B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45"/>
          <p:cNvSpPr>
            <a:spLocks/>
          </p:cNvSpPr>
          <p:nvPr/>
        </p:nvSpPr>
        <p:spPr bwMode="auto">
          <a:xfrm>
            <a:off x="7200900" y="4333875"/>
            <a:ext cx="766762" cy="531813"/>
          </a:xfrm>
          <a:custGeom>
            <a:avLst/>
            <a:gdLst>
              <a:gd name="T0" fmla="*/ 483 w 483"/>
              <a:gd name="T1" fmla="*/ 168 h 335"/>
              <a:gd name="T2" fmla="*/ 316 w 483"/>
              <a:gd name="T3" fmla="*/ 0 h 335"/>
              <a:gd name="T4" fmla="*/ 316 w 483"/>
              <a:gd name="T5" fmla="*/ 110 h 335"/>
              <a:gd name="T6" fmla="*/ 0 w 483"/>
              <a:gd name="T7" fmla="*/ 110 h 335"/>
              <a:gd name="T8" fmla="*/ 0 w 483"/>
              <a:gd name="T9" fmla="*/ 224 h 335"/>
              <a:gd name="T10" fmla="*/ 316 w 483"/>
              <a:gd name="T11" fmla="*/ 224 h 335"/>
              <a:gd name="T12" fmla="*/ 316 w 483"/>
              <a:gd name="T13" fmla="*/ 335 h 335"/>
              <a:gd name="T14" fmla="*/ 483 w 483"/>
              <a:gd name="T15" fmla="*/ 168 h 3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3" h="335">
                <a:moveTo>
                  <a:pt x="483" y="168"/>
                </a:moveTo>
                <a:lnTo>
                  <a:pt x="316" y="0"/>
                </a:lnTo>
                <a:lnTo>
                  <a:pt x="316" y="110"/>
                </a:lnTo>
                <a:lnTo>
                  <a:pt x="0" y="110"/>
                </a:lnTo>
                <a:lnTo>
                  <a:pt x="0" y="224"/>
                </a:lnTo>
                <a:lnTo>
                  <a:pt x="316" y="224"/>
                </a:lnTo>
                <a:lnTo>
                  <a:pt x="316" y="335"/>
                </a:lnTo>
                <a:lnTo>
                  <a:pt x="483" y="168"/>
                </a:lnTo>
                <a:close/>
              </a:path>
            </a:pathLst>
          </a:custGeom>
          <a:solidFill>
            <a:srgbClr val="00B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矩形 47"/>
          <p:cNvSpPr/>
          <p:nvPr/>
        </p:nvSpPr>
        <p:spPr bwMode="auto">
          <a:xfrm>
            <a:off x="3249613" y="2384884"/>
            <a:ext cx="5861049" cy="49960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rgbClr val="C7000B"/>
                </a:solidFill>
                <a:effectLst/>
                <a:latin typeface="方正兰亭黑简体" panose="02000000000000000000" pitchFamily="2" charset="-122"/>
                <a:ea typeface="方正兰亭黑简体" panose="02000000000000000000" pitchFamily="2" charset="-122"/>
              </a:rPr>
              <a:t>由条件触发，基于预置规则，引发多设备协同反应，如告警、通知等。</a:t>
            </a:r>
          </a:p>
        </p:txBody>
      </p:sp>
    </p:spTree>
    <p:extLst>
      <p:ext uri="{BB962C8B-B14F-4D97-AF65-F5344CB8AC3E}">
        <p14:creationId xmlns:p14="http://schemas.microsoft.com/office/powerpoint/2010/main" val="42555150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设备固件</a:t>
            </a:r>
            <a:r>
              <a:rPr lang="zh-CN" altLang="en-US" dirty="0" smtClean="0"/>
              <a:t>升级</a:t>
            </a:r>
            <a:r>
              <a:rPr lang="en-US" altLang="zh-CN" dirty="0" smtClean="0"/>
              <a:t>&amp;</a:t>
            </a:r>
            <a:r>
              <a:rPr lang="zh-CN" altLang="en-US" dirty="0" smtClean="0"/>
              <a:t>设备</a:t>
            </a:r>
            <a:r>
              <a:rPr lang="zh-CN" altLang="en-US" dirty="0"/>
              <a:t>软件升级</a:t>
            </a:r>
          </a:p>
        </p:txBody>
      </p:sp>
      <p:sp>
        <p:nvSpPr>
          <p:cNvPr id="3" name="文本框 2"/>
          <p:cNvSpPr txBox="1"/>
          <p:nvPr/>
        </p:nvSpPr>
        <p:spPr bwMode="auto">
          <a:xfrm>
            <a:off x="5087888" y="2564904"/>
            <a:ext cx="6338512" cy="2304256"/>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defPPr>
              <a:defRPr lang="zh-CN"/>
            </a:defPPr>
            <a:lvl1pPr marL="0" indent="0" algn="just" defTabSz="801688" eaLnBrk="1" fontAlgn="base" hangingPunct="1">
              <a:lnSpc>
                <a:spcPct val="140000"/>
              </a:lnSpc>
              <a:spcBef>
                <a:spcPct val="30000"/>
              </a:spcBef>
              <a:buClr>
                <a:schemeClr val="bg1">
                  <a:lumMod val="50000"/>
                </a:schemeClr>
              </a:buClr>
              <a:buSzPct val="60000"/>
              <a:buFont typeface="Wingdings" pitchFamily="2" charset="2"/>
              <a:buNone/>
              <a:defRPr sz="2200" kern="0">
                <a:latin typeface="+mn-ea"/>
                <a:ea typeface="+mn-ea"/>
                <a:cs typeface="Arial" panose="020B0604020202020204" pitchFamily="34" charset="0"/>
              </a:defRPr>
            </a:lvl1pPr>
            <a:lvl2pPr marL="654050" indent="-252413" defTabSz="801688" eaLnBrk="1" fontAlgn="base" hangingPunct="1">
              <a:lnSpc>
                <a:spcPct val="140000"/>
              </a:lnSpc>
              <a:spcBef>
                <a:spcPct val="30000"/>
              </a:spcBef>
              <a:buClr>
                <a:schemeClr val="tx1"/>
              </a:buClr>
              <a:buSzPct val="50000"/>
              <a:buFont typeface="Wingdings" pitchFamily="2" charset="2"/>
              <a:buChar char="p"/>
              <a:defRPr sz="2000">
                <a:latin typeface="+mn-lt"/>
                <a:ea typeface="+mn-ea"/>
              </a:defRPr>
            </a:lvl2pPr>
            <a:lvl3pPr marL="1003300" indent="-201613" defTabSz="801688" eaLnBrk="1" fontAlgn="base" hangingPunct="1">
              <a:lnSpc>
                <a:spcPct val="140000"/>
              </a:lnSpc>
              <a:spcBef>
                <a:spcPct val="30000"/>
              </a:spcBef>
              <a:buSzPct val="50000"/>
              <a:buFont typeface="Wingdings" pitchFamily="2" charset="2"/>
              <a:buChar char="n"/>
              <a:defRPr>
                <a:latin typeface="FrutigerNext LT Light" pitchFamily="34" charset="0"/>
                <a:ea typeface="+mn-ea"/>
              </a:defRPr>
            </a:lvl3pPr>
            <a:lvl4pPr marL="1400175" indent="-198438" defTabSz="801688" eaLnBrk="1" fontAlgn="base" hangingPunct="1">
              <a:lnSpc>
                <a:spcPct val="140000"/>
              </a:lnSpc>
              <a:spcBef>
                <a:spcPct val="30000"/>
              </a:spcBef>
              <a:buChar char="–"/>
              <a:defRPr sz="1600">
                <a:latin typeface="+mj-lt"/>
                <a:ea typeface="+mn-ea"/>
              </a:defRPr>
            </a:lvl4pPr>
            <a:lvl5pPr marL="1801813" indent="-201613" defTabSz="801688" eaLnBrk="1" fontAlgn="base" hangingPunct="1">
              <a:lnSpc>
                <a:spcPct val="140000"/>
              </a:lnSpc>
              <a:spcBef>
                <a:spcPct val="30000"/>
              </a:spcBef>
              <a:buFont typeface="FrutigerNext LT Medium" pitchFamily="34" charset="0"/>
              <a:buChar char="~"/>
              <a:defRPr sz="1600">
                <a:latin typeface="+mj-lt"/>
                <a:ea typeface="+mn-ea"/>
              </a:defRPr>
            </a:lvl5pPr>
            <a:lvl6pPr marL="2259013" indent="-201613" defTabSz="801688" fontAlgn="base">
              <a:lnSpc>
                <a:spcPct val="140000"/>
              </a:lnSpc>
              <a:spcBef>
                <a:spcPct val="30000"/>
              </a:spcBef>
              <a:spcAft>
                <a:spcPct val="0"/>
              </a:spcAft>
              <a:buFont typeface="FrutigerNext LT Medium" pitchFamily="34" charset="0"/>
              <a:buChar char="~"/>
              <a:defRPr sz="1600">
                <a:latin typeface="+mj-lt"/>
                <a:ea typeface="+mn-ea"/>
              </a:defRPr>
            </a:lvl6pPr>
            <a:lvl7pPr marL="2716213" indent="-201613" defTabSz="801688" fontAlgn="base">
              <a:lnSpc>
                <a:spcPct val="140000"/>
              </a:lnSpc>
              <a:spcBef>
                <a:spcPct val="30000"/>
              </a:spcBef>
              <a:spcAft>
                <a:spcPct val="0"/>
              </a:spcAft>
              <a:buFont typeface="FrutigerNext LT Medium" pitchFamily="34" charset="0"/>
              <a:buChar char="~"/>
              <a:defRPr sz="1600">
                <a:latin typeface="+mj-lt"/>
                <a:ea typeface="+mn-ea"/>
              </a:defRPr>
            </a:lvl7pPr>
            <a:lvl8pPr marL="3173413" indent="-201613" defTabSz="801688" fontAlgn="base">
              <a:lnSpc>
                <a:spcPct val="140000"/>
              </a:lnSpc>
              <a:spcBef>
                <a:spcPct val="30000"/>
              </a:spcBef>
              <a:spcAft>
                <a:spcPct val="0"/>
              </a:spcAft>
              <a:buFont typeface="FrutigerNext LT Medium" pitchFamily="34" charset="0"/>
              <a:buChar char="~"/>
              <a:defRPr sz="1600">
                <a:latin typeface="+mj-lt"/>
                <a:ea typeface="+mn-ea"/>
              </a:defRPr>
            </a:lvl8pPr>
            <a:lvl9pPr marL="3630613" indent="-201613" defTabSz="801688" fontAlgn="base">
              <a:lnSpc>
                <a:spcPct val="140000"/>
              </a:lnSpc>
              <a:spcBef>
                <a:spcPct val="30000"/>
              </a:spcBef>
              <a:spcAft>
                <a:spcPct val="0"/>
              </a:spcAft>
              <a:buFont typeface="FrutigerNext LT Medium" pitchFamily="34" charset="0"/>
              <a:buChar char="~"/>
              <a:defRPr sz="1600">
                <a:latin typeface="+mj-lt"/>
                <a:ea typeface="+mn-ea"/>
              </a:defRPr>
            </a:lvl9pPr>
          </a:lstStyle>
          <a:p>
            <a:r>
              <a:rPr lang="zh-CN" altLang="en-US" sz="1800" b="1" dirty="0">
                <a:solidFill>
                  <a:srgbClr val="C7000B"/>
                </a:solidFill>
                <a:latin typeface="+mn-lt"/>
              </a:rPr>
              <a:t>设备固件</a:t>
            </a:r>
            <a:r>
              <a:rPr lang="zh-CN" altLang="en-US" sz="1800" b="1" dirty="0" smtClean="0">
                <a:solidFill>
                  <a:srgbClr val="C7000B"/>
                </a:solidFill>
                <a:latin typeface="+mn-lt"/>
              </a:rPr>
              <a:t>升级</a:t>
            </a:r>
            <a:r>
              <a:rPr lang="zh-CN" altLang="en-US" sz="1800" dirty="0" smtClean="0">
                <a:latin typeface="+mn-lt"/>
              </a:rPr>
              <a:t>（</a:t>
            </a:r>
            <a:r>
              <a:rPr lang="en-US" altLang="zh-CN" sz="1800" dirty="0" smtClean="0">
                <a:latin typeface="+mn-lt"/>
              </a:rPr>
              <a:t>FOTA</a:t>
            </a:r>
            <a:r>
              <a:rPr lang="zh-CN" altLang="en-US" sz="1800" dirty="0" smtClean="0">
                <a:latin typeface="+mn-lt"/>
              </a:rPr>
              <a:t>）是通过</a:t>
            </a:r>
            <a:r>
              <a:rPr lang="en-US" altLang="zh-CN" sz="1800" dirty="0">
                <a:latin typeface="+mn-lt"/>
              </a:rPr>
              <a:t>OTA</a:t>
            </a:r>
            <a:r>
              <a:rPr lang="zh-CN" altLang="en-US" sz="1800" dirty="0">
                <a:latin typeface="+mn-lt"/>
              </a:rPr>
              <a:t>（</a:t>
            </a:r>
            <a:r>
              <a:rPr lang="en-US" altLang="zh-CN" sz="1800" dirty="0">
                <a:latin typeface="+mn-lt"/>
              </a:rPr>
              <a:t>Over the air</a:t>
            </a:r>
            <a:r>
              <a:rPr lang="zh-CN" altLang="en-US" sz="1800" dirty="0">
                <a:latin typeface="+mn-lt"/>
              </a:rPr>
              <a:t>）的方式</a:t>
            </a:r>
            <a:r>
              <a:rPr lang="zh-CN" altLang="en-US" sz="1800" dirty="0" smtClean="0">
                <a:latin typeface="+mn-lt"/>
              </a:rPr>
              <a:t>对设备的模组进行升级</a:t>
            </a:r>
            <a:r>
              <a:rPr lang="zh-CN" altLang="en-US" sz="1800" dirty="0">
                <a:latin typeface="+mn-lt"/>
              </a:rPr>
              <a:t>，基于</a:t>
            </a:r>
            <a:r>
              <a:rPr lang="en-US" altLang="zh-CN" sz="1800" dirty="0">
                <a:latin typeface="+mn-lt"/>
              </a:rPr>
              <a:t>LWM2M</a:t>
            </a:r>
            <a:r>
              <a:rPr lang="zh-CN" altLang="en-US" sz="1800" dirty="0">
                <a:latin typeface="+mn-lt"/>
              </a:rPr>
              <a:t>标准协议实现</a:t>
            </a:r>
            <a:r>
              <a:rPr lang="zh-CN" altLang="en-US" sz="1800" dirty="0" smtClean="0">
                <a:latin typeface="+mn-lt"/>
              </a:rPr>
              <a:t>。</a:t>
            </a:r>
            <a:endParaRPr lang="en-US" altLang="zh-CN" sz="1800" dirty="0" smtClean="0">
              <a:latin typeface="+mn-lt"/>
            </a:endParaRPr>
          </a:p>
          <a:p>
            <a:endParaRPr lang="en-US" altLang="zh-CN" sz="1800" dirty="0" smtClean="0">
              <a:latin typeface="+mn-lt"/>
            </a:endParaRPr>
          </a:p>
          <a:p>
            <a:r>
              <a:rPr lang="zh-CN" altLang="en-US" sz="1800" b="1" dirty="0">
                <a:solidFill>
                  <a:srgbClr val="C7000B"/>
                </a:solidFill>
                <a:latin typeface="+mn-lt"/>
              </a:rPr>
              <a:t>设备软件</a:t>
            </a:r>
            <a:r>
              <a:rPr lang="zh-CN" altLang="en-US" sz="1800" b="1" dirty="0" smtClean="0">
                <a:solidFill>
                  <a:srgbClr val="C7000B"/>
                </a:solidFill>
                <a:latin typeface="+mn-lt"/>
              </a:rPr>
              <a:t>升级</a:t>
            </a:r>
            <a:r>
              <a:rPr lang="zh-CN" altLang="en-US" sz="1800" dirty="0" smtClean="0">
                <a:latin typeface="+mn-lt"/>
              </a:rPr>
              <a:t>（</a:t>
            </a:r>
            <a:r>
              <a:rPr lang="en-US" altLang="zh-CN" sz="1800" dirty="0" smtClean="0">
                <a:latin typeface="+mn-lt"/>
              </a:rPr>
              <a:t>SOTA</a:t>
            </a:r>
            <a:r>
              <a:rPr lang="zh-CN" altLang="en-US" sz="1800" dirty="0" smtClean="0">
                <a:latin typeface="+mn-lt"/>
              </a:rPr>
              <a:t>）是通过</a:t>
            </a:r>
            <a:r>
              <a:rPr lang="en-US" altLang="zh-CN" sz="1800" dirty="0" smtClean="0">
                <a:latin typeface="+mn-lt"/>
              </a:rPr>
              <a:t>OTA</a:t>
            </a:r>
            <a:r>
              <a:rPr lang="zh-CN" altLang="en-US" sz="1800" dirty="0" smtClean="0">
                <a:latin typeface="+mn-lt"/>
              </a:rPr>
              <a:t>的</a:t>
            </a:r>
            <a:r>
              <a:rPr lang="zh-CN" altLang="en-US" sz="1800" dirty="0">
                <a:latin typeface="+mn-lt"/>
              </a:rPr>
              <a:t>方式对终端设备</a:t>
            </a:r>
            <a:r>
              <a:rPr lang="zh-CN" altLang="en-US" sz="1800" dirty="0" smtClean="0">
                <a:latin typeface="+mn-lt"/>
              </a:rPr>
              <a:t>的</a:t>
            </a:r>
            <a:r>
              <a:rPr lang="en-US" altLang="zh-CN" sz="1800" dirty="0" smtClean="0">
                <a:latin typeface="+mn-lt"/>
              </a:rPr>
              <a:t>MCU</a:t>
            </a:r>
            <a:r>
              <a:rPr lang="zh-CN" altLang="en-US" sz="1800" dirty="0">
                <a:latin typeface="+mn-lt"/>
              </a:rPr>
              <a:t>进行升级，基于华为定义的</a:t>
            </a:r>
            <a:r>
              <a:rPr lang="en-US" altLang="zh-CN" sz="1800" dirty="0">
                <a:latin typeface="+mn-lt"/>
              </a:rPr>
              <a:t>PCP</a:t>
            </a:r>
            <a:r>
              <a:rPr lang="zh-CN" altLang="en-US" sz="1800" dirty="0">
                <a:latin typeface="+mn-lt"/>
              </a:rPr>
              <a:t>升级协议实现。</a:t>
            </a:r>
            <a:endParaRPr lang="en-US" altLang="zh-CN" sz="1800" dirty="0" smtClean="0">
              <a:latin typeface="+mn-lt"/>
            </a:endParaRPr>
          </a:p>
        </p:txBody>
      </p:sp>
      <p:grpSp>
        <p:nvGrpSpPr>
          <p:cNvPr id="6" name="Group 4"/>
          <p:cNvGrpSpPr>
            <a:grpSpLocks noChangeAspect="1"/>
          </p:cNvGrpSpPr>
          <p:nvPr/>
        </p:nvGrpSpPr>
        <p:grpSpPr bwMode="auto">
          <a:xfrm>
            <a:off x="1577975" y="1793744"/>
            <a:ext cx="3055938" cy="4263547"/>
            <a:chOff x="994" y="1126"/>
            <a:chExt cx="1925" cy="2356"/>
          </a:xfrm>
        </p:grpSpPr>
        <p:sp>
          <p:nvSpPr>
            <p:cNvPr id="9" name="Rectangle 6"/>
            <p:cNvSpPr>
              <a:spLocks noChangeArrowheads="1"/>
            </p:cNvSpPr>
            <p:nvPr/>
          </p:nvSpPr>
          <p:spPr bwMode="auto">
            <a:xfrm>
              <a:off x="994" y="2735"/>
              <a:ext cx="1925" cy="747"/>
            </a:xfrm>
            <a:prstGeom prst="rect">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10"/>
            <p:cNvSpPr>
              <a:spLocks noChangeArrowheads="1"/>
            </p:cNvSpPr>
            <p:nvPr/>
          </p:nvSpPr>
          <p:spPr bwMode="auto">
            <a:xfrm>
              <a:off x="2354" y="1394"/>
              <a:ext cx="0"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defRPr>
                  <a:solidFill>
                    <a:schemeClr val="tx1"/>
                  </a:solidFill>
                  <a:latin typeface="Arial" panose="020B0604020202020204" pitchFamily="34" charset="0"/>
                </a:defRPr>
              </a:lvl1pPr>
              <a:lvl2pPr eaLnBrk="0" fontAlgn="base" hangingPunct="0">
                <a:defRPr>
                  <a:solidFill>
                    <a:schemeClr val="tx1"/>
                  </a:solidFill>
                  <a:latin typeface="Arial" panose="020B0604020202020204" pitchFamily="34" charset="0"/>
                </a:defRPr>
              </a:lvl2pPr>
              <a:lvl3pPr eaLnBrk="0" fontAlgn="base" hangingPunct="0">
                <a:defRPr>
                  <a:solidFill>
                    <a:schemeClr val="tx1"/>
                  </a:solidFill>
                  <a:latin typeface="Arial" panose="020B0604020202020204" pitchFamily="34" charset="0"/>
                </a:defRPr>
              </a:lvl3pPr>
              <a:lvl4pPr eaLnBrk="0" fontAlgn="base" hangingPunct="0">
                <a:defRPr>
                  <a:solidFill>
                    <a:schemeClr val="tx1"/>
                  </a:solidFill>
                  <a:latin typeface="Arial" panose="020B0604020202020204" pitchFamily="34" charset="0"/>
                </a:defRPr>
              </a:lvl4pPr>
              <a:lvl5pPr eaLnBrk="0" fontAlgn="base"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mn-lt"/>
              </a:endParaRPr>
            </a:p>
          </p:txBody>
        </p:sp>
        <p:sp>
          <p:nvSpPr>
            <p:cNvPr id="16" name="Rectangle 13"/>
            <p:cNvSpPr>
              <a:spLocks noChangeArrowheads="1"/>
            </p:cNvSpPr>
            <p:nvPr/>
          </p:nvSpPr>
          <p:spPr bwMode="auto">
            <a:xfrm>
              <a:off x="1804" y="3226"/>
              <a:ext cx="403"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defRPr>
                  <a:solidFill>
                    <a:schemeClr val="tx1"/>
                  </a:solidFill>
                  <a:latin typeface="Arial" panose="020B0604020202020204" pitchFamily="34" charset="0"/>
                </a:defRPr>
              </a:lvl1pPr>
              <a:lvl2pPr eaLnBrk="0" fontAlgn="base" hangingPunct="0">
                <a:defRPr>
                  <a:solidFill>
                    <a:schemeClr val="tx1"/>
                  </a:solidFill>
                  <a:latin typeface="Arial" panose="020B0604020202020204" pitchFamily="34" charset="0"/>
                </a:defRPr>
              </a:lvl2pPr>
              <a:lvl3pPr eaLnBrk="0" fontAlgn="base" hangingPunct="0">
                <a:defRPr>
                  <a:solidFill>
                    <a:schemeClr val="tx1"/>
                  </a:solidFill>
                  <a:latin typeface="Arial" panose="020B0604020202020204" pitchFamily="34" charset="0"/>
                </a:defRPr>
              </a:lvl3pPr>
              <a:lvl4pPr eaLnBrk="0" fontAlgn="base" hangingPunct="0">
                <a:defRPr>
                  <a:solidFill>
                    <a:schemeClr val="tx1"/>
                  </a:solidFill>
                  <a:latin typeface="Arial" panose="020B0604020202020204" pitchFamily="34" charset="0"/>
                </a:defRPr>
              </a:lvl4pPr>
              <a:lvl5pPr eaLnBrk="0" fontAlgn="base"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smtClean="0">
                  <a:ln>
                    <a:noFill/>
                  </a:ln>
                  <a:solidFill>
                    <a:srgbClr val="FFFFFF"/>
                  </a:solidFill>
                  <a:effectLst/>
                  <a:latin typeface="+mn-lt"/>
                </a:rPr>
                <a:t>设备</a:t>
              </a:r>
              <a:endParaRPr kumimoji="0" lang="zh-CN" altLang="zh-CN" sz="2000" b="0" i="0" u="none" strike="noStrike" cap="none" normalizeH="0" baseline="0" smtClean="0">
                <a:ln>
                  <a:noFill/>
                </a:ln>
                <a:solidFill>
                  <a:schemeClr val="tx1"/>
                </a:solidFill>
                <a:effectLst/>
                <a:latin typeface="+mn-lt"/>
              </a:endParaRPr>
            </a:p>
          </p:txBody>
        </p:sp>
        <p:sp>
          <p:nvSpPr>
            <p:cNvPr id="17" name="Rectangle 14"/>
            <p:cNvSpPr>
              <a:spLocks noChangeArrowheads="1"/>
            </p:cNvSpPr>
            <p:nvPr/>
          </p:nvSpPr>
          <p:spPr bwMode="auto">
            <a:xfrm>
              <a:off x="1097" y="2862"/>
              <a:ext cx="1719" cy="540"/>
            </a:xfrm>
            <a:prstGeom prst="rect">
              <a:avLst/>
            </a:prstGeom>
            <a:noFill/>
            <a:ln w="12700"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15"/>
            <p:cNvSpPr>
              <a:spLocks noEditPoints="1"/>
            </p:cNvSpPr>
            <p:nvPr/>
          </p:nvSpPr>
          <p:spPr bwMode="auto">
            <a:xfrm>
              <a:off x="1939" y="1318"/>
              <a:ext cx="14" cy="376"/>
            </a:xfrm>
            <a:custGeom>
              <a:avLst/>
              <a:gdLst>
                <a:gd name="T0" fmla="*/ 0 w 26"/>
                <a:gd name="T1" fmla="*/ 13 h 715"/>
                <a:gd name="T2" fmla="*/ 0 w 26"/>
                <a:gd name="T3" fmla="*/ 90 h 715"/>
                <a:gd name="T4" fmla="*/ 13 w 26"/>
                <a:gd name="T5" fmla="*/ 103 h 715"/>
                <a:gd name="T6" fmla="*/ 26 w 26"/>
                <a:gd name="T7" fmla="*/ 90 h 715"/>
                <a:gd name="T8" fmla="*/ 26 w 26"/>
                <a:gd name="T9" fmla="*/ 13 h 715"/>
                <a:gd name="T10" fmla="*/ 13 w 26"/>
                <a:gd name="T11" fmla="*/ 0 h 715"/>
                <a:gd name="T12" fmla="*/ 0 w 26"/>
                <a:gd name="T13" fmla="*/ 13 h 715"/>
                <a:gd name="T14" fmla="*/ 0 w 26"/>
                <a:gd name="T15" fmla="*/ 167 h 715"/>
                <a:gd name="T16" fmla="*/ 0 w 26"/>
                <a:gd name="T17" fmla="*/ 244 h 715"/>
                <a:gd name="T18" fmla="*/ 13 w 26"/>
                <a:gd name="T19" fmla="*/ 256 h 715"/>
                <a:gd name="T20" fmla="*/ 26 w 26"/>
                <a:gd name="T21" fmla="*/ 244 h 715"/>
                <a:gd name="T22" fmla="*/ 26 w 26"/>
                <a:gd name="T23" fmla="*/ 167 h 715"/>
                <a:gd name="T24" fmla="*/ 13 w 26"/>
                <a:gd name="T25" fmla="*/ 154 h 715"/>
                <a:gd name="T26" fmla="*/ 0 w 26"/>
                <a:gd name="T27" fmla="*/ 167 h 715"/>
                <a:gd name="T28" fmla="*/ 0 w 26"/>
                <a:gd name="T29" fmla="*/ 320 h 715"/>
                <a:gd name="T30" fmla="*/ 0 w 26"/>
                <a:gd name="T31" fmla="*/ 397 h 715"/>
                <a:gd name="T32" fmla="*/ 13 w 26"/>
                <a:gd name="T33" fmla="*/ 410 h 715"/>
                <a:gd name="T34" fmla="*/ 26 w 26"/>
                <a:gd name="T35" fmla="*/ 397 h 715"/>
                <a:gd name="T36" fmla="*/ 26 w 26"/>
                <a:gd name="T37" fmla="*/ 320 h 715"/>
                <a:gd name="T38" fmla="*/ 13 w 26"/>
                <a:gd name="T39" fmla="*/ 308 h 715"/>
                <a:gd name="T40" fmla="*/ 0 w 26"/>
                <a:gd name="T41" fmla="*/ 320 h 715"/>
                <a:gd name="T42" fmla="*/ 0 w 26"/>
                <a:gd name="T43" fmla="*/ 474 h 715"/>
                <a:gd name="T44" fmla="*/ 0 w 26"/>
                <a:gd name="T45" fmla="*/ 551 h 715"/>
                <a:gd name="T46" fmla="*/ 13 w 26"/>
                <a:gd name="T47" fmla="*/ 564 h 715"/>
                <a:gd name="T48" fmla="*/ 26 w 26"/>
                <a:gd name="T49" fmla="*/ 551 h 715"/>
                <a:gd name="T50" fmla="*/ 26 w 26"/>
                <a:gd name="T51" fmla="*/ 474 h 715"/>
                <a:gd name="T52" fmla="*/ 13 w 26"/>
                <a:gd name="T53" fmla="*/ 461 h 715"/>
                <a:gd name="T54" fmla="*/ 0 w 26"/>
                <a:gd name="T55" fmla="*/ 474 h 715"/>
                <a:gd name="T56" fmla="*/ 0 w 26"/>
                <a:gd name="T57" fmla="*/ 628 h 715"/>
                <a:gd name="T58" fmla="*/ 0 w 26"/>
                <a:gd name="T59" fmla="*/ 702 h 715"/>
                <a:gd name="T60" fmla="*/ 13 w 26"/>
                <a:gd name="T61" fmla="*/ 715 h 715"/>
                <a:gd name="T62" fmla="*/ 26 w 26"/>
                <a:gd name="T63" fmla="*/ 702 h 715"/>
                <a:gd name="T64" fmla="*/ 26 w 26"/>
                <a:gd name="T65" fmla="*/ 628 h 715"/>
                <a:gd name="T66" fmla="*/ 13 w 26"/>
                <a:gd name="T67" fmla="*/ 615 h 715"/>
                <a:gd name="T68" fmla="*/ 0 w 26"/>
                <a:gd name="T69" fmla="*/ 628 h 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6" h="715">
                  <a:moveTo>
                    <a:pt x="0" y="13"/>
                  </a:moveTo>
                  <a:lnTo>
                    <a:pt x="0" y="90"/>
                  </a:lnTo>
                  <a:cubicBezTo>
                    <a:pt x="0" y="97"/>
                    <a:pt x="6" y="103"/>
                    <a:pt x="13" y="103"/>
                  </a:cubicBezTo>
                  <a:cubicBezTo>
                    <a:pt x="20" y="103"/>
                    <a:pt x="26" y="97"/>
                    <a:pt x="26" y="90"/>
                  </a:cubicBezTo>
                  <a:lnTo>
                    <a:pt x="26" y="13"/>
                  </a:lnTo>
                  <a:cubicBezTo>
                    <a:pt x="26" y="6"/>
                    <a:pt x="20" y="0"/>
                    <a:pt x="13" y="0"/>
                  </a:cubicBezTo>
                  <a:cubicBezTo>
                    <a:pt x="6" y="0"/>
                    <a:pt x="0" y="6"/>
                    <a:pt x="0" y="13"/>
                  </a:cubicBezTo>
                  <a:close/>
                  <a:moveTo>
                    <a:pt x="0" y="167"/>
                  </a:moveTo>
                  <a:lnTo>
                    <a:pt x="0" y="244"/>
                  </a:lnTo>
                  <a:cubicBezTo>
                    <a:pt x="0" y="251"/>
                    <a:pt x="6" y="256"/>
                    <a:pt x="13" y="256"/>
                  </a:cubicBezTo>
                  <a:cubicBezTo>
                    <a:pt x="20" y="256"/>
                    <a:pt x="26" y="251"/>
                    <a:pt x="26" y="244"/>
                  </a:cubicBezTo>
                  <a:lnTo>
                    <a:pt x="26" y="167"/>
                  </a:lnTo>
                  <a:cubicBezTo>
                    <a:pt x="26" y="160"/>
                    <a:pt x="20" y="154"/>
                    <a:pt x="13" y="154"/>
                  </a:cubicBezTo>
                  <a:cubicBezTo>
                    <a:pt x="6" y="154"/>
                    <a:pt x="0" y="160"/>
                    <a:pt x="0" y="167"/>
                  </a:cubicBezTo>
                  <a:close/>
                  <a:moveTo>
                    <a:pt x="0" y="320"/>
                  </a:moveTo>
                  <a:lnTo>
                    <a:pt x="0" y="397"/>
                  </a:lnTo>
                  <a:cubicBezTo>
                    <a:pt x="0" y="404"/>
                    <a:pt x="6" y="410"/>
                    <a:pt x="13" y="410"/>
                  </a:cubicBezTo>
                  <a:cubicBezTo>
                    <a:pt x="20" y="410"/>
                    <a:pt x="26" y="404"/>
                    <a:pt x="26" y="397"/>
                  </a:cubicBezTo>
                  <a:lnTo>
                    <a:pt x="26" y="320"/>
                  </a:lnTo>
                  <a:cubicBezTo>
                    <a:pt x="26" y="313"/>
                    <a:pt x="20" y="308"/>
                    <a:pt x="13" y="308"/>
                  </a:cubicBezTo>
                  <a:cubicBezTo>
                    <a:pt x="6" y="308"/>
                    <a:pt x="0" y="313"/>
                    <a:pt x="0" y="320"/>
                  </a:cubicBezTo>
                  <a:close/>
                  <a:moveTo>
                    <a:pt x="0" y="474"/>
                  </a:moveTo>
                  <a:lnTo>
                    <a:pt x="0" y="551"/>
                  </a:lnTo>
                  <a:cubicBezTo>
                    <a:pt x="0" y="558"/>
                    <a:pt x="6" y="564"/>
                    <a:pt x="13" y="564"/>
                  </a:cubicBezTo>
                  <a:cubicBezTo>
                    <a:pt x="20" y="564"/>
                    <a:pt x="26" y="558"/>
                    <a:pt x="26" y="551"/>
                  </a:cubicBezTo>
                  <a:lnTo>
                    <a:pt x="26" y="474"/>
                  </a:lnTo>
                  <a:cubicBezTo>
                    <a:pt x="26" y="467"/>
                    <a:pt x="20" y="461"/>
                    <a:pt x="13" y="461"/>
                  </a:cubicBezTo>
                  <a:cubicBezTo>
                    <a:pt x="6" y="461"/>
                    <a:pt x="0" y="467"/>
                    <a:pt x="0" y="474"/>
                  </a:cubicBezTo>
                  <a:close/>
                  <a:moveTo>
                    <a:pt x="0" y="628"/>
                  </a:moveTo>
                  <a:lnTo>
                    <a:pt x="0" y="702"/>
                  </a:lnTo>
                  <a:cubicBezTo>
                    <a:pt x="0" y="709"/>
                    <a:pt x="6" y="715"/>
                    <a:pt x="13" y="715"/>
                  </a:cubicBezTo>
                  <a:cubicBezTo>
                    <a:pt x="20" y="715"/>
                    <a:pt x="26" y="709"/>
                    <a:pt x="26" y="702"/>
                  </a:cubicBezTo>
                  <a:lnTo>
                    <a:pt x="26" y="628"/>
                  </a:lnTo>
                  <a:cubicBezTo>
                    <a:pt x="26" y="620"/>
                    <a:pt x="20" y="615"/>
                    <a:pt x="13" y="615"/>
                  </a:cubicBezTo>
                  <a:cubicBezTo>
                    <a:pt x="6" y="615"/>
                    <a:pt x="0" y="620"/>
                    <a:pt x="0" y="628"/>
                  </a:cubicBezTo>
                  <a:close/>
                </a:path>
              </a:pathLst>
            </a:custGeom>
            <a:solidFill>
              <a:srgbClr val="17355D"/>
            </a:solidFill>
            <a:ln w="1588" cap="flat">
              <a:solidFill>
                <a:srgbClr val="00206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 name="Freeform 16"/>
            <p:cNvSpPr>
              <a:spLocks/>
            </p:cNvSpPr>
            <p:nvPr/>
          </p:nvSpPr>
          <p:spPr bwMode="auto">
            <a:xfrm>
              <a:off x="1904" y="1677"/>
              <a:ext cx="83" cy="125"/>
            </a:xfrm>
            <a:custGeom>
              <a:avLst/>
              <a:gdLst>
                <a:gd name="T0" fmla="*/ 0 w 83"/>
                <a:gd name="T1" fmla="*/ 0 h 125"/>
                <a:gd name="T2" fmla="*/ 42 w 83"/>
                <a:gd name="T3" fmla="*/ 125 h 125"/>
                <a:gd name="T4" fmla="*/ 83 w 83"/>
                <a:gd name="T5" fmla="*/ 0 h 125"/>
                <a:gd name="T6" fmla="*/ 0 w 83"/>
                <a:gd name="T7" fmla="*/ 0 h 125"/>
              </a:gdLst>
              <a:ahLst/>
              <a:cxnLst>
                <a:cxn ang="0">
                  <a:pos x="T0" y="T1"/>
                </a:cxn>
                <a:cxn ang="0">
                  <a:pos x="T2" y="T3"/>
                </a:cxn>
                <a:cxn ang="0">
                  <a:pos x="T4" y="T5"/>
                </a:cxn>
                <a:cxn ang="0">
                  <a:pos x="T6" y="T7"/>
                </a:cxn>
              </a:cxnLst>
              <a:rect l="0" t="0" r="r" b="b"/>
              <a:pathLst>
                <a:path w="83" h="125">
                  <a:moveTo>
                    <a:pt x="0" y="0"/>
                  </a:moveTo>
                  <a:lnTo>
                    <a:pt x="42" y="125"/>
                  </a:lnTo>
                  <a:lnTo>
                    <a:pt x="83" y="0"/>
                  </a:lnTo>
                  <a:lnTo>
                    <a:pt x="0" y="0"/>
                  </a:lnTo>
                  <a:close/>
                </a:path>
              </a:pathLst>
            </a:custGeom>
            <a:solidFill>
              <a:srgbClr val="1735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17"/>
            <p:cNvSpPr>
              <a:spLocks noChangeArrowheads="1"/>
            </p:cNvSpPr>
            <p:nvPr/>
          </p:nvSpPr>
          <p:spPr bwMode="auto">
            <a:xfrm>
              <a:off x="1011" y="1797"/>
              <a:ext cx="1908" cy="493"/>
            </a:xfrm>
            <a:prstGeom prst="rect">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20"/>
            <p:cNvSpPr>
              <a:spLocks noChangeArrowheads="1"/>
            </p:cNvSpPr>
            <p:nvPr/>
          </p:nvSpPr>
          <p:spPr bwMode="auto">
            <a:xfrm>
              <a:off x="1877" y="1126"/>
              <a:ext cx="151"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defRPr>
                  <a:solidFill>
                    <a:schemeClr val="tx1"/>
                  </a:solidFill>
                  <a:latin typeface="Arial" panose="020B0604020202020204" pitchFamily="34" charset="0"/>
                </a:defRPr>
              </a:lvl1pPr>
              <a:lvl2pPr eaLnBrk="0" fontAlgn="base" hangingPunct="0">
                <a:defRPr>
                  <a:solidFill>
                    <a:schemeClr val="tx1"/>
                  </a:solidFill>
                  <a:latin typeface="Arial" panose="020B0604020202020204" pitchFamily="34" charset="0"/>
                </a:defRPr>
              </a:lvl2pPr>
              <a:lvl3pPr eaLnBrk="0" fontAlgn="base" hangingPunct="0">
                <a:defRPr>
                  <a:solidFill>
                    <a:schemeClr val="tx1"/>
                  </a:solidFill>
                  <a:latin typeface="Arial" panose="020B0604020202020204" pitchFamily="34" charset="0"/>
                </a:defRPr>
              </a:lvl3pPr>
              <a:lvl4pPr eaLnBrk="0" fontAlgn="base" hangingPunct="0">
                <a:defRPr>
                  <a:solidFill>
                    <a:schemeClr val="tx1"/>
                  </a:solidFill>
                  <a:latin typeface="Arial" panose="020B0604020202020204" pitchFamily="34" charset="0"/>
                </a:defRPr>
              </a:lvl4pPr>
              <a:lvl5pPr eaLnBrk="0" fontAlgn="base"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b="0" i="0" u="none" strike="noStrike" cap="none" normalizeH="0" baseline="0" smtClean="0">
                  <a:ln>
                    <a:noFill/>
                  </a:ln>
                  <a:solidFill>
                    <a:srgbClr val="FFFFFF"/>
                  </a:solidFill>
                  <a:effectLst/>
                  <a:latin typeface="+mn-lt"/>
                </a:rPr>
                <a:t>SP</a:t>
              </a:r>
              <a:endParaRPr kumimoji="0" lang="zh-CN" altLang="zh-CN" sz="1800" b="0" i="0" u="none" strike="noStrike" cap="none" normalizeH="0" baseline="0" smtClean="0">
                <a:ln>
                  <a:noFill/>
                </a:ln>
                <a:solidFill>
                  <a:schemeClr val="tx1"/>
                </a:solidFill>
                <a:effectLst/>
                <a:latin typeface="+mn-lt"/>
              </a:endParaRPr>
            </a:p>
          </p:txBody>
        </p:sp>
        <p:sp>
          <p:nvSpPr>
            <p:cNvPr id="24" name="Freeform 21"/>
            <p:cNvSpPr>
              <a:spLocks noEditPoints="1"/>
            </p:cNvSpPr>
            <p:nvPr/>
          </p:nvSpPr>
          <p:spPr bwMode="auto">
            <a:xfrm>
              <a:off x="1627" y="2420"/>
              <a:ext cx="14" cy="376"/>
            </a:xfrm>
            <a:custGeom>
              <a:avLst/>
              <a:gdLst>
                <a:gd name="T0" fmla="*/ 0 w 26"/>
                <a:gd name="T1" fmla="*/ 704 h 716"/>
                <a:gd name="T2" fmla="*/ 0 w 26"/>
                <a:gd name="T3" fmla="*/ 627 h 716"/>
                <a:gd name="T4" fmla="*/ 13 w 26"/>
                <a:gd name="T5" fmla="*/ 614 h 716"/>
                <a:gd name="T6" fmla="*/ 26 w 26"/>
                <a:gd name="T7" fmla="*/ 627 h 716"/>
                <a:gd name="T8" fmla="*/ 26 w 26"/>
                <a:gd name="T9" fmla="*/ 704 h 716"/>
                <a:gd name="T10" fmla="*/ 13 w 26"/>
                <a:gd name="T11" fmla="*/ 716 h 716"/>
                <a:gd name="T12" fmla="*/ 0 w 26"/>
                <a:gd name="T13" fmla="*/ 704 h 716"/>
                <a:gd name="T14" fmla="*/ 0 w 26"/>
                <a:gd name="T15" fmla="*/ 550 h 716"/>
                <a:gd name="T16" fmla="*/ 0 w 26"/>
                <a:gd name="T17" fmla="*/ 473 h 716"/>
                <a:gd name="T18" fmla="*/ 13 w 26"/>
                <a:gd name="T19" fmla="*/ 460 h 716"/>
                <a:gd name="T20" fmla="*/ 26 w 26"/>
                <a:gd name="T21" fmla="*/ 473 h 716"/>
                <a:gd name="T22" fmla="*/ 26 w 26"/>
                <a:gd name="T23" fmla="*/ 550 h 716"/>
                <a:gd name="T24" fmla="*/ 13 w 26"/>
                <a:gd name="T25" fmla="*/ 563 h 716"/>
                <a:gd name="T26" fmla="*/ 0 w 26"/>
                <a:gd name="T27" fmla="*/ 550 h 716"/>
                <a:gd name="T28" fmla="*/ 0 w 26"/>
                <a:gd name="T29" fmla="*/ 396 h 716"/>
                <a:gd name="T30" fmla="*/ 0 w 26"/>
                <a:gd name="T31" fmla="*/ 320 h 716"/>
                <a:gd name="T32" fmla="*/ 13 w 26"/>
                <a:gd name="T33" fmla="*/ 307 h 716"/>
                <a:gd name="T34" fmla="*/ 26 w 26"/>
                <a:gd name="T35" fmla="*/ 320 h 716"/>
                <a:gd name="T36" fmla="*/ 26 w 26"/>
                <a:gd name="T37" fmla="*/ 396 h 716"/>
                <a:gd name="T38" fmla="*/ 13 w 26"/>
                <a:gd name="T39" fmla="*/ 409 h 716"/>
                <a:gd name="T40" fmla="*/ 0 w 26"/>
                <a:gd name="T41" fmla="*/ 396 h 716"/>
                <a:gd name="T42" fmla="*/ 0 w 26"/>
                <a:gd name="T43" fmla="*/ 243 h 716"/>
                <a:gd name="T44" fmla="*/ 0 w 26"/>
                <a:gd name="T45" fmla="*/ 166 h 716"/>
                <a:gd name="T46" fmla="*/ 13 w 26"/>
                <a:gd name="T47" fmla="*/ 153 h 716"/>
                <a:gd name="T48" fmla="*/ 26 w 26"/>
                <a:gd name="T49" fmla="*/ 166 h 716"/>
                <a:gd name="T50" fmla="*/ 26 w 26"/>
                <a:gd name="T51" fmla="*/ 243 h 716"/>
                <a:gd name="T52" fmla="*/ 13 w 26"/>
                <a:gd name="T53" fmla="*/ 256 h 716"/>
                <a:gd name="T54" fmla="*/ 0 w 26"/>
                <a:gd name="T55" fmla="*/ 243 h 716"/>
                <a:gd name="T56" fmla="*/ 0 w 26"/>
                <a:gd name="T57" fmla="*/ 89 h 716"/>
                <a:gd name="T58" fmla="*/ 0 w 26"/>
                <a:gd name="T59" fmla="*/ 12 h 716"/>
                <a:gd name="T60" fmla="*/ 13 w 26"/>
                <a:gd name="T61" fmla="*/ 0 h 716"/>
                <a:gd name="T62" fmla="*/ 26 w 26"/>
                <a:gd name="T63" fmla="*/ 12 h 716"/>
                <a:gd name="T64" fmla="*/ 26 w 26"/>
                <a:gd name="T65" fmla="*/ 89 h 716"/>
                <a:gd name="T66" fmla="*/ 13 w 26"/>
                <a:gd name="T67" fmla="*/ 102 h 716"/>
                <a:gd name="T68" fmla="*/ 0 w 26"/>
                <a:gd name="T69" fmla="*/ 89 h 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6" h="716">
                  <a:moveTo>
                    <a:pt x="0" y="704"/>
                  </a:moveTo>
                  <a:lnTo>
                    <a:pt x="0" y="627"/>
                  </a:lnTo>
                  <a:cubicBezTo>
                    <a:pt x="0" y="620"/>
                    <a:pt x="6" y="614"/>
                    <a:pt x="13" y="614"/>
                  </a:cubicBezTo>
                  <a:cubicBezTo>
                    <a:pt x="20" y="614"/>
                    <a:pt x="26" y="620"/>
                    <a:pt x="26" y="627"/>
                  </a:cubicBezTo>
                  <a:lnTo>
                    <a:pt x="26" y="704"/>
                  </a:lnTo>
                  <a:cubicBezTo>
                    <a:pt x="26" y="711"/>
                    <a:pt x="20" y="716"/>
                    <a:pt x="13" y="716"/>
                  </a:cubicBezTo>
                  <a:cubicBezTo>
                    <a:pt x="6" y="716"/>
                    <a:pt x="0" y="711"/>
                    <a:pt x="0" y="704"/>
                  </a:cubicBezTo>
                  <a:close/>
                  <a:moveTo>
                    <a:pt x="0" y="550"/>
                  </a:moveTo>
                  <a:lnTo>
                    <a:pt x="0" y="473"/>
                  </a:lnTo>
                  <a:cubicBezTo>
                    <a:pt x="0" y="466"/>
                    <a:pt x="6" y="460"/>
                    <a:pt x="13" y="460"/>
                  </a:cubicBezTo>
                  <a:cubicBezTo>
                    <a:pt x="20" y="460"/>
                    <a:pt x="26" y="466"/>
                    <a:pt x="26" y="473"/>
                  </a:cubicBezTo>
                  <a:lnTo>
                    <a:pt x="26" y="550"/>
                  </a:lnTo>
                  <a:cubicBezTo>
                    <a:pt x="26" y="557"/>
                    <a:pt x="20" y="563"/>
                    <a:pt x="13" y="563"/>
                  </a:cubicBezTo>
                  <a:cubicBezTo>
                    <a:pt x="6" y="563"/>
                    <a:pt x="0" y="557"/>
                    <a:pt x="0" y="550"/>
                  </a:cubicBezTo>
                  <a:close/>
                  <a:moveTo>
                    <a:pt x="0" y="396"/>
                  </a:moveTo>
                  <a:lnTo>
                    <a:pt x="0" y="320"/>
                  </a:lnTo>
                  <a:cubicBezTo>
                    <a:pt x="0" y="312"/>
                    <a:pt x="6" y="307"/>
                    <a:pt x="13" y="307"/>
                  </a:cubicBezTo>
                  <a:cubicBezTo>
                    <a:pt x="20" y="307"/>
                    <a:pt x="26" y="312"/>
                    <a:pt x="26" y="320"/>
                  </a:cubicBezTo>
                  <a:lnTo>
                    <a:pt x="26" y="396"/>
                  </a:lnTo>
                  <a:cubicBezTo>
                    <a:pt x="26" y="403"/>
                    <a:pt x="20" y="409"/>
                    <a:pt x="13" y="409"/>
                  </a:cubicBezTo>
                  <a:cubicBezTo>
                    <a:pt x="6" y="409"/>
                    <a:pt x="0" y="403"/>
                    <a:pt x="0" y="396"/>
                  </a:cubicBezTo>
                  <a:close/>
                  <a:moveTo>
                    <a:pt x="0" y="243"/>
                  </a:moveTo>
                  <a:lnTo>
                    <a:pt x="0" y="166"/>
                  </a:lnTo>
                  <a:cubicBezTo>
                    <a:pt x="0" y="159"/>
                    <a:pt x="6" y="153"/>
                    <a:pt x="13" y="153"/>
                  </a:cubicBezTo>
                  <a:cubicBezTo>
                    <a:pt x="20" y="153"/>
                    <a:pt x="26" y="159"/>
                    <a:pt x="26" y="166"/>
                  </a:cubicBezTo>
                  <a:lnTo>
                    <a:pt x="26" y="243"/>
                  </a:lnTo>
                  <a:cubicBezTo>
                    <a:pt x="26" y="250"/>
                    <a:pt x="20" y="256"/>
                    <a:pt x="13" y="256"/>
                  </a:cubicBezTo>
                  <a:cubicBezTo>
                    <a:pt x="6" y="256"/>
                    <a:pt x="0" y="250"/>
                    <a:pt x="0" y="243"/>
                  </a:cubicBezTo>
                  <a:close/>
                  <a:moveTo>
                    <a:pt x="0" y="89"/>
                  </a:moveTo>
                  <a:lnTo>
                    <a:pt x="0" y="12"/>
                  </a:lnTo>
                  <a:cubicBezTo>
                    <a:pt x="0" y="5"/>
                    <a:pt x="6" y="0"/>
                    <a:pt x="13" y="0"/>
                  </a:cubicBezTo>
                  <a:cubicBezTo>
                    <a:pt x="20" y="0"/>
                    <a:pt x="26" y="5"/>
                    <a:pt x="26" y="12"/>
                  </a:cubicBezTo>
                  <a:lnTo>
                    <a:pt x="26" y="89"/>
                  </a:lnTo>
                  <a:cubicBezTo>
                    <a:pt x="26" y="96"/>
                    <a:pt x="20" y="102"/>
                    <a:pt x="13" y="102"/>
                  </a:cubicBezTo>
                  <a:cubicBezTo>
                    <a:pt x="6" y="102"/>
                    <a:pt x="0" y="96"/>
                    <a:pt x="0" y="89"/>
                  </a:cubicBezTo>
                  <a:close/>
                </a:path>
              </a:pathLst>
            </a:custGeom>
            <a:solidFill>
              <a:srgbClr val="17355D"/>
            </a:solidFill>
            <a:ln w="1588" cap="flat">
              <a:solidFill>
                <a:srgbClr val="17355D"/>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5" name="Freeform 22"/>
            <p:cNvSpPr>
              <a:spLocks/>
            </p:cNvSpPr>
            <p:nvPr/>
          </p:nvSpPr>
          <p:spPr bwMode="auto">
            <a:xfrm>
              <a:off x="1592" y="2780"/>
              <a:ext cx="84" cy="125"/>
            </a:xfrm>
            <a:custGeom>
              <a:avLst/>
              <a:gdLst>
                <a:gd name="T0" fmla="*/ 84 w 84"/>
                <a:gd name="T1" fmla="*/ 0 h 125"/>
                <a:gd name="T2" fmla="*/ 42 w 84"/>
                <a:gd name="T3" fmla="*/ 125 h 125"/>
                <a:gd name="T4" fmla="*/ 0 w 84"/>
                <a:gd name="T5" fmla="*/ 0 h 125"/>
                <a:gd name="T6" fmla="*/ 84 w 84"/>
                <a:gd name="T7" fmla="*/ 0 h 125"/>
              </a:gdLst>
              <a:ahLst/>
              <a:cxnLst>
                <a:cxn ang="0">
                  <a:pos x="T0" y="T1"/>
                </a:cxn>
                <a:cxn ang="0">
                  <a:pos x="T2" y="T3"/>
                </a:cxn>
                <a:cxn ang="0">
                  <a:pos x="T4" y="T5"/>
                </a:cxn>
                <a:cxn ang="0">
                  <a:pos x="T6" y="T7"/>
                </a:cxn>
              </a:cxnLst>
              <a:rect l="0" t="0" r="r" b="b"/>
              <a:pathLst>
                <a:path w="84" h="125">
                  <a:moveTo>
                    <a:pt x="84" y="0"/>
                  </a:moveTo>
                  <a:lnTo>
                    <a:pt x="42" y="125"/>
                  </a:lnTo>
                  <a:lnTo>
                    <a:pt x="0" y="0"/>
                  </a:lnTo>
                  <a:lnTo>
                    <a:pt x="84" y="0"/>
                  </a:lnTo>
                  <a:close/>
                </a:path>
              </a:pathLst>
            </a:custGeom>
            <a:solidFill>
              <a:srgbClr val="1735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23"/>
            <p:cNvSpPr>
              <a:spLocks/>
            </p:cNvSpPr>
            <p:nvPr/>
          </p:nvSpPr>
          <p:spPr bwMode="auto">
            <a:xfrm>
              <a:off x="1592" y="2290"/>
              <a:ext cx="84" cy="125"/>
            </a:xfrm>
            <a:custGeom>
              <a:avLst/>
              <a:gdLst>
                <a:gd name="T0" fmla="*/ 0 w 84"/>
                <a:gd name="T1" fmla="*/ 125 h 125"/>
                <a:gd name="T2" fmla="*/ 42 w 84"/>
                <a:gd name="T3" fmla="*/ 0 h 125"/>
                <a:gd name="T4" fmla="*/ 84 w 84"/>
                <a:gd name="T5" fmla="*/ 125 h 125"/>
                <a:gd name="T6" fmla="*/ 0 w 84"/>
                <a:gd name="T7" fmla="*/ 125 h 125"/>
              </a:gdLst>
              <a:ahLst/>
              <a:cxnLst>
                <a:cxn ang="0">
                  <a:pos x="T0" y="T1"/>
                </a:cxn>
                <a:cxn ang="0">
                  <a:pos x="T2" y="T3"/>
                </a:cxn>
                <a:cxn ang="0">
                  <a:pos x="T4" y="T5"/>
                </a:cxn>
                <a:cxn ang="0">
                  <a:pos x="T6" y="T7"/>
                </a:cxn>
              </a:cxnLst>
              <a:rect l="0" t="0" r="r" b="b"/>
              <a:pathLst>
                <a:path w="84" h="125">
                  <a:moveTo>
                    <a:pt x="0" y="125"/>
                  </a:moveTo>
                  <a:lnTo>
                    <a:pt x="42" y="0"/>
                  </a:lnTo>
                  <a:lnTo>
                    <a:pt x="84" y="125"/>
                  </a:lnTo>
                  <a:lnTo>
                    <a:pt x="0" y="125"/>
                  </a:lnTo>
                  <a:close/>
                </a:path>
              </a:pathLst>
            </a:custGeom>
            <a:solidFill>
              <a:srgbClr val="1735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30"/>
            <p:cNvSpPr>
              <a:spLocks noEditPoints="1"/>
            </p:cNvSpPr>
            <p:nvPr/>
          </p:nvSpPr>
          <p:spPr bwMode="auto">
            <a:xfrm>
              <a:off x="2197" y="2398"/>
              <a:ext cx="13" cy="376"/>
            </a:xfrm>
            <a:custGeom>
              <a:avLst/>
              <a:gdLst>
                <a:gd name="T0" fmla="*/ 0 w 25"/>
                <a:gd name="T1" fmla="*/ 12 h 716"/>
                <a:gd name="T2" fmla="*/ 0 w 25"/>
                <a:gd name="T3" fmla="*/ 89 h 716"/>
                <a:gd name="T4" fmla="*/ 12 w 25"/>
                <a:gd name="T5" fmla="*/ 102 h 716"/>
                <a:gd name="T6" fmla="*/ 25 w 25"/>
                <a:gd name="T7" fmla="*/ 89 h 716"/>
                <a:gd name="T8" fmla="*/ 25 w 25"/>
                <a:gd name="T9" fmla="*/ 12 h 716"/>
                <a:gd name="T10" fmla="*/ 12 w 25"/>
                <a:gd name="T11" fmla="*/ 0 h 716"/>
                <a:gd name="T12" fmla="*/ 0 w 25"/>
                <a:gd name="T13" fmla="*/ 12 h 716"/>
                <a:gd name="T14" fmla="*/ 0 w 25"/>
                <a:gd name="T15" fmla="*/ 166 h 716"/>
                <a:gd name="T16" fmla="*/ 0 w 25"/>
                <a:gd name="T17" fmla="*/ 243 h 716"/>
                <a:gd name="T18" fmla="*/ 12 w 25"/>
                <a:gd name="T19" fmla="*/ 256 h 716"/>
                <a:gd name="T20" fmla="*/ 25 w 25"/>
                <a:gd name="T21" fmla="*/ 243 h 716"/>
                <a:gd name="T22" fmla="*/ 25 w 25"/>
                <a:gd name="T23" fmla="*/ 166 h 716"/>
                <a:gd name="T24" fmla="*/ 12 w 25"/>
                <a:gd name="T25" fmla="*/ 153 h 716"/>
                <a:gd name="T26" fmla="*/ 0 w 25"/>
                <a:gd name="T27" fmla="*/ 166 h 716"/>
                <a:gd name="T28" fmla="*/ 0 w 25"/>
                <a:gd name="T29" fmla="*/ 320 h 716"/>
                <a:gd name="T30" fmla="*/ 0 w 25"/>
                <a:gd name="T31" fmla="*/ 396 h 716"/>
                <a:gd name="T32" fmla="*/ 12 w 25"/>
                <a:gd name="T33" fmla="*/ 409 h 716"/>
                <a:gd name="T34" fmla="*/ 25 w 25"/>
                <a:gd name="T35" fmla="*/ 396 h 716"/>
                <a:gd name="T36" fmla="*/ 25 w 25"/>
                <a:gd name="T37" fmla="*/ 320 h 716"/>
                <a:gd name="T38" fmla="*/ 12 w 25"/>
                <a:gd name="T39" fmla="*/ 307 h 716"/>
                <a:gd name="T40" fmla="*/ 0 w 25"/>
                <a:gd name="T41" fmla="*/ 320 h 716"/>
                <a:gd name="T42" fmla="*/ 0 w 25"/>
                <a:gd name="T43" fmla="*/ 473 h 716"/>
                <a:gd name="T44" fmla="*/ 0 w 25"/>
                <a:gd name="T45" fmla="*/ 550 h 716"/>
                <a:gd name="T46" fmla="*/ 12 w 25"/>
                <a:gd name="T47" fmla="*/ 563 h 716"/>
                <a:gd name="T48" fmla="*/ 25 w 25"/>
                <a:gd name="T49" fmla="*/ 550 h 716"/>
                <a:gd name="T50" fmla="*/ 25 w 25"/>
                <a:gd name="T51" fmla="*/ 473 h 716"/>
                <a:gd name="T52" fmla="*/ 12 w 25"/>
                <a:gd name="T53" fmla="*/ 460 h 716"/>
                <a:gd name="T54" fmla="*/ 0 w 25"/>
                <a:gd name="T55" fmla="*/ 473 h 716"/>
                <a:gd name="T56" fmla="*/ 0 w 25"/>
                <a:gd name="T57" fmla="*/ 627 h 716"/>
                <a:gd name="T58" fmla="*/ 0 w 25"/>
                <a:gd name="T59" fmla="*/ 704 h 716"/>
                <a:gd name="T60" fmla="*/ 12 w 25"/>
                <a:gd name="T61" fmla="*/ 716 h 716"/>
                <a:gd name="T62" fmla="*/ 25 w 25"/>
                <a:gd name="T63" fmla="*/ 704 h 716"/>
                <a:gd name="T64" fmla="*/ 25 w 25"/>
                <a:gd name="T65" fmla="*/ 627 h 716"/>
                <a:gd name="T66" fmla="*/ 12 w 25"/>
                <a:gd name="T67" fmla="*/ 614 h 716"/>
                <a:gd name="T68" fmla="*/ 0 w 25"/>
                <a:gd name="T69" fmla="*/ 627 h 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5" h="716">
                  <a:moveTo>
                    <a:pt x="0" y="12"/>
                  </a:moveTo>
                  <a:lnTo>
                    <a:pt x="0" y="89"/>
                  </a:lnTo>
                  <a:cubicBezTo>
                    <a:pt x="0" y="96"/>
                    <a:pt x="5" y="102"/>
                    <a:pt x="12" y="102"/>
                  </a:cubicBezTo>
                  <a:cubicBezTo>
                    <a:pt x="19" y="102"/>
                    <a:pt x="25" y="96"/>
                    <a:pt x="25" y="89"/>
                  </a:cubicBezTo>
                  <a:lnTo>
                    <a:pt x="25" y="12"/>
                  </a:lnTo>
                  <a:cubicBezTo>
                    <a:pt x="25" y="5"/>
                    <a:pt x="19" y="0"/>
                    <a:pt x="12" y="0"/>
                  </a:cubicBezTo>
                  <a:cubicBezTo>
                    <a:pt x="5" y="0"/>
                    <a:pt x="0" y="5"/>
                    <a:pt x="0" y="12"/>
                  </a:cubicBezTo>
                  <a:close/>
                  <a:moveTo>
                    <a:pt x="0" y="166"/>
                  </a:moveTo>
                  <a:lnTo>
                    <a:pt x="0" y="243"/>
                  </a:lnTo>
                  <a:cubicBezTo>
                    <a:pt x="0" y="250"/>
                    <a:pt x="5" y="256"/>
                    <a:pt x="12" y="256"/>
                  </a:cubicBezTo>
                  <a:cubicBezTo>
                    <a:pt x="19" y="256"/>
                    <a:pt x="25" y="250"/>
                    <a:pt x="25" y="243"/>
                  </a:cubicBezTo>
                  <a:lnTo>
                    <a:pt x="25" y="166"/>
                  </a:lnTo>
                  <a:cubicBezTo>
                    <a:pt x="25" y="159"/>
                    <a:pt x="19" y="153"/>
                    <a:pt x="12" y="153"/>
                  </a:cubicBezTo>
                  <a:cubicBezTo>
                    <a:pt x="5" y="153"/>
                    <a:pt x="0" y="159"/>
                    <a:pt x="0" y="166"/>
                  </a:cubicBezTo>
                  <a:close/>
                  <a:moveTo>
                    <a:pt x="0" y="320"/>
                  </a:moveTo>
                  <a:lnTo>
                    <a:pt x="0" y="396"/>
                  </a:lnTo>
                  <a:cubicBezTo>
                    <a:pt x="0" y="403"/>
                    <a:pt x="5" y="409"/>
                    <a:pt x="12" y="409"/>
                  </a:cubicBezTo>
                  <a:cubicBezTo>
                    <a:pt x="19" y="409"/>
                    <a:pt x="25" y="403"/>
                    <a:pt x="25" y="396"/>
                  </a:cubicBezTo>
                  <a:lnTo>
                    <a:pt x="25" y="320"/>
                  </a:lnTo>
                  <a:cubicBezTo>
                    <a:pt x="25" y="313"/>
                    <a:pt x="19" y="307"/>
                    <a:pt x="12" y="307"/>
                  </a:cubicBezTo>
                  <a:cubicBezTo>
                    <a:pt x="5" y="307"/>
                    <a:pt x="0" y="313"/>
                    <a:pt x="0" y="320"/>
                  </a:cubicBezTo>
                  <a:close/>
                  <a:moveTo>
                    <a:pt x="0" y="473"/>
                  </a:moveTo>
                  <a:lnTo>
                    <a:pt x="0" y="550"/>
                  </a:lnTo>
                  <a:cubicBezTo>
                    <a:pt x="0" y="557"/>
                    <a:pt x="5" y="563"/>
                    <a:pt x="12" y="563"/>
                  </a:cubicBezTo>
                  <a:cubicBezTo>
                    <a:pt x="19" y="563"/>
                    <a:pt x="25" y="557"/>
                    <a:pt x="25" y="550"/>
                  </a:cubicBezTo>
                  <a:lnTo>
                    <a:pt x="25" y="473"/>
                  </a:lnTo>
                  <a:cubicBezTo>
                    <a:pt x="25" y="466"/>
                    <a:pt x="19" y="460"/>
                    <a:pt x="12" y="460"/>
                  </a:cubicBezTo>
                  <a:cubicBezTo>
                    <a:pt x="5" y="460"/>
                    <a:pt x="0" y="466"/>
                    <a:pt x="0" y="473"/>
                  </a:cubicBezTo>
                  <a:close/>
                  <a:moveTo>
                    <a:pt x="0" y="627"/>
                  </a:moveTo>
                  <a:lnTo>
                    <a:pt x="0" y="704"/>
                  </a:lnTo>
                  <a:cubicBezTo>
                    <a:pt x="0" y="711"/>
                    <a:pt x="5" y="716"/>
                    <a:pt x="12" y="716"/>
                  </a:cubicBezTo>
                  <a:cubicBezTo>
                    <a:pt x="19" y="716"/>
                    <a:pt x="25" y="711"/>
                    <a:pt x="25" y="704"/>
                  </a:cubicBezTo>
                  <a:lnTo>
                    <a:pt x="25" y="627"/>
                  </a:lnTo>
                  <a:cubicBezTo>
                    <a:pt x="25" y="620"/>
                    <a:pt x="19" y="614"/>
                    <a:pt x="12" y="614"/>
                  </a:cubicBezTo>
                  <a:cubicBezTo>
                    <a:pt x="5" y="614"/>
                    <a:pt x="0" y="620"/>
                    <a:pt x="0" y="627"/>
                  </a:cubicBezTo>
                  <a:close/>
                </a:path>
              </a:pathLst>
            </a:custGeom>
            <a:solidFill>
              <a:srgbClr val="17355D"/>
            </a:solidFill>
            <a:ln w="1588" cap="flat">
              <a:solidFill>
                <a:srgbClr val="17355D"/>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4" name="Freeform 31"/>
            <p:cNvSpPr>
              <a:spLocks/>
            </p:cNvSpPr>
            <p:nvPr/>
          </p:nvSpPr>
          <p:spPr bwMode="auto">
            <a:xfrm>
              <a:off x="2161" y="2290"/>
              <a:ext cx="84" cy="125"/>
            </a:xfrm>
            <a:custGeom>
              <a:avLst/>
              <a:gdLst>
                <a:gd name="T0" fmla="*/ 84 w 84"/>
                <a:gd name="T1" fmla="*/ 125 h 125"/>
                <a:gd name="T2" fmla="*/ 42 w 84"/>
                <a:gd name="T3" fmla="*/ 0 h 125"/>
                <a:gd name="T4" fmla="*/ 0 w 84"/>
                <a:gd name="T5" fmla="*/ 125 h 125"/>
                <a:gd name="T6" fmla="*/ 84 w 84"/>
                <a:gd name="T7" fmla="*/ 125 h 125"/>
              </a:gdLst>
              <a:ahLst/>
              <a:cxnLst>
                <a:cxn ang="0">
                  <a:pos x="T0" y="T1"/>
                </a:cxn>
                <a:cxn ang="0">
                  <a:pos x="T2" y="T3"/>
                </a:cxn>
                <a:cxn ang="0">
                  <a:pos x="T4" y="T5"/>
                </a:cxn>
                <a:cxn ang="0">
                  <a:pos x="T6" y="T7"/>
                </a:cxn>
              </a:cxnLst>
              <a:rect l="0" t="0" r="r" b="b"/>
              <a:pathLst>
                <a:path w="84" h="125">
                  <a:moveTo>
                    <a:pt x="84" y="125"/>
                  </a:moveTo>
                  <a:lnTo>
                    <a:pt x="42" y="0"/>
                  </a:lnTo>
                  <a:lnTo>
                    <a:pt x="0" y="125"/>
                  </a:lnTo>
                  <a:lnTo>
                    <a:pt x="84" y="125"/>
                  </a:lnTo>
                  <a:close/>
                </a:path>
              </a:pathLst>
            </a:custGeom>
            <a:solidFill>
              <a:srgbClr val="1735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32"/>
            <p:cNvSpPr>
              <a:spLocks/>
            </p:cNvSpPr>
            <p:nvPr/>
          </p:nvSpPr>
          <p:spPr bwMode="auto">
            <a:xfrm>
              <a:off x="2161" y="2796"/>
              <a:ext cx="84" cy="126"/>
            </a:xfrm>
            <a:custGeom>
              <a:avLst/>
              <a:gdLst>
                <a:gd name="T0" fmla="*/ 0 w 84"/>
                <a:gd name="T1" fmla="*/ 0 h 126"/>
                <a:gd name="T2" fmla="*/ 42 w 84"/>
                <a:gd name="T3" fmla="*/ 126 h 126"/>
                <a:gd name="T4" fmla="*/ 84 w 84"/>
                <a:gd name="T5" fmla="*/ 0 h 126"/>
                <a:gd name="T6" fmla="*/ 0 w 84"/>
                <a:gd name="T7" fmla="*/ 0 h 126"/>
              </a:gdLst>
              <a:ahLst/>
              <a:cxnLst>
                <a:cxn ang="0">
                  <a:pos x="T0" y="T1"/>
                </a:cxn>
                <a:cxn ang="0">
                  <a:pos x="T2" y="T3"/>
                </a:cxn>
                <a:cxn ang="0">
                  <a:pos x="T4" y="T5"/>
                </a:cxn>
                <a:cxn ang="0">
                  <a:pos x="T6" y="T7"/>
                </a:cxn>
              </a:cxnLst>
              <a:rect l="0" t="0" r="r" b="b"/>
              <a:pathLst>
                <a:path w="84" h="126">
                  <a:moveTo>
                    <a:pt x="0" y="0"/>
                  </a:moveTo>
                  <a:lnTo>
                    <a:pt x="42" y="126"/>
                  </a:lnTo>
                  <a:lnTo>
                    <a:pt x="84" y="0"/>
                  </a:lnTo>
                  <a:lnTo>
                    <a:pt x="0" y="0"/>
                  </a:lnTo>
                  <a:close/>
                </a:path>
              </a:pathLst>
            </a:custGeom>
            <a:solidFill>
              <a:srgbClr val="1735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Rectangle 38"/>
            <p:cNvSpPr>
              <a:spLocks noChangeArrowheads="1"/>
            </p:cNvSpPr>
            <p:nvPr/>
          </p:nvSpPr>
          <p:spPr bwMode="auto">
            <a:xfrm>
              <a:off x="1645" y="1836"/>
              <a:ext cx="653"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defRPr>
                  <a:solidFill>
                    <a:schemeClr val="tx1"/>
                  </a:solidFill>
                  <a:latin typeface="Arial" panose="020B0604020202020204" pitchFamily="34" charset="0"/>
                </a:defRPr>
              </a:lvl1pPr>
              <a:lvl2pPr eaLnBrk="0" fontAlgn="base" hangingPunct="0">
                <a:defRPr>
                  <a:solidFill>
                    <a:schemeClr val="tx1"/>
                  </a:solidFill>
                  <a:latin typeface="Arial" panose="020B0604020202020204" pitchFamily="34" charset="0"/>
                </a:defRPr>
              </a:lvl2pPr>
              <a:lvl3pPr eaLnBrk="0" fontAlgn="base" hangingPunct="0">
                <a:defRPr>
                  <a:solidFill>
                    <a:schemeClr val="tx1"/>
                  </a:solidFill>
                  <a:latin typeface="Arial" panose="020B0604020202020204" pitchFamily="34" charset="0"/>
                </a:defRPr>
              </a:lvl3pPr>
              <a:lvl4pPr eaLnBrk="0" fontAlgn="base" hangingPunct="0">
                <a:defRPr>
                  <a:solidFill>
                    <a:schemeClr val="tx1"/>
                  </a:solidFill>
                  <a:latin typeface="Arial" panose="020B0604020202020204" pitchFamily="34" charset="0"/>
                </a:defRPr>
              </a:lvl4pPr>
              <a:lvl5pPr eaLnBrk="0" fontAlgn="base"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en-US" sz="1600">
                  <a:solidFill>
                    <a:srgbClr val="FFFFFF"/>
                  </a:solidFill>
                  <a:latin typeface="+mn-lt"/>
                </a:rPr>
                <a:t>物</a:t>
              </a:r>
              <a:r>
                <a:rPr lang="zh-CN" altLang="en-US" sz="1600" smtClean="0">
                  <a:solidFill>
                    <a:srgbClr val="FFFFFF"/>
                  </a:solidFill>
                  <a:latin typeface="+mn-lt"/>
                </a:rPr>
                <a:t>联网平台</a:t>
              </a:r>
              <a:endParaRPr kumimoji="0" lang="zh-CN" altLang="zh-CN" sz="2000" b="0" i="0" u="none" strike="noStrike" cap="none" normalizeH="0" baseline="0" smtClean="0">
                <a:ln>
                  <a:noFill/>
                </a:ln>
                <a:solidFill>
                  <a:schemeClr val="tx1"/>
                </a:solidFill>
                <a:effectLst/>
                <a:latin typeface="+mn-lt"/>
              </a:endParaRPr>
            </a:p>
          </p:txBody>
        </p:sp>
        <p:sp>
          <p:nvSpPr>
            <p:cNvPr id="43" name="Freeform 40"/>
            <p:cNvSpPr>
              <a:spLocks noEditPoints="1"/>
            </p:cNvSpPr>
            <p:nvPr/>
          </p:nvSpPr>
          <p:spPr bwMode="auto">
            <a:xfrm>
              <a:off x="1299" y="2068"/>
              <a:ext cx="494" cy="226"/>
            </a:xfrm>
            <a:custGeom>
              <a:avLst/>
              <a:gdLst>
                <a:gd name="T0" fmla="*/ 32 w 939"/>
                <a:gd name="T1" fmla="*/ 144 h 430"/>
                <a:gd name="T2" fmla="*/ 0 w 939"/>
                <a:gd name="T3" fmla="*/ 144 h 430"/>
                <a:gd name="T4" fmla="*/ 16 w 939"/>
                <a:gd name="T5" fmla="*/ 32 h 430"/>
                <a:gd name="T6" fmla="*/ 32 w 939"/>
                <a:gd name="T7" fmla="*/ 240 h 430"/>
                <a:gd name="T8" fmla="*/ 16 w 939"/>
                <a:gd name="T9" fmla="*/ 352 h 430"/>
                <a:gd name="T10" fmla="*/ 0 w 939"/>
                <a:gd name="T11" fmla="*/ 240 h 430"/>
                <a:gd name="T12" fmla="*/ 32 w 939"/>
                <a:gd name="T13" fmla="*/ 240 h 430"/>
                <a:gd name="T14" fmla="*/ 130 w 939"/>
                <a:gd name="T15" fmla="*/ 398 h 430"/>
                <a:gd name="T16" fmla="*/ 130 w 939"/>
                <a:gd name="T17" fmla="*/ 430 h 430"/>
                <a:gd name="T18" fmla="*/ 18 w 939"/>
                <a:gd name="T19" fmla="*/ 414 h 430"/>
                <a:gd name="T20" fmla="*/ 226 w 939"/>
                <a:gd name="T21" fmla="*/ 398 h 430"/>
                <a:gd name="T22" fmla="*/ 338 w 939"/>
                <a:gd name="T23" fmla="*/ 414 h 430"/>
                <a:gd name="T24" fmla="*/ 226 w 939"/>
                <a:gd name="T25" fmla="*/ 430 h 430"/>
                <a:gd name="T26" fmla="*/ 226 w 939"/>
                <a:gd name="T27" fmla="*/ 398 h 430"/>
                <a:gd name="T28" fmla="*/ 514 w 939"/>
                <a:gd name="T29" fmla="*/ 398 h 430"/>
                <a:gd name="T30" fmla="*/ 514 w 939"/>
                <a:gd name="T31" fmla="*/ 430 h 430"/>
                <a:gd name="T32" fmla="*/ 402 w 939"/>
                <a:gd name="T33" fmla="*/ 414 h 430"/>
                <a:gd name="T34" fmla="*/ 610 w 939"/>
                <a:gd name="T35" fmla="*/ 398 h 430"/>
                <a:gd name="T36" fmla="*/ 722 w 939"/>
                <a:gd name="T37" fmla="*/ 414 h 430"/>
                <a:gd name="T38" fmla="*/ 610 w 939"/>
                <a:gd name="T39" fmla="*/ 430 h 430"/>
                <a:gd name="T40" fmla="*/ 610 w 939"/>
                <a:gd name="T41" fmla="*/ 398 h 430"/>
                <a:gd name="T42" fmla="*/ 898 w 939"/>
                <a:gd name="T43" fmla="*/ 398 h 430"/>
                <a:gd name="T44" fmla="*/ 898 w 939"/>
                <a:gd name="T45" fmla="*/ 430 h 430"/>
                <a:gd name="T46" fmla="*/ 786 w 939"/>
                <a:gd name="T47" fmla="*/ 414 h 430"/>
                <a:gd name="T48" fmla="*/ 907 w 939"/>
                <a:gd name="T49" fmla="*/ 343 h 430"/>
                <a:gd name="T50" fmla="*/ 923 w 939"/>
                <a:gd name="T51" fmla="*/ 231 h 430"/>
                <a:gd name="T52" fmla="*/ 939 w 939"/>
                <a:gd name="T53" fmla="*/ 343 h 430"/>
                <a:gd name="T54" fmla="*/ 907 w 939"/>
                <a:gd name="T55" fmla="*/ 343 h 430"/>
                <a:gd name="T56" fmla="*/ 907 w 939"/>
                <a:gd name="T57" fmla="*/ 55 h 430"/>
                <a:gd name="T58" fmla="*/ 939 w 939"/>
                <a:gd name="T59" fmla="*/ 55 h 430"/>
                <a:gd name="T60" fmla="*/ 923 w 939"/>
                <a:gd name="T61" fmla="*/ 167 h 430"/>
                <a:gd name="T62" fmla="*/ 865 w 939"/>
                <a:gd name="T63" fmla="*/ 32 h 430"/>
                <a:gd name="T64" fmla="*/ 753 w 939"/>
                <a:gd name="T65" fmla="*/ 16 h 430"/>
                <a:gd name="T66" fmla="*/ 865 w 939"/>
                <a:gd name="T67" fmla="*/ 0 h 430"/>
                <a:gd name="T68" fmla="*/ 865 w 939"/>
                <a:gd name="T69" fmla="*/ 32 h 430"/>
                <a:gd name="T70" fmla="*/ 577 w 939"/>
                <a:gd name="T71" fmla="*/ 32 h 430"/>
                <a:gd name="T72" fmla="*/ 577 w 939"/>
                <a:gd name="T73" fmla="*/ 0 h 430"/>
                <a:gd name="T74" fmla="*/ 689 w 939"/>
                <a:gd name="T75" fmla="*/ 16 h 430"/>
                <a:gd name="T76" fmla="*/ 481 w 939"/>
                <a:gd name="T77" fmla="*/ 32 h 430"/>
                <a:gd name="T78" fmla="*/ 369 w 939"/>
                <a:gd name="T79" fmla="*/ 16 h 430"/>
                <a:gd name="T80" fmla="*/ 481 w 939"/>
                <a:gd name="T81" fmla="*/ 0 h 430"/>
                <a:gd name="T82" fmla="*/ 481 w 939"/>
                <a:gd name="T83" fmla="*/ 32 h 430"/>
                <a:gd name="T84" fmla="*/ 193 w 939"/>
                <a:gd name="T85" fmla="*/ 32 h 430"/>
                <a:gd name="T86" fmla="*/ 193 w 939"/>
                <a:gd name="T87" fmla="*/ 0 h 430"/>
                <a:gd name="T88" fmla="*/ 305 w 939"/>
                <a:gd name="T89" fmla="*/ 16 h 430"/>
                <a:gd name="T90" fmla="*/ 97 w 939"/>
                <a:gd name="T91" fmla="*/ 32 h 430"/>
                <a:gd name="T92" fmla="*/ 0 w 939"/>
                <a:gd name="T93" fmla="*/ 16 h 430"/>
                <a:gd name="T94" fmla="*/ 97 w 939"/>
                <a:gd name="T95" fmla="*/ 0 h 430"/>
                <a:gd name="T96" fmla="*/ 97 w 939"/>
                <a:gd name="T97" fmla="*/ 32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39" h="430">
                  <a:moveTo>
                    <a:pt x="32" y="48"/>
                  </a:moveTo>
                  <a:lnTo>
                    <a:pt x="32" y="144"/>
                  </a:lnTo>
                  <a:cubicBezTo>
                    <a:pt x="32" y="153"/>
                    <a:pt x="24" y="160"/>
                    <a:pt x="16" y="160"/>
                  </a:cubicBezTo>
                  <a:cubicBezTo>
                    <a:pt x="7" y="160"/>
                    <a:pt x="0" y="153"/>
                    <a:pt x="0" y="144"/>
                  </a:cubicBezTo>
                  <a:lnTo>
                    <a:pt x="0" y="48"/>
                  </a:lnTo>
                  <a:cubicBezTo>
                    <a:pt x="0" y="39"/>
                    <a:pt x="7" y="32"/>
                    <a:pt x="16" y="32"/>
                  </a:cubicBezTo>
                  <a:cubicBezTo>
                    <a:pt x="24" y="32"/>
                    <a:pt x="32" y="39"/>
                    <a:pt x="32" y="48"/>
                  </a:cubicBezTo>
                  <a:close/>
                  <a:moveTo>
                    <a:pt x="32" y="240"/>
                  </a:moveTo>
                  <a:lnTo>
                    <a:pt x="32" y="336"/>
                  </a:lnTo>
                  <a:cubicBezTo>
                    <a:pt x="32" y="345"/>
                    <a:pt x="24" y="352"/>
                    <a:pt x="16" y="352"/>
                  </a:cubicBezTo>
                  <a:cubicBezTo>
                    <a:pt x="7" y="352"/>
                    <a:pt x="0" y="345"/>
                    <a:pt x="0" y="336"/>
                  </a:cubicBezTo>
                  <a:lnTo>
                    <a:pt x="0" y="240"/>
                  </a:lnTo>
                  <a:cubicBezTo>
                    <a:pt x="0" y="231"/>
                    <a:pt x="7" y="224"/>
                    <a:pt x="16" y="224"/>
                  </a:cubicBezTo>
                  <a:cubicBezTo>
                    <a:pt x="24" y="224"/>
                    <a:pt x="32" y="231"/>
                    <a:pt x="32" y="240"/>
                  </a:cubicBezTo>
                  <a:close/>
                  <a:moveTo>
                    <a:pt x="34" y="398"/>
                  </a:moveTo>
                  <a:lnTo>
                    <a:pt x="130" y="398"/>
                  </a:lnTo>
                  <a:cubicBezTo>
                    <a:pt x="139" y="398"/>
                    <a:pt x="146" y="405"/>
                    <a:pt x="146" y="414"/>
                  </a:cubicBezTo>
                  <a:cubicBezTo>
                    <a:pt x="146" y="423"/>
                    <a:pt x="139" y="430"/>
                    <a:pt x="130" y="430"/>
                  </a:cubicBezTo>
                  <a:lnTo>
                    <a:pt x="34" y="430"/>
                  </a:lnTo>
                  <a:cubicBezTo>
                    <a:pt x="25" y="430"/>
                    <a:pt x="18" y="423"/>
                    <a:pt x="18" y="414"/>
                  </a:cubicBezTo>
                  <a:cubicBezTo>
                    <a:pt x="18" y="405"/>
                    <a:pt x="25" y="398"/>
                    <a:pt x="34" y="398"/>
                  </a:cubicBezTo>
                  <a:close/>
                  <a:moveTo>
                    <a:pt x="226" y="398"/>
                  </a:moveTo>
                  <a:lnTo>
                    <a:pt x="322" y="398"/>
                  </a:lnTo>
                  <a:cubicBezTo>
                    <a:pt x="331" y="398"/>
                    <a:pt x="338" y="405"/>
                    <a:pt x="338" y="414"/>
                  </a:cubicBezTo>
                  <a:cubicBezTo>
                    <a:pt x="338" y="423"/>
                    <a:pt x="331" y="430"/>
                    <a:pt x="322" y="430"/>
                  </a:cubicBezTo>
                  <a:lnTo>
                    <a:pt x="226" y="430"/>
                  </a:lnTo>
                  <a:cubicBezTo>
                    <a:pt x="217" y="430"/>
                    <a:pt x="210" y="423"/>
                    <a:pt x="210" y="414"/>
                  </a:cubicBezTo>
                  <a:cubicBezTo>
                    <a:pt x="210" y="405"/>
                    <a:pt x="217" y="398"/>
                    <a:pt x="226" y="398"/>
                  </a:cubicBezTo>
                  <a:close/>
                  <a:moveTo>
                    <a:pt x="418" y="398"/>
                  </a:moveTo>
                  <a:lnTo>
                    <a:pt x="514" y="398"/>
                  </a:lnTo>
                  <a:cubicBezTo>
                    <a:pt x="523" y="398"/>
                    <a:pt x="530" y="405"/>
                    <a:pt x="530" y="414"/>
                  </a:cubicBezTo>
                  <a:cubicBezTo>
                    <a:pt x="530" y="423"/>
                    <a:pt x="523" y="430"/>
                    <a:pt x="514" y="430"/>
                  </a:cubicBezTo>
                  <a:lnTo>
                    <a:pt x="418" y="430"/>
                  </a:lnTo>
                  <a:cubicBezTo>
                    <a:pt x="409" y="430"/>
                    <a:pt x="402" y="423"/>
                    <a:pt x="402" y="414"/>
                  </a:cubicBezTo>
                  <a:cubicBezTo>
                    <a:pt x="402" y="405"/>
                    <a:pt x="409" y="398"/>
                    <a:pt x="418" y="398"/>
                  </a:cubicBezTo>
                  <a:close/>
                  <a:moveTo>
                    <a:pt x="610" y="398"/>
                  </a:moveTo>
                  <a:lnTo>
                    <a:pt x="706" y="398"/>
                  </a:lnTo>
                  <a:cubicBezTo>
                    <a:pt x="715" y="398"/>
                    <a:pt x="722" y="405"/>
                    <a:pt x="722" y="414"/>
                  </a:cubicBezTo>
                  <a:cubicBezTo>
                    <a:pt x="722" y="423"/>
                    <a:pt x="715" y="430"/>
                    <a:pt x="706" y="430"/>
                  </a:cubicBezTo>
                  <a:lnTo>
                    <a:pt x="610" y="430"/>
                  </a:lnTo>
                  <a:cubicBezTo>
                    <a:pt x="601" y="430"/>
                    <a:pt x="594" y="423"/>
                    <a:pt x="594" y="414"/>
                  </a:cubicBezTo>
                  <a:cubicBezTo>
                    <a:pt x="594" y="405"/>
                    <a:pt x="601" y="398"/>
                    <a:pt x="610" y="398"/>
                  </a:cubicBezTo>
                  <a:close/>
                  <a:moveTo>
                    <a:pt x="802" y="398"/>
                  </a:moveTo>
                  <a:lnTo>
                    <a:pt x="898" y="398"/>
                  </a:lnTo>
                  <a:cubicBezTo>
                    <a:pt x="907" y="398"/>
                    <a:pt x="914" y="405"/>
                    <a:pt x="914" y="414"/>
                  </a:cubicBezTo>
                  <a:cubicBezTo>
                    <a:pt x="914" y="423"/>
                    <a:pt x="907" y="430"/>
                    <a:pt x="898" y="430"/>
                  </a:cubicBezTo>
                  <a:lnTo>
                    <a:pt x="802" y="430"/>
                  </a:lnTo>
                  <a:cubicBezTo>
                    <a:pt x="793" y="430"/>
                    <a:pt x="786" y="423"/>
                    <a:pt x="786" y="414"/>
                  </a:cubicBezTo>
                  <a:cubicBezTo>
                    <a:pt x="786" y="405"/>
                    <a:pt x="793" y="398"/>
                    <a:pt x="802" y="398"/>
                  </a:cubicBezTo>
                  <a:close/>
                  <a:moveTo>
                    <a:pt x="907" y="343"/>
                  </a:moveTo>
                  <a:lnTo>
                    <a:pt x="907" y="247"/>
                  </a:lnTo>
                  <a:cubicBezTo>
                    <a:pt x="907" y="238"/>
                    <a:pt x="914" y="231"/>
                    <a:pt x="923" y="231"/>
                  </a:cubicBezTo>
                  <a:cubicBezTo>
                    <a:pt x="932" y="231"/>
                    <a:pt x="939" y="238"/>
                    <a:pt x="939" y="247"/>
                  </a:cubicBezTo>
                  <a:lnTo>
                    <a:pt x="939" y="343"/>
                  </a:lnTo>
                  <a:cubicBezTo>
                    <a:pt x="939" y="352"/>
                    <a:pt x="932" y="359"/>
                    <a:pt x="923" y="359"/>
                  </a:cubicBezTo>
                  <a:cubicBezTo>
                    <a:pt x="914" y="359"/>
                    <a:pt x="907" y="352"/>
                    <a:pt x="907" y="343"/>
                  </a:cubicBezTo>
                  <a:close/>
                  <a:moveTo>
                    <a:pt x="907" y="151"/>
                  </a:moveTo>
                  <a:lnTo>
                    <a:pt x="907" y="55"/>
                  </a:lnTo>
                  <a:cubicBezTo>
                    <a:pt x="907" y="46"/>
                    <a:pt x="914" y="39"/>
                    <a:pt x="923" y="39"/>
                  </a:cubicBezTo>
                  <a:cubicBezTo>
                    <a:pt x="932" y="39"/>
                    <a:pt x="939" y="46"/>
                    <a:pt x="939" y="55"/>
                  </a:cubicBezTo>
                  <a:lnTo>
                    <a:pt x="939" y="151"/>
                  </a:lnTo>
                  <a:cubicBezTo>
                    <a:pt x="939" y="160"/>
                    <a:pt x="932" y="167"/>
                    <a:pt x="923" y="167"/>
                  </a:cubicBezTo>
                  <a:cubicBezTo>
                    <a:pt x="914" y="167"/>
                    <a:pt x="907" y="160"/>
                    <a:pt x="907" y="151"/>
                  </a:cubicBezTo>
                  <a:close/>
                  <a:moveTo>
                    <a:pt x="865" y="32"/>
                  </a:moveTo>
                  <a:lnTo>
                    <a:pt x="769" y="32"/>
                  </a:lnTo>
                  <a:cubicBezTo>
                    <a:pt x="761" y="32"/>
                    <a:pt x="753" y="25"/>
                    <a:pt x="753" y="16"/>
                  </a:cubicBezTo>
                  <a:cubicBezTo>
                    <a:pt x="753" y="7"/>
                    <a:pt x="761" y="0"/>
                    <a:pt x="769" y="0"/>
                  </a:cubicBezTo>
                  <a:lnTo>
                    <a:pt x="865" y="0"/>
                  </a:lnTo>
                  <a:cubicBezTo>
                    <a:pt x="874" y="0"/>
                    <a:pt x="881" y="7"/>
                    <a:pt x="881" y="16"/>
                  </a:cubicBezTo>
                  <a:cubicBezTo>
                    <a:pt x="881" y="25"/>
                    <a:pt x="874" y="32"/>
                    <a:pt x="865" y="32"/>
                  </a:cubicBezTo>
                  <a:close/>
                  <a:moveTo>
                    <a:pt x="673" y="32"/>
                  </a:moveTo>
                  <a:lnTo>
                    <a:pt x="577" y="32"/>
                  </a:lnTo>
                  <a:cubicBezTo>
                    <a:pt x="569" y="32"/>
                    <a:pt x="561" y="25"/>
                    <a:pt x="561" y="16"/>
                  </a:cubicBezTo>
                  <a:cubicBezTo>
                    <a:pt x="561" y="7"/>
                    <a:pt x="569" y="0"/>
                    <a:pt x="577" y="0"/>
                  </a:cubicBezTo>
                  <a:lnTo>
                    <a:pt x="673" y="0"/>
                  </a:lnTo>
                  <a:cubicBezTo>
                    <a:pt x="682" y="0"/>
                    <a:pt x="689" y="7"/>
                    <a:pt x="689" y="16"/>
                  </a:cubicBezTo>
                  <a:cubicBezTo>
                    <a:pt x="689" y="25"/>
                    <a:pt x="682" y="32"/>
                    <a:pt x="673" y="32"/>
                  </a:cubicBezTo>
                  <a:close/>
                  <a:moveTo>
                    <a:pt x="481" y="32"/>
                  </a:moveTo>
                  <a:lnTo>
                    <a:pt x="385" y="32"/>
                  </a:lnTo>
                  <a:cubicBezTo>
                    <a:pt x="377" y="32"/>
                    <a:pt x="369" y="25"/>
                    <a:pt x="369" y="16"/>
                  </a:cubicBezTo>
                  <a:cubicBezTo>
                    <a:pt x="369" y="7"/>
                    <a:pt x="377" y="0"/>
                    <a:pt x="385" y="0"/>
                  </a:cubicBezTo>
                  <a:lnTo>
                    <a:pt x="481" y="0"/>
                  </a:lnTo>
                  <a:cubicBezTo>
                    <a:pt x="490" y="0"/>
                    <a:pt x="497" y="7"/>
                    <a:pt x="497" y="16"/>
                  </a:cubicBezTo>
                  <a:cubicBezTo>
                    <a:pt x="497" y="25"/>
                    <a:pt x="490" y="32"/>
                    <a:pt x="481" y="32"/>
                  </a:cubicBezTo>
                  <a:close/>
                  <a:moveTo>
                    <a:pt x="289" y="32"/>
                  </a:moveTo>
                  <a:lnTo>
                    <a:pt x="193" y="32"/>
                  </a:lnTo>
                  <a:cubicBezTo>
                    <a:pt x="185" y="32"/>
                    <a:pt x="177" y="25"/>
                    <a:pt x="177" y="16"/>
                  </a:cubicBezTo>
                  <a:cubicBezTo>
                    <a:pt x="177" y="7"/>
                    <a:pt x="185" y="0"/>
                    <a:pt x="193" y="0"/>
                  </a:cubicBezTo>
                  <a:lnTo>
                    <a:pt x="289" y="0"/>
                  </a:lnTo>
                  <a:cubicBezTo>
                    <a:pt x="298" y="0"/>
                    <a:pt x="305" y="7"/>
                    <a:pt x="305" y="16"/>
                  </a:cubicBezTo>
                  <a:cubicBezTo>
                    <a:pt x="305" y="25"/>
                    <a:pt x="298" y="32"/>
                    <a:pt x="289" y="32"/>
                  </a:cubicBezTo>
                  <a:close/>
                  <a:moveTo>
                    <a:pt x="97" y="32"/>
                  </a:moveTo>
                  <a:lnTo>
                    <a:pt x="16" y="32"/>
                  </a:lnTo>
                  <a:cubicBezTo>
                    <a:pt x="7" y="32"/>
                    <a:pt x="0" y="25"/>
                    <a:pt x="0" y="16"/>
                  </a:cubicBezTo>
                  <a:cubicBezTo>
                    <a:pt x="0" y="7"/>
                    <a:pt x="7" y="0"/>
                    <a:pt x="16" y="0"/>
                  </a:cubicBezTo>
                  <a:lnTo>
                    <a:pt x="97" y="0"/>
                  </a:lnTo>
                  <a:cubicBezTo>
                    <a:pt x="106" y="0"/>
                    <a:pt x="113" y="7"/>
                    <a:pt x="113" y="16"/>
                  </a:cubicBezTo>
                  <a:cubicBezTo>
                    <a:pt x="113" y="25"/>
                    <a:pt x="106" y="32"/>
                    <a:pt x="97" y="32"/>
                  </a:cubicBezTo>
                  <a:close/>
                </a:path>
              </a:pathLst>
            </a:custGeom>
            <a:solidFill>
              <a:srgbClr val="F59D56"/>
            </a:solidFill>
            <a:ln w="1588" cap="flat">
              <a:solidFill>
                <a:srgbClr val="F59D56"/>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4" name="Rectangle 41"/>
            <p:cNvSpPr>
              <a:spLocks noChangeArrowheads="1"/>
            </p:cNvSpPr>
            <p:nvPr/>
          </p:nvSpPr>
          <p:spPr bwMode="auto">
            <a:xfrm>
              <a:off x="1390" y="2118"/>
              <a:ext cx="286"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defRPr>
                  <a:solidFill>
                    <a:schemeClr val="tx1"/>
                  </a:solidFill>
                  <a:latin typeface="Arial" panose="020B0604020202020204" pitchFamily="34" charset="0"/>
                </a:defRPr>
              </a:lvl1pPr>
              <a:lvl2pPr eaLnBrk="0" fontAlgn="base" hangingPunct="0">
                <a:defRPr>
                  <a:solidFill>
                    <a:schemeClr val="tx1"/>
                  </a:solidFill>
                  <a:latin typeface="Arial" panose="020B0604020202020204" pitchFamily="34" charset="0"/>
                </a:defRPr>
              </a:lvl2pPr>
              <a:lvl3pPr eaLnBrk="0" fontAlgn="base" hangingPunct="0">
                <a:defRPr>
                  <a:solidFill>
                    <a:schemeClr val="tx1"/>
                  </a:solidFill>
                  <a:latin typeface="Arial" panose="020B0604020202020204" pitchFamily="34" charset="0"/>
                </a:defRPr>
              </a:lvl3pPr>
              <a:lvl4pPr eaLnBrk="0" fontAlgn="base" hangingPunct="0">
                <a:defRPr>
                  <a:solidFill>
                    <a:schemeClr val="tx1"/>
                  </a:solidFill>
                  <a:latin typeface="Arial" panose="020B0604020202020204" pitchFamily="34" charset="0"/>
                </a:defRPr>
              </a:lvl4pPr>
              <a:lvl5pPr eaLnBrk="0" fontAlgn="base"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smtClean="0">
                  <a:ln>
                    <a:noFill/>
                  </a:ln>
                  <a:solidFill>
                    <a:srgbClr val="000000"/>
                  </a:solidFill>
                  <a:effectLst/>
                  <a:latin typeface="+mn-lt"/>
                </a:rPr>
                <a:t>FOTA</a:t>
              </a:r>
              <a:endParaRPr kumimoji="0" lang="zh-CN" altLang="zh-CN" sz="1800" b="0" i="0" u="none" strike="noStrike" cap="none" normalizeH="0" baseline="0" smtClean="0">
                <a:ln>
                  <a:noFill/>
                </a:ln>
                <a:solidFill>
                  <a:schemeClr val="tx1"/>
                </a:solidFill>
                <a:effectLst/>
                <a:latin typeface="+mn-lt"/>
              </a:endParaRPr>
            </a:p>
          </p:txBody>
        </p:sp>
        <p:sp>
          <p:nvSpPr>
            <p:cNvPr id="45" name="Freeform 42"/>
            <p:cNvSpPr>
              <a:spLocks noEditPoints="1"/>
            </p:cNvSpPr>
            <p:nvPr/>
          </p:nvSpPr>
          <p:spPr bwMode="auto">
            <a:xfrm>
              <a:off x="2069" y="2068"/>
              <a:ext cx="494" cy="226"/>
            </a:xfrm>
            <a:custGeom>
              <a:avLst/>
              <a:gdLst>
                <a:gd name="T0" fmla="*/ 32 w 939"/>
                <a:gd name="T1" fmla="*/ 144 h 430"/>
                <a:gd name="T2" fmla="*/ 0 w 939"/>
                <a:gd name="T3" fmla="*/ 144 h 430"/>
                <a:gd name="T4" fmla="*/ 16 w 939"/>
                <a:gd name="T5" fmla="*/ 32 h 430"/>
                <a:gd name="T6" fmla="*/ 32 w 939"/>
                <a:gd name="T7" fmla="*/ 240 h 430"/>
                <a:gd name="T8" fmla="*/ 16 w 939"/>
                <a:gd name="T9" fmla="*/ 352 h 430"/>
                <a:gd name="T10" fmla="*/ 0 w 939"/>
                <a:gd name="T11" fmla="*/ 240 h 430"/>
                <a:gd name="T12" fmla="*/ 32 w 939"/>
                <a:gd name="T13" fmla="*/ 240 h 430"/>
                <a:gd name="T14" fmla="*/ 130 w 939"/>
                <a:gd name="T15" fmla="*/ 398 h 430"/>
                <a:gd name="T16" fmla="*/ 130 w 939"/>
                <a:gd name="T17" fmla="*/ 430 h 430"/>
                <a:gd name="T18" fmla="*/ 18 w 939"/>
                <a:gd name="T19" fmla="*/ 414 h 430"/>
                <a:gd name="T20" fmla="*/ 226 w 939"/>
                <a:gd name="T21" fmla="*/ 398 h 430"/>
                <a:gd name="T22" fmla="*/ 338 w 939"/>
                <a:gd name="T23" fmla="*/ 414 h 430"/>
                <a:gd name="T24" fmla="*/ 226 w 939"/>
                <a:gd name="T25" fmla="*/ 430 h 430"/>
                <a:gd name="T26" fmla="*/ 226 w 939"/>
                <a:gd name="T27" fmla="*/ 398 h 430"/>
                <a:gd name="T28" fmla="*/ 514 w 939"/>
                <a:gd name="T29" fmla="*/ 398 h 430"/>
                <a:gd name="T30" fmla="*/ 514 w 939"/>
                <a:gd name="T31" fmla="*/ 430 h 430"/>
                <a:gd name="T32" fmla="*/ 402 w 939"/>
                <a:gd name="T33" fmla="*/ 414 h 430"/>
                <a:gd name="T34" fmla="*/ 610 w 939"/>
                <a:gd name="T35" fmla="*/ 398 h 430"/>
                <a:gd name="T36" fmla="*/ 722 w 939"/>
                <a:gd name="T37" fmla="*/ 414 h 430"/>
                <a:gd name="T38" fmla="*/ 610 w 939"/>
                <a:gd name="T39" fmla="*/ 430 h 430"/>
                <a:gd name="T40" fmla="*/ 610 w 939"/>
                <a:gd name="T41" fmla="*/ 398 h 430"/>
                <a:gd name="T42" fmla="*/ 898 w 939"/>
                <a:gd name="T43" fmla="*/ 398 h 430"/>
                <a:gd name="T44" fmla="*/ 898 w 939"/>
                <a:gd name="T45" fmla="*/ 430 h 430"/>
                <a:gd name="T46" fmla="*/ 786 w 939"/>
                <a:gd name="T47" fmla="*/ 414 h 430"/>
                <a:gd name="T48" fmla="*/ 907 w 939"/>
                <a:gd name="T49" fmla="*/ 343 h 430"/>
                <a:gd name="T50" fmla="*/ 923 w 939"/>
                <a:gd name="T51" fmla="*/ 231 h 430"/>
                <a:gd name="T52" fmla="*/ 939 w 939"/>
                <a:gd name="T53" fmla="*/ 343 h 430"/>
                <a:gd name="T54" fmla="*/ 907 w 939"/>
                <a:gd name="T55" fmla="*/ 343 h 430"/>
                <a:gd name="T56" fmla="*/ 907 w 939"/>
                <a:gd name="T57" fmla="*/ 55 h 430"/>
                <a:gd name="T58" fmla="*/ 939 w 939"/>
                <a:gd name="T59" fmla="*/ 55 h 430"/>
                <a:gd name="T60" fmla="*/ 923 w 939"/>
                <a:gd name="T61" fmla="*/ 167 h 430"/>
                <a:gd name="T62" fmla="*/ 866 w 939"/>
                <a:gd name="T63" fmla="*/ 32 h 430"/>
                <a:gd name="T64" fmla="*/ 754 w 939"/>
                <a:gd name="T65" fmla="*/ 16 h 430"/>
                <a:gd name="T66" fmla="*/ 866 w 939"/>
                <a:gd name="T67" fmla="*/ 0 h 430"/>
                <a:gd name="T68" fmla="*/ 866 w 939"/>
                <a:gd name="T69" fmla="*/ 32 h 430"/>
                <a:gd name="T70" fmla="*/ 578 w 939"/>
                <a:gd name="T71" fmla="*/ 32 h 430"/>
                <a:gd name="T72" fmla="*/ 578 w 939"/>
                <a:gd name="T73" fmla="*/ 0 h 430"/>
                <a:gd name="T74" fmla="*/ 690 w 939"/>
                <a:gd name="T75" fmla="*/ 16 h 430"/>
                <a:gd name="T76" fmla="*/ 482 w 939"/>
                <a:gd name="T77" fmla="*/ 32 h 430"/>
                <a:gd name="T78" fmla="*/ 370 w 939"/>
                <a:gd name="T79" fmla="*/ 16 h 430"/>
                <a:gd name="T80" fmla="*/ 482 w 939"/>
                <a:gd name="T81" fmla="*/ 0 h 430"/>
                <a:gd name="T82" fmla="*/ 482 w 939"/>
                <a:gd name="T83" fmla="*/ 32 h 430"/>
                <a:gd name="T84" fmla="*/ 194 w 939"/>
                <a:gd name="T85" fmla="*/ 32 h 430"/>
                <a:gd name="T86" fmla="*/ 194 w 939"/>
                <a:gd name="T87" fmla="*/ 0 h 430"/>
                <a:gd name="T88" fmla="*/ 306 w 939"/>
                <a:gd name="T89" fmla="*/ 16 h 430"/>
                <a:gd name="T90" fmla="*/ 98 w 939"/>
                <a:gd name="T91" fmla="*/ 32 h 430"/>
                <a:gd name="T92" fmla="*/ 0 w 939"/>
                <a:gd name="T93" fmla="*/ 16 h 430"/>
                <a:gd name="T94" fmla="*/ 98 w 939"/>
                <a:gd name="T95" fmla="*/ 0 h 430"/>
                <a:gd name="T96" fmla="*/ 98 w 939"/>
                <a:gd name="T97" fmla="*/ 32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39" h="430">
                  <a:moveTo>
                    <a:pt x="32" y="48"/>
                  </a:moveTo>
                  <a:lnTo>
                    <a:pt x="32" y="144"/>
                  </a:lnTo>
                  <a:cubicBezTo>
                    <a:pt x="32" y="153"/>
                    <a:pt x="24" y="160"/>
                    <a:pt x="16" y="160"/>
                  </a:cubicBezTo>
                  <a:cubicBezTo>
                    <a:pt x="7" y="160"/>
                    <a:pt x="0" y="153"/>
                    <a:pt x="0" y="144"/>
                  </a:cubicBezTo>
                  <a:lnTo>
                    <a:pt x="0" y="48"/>
                  </a:lnTo>
                  <a:cubicBezTo>
                    <a:pt x="0" y="39"/>
                    <a:pt x="7" y="32"/>
                    <a:pt x="16" y="32"/>
                  </a:cubicBezTo>
                  <a:cubicBezTo>
                    <a:pt x="24" y="32"/>
                    <a:pt x="32" y="39"/>
                    <a:pt x="32" y="48"/>
                  </a:cubicBezTo>
                  <a:close/>
                  <a:moveTo>
                    <a:pt x="32" y="240"/>
                  </a:moveTo>
                  <a:lnTo>
                    <a:pt x="32" y="336"/>
                  </a:lnTo>
                  <a:cubicBezTo>
                    <a:pt x="32" y="345"/>
                    <a:pt x="24" y="352"/>
                    <a:pt x="16" y="352"/>
                  </a:cubicBezTo>
                  <a:cubicBezTo>
                    <a:pt x="7" y="352"/>
                    <a:pt x="0" y="345"/>
                    <a:pt x="0" y="336"/>
                  </a:cubicBezTo>
                  <a:lnTo>
                    <a:pt x="0" y="240"/>
                  </a:lnTo>
                  <a:cubicBezTo>
                    <a:pt x="0" y="231"/>
                    <a:pt x="7" y="224"/>
                    <a:pt x="16" y="224"/>
                  </a:cubicBezTo>
                  <a:cubicBezTo>
                    <a:pt x="24" y="224"/>
                    <a:pt x="32" y="231"/>
                    <a:pt x="32" y="240"/>
                  </a:cubicBezTo>
                  <a:close/>
                  <a:moveTo>
                    <a:pt x="34" y="398"/>
                  </a:moveTo>
                  <a:lnTo>
                    <a:pt x="130" y="398"/>
                  </a:lnTo>
                  <a:cubicBezTo>
                    <a:pt x="139" y="398"/>
                    <a:pt x="146" y="405"/>
                    <a:pt x="146" y="414"/>
                  </a:cubicBezTo>
                  <a:cubicBezTo>
                    <a:pt x="146" y="423"/>
                    <a:pt x="139" y="430"/>
                    <a:pt x="130" y="430"/>
                  </a:cubicBezTo>
                  <a:lnTo>
                    <a:pt x="34" y="430"/>
                  </a:lnTo>
                  <a:cubicBezTo>
                    <a:pt x="25" y="430"/>
                    <a:pt x="18" y="423"/>
                    <a:pt x="18" y="414"/>
                  </a:cubicBezTo>
                  <a:cubicBezTo>
                    <a:pt x="18" y="405"/>
                    <a:pt x="25" y="398"/>
                    <a:pt x="34" y="398"/>
                  </a:cubicBezTo>
                  <a:close/>
                  <a:moveTo>
                    <a:pt x="226" y="398"/>
                  </a:moveTo>
                  <a:lnTo>
                    <a:pt x="322" y="398"/>
                  </a:lnTo>
                  <a:cubicBezTo>
                    <a:pt x="331" y="398"/>
                    <a:pt x="338" y="405"/>
                    <a:pt x="338" y="414"/>
                  </a:cubicBezTo>
                  <a:cubicBezTo>
                    <a:pt x="338" y="423"/>
                    <a:pt x="331" y="430"/>
                    <a:pt x="322" y="430"/>
                  </a:cubicBezTo>
                  <a:lnTo>
                    <a:pt x="226" y="430"/>
                  </a:lnTo>
                  <a:cubicBezTo>
                    <a:pt x="217" y="430"/>
                    <a:pt x="210" y="423"/>
                    <a:pt x="210" y="414"/>
                  </a:cubicBezTo>
                  <a:cubicBezTo>
                    <a:pt x="210" y="405"/>
                    <a:pt x="217" y="398"/>
                    <a:pt x="226" y="398"/>
                  </a:cubicBezTo>
                  <a:close/>
                  <a:moveTo>
                    <a:pt x="418" y="398"/>
                  </a:moveTo>
                  <a:lnTo>
                    <a:pt x="514" y="398"/>
                  </a:lnTo>
                  <a:cubicBezTo>
                    <a:pt x="523" y="398"/>
                    <a:pt x="530" y="405"/>
                    <a:pt x="530" y="414"/>
                  </a:cubicBezTo>
                  <a:cubicBezTo>
                    <a:pt x="530" y="423"/>
                    <a:pt x="523" y="430"/>
                    <a:pt x="514" y="430"/>
                  </a:cubicBezTo>
                  <a:lnTo>
                    <a:pt x="418" y="430"/>
                  </a:lnTo>
                  <a:cubicBezTo>
                    <a:pt x="409" y="430"/>
                    <a:pt x="402" y="423"/>
                    <a:pt x="402" y="414"/>
                  </a:cubicBezTo>
                  <a:cubicBezTo>
                    <a:pt x="402" y="405"/>
                    <a:pt x="409" y="398"/>
                    <a:pt x="418" y="398"/>
                  </a:cubicBezTo>
                  <a:close/>
                  <a:moveTo>
                    <a:pt x="610" y="398"/>
                  </a:moveTo>
                  <a:lnTo>
                    <a:pt x="706" y="398"/>
                  </a:lnTo>
                  <a:cubicBezTo>
                    <a:pt x="715" y="398"/>
                    <a:pt x="722" y="405"/>
                    <a:pt x="722" y="414"/>
                  </a:cubicBezTo>
                  <a:cubicBezTo>
                    <a:pt x="722" y="423"/>
                    <a:pt x="715" y="430"/>
                    <a:pt x="706" y="430"/>
                  </a:cubicBezTo>
                  <a:lnTo>
                    <a:pt x="610" y="430"/>
                  </a:lnTo>
                  <a:cubicBezTo>
                    <a:pt x="601" y="430"/>
                    <a:pt x="594" y="423"/>
                    <a:pt x="594" y="414"/>
                  </a:cubicBezTo>
                  <a:cubicBezTo>
                    <a:pt x="594" y="405"/>
                    <a:pt x="601" y="398"/>
                    <a:pt x="610" y="398"/>
                  </a:cubicBezTo>
                  <a:close/>
                  <a:moveTo>
                    <a:pt x="802" y="398"/>
                  </a:moveTo>
                  <a:lnTo>
                    <a:pt x="898" y="398"/>
                  </a:lnTo>
                  <a:cubicBezTo>
                    <a:pt x="907" y="398"/>
                    <a:pt x="914" y="405"/>
                    <a:pt x="914" y="414"/>
                  </a:cubicBezTo>
                  <a:cubicBezTo>
                    <a:pt x="914" y="423"/>
                    <a:pt x="907" y="430"/>
                    <a:pt x="898" y="430"/>
                  </a:cubicBezTo>
                  <a:lnTo>
                    <a:pt x="802" y="430"/>
                  </a:lnTo>
                  <a:cubicBezTo>
                    <a:pt x="793" y="430"/>
                    <a:pt x="786" y="423"/>
                    <a:pt x="786" y="414"/>
                  </a:cubicBezTo>
                  <a:cubicBezTo>
                    <a:pt x="786" y="405"/>
                    <a:pt x="793" y="398"/>
                    <a:pt x="802" y="398"/>
                  </a:cubicBezTo>
                  <a:close/>
                  <a:moveTo>
                    <a:pt x="907" y="343"/>
                  </a:moveTo>
                  <a:lnTo>
                    <a:pt x="907" y="247"/>
                  </a:lnTo>
                  <a:cubicBezTo>
                    <a:pt x="907" y="238"/>
                    <a:pt x="914" y="231"/>
                    <a:pt x="923" y="231"/>
                  </a:cubicBezTo>
                  <a:cubicBezTo>
                    <a:pt x="932" y="231"/>
                    <a:pt x="939" y="238"/>
                    <a:pt x="939" y="247"/>
                  </a:cubicBezTo>
                  <a:lnTo>
                    <a:pt x="939" y="343"/>
                  </a:lnTo>
                  <a:cubicBezTo>
                    <a:pt x="939" y="352"/>
                    <a:pt x="932" y="359"/>
                    <a:pt x="923" y="359"/>
                  </a:cubicBezTo>
                  <a:cubicBezTo>
                    <a:pt x="914" y="359"/>
                    <a:pt x="907" y="352"/>
                    <a:pt x="907" y="343"/>
                  </a:cubicBezTo>
                  <a:close/>
                  <a:moveTo>
                    <a:pt x="907" y="151"/>
                  </a:moveTo>
                  <a:lnTo>
                    <a:pt x="907" y="55"/>
                  </a:lnTo>
                  <a:cubicBezTo>
                    <a:pt x="907" y="46"/>
                    <a:pt x="914" y="39"/>
                    <a:pt x="923" y="39"/>
                  </a:cubicBezTo>
                  <a:cubicBezTo>
                    <a:pt x="932" y="39"/>
                    <a:pt x="939" y="46"/>
                    <a:pt x="939" y="55"/>
                  </a:cubicBezTo>
                  <a:lnTo>
                    <a:pt x="939" y="151"/>
                  </a:lnTo>
                  <a:cubicBezTo>
                    <a:pt x="939" y="160"/>
                    <a:pt x="932" y="167"/>
                    <a:pt x="923" y="167"/>
                  </a:cubicBezTo>
                  <a:cubicBezTo>
                    <a:pt x="914" y="167"/>
                    <a:pt x="907" y="160"/>
                    <a:pt x="907" y="151"/>
                  </a:cubicBezTo>
                  <a:close/>
                  <a:moveTo>
                    <a:pt x="866" y="32"/>
                  </a:moveTo>
                  <a:lnTo>
                    <a:pt x="770" y="32"/>
                  </a:lnTo>
                  <a:cubicBezTo>
                    <a:pt x="761" y="32"/>
                    <a:pt x="754" y="25"/>
                    <a:pt x="754" y="16"/>
                  </a:cubicBezTo>
                  <a:cubicBezTo>
                    <a:pt x="754" y="7"/>
                    <a:pt x="761" y="0"/>
                    <a:pt x="770" y="0"/>
                  </a:cubicBezTo>
                  <a:lnTo>
                    <a:pt x="866" y="0"/>
                  </a:lnTo>
                  <a:cubicBezTo>
                    <a:pt x="874" y="0"/>
                    <a:pt x="882" y="7"/>
                    <a:pt x="882" y="16"/>
                  </a:cubicBezTo>
                  <a:cubicBezTo>
                    <a:pt x="882" y="25"/>
                    <a:pt x="874" y="32"/>
                    <a:pt x="866" y="32"/>
                  </a:cubicBezTo>
                  <a:close/>
                  <a:moveTo>
                    <a:pt x="674" y="32"/>
                  </a:moveTo>
                  <a:lnTo>
                    <a:pt x="578" y="32"/>
                  </a:lnTo>
                  <a:cubicBezTo>
                    <a:pt x="569" y="32"/>
                    <a:pt x="562" y="25"/>
                    <a:pt x="562" y="16"/>
                  </a:cubicBezTo>
                  <a:cubicBezTo>
                    <a:pt x="562" y="7"/>
                    <a:pt x="569" y="0"/>
                    <a:pt x="578" y="0"/>
                  </a:cubicBezTo>
                  <a:lnTo>
                    <a:pt x="674" y="0"/>
                  </a:lnTo>
                  <a:cubicBezTo>
                    <a:pt x="682" y="0"/>
                    <a:pt x="690" y="7"/>
                    <a:pt x="690" y="16"/>
                  </a:cubicBezTo>
                  <a:cubicBezTo>
                    <a:pt x="690" y="25"/>
                    <a:pt x="682" y="32"/>
                    <a:pt x="674" y="32"/>
                  </a:cubicBezTo>
                  <a:close/>
                  <a:moveTo>
                    <a:pt x="482" y="32"/>
                  </a:moveTo>
                  <a:lnTo>
                    <a:pt x="386" y="32"/>
                  </a:lnTo>
                  <a:cubicBezTo>
                    <a:pt x="377" y="32"/>
                    <a:pt x="370" y="25"/>
                    <a:pt x="370" y="16"/>
                  </a:cubicBezTo>
                  <a:cubicBezTo>
                    <a:pt x="370" y="7"/>
                    <a:pt x="377" y="0"/>
                    <a:pt x="386" y="0"/>
                  </a:cubicBezTo>
                  <a:lnTo>
                    <a:pt x="482" y="0"/>
                  </a:lnTo>
                  <a:cubicBezTo>
                    <a:pt x="490" y="0"/>
                    <a:pt x="498" y="7"/>
                    <a:pt x="498" y="16"/>
                  </a:cubicBezTo>
                  <a:cubicBezTo>
                    <a:pt x="498" y="25"/>
                    <a:pt x="490" y="32"/>
                    <a:pt x="482" y="32"/>
                  </a:cubicBezTo>
                  <a:close/>
                  <a:moveTo>
                    <a:pt x="290" y="32"/>
                  </a:moveTo>
                  <a:lnTo>
                    <a:pt x="194" y="32"/>
                  </a:lnTo>
                  <a:cubicBezTo>
                    <a:pt x="185" y="32"/>
                    <a:pt x="178" y="25"/>
                    <a:pt x="178" y="16"/>
                  </a:cubicBezTo>
                  <a:cubicBezTo>
                    <a:pt x="178" y="7"/>
                    <a:pt x="185" y="0"/>
                    <a:pt x="194" y="0"/>
                  </a:cubicBezTo>
                  <a:lnTo>
                    <a:pt x="290" y="0"/>
                  </a:lnTo>
                  <a:cubicBezTo>
                    <a:pt x="298" y="0"/>
                    <a:pt x="306" y="7"/>
                    <a:pt x="306" y="16"/>
                  </a:cubicBezTo>
                  <a:cubicBezTo>
                    <a:pt x="306" y="25"/>
                    <a:pt x="298" y="32"/>
                    <a:pt x="290" y="32"/>
                  </a:cubicBezTo>
                  <a:close/>
                  <a:moveTo>
                    <a:pt x="98" y="32"/>
                  </a:moveTo>
                  <a:lnTo>
                    <a:pt x="16" y="32"/>
                  </a:lnTo>
                  <a:cubicBezTo>
                    <a:pt x="7" y="32"/>
                    <a:pt x="0" y="25"/>
                    <a:pt x="0" y="16"/>
                  </a:cubicBezTo>
                  <a:cubicBezTo>
                    <a:pt x="0" y="7"/>
                    <a:pt x="7" y="0"/>
                    <a:pt x="16" y="0"/>
                  </a:cubicBezTo>
                  <a:lnTo>
                    <a:pt x="98" y="0"/>
                  </a:lnTo>
                  <a:cubicBezTo>
                    <a:pt x="106" y="0"/>
                    <a:pt x="114" y="7"/>
                    <a:pt x="114" y="16"/>
                  </a:cubicBezTo>
                  <a:cubicBezTo>
                    <a:pt x="114" y="25"/>
                    <a:pt x="106" y="32"/>
                    <a:pt x="98" y="32"/>
                  </a:cubicBezTo>
                  <a:close/>
                </a:path>
              </a:pathLst>
            </a:custGeom>
            <a:solidFill>
              <a:srgbClr val="9DBB61"/>
            </a:solidFill>
            <a:ln w="1588" cap="flat">
              <a:solidFill>
                <a:srgbClr val="9DBB6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6" name="Rectangle 43"/>
            <p:cNvSpPr>
              <a:spLocks noChangeArrowheads="1"/>
            </p:cNvSpPr>
            <p:nvPr/>
          </p:nvSpPr>
          <p:spPr bwMode="auto">
            <a:xfrm>
              <a:off x="2167" y="2118"/>
              <a:ext cx="287"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defRPr>
                  <a:solidFill>
                    <a:schemeClr val="tx1"/>
                  </a:solidFill>
                  <a:latin typeface="Arial" panose="020B0604020202020204" pitchFamily="34" charset="0"/>
                </a:defRPr>
              </a:lvl1pPr>
              <a:lvl2pPr eaLnBrk="0" fontAlgn="base" hangingPunct="0">
                <a:defRPr>
                  <a:solidFill>
                    <a:schemeClr val="tx1"/>
                  </a:solidFill>
                  <a:latin typeface="Arial" panose="020B0604020202020204" pitchFamily="34" charset="0"/>
                </a:defRPr>
              </a:lvl2pPr>
              <a:lvl3pPr eaLnBrk="0" fontAlgn="base" hangingPunct="0">
                <a:defRPr>
                  <a:solidFill>
                    <a:schemeClr val="tx1"/>
                  </a:solidFill>
                  <a:latin typeface="Arial" panose="020B0604020202020204" pitchFamily="34" charset="0"/>
                </a:defRPr>
              </a:lvl3pPr>
              <a:lvl4pPr eaLnBrk="0" fontAlgn="base" hangingPunct="0">
                <a:defRPr>
                  <a:solidFill>
                    <a:schemeClr val="tx1"/>
                  </a:solidFill>
                  <a:latin typeface="Arial" panose="020B0604020202020204" pitchFamily="34" charset="0"/>
                </a:defRPr>
              </a:lvl4pPr>
              <a:lvl5pPr eaLnBrk="0" fontAlgn="base"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smtClean="0">
                  <a:ln>
                    <a:noFill/>
                  </a:ln>
                  <a:solidFill>
                    <a:srgbClr val="000000"/>
                  </a:solidFill>
                  <a:effectLst/>
                  <a:latin typeface="+mn-lt"/>
                </a:rPr>
                <a:t>SOTA</a:t>
              </a:r>
              <a:endParaRPr kumimoji="0" lang="zh-CN" altLang="zh-CN" sz="1800" b="0" i="0" u="none" strike="noStrike" cap="none" normalizeH="0" baseline="0" smtClean="0">
                <a:ln>
                  <a:noFill/>
                </a:ln>
                <a:solidFill>
                  <a:schemeClr val="tx1"/>
                </a:solidFill>
                <a:effectLst/>
                <a:latin typeface="+mn-lt"/>
              </a:endParaRPr>
            </a:p>
          </p:txBody>
        </p:sp>
        <p:sp>
          <p:nvSpPr>
            <p:cNvPr id="47" name="Freeform 44"/>
            <p:cNvSpPr>
              <a:spLocks noEditPoints="1"/>
            </p:cNvSpPr>
            <p:nvPr/>
          </p:nvSpPr>
          <p:spPr bwMode="auto">
            <a:xfrm>
              <a:off x="1311" y="2922"/>
              <a:ext cx="495" cy="225"/>
            </a:xfrm>
            <a:custGeom>
              <a:avLst/>
              <a:gdLst>
                <a:gd name="T0" fmla="*/ 32 w 940"/>
                <a:gd name="T1" fmla="*/ 144 h 429"/>
                <a:gd name="T2" fmla="*/ 0 w 940"/>
                <a:gd name="T3" fmla="*/ 144 h 429"/>
                <a:gd name="T4" fmla="*/ 16 w 940"/>
                <a:gd name="T5" fmla="*/ 32 h 429"/>
                <a:gd name="T6" fmla="*/ 32 w 940"/>
                <a:gd name="T7" fmla="*/ 240 h 429"/>
                <a:gd name="T8" fmla="*/ 16 w 940"/>
                <a:gd name="T9" fmla="*/ 352 h 429"/>
                <a:gd name="T10" fmla="*/ 0 w 940"/>
                <a:gd name="T11" fmla="*/ 240 h 429"/>
                <a:gd name="T12" fmla="*/ 32 w 940"/>
                <a:gd name="T13" fmla="*/ 240 h 429"/>
                <a:gd name="T14" fmla="*/ 131 w 940"/>
                <a:gd name="T15" fmla="*/ 397 h 429"/>
                <a:gd name="T16" fmla="*/ 131 w 940"/>
                <a:gd name="T17" fmla="*/ 429 h 429"/>
                <a:gd name="T18" fmla="*/ 19 w 940"/>
                <a:gd name="T19" fmla="*/ 413 h 429"/>
                <a:gd name="T20" fmla="*/ 227 w 940"/>
                <a:gd name="T21" fmla="*/ 397 h 429"/>
                <a:gd name="T22" fmla="*/ 339 w 940"/>
                <a:gd name="T23" fmla="*/ 413 h 429"/>
                <a:gd name="T24" fmla="*/ 227 w 940"/>
                <a:gd name="T25" fmla="*/ 429 h 429"/>
                <a:gd name="T26" fmla="*/ 227 w 940"/>
                <a:gd name="T27" fmla="*/ 397 h 429"/>
                <a:gd name="T28" fmla="*/ 515 w 940"/>
                <a:gd name="T29" fmla="*/ 397 h 429"/>
                <a:gd name="T30" fmla="*/ 515 w 940"/>
                <a:gd name="T31" fmla="*/ 429 h 429"/>
                <a:gd name="T32" fmla="*/ 403 w 940"/>
                <a:gd name="T33" fmla="*/ 413 h 429"/>
                <a:gd name="T34" fmla="*/ 611 w 940"/>
                <a:gd name="T35" fmla="*/ 397 h 429"/>
                <a:gd name="T36" fmla="*/ 723 w 940"/>
                <a:gd name="T37" fmla="*/ 413 h 429"/>
                <a:gd name="T38" fmla="*/ 611 w 940"/>
                <a:gd name="T39" fmla="*/ 429 h 429"/>
                <a:gd name="T40" fmla="*/ 611 w 940"/>
                <a:gd name="T41" fmla="*/ 397 h 429"/>
                <a:gd name="T42" fmla="*/ 899 w 940"/>
                <a:gd name="T43" fmla="*/ 397 h 429"/>
                <a:gd name="T44" fmla="*/ 899 w 940"/>
                <a:gd name="T45" fmla="*/ 429 h 429"/>
                <a:gd name="T46" fmla="*/ 787 w 940"/>
                <a:gd name="T47" fmla="*/ 413 h 429"/>
                <a:gd name="T48" fmla="*/ 908 w 940"/>
                <a:gd name="T49" fmla="*/ 342 h 429"/>
                <a:gd name="T50" fmla="*/ 924 w 940"/>
                <a:gd name="T51" fmla="*/ 230 h 429"/>
                <a:gd name="T52" fmla="*/ 940 w 940"/>
                <a:gd name="T53" fmla="*/ 342 h 429"/>
                <a:gd name="T54" fmla="*/ 908 w 940"/>
                <a:gd name="T55" fmla="*/ 342 h 429"/>
                <a:gd name="T56" fmla="*/ 908 w 940"/>
                <a:gd name="T57" fmla="*/ 54 h 429"/>
                <a:gd name="T58" fmla="*/ 940 w 940"/>
                <a:gd name="T59" fmla="*/ 54 h 429"/>
                <a:gd name="T60" fmla="*/ 924 w 940"/>
                <a:gd name="T61" fmla="*/ 166 h 429"/>
                <a:gd name="T62" fmla="*/ 866 w 940"/>
                <a:gd name="T63" fmla="*/ 32 h 429"/>
                <a:gd name="T64" fmla="*/ 754 w 940"/>
                <a:gd name="T65" fmla="*/ 16 h 429"/>
                <a:gd name="T66" fmla="*/ 866 w 940"/>
                <a:gd name="T67" fmla="*/ 0 h 429"/>
                <a:gd name="T68" fmla="*/ 866 w 940"/>
                <a:gd name="T69" fmla="*/ 32 h 429"/>
                <a:gd name="T70" fmla="*/ 578 w 940"/>
                <a:gd name="T71" fmla="*/ 32 h 429"/>
                <a:gd name="T72" fmla="*/ 578 w 940"/>
                <a:gd name="T73" fmla="*/ 0 h 429"/>
                <a:gd name="T74" fmla="*/ 690 w 940"/>
                <a:gd name="T75" fmla="*/ 16 h 429"/>
                <a:gd name="T76" fmla="*/ 482 w 940"/>
                <a:gd name="T77" fmla="*/ 32 h 429"/>
                <a:gd name="T78" fmla="*/ 370 w 940"/>
                <a:gd name="T79" fmla="*/ 16 h 429"/>
                <a:gd name="T80" fmla="*/ 482 w 940"/>
                <a:gd name="T81" fmla="*/ 0 h 429"/>
                <a:gd name="T82" fmla="*/ 482 w 940"/>
                <a:gd name="T83" fmla="*/ 32 h 429"/>
                <a:gd name="T84" fmla="*/ 194 w 940"/>
                <a:gd name="T85" fmla="*/ 32 h 429"/>
                <a:gd name="T86" fmla="*/ 194 w 940"/>
                <a:gd name="T87" fmla="*/ 0 h 429"/>
                <a:gd name="T88" fmla="*/ 306 w 940"/>
                <a:gd name="T89" fmla="*/ 16 h 429"/>
                <a:gd name="T90" fmla="*/ 98 w 940"/>
                <a:gd name="T91" fmla="*/ 32 h 429"/>
                <a:gd name="T92" fmla="*/ 0 w 940"/>
                <a:gd name="T93" fmla="*/ 16 h 429"/>
                <a:gd name="T94" fmla="*/ 98 w 940"/>
                <a:gd name="T95" fmla="*/ 0 h 429"/>
                <a:gd name="T96" fmla="*/ 98 w 940"/>
                <a:gd name="T97" fmla="*/ 32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40" h="429">
                  <a:moveTo>
                    <a:pt x="32" y="48"/>
                  </a:moveTo>
                  <a:lnTo>
                    <a:pt x="32" y="144"/>
                  </a:lnTo>
                  <a:cubicBezTo>
                    <a:pt x="32" y="152"/>
                    <a:pt x="25" y="160"/>
                    <a:pt x="16" y="160"/>
                  </a:cubicBezTo>
                  <a:cubicBezTo>
                    <a:pt x="8" y="160"/>
                    <a:pt x="0" y="152"/>
                    <a:pt x="0" y="144"/>
                  </a:cubicBezTo>
                  <a:lnTo>
                    <a:pt x="0" y="48"/>
                  </a:lnTo>
                  <a:cubicBezTo>
                    <a:pt x="0" y="39"/>
                    <a:pt x="8" y="32"/>
                    <a:pt x="16" y="32"/>
                  </a:cubicBezTo>
                  <a:cubicBezTo>
                    <a:pt x="25" y="32"/>
                    <a:pt x="32" y="39"/>
                    <a:pt x="32" y="48"/>
                  </a:cubicBezTo>
                  <a:close/>
                  <a:moveTo>
                    <a:pt x="32" y="240"/>
                  </a:moveTo>
                  <a:lnTo>
                    <a:pt x="32" y="336"/>
                  </a:lnTo>
                  <a:cubicBezTo>
                    <a:pt x="32" y="344"/>
                    <a:pt x="25" y="352"/>
                    <a:pt x="16" y="352"/>
                  </a:cubicBezTo>
                  <a:cubicBezTo>
                    <a:pt x="8" y="352"/>
                    <a:pt x="0" y="344"/>
                    <a:pt x="0" y="336"/>
                  </a:cubicBezTo>
                  <a:lnTo>
                    <a:pt x="0" y="240"/>
                  </a:lnTo>
                  <a:cubicBezTo>
                    <a:pt x="0" y="231"/>
                    <a:pt x="8" y="224"/>
                    <a:pt x="16" y="224"/>
                  </a:cubicBezTo>
                  <a:cubicBezTo>
                    <a:pt x="25" y="224"/>
                    <a:pt x="32" y="231"/>
                    <a:pt x="32" y="240"/>
                  </a:cubicBezTo>
                  <a:close/>
                  <a:moveTo>
                    <a:pt x="35" y="397"/>
                  </a:moveTo>
                  <a:lnTo>
                    <a:pt x="131" y="397"/>
                  </a:lnTo>
                  <a:cubicBezTo>
                    <a:pt x="139" y="397"/>
                    <a:pt x="147" y="405"/>
                    <a:pt x="147" y="413"/>
                  </a:cubicBezTo>
                  <a:cubicBezTo>
                    <a:pt x="147" y="422"/>
                    <a:pt x="139" y="429"/>
                    <a:pt x="131" y="429"/>
                  </a:cubicBezTo>
                  <a:lnTo>
                    <a:pt x="35" y="429"/>
                  </a:lnTo>
                  <a:cubicBezTo>
                    <a:pt x="26" y="429"/>
                    <a:pt x="19" y="422"/>
                    <a:pt x="19" y="413"/>
                  </a:cubicBezTo>
                  <a:cubicBezTo>
                    <a:pt x="19" y="405"/>
                    <a:pt x="26" y="397"/>
                    <a:pt x="35" y="397"/>
                  </a:cubicBezTo>
                  <a:close/>
                  <a:moveTo>
                    <a:pt x="227" y="397"/>
                  </a:moveTo>
                  <a:lnTo>
                    <a:pt x="323" y="397"/>
                  </a:lnTo>
                  <a:cubicBezTo>
                    <a:pt x="331" y="397"/>
                    <a:pt x="339" y="405"/>
                    <a:pt x="339" y="413"/>
                  </a:cubicBezTo>
                  <a:cubicBezTo>
                    <a:pt x="339" y="422"/>
                    <a:pt x="331" y="429"/>
                    <a:pt x="323" y="429"/>
                  </a:cubicBezTo>
                  <a:lnTo>
                    <a:pt x="227" y="429"/>
                  </a:lnTo>
                  <a:cubicBezTo>
                    <a:pt x="218" y="429"/>
                    <a:pt x="211" y="422"/>
                    <a:pt x="211" y="413"/>
                  </a:cubicBezTo>
                  <a:cubicBezTo>
                    <a:pt x="211" y="405"/>
                    <a:pt x="218" y="397"/>
                    <a:pt x="227" y="397"/>
                  </a:cubicBezTo>
                  <a:close/>
                  <a:moveTo>
                    <a:pt x="419" y="397"/>
                  </a:moveTo>
                  <a:lnTo>
                    <a:pt x="515" y="397"/>
                  </a:lnTo>
                  <a:cubicBezTo>
                    <a:pt x="523" y="397"/>
                    <a:pt x="531" y="405"/>
                    <a:pt x="531" y="413"/>
                  </a:cubicBezTo>
                  <a:cubicBezTo>
                    <a:pt x="531" y="422"/>
                    <a:pt x="523" y="429"/>
                    <a:pt x="515" y="429"/>
                  </a:cubicBezTo>
                  <a:lnTo>
                    <a:pt x="419" y="429"/>
                  </a:lnTo>
                  <a:cubicBezTo>
                    <a:pt x="410" y="429"/>
                    <a:pt x="403" y="422"/>
                    <a:pt x="403" y="413"/>
                  </a:cubicBezTo>
                  <a:cubicBezTo>
                    <a:pt x="403" y="405"/>
                    <a:pt x="410" y="397"/>
                    <a:pt x="419" y="397"/>
                  </a:cubicBezTo>
                  <a:close/>
                  <a:moveTo>
                    <a:pt x="611" y="397"/>
                  </a:moveTo>
                  <a:lnTo>
                    <a:pt x="707" y="397"/>
                  </a:lnTo>
                  <a:cubicBezTo>
                    <a:pt x="715" y="397"/>
                    <a:pt x="723" y="405"/>
                    <a:pt x="723" y="413"/>
                  </a:cubicBezTo>
                  <a:cubicBezTo>
                    <a:pt x="723" y="422"/>
                    <a:pt x="715" y="429"/>
                    <a:pt x="707" y="429"/>
                  </a:cubicBezTo>
                  <a:lnTo>
                    <a:pt x="611" y="429"/>
                  </a:lnTo>
                  <a:cubicBezTo>
                    <a:pt x="602" y="429"/>
                    <a:pt x="595" y="422"/>
                    <a:pt x="595" y="413"/>
                  </a:cubicBezTo>
                  <a:cubicBezTo>
                    <a:pt x="595" y="405"/>
                    <a:pt x="602" y="397"/>
                    <a:pt x="611" y="397"/>
                  </a:cubicBezTo>
                  <a:close/>
                  <a:moveTo>
                    <a:pt x="803" y="397"/>
                  </a:moveTo>
                  <a:lnTo>
                    <a:pt x="899" y="397"/>
                  </a:lnTo>
                  <a:cubicBezTo>
                    <a:pt x="907" y="397"/>
                    <a:pt x="915" y="405"/>
                    <a:pt x="915" y="413"/>
                  </a:cubicBezTo>
                  <a:cubicBezTo>
                    <a:pt x="915" y="422"/>
                    <a:pt x="907" y="429"/>
                    <a:pt x="899" y="429"/>
                  </a:cubicBezTo>
                  <a:lnTo>
                    <a:pt x="803" y="429"/>
                  </a:lnTo>
                  <a:cubicBezTo>
                    <a:pt x="794" y="429"/>
                    <a:pt x="787" y="422"/>
                    <a:pt x="787" y="413"/>
                  </a:cubicBezTo>
                  <a:cubicBezTo>
                    <a:pt x="787" y="405"/>
                    <a:pt x="794" y="397"/>
                    <a:pt x="803" y="397"/>
                  </a:cubicBezTo>
                  <a:close/>
                  <a:moveTo>
                    <a:pt x="908" y="342"/>
                  </a:moveTo>
                  <a:lnTo>
                    <a:pt x="908" y="246"/>
                  </a:lnTo>
                  <a:cubicBezTo>
                    <a:pt x="908" y="237"/>
                    <a:pt x="915" y="230"/>
                    <a:pt x="924" y="230"/>
                  </a:cubicBezTo>
                  <a:cubicBezTo>
                    <a:pt x="932" y="230"/>
                    <a:pt x="940" y="237"/>
                    <a:pt x="940" y="246"/>
                  </a:cubicBezTo>
                  <a:lnTo>
                    <a:pt x="940" y="342"/>
                  </a:lnTo>
                  <a:cubicBezTo>
                    <a:pt x="940" y="351"/>
                    <a:pt x="932" y="358"/>
                    <a:pt x="924" y="358"/>
                  </a:cubicBezTo>
                  <a:cubicBezTo>
                    <a:pt x="915" y="358"/>
                    <a:pt x="908" y="351"/>
                    <a:pt x="908" y="342"/>
                  </a:cubicBezTo>
                  <a:close/>
                  <a:moveTo>
                    <a:pt x="908" y="150"/>
                  </a:moveTo>
                  <a:lnTo>
                    <a:pt x="908" y="54"/>
                  </a:lnTo>
                  <a:cubicBezTo>
                    <a:pt x="908" y="45"/>
                    <a:pt x="915" y="38"/>
                    <a:pt x="924" y="38"/>
                  </a:cubicBezTo>
                  <a:cubicBezTo>
                    <a:pt x="932" y="38"/>
                    <a:pt x="940" y="45"/>
                    <a:pt x="940" y="54"/>
                  </a:cubicBezTo>
                  <a:lnTo>
                    <a:pt x="940" y="150"/>
                  </a:lnTo>
                  <a:cubicBezTo>
                    <a:pt x="940" y="159"/>
                    <a:pt x="932" y="166"/>
                    <a:pt x="924" y="166"/>
                  </a:cubicBezTo>
                  <a:cubicBezTo>
                    <a:pt x="915" y="166"/>
                    <a:pt x="908" y="159"/>
                    <a:pt x="908" y="150"/>
                  </a:cubicBezTo>
                  <a:close/>
                  <a:moveTo>
                    <a:pt x="866" y="32"/>
                  </a:moveTo>
                  <a:lnTo>
                    <a:pt x="770" y="32"/>
                  </a:lnTo>
                  <a:cubicBezTo>
                    <a:pt x="761" y="32"/>
                    <a:pt x="754" y="24"/>
                    <a:pt x="754" y="16"/>
                  </a:cubicBezTo>
                  <a:cubicBezTo>
                    <a:pt x="754" y="7"/>
                    <a:pt x="761" y="0"/>
                    <a:pt x="770" y="0"/>
                  </a:cubicBezTo>
                  <a:lnTo>
                    <a:pt x="866" y="0"/>
                  </a:lnTo>
                  <a:cubicBezTo>
                    <a:pt x="875" y="0"/>
                    <a:pt x="882" y="7"/>
                    <a:pt x="882" y="16"/>
                  </a:cubicBezTo>
                  <a:cubicBezTo>
                    <a:pt x="882" y="24"/>
                    <a:pt x="875" y="32"/>
                    <a:pt x="866" y="32"/>
                  </a:cubicBezTo>
                  <a:close/>
                  <a:moveTo>
                    <a:pt x="674" y="32"/>
                  </a:moveTo>
                  <a:lnTo>
                    <a:pt x="578" y="32"/>
                  </a:lnTo>
                  <a:cubicBezTo>
                    <a:pt x="569" y="32"/>
                    <a:pt x="562" y="24"/>
                    <a:pt x="562" y="16"/>
                  </a:cubicBezTo>
                  <a:cubicBezTo>
                    <a:pt x="562" y="7"/>
                    <a:pt x="569" y="0"/>
                    <a:pt x="578" y="0"/>
                  </a:cubicBezTo>
                  <a:lnTo>
                    <a:pt x="674" y="0"/>
                  </a:lnTo>
                  <a:cubicBezTo>
                    <a:pt x="683" y="0"/>
                    <a:pt x="690" y="7"/>
                    <a:pt x="690" y="16"/>
                  </a:cubicBezTo>
                  <a:cubicBezTo>
                    <a:pt x="690" y="24"/>
                    <a:pt x="683" y="32"/>
                    <a:pt x="674" y="32"/>
                  </a:cubicBezTo>
                  <a:close/>
                  <a:moveTo>
                    <a:pt x="482" y="32"/>
                  </a:moveTo>
                  <a:lnTo>
                    <a:pt x="386" y="32"/>
                  </a:lnTo>
                  <a:cubicBezTo>
                    <a:pt x="377" y="32"/>
                    <a:pt x="370" y="24"/>
                    <a:pt x="370" y="16"/>
                  </a:cubicBezTo>
                  <a:cubicBezTo>
                    <a:pt x="370" y="7"/>
                    <a:pt x="377" y="0"/>
                    <a:pt x="386" y="0"/>
                  </a:cubicBezTo>
                  <a:lnTo>
                    <a:pt x="482" y="0"/>
                  </a:lnTo>
                  <a:cubicBezTo>
                    <a:pt x="491" y="0"/>
                    <a:pt x="498" y="7"/>
                    <a:pt x="498" y="16"/>
                  </a:cubicBezTo>
                  <a:cubicBezTo>
                    <a:pt x="498" y="24"/>
                    <a:pt x="491" y="32"/>
                    <a:pt x="482" y="32"/>
                  </a:cubicBezTo>
                  <a:close/>
                  <a:moveTo>
                    <a:pt x="290" y="32"/>
                  </a:moveTo>
                  <a:lnTo>
                    <a:pt x="194" y="32"/>
                  </a:lnTo>
                  <a:cubicBezTo>
                    <a:pt x="185" y="32"/>
                    <a:pt x="178" y="24"/>
                    <a:pt x="178" y="16"/>
                  </a:cubicBezTo>
                  <a:cubicBezTo>
                    <a:pt x="178" y="7"/>
                    <a:pt x="185" y="0"/>
                    <a:pt x="194" y="0"/>
                  </a:cubicBezTo>
                  <a:lnTo>
                    <a:pt x="290" y="0"/>
                  </a:lnTo>
                  <a:cubicBezTo>
                    <a:pt x="299" y="0"/>
                    <a:pt x="306" y="7"/>
                    <a:pt x="306" y="16"/>
                  </a:cubicBezTo>
                  <a:cubicBezTo>
                    <a:pt x="306" y="24"/>
                    <a:pt x="299" y="32"/>
                    <a:pt x="290" y="32"/>
                  </a:cubicBezTo>
                  <a:close/>
                  <a:moveTo>
                    <a:pt x="98" y="32"/>
                  </a:moveTo>
                  <a:lnTo>
                    <a:pt x="16" y="32"/>
                  </a:lnTo>
                  <a:cubicBezTo>
                    <a:pt x="8" y="32"/>
                    <a:pt x="0" y="24"/>
                    <a:pt x="0" y="16"/>
                  </a:cubicBezTo>
                  <a:cubicBezTo>
                    <a:pt x="0" y="7"/>
                    <a:pt x="8" y="0"/>
                    <a:pt x="16" y="0"/>
                  </a:cubicBezTo>
                  <a:lnTo>
                    <a:pt x="98" y="0"/>
                  </a:lnTo>
                  <a:cubicBezTo>
                    <a:pt x="107" y="0"/>
                    <a:pt x="114" y="7"/>
                    <a:pt x="114" y="16"/>
                  </a:cubicBezTo>
                  <a:cubicBezTo>
                    <a:pt x="114" y="24"/>
                    <a:pt x="107" y="32"/>
                    <a:pt x="98" y="32"/>
                  </a:cubicBezTo>
                  <a:close/>
                </a:path>
              </a:pathLst>
            </a:custGeom>
            <a:solidFill>
              <a:srgbClr val="F59D56"/>
            </a:solidFill>
            <a:ln w="1588" cap="flat">
              <a:solidFill>
                <a:srgbClr val="F59D56"/>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8" name="Rectangle 45"/>
            <p:cNvSpPr>
              <a:spLocks noChangeArrowheads="1"/>
            </p:cNvSpPr>
            <p:nvPr/>
          </p:nvSpPr>
          <p:spPr bwMode="auto">
            <a:xfrm>
              <a:off x="1450" y="2971"/>
              <a:ext cx="281"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defRPr>
                  <a:solidFill>
                    <a:schemeClr val="tx1"/>
                  </a:solidFill>
                  <a:latin typeface="Arial" panose="020B0604020202020204" pitchFamily="34" charset="0"/>
                </a:defRPr>
              </a:lvl1pPr>
              <a:lvl2pPr eaLnBrk="0" fontAlgn="base" hangingPunct="0">
                <a:defRPr>
                  <a:solidFill>
                    <a:schemeClr val="tx1"/>
                  </a:solidFill>
                  <a:latin typeface="Arial" panose="020B0604020202020204" pitchFamily="34" charset="0"/>
                </a:defRPr>
              </a:lvl2pPr>
              <a:lvl3pPr eaLnBrk="0" fontAlgn="base" hangingPunct="0">
                <a:defRPr>
                  <a:solidFill>
                    <a:schemeClr val="tx1"/>
                  </a:solidFill>
                  <a:latin typeface="Arial" panose="020B0604020202020204" pitchFamily="34" charset="0"/>
                </a:defRPr>
              </a:lvl3pPr>
              <a:lvl4pPr eaLnBrk="0" fontAlgn="base" hangingPunct="0">
                <a:defRPr>
                  <a:solidFill>
                    <a:schemeClr val="tx1"/>
                  </a:solidFill>
                  <a:latin typeface="Arial" panose="020B0604020202020204" pitchFamily="34" charset="0"/>
                </a:defRPr>
              </a:lvl4pPr>
              <a:lvl5pPr eaLnBrk="0" fontAlgn="base"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smtClean="0">
                  <a:ln>
                    <a:noFill/>
                  </a:ln>
                  <a:solidFill>
                    <a:srgbClr val="000000"/>
                  </a:solidFill>
                  <a:effectLst/>
                  <a:latin typeface="+mn-lt"/>
                </a:rPr>
                <a:t>模组</a:t>
              </a:r>
              <a:endParaRPr kumimoji="0" lang="zh-CN" altLang="zh-CN" sz="1800" b="0" i="0" u="none" strike="noStrike" cap="none" normalizeH="0" baseline="0" smtClean="0">
                <a:ln>
                  <a:noFill/>
                </a:ln>
                <a:solidFill>
                  <a:schemeClr val="tx1"/>
                </a:solidFill>
                <a:effectLst/>
                <a:latin typeface="+mn-lt"/>
              </a:endParaRPr>
            </a:p>
          </p:txBody>
        </p:sp>
        <p:sp>
          <p:nvSpPr>
            <p:cNvPr id="49" name="Freeform 46"/>
            <p:cNvSpPr>
              <a:spLocks noEditPoints="1"/>
            </p:cNvSpPr>
            <p:nvPr/>
          </p:nvSpPr>
          <p:spPr bwMode="auto">
            <a:xfrm>
              <a:off x="2069" y="2909"/>
              <a:ext cx="494" cy="226"/>
            </a:xfrm>
            <a:custGeom>
              <a:avLst/>
              <a:gdLst>
                <a:gd name="T0" fmla="*/ 32 w 939"/>
                <a:gd name="T1" fmla="*/ 144 h 430"/>
                <a:gd name="T2" fmla="*/ 0 w 939"/>
                <a:gd name="T3" fmla="*/ 144 h 430"/>
                <a:gd name="T4" fmla="*/ 16 w 939"/>
                <a:gd name="T5" fmla="*/ 32 h 430"/>
                <a:gd name="T6" fmla="*/ 32 w 939"/>
                <a:gd name="T7" fmla="*/ 240 h 430"/>
                <a:gd name="T8" fmla="*/ 16 w 939"/>
                <a:gd name="T9" fmla="*/ 352 h 430"/>
                <a:gd name="T10" fmla="*/ 0 w 939"/>
                <a:gd name="T11" fmla="*/ 240 h 430"/>
                <a:gd name="T12" fmla="*/ 32 w 939"/>
                <a:gd name="T13" fmla="*/ 240 h 430"/>
                <a:gd name="T14" fmla="*/ 130 w 939"/>
                <a:gd name="T15" fmla="*/ 398 h 430"/>
                <a:gd name="T16" fmla="*/ 130 w 939"/>
                <a:gd name="T17" fmla="*/ 430 h 430"/>
                <a:gd name="T18" fmla="*/ 18 w 939"/>
                <a:gd name="T19" fmla="*/ 414 h 430"/>
                <a:gd name="T20" fmla="*/ 226 w 939"/>
                <a:gd name="T21" fmla="*/ 398 h 430"/>
                <a:gd name="T22" fmla="*/ 338 w 939"/>
                <a:gd name="T23" fmla="*/ 414 h 430"/>
                <a:gd name="T24" fmla="*/ 226 w 939"/>
                <a:gd name="T25" fmla="*/ 430 h 430"/>
                <a:gd name="T26" fmla="*/ 226 w 939"/>
                <a:gd name="T27" fmla="*/ 398 h 430"/>
                <a:gd name="T28" fmla="*/ 514 w 939"/>
                <a:gd name="T29" fmla="*/ 398 h 430"/>
                <a:gd name="T30" fmla="*/ 514 w 939"/>
                <a:gd name="T31" fmla="*/ 430 h 430"/>
                <a:gd name="T32" fmla="*/ 402 w 939"/>
                <a:gd name="T33" fmla="*/ 414 h 430"/>
                <a:gd name="T34" fmla="*/ 610 w 939"/>
                <a:gd name="T35" fmla="*/ 398 h 430"/>
                <a:gd name="T36" fmla="*/ 722 w 939"/>
                <a:gd name="T37" fmla="*/ 414 h 430"/>
                <a:gd name="T38" fmla="*/ 610 w 939"/>
                <a:gd name="T39" fmla="*/ 430 h 430"/>
                <a:gd name="T40" fmla="*/ 610 w 939"/>
                <a:gd name="T41" fmla="*/ 398 h 430"/>
                <a:gd name="T42" fmla="*/ 898 w 939"/>
                <a:gd name="T43" fmla="*/ 398 h 430"/>
                <a:gd name="T44" fmla="*/ 898 w 939"/>
                <a:gd name="T45" fmla="*/ 430 h 430"/>
                <a:gd name="T46" fmla="*/ 786 w 939"/>
                <a:gd name="T47" fmla="*/ 414 h 430"/>
                <a:gd name="T48" fmla="*/ 907 w 939"/>
                <a:gd name="T49" fmla="*/ 342 h 430"/>
                <a:gd name="T50" fmla="*/ 923 w 939"/>
                <a:gd name="T51" fmla="*/ 230 h 430"/>
                <a:gd name="T52" fmla="*/ 939 w 939"/>
                <a:gd name="T53" fmla="*/ 342 h 430"/>
                <a:gd name="T54" fmla="*/ 907 w 939"/>
                <a:gd name="T55" fmla="*/ 342 h 430"/>
                <a:gd name="T56" fmla="*/ 907 w 939"/>
                <a:gd name="T57" fmla="*/ 54 h 430"/>
                <a:gd name="T58" fmla="*/ 939 w 939"/>
                <a:gd name="T59" fmla="*/ 54 h 430"/>
                <a:gd name="T60" fmla="*/ 923 w 939"/>
                <a:gd name="T61" fmla="*/ 166 h 430"/>
                <a:gd name="T62" fmla="*/ 866 w 939"/>
                <a:gd name="T63" fmla="*/ 32 h 430"/>
                <a:gd name="T64" fmla="*/ 754 w 939"/>
                <a:gd name="T65" fmla="*/ 16 h 430"/>
                <a:gd name="T66" fmla="*/ 866 w 939"/>
                <a:gd name="T67" fmla="*/ 0 h 430"/>
                <a:gd name="T68" fmla="*/ 866 w 939"/>
                <a:gd name="T69" fmla="*/ 32 h 430"/>
                <a:gd name="T70" fmla="*/ 578 w 939"/>
                <a:gd name="T71" fmla="*/ 32 h 430"/>
                <a:gd name="T72" fmla="*/ 578 w 939"/>
                <a:gd name="T73" fmla="*/ 0 h 430"/>
                <a:gd name="T74" fmla="*/ 690 w 939"/>
                <a:gd name="T75" fmla="*/ 16 h 430"/>
                <a:gd name="T76" fmla="*/ 482 w 939"/>
                <a:gd name="T77" fmla="*/ 32 h 430"/>
                <a:gd name="T78" fmla="*/ 370 w 939"/>
                <a:gd name="T79" fmla="*/ 16 h 430"/>
                <a:gd name="T80" fmla="*/ 482 w 939"/>
                <a:gd name="T81" fmla="*/ 0 h 430"/>
                <a:gd name="T82" fmla="*/ 482 w 939"/>
                <a:gd name="T83" fmla="*/ 32 h 430"/>
                <a:gd name="T84" fmla="*/ 194 w 939"/>
                <a:gd name="T85" fmla="*/ 32 h 430"/>
                <a:gd name="T86" fmla="*/ 194 w 939"/>
                <a:gd name="T87" fmla="*/ 0 h 430"/>
                <a:gd name="T88" fmla="*/ 306 w 939"/>
                <a:gd name="T89" fmla="*/ 16 h 430"/>
                <a:gd name="T90" fmla="*/ 98 w 939"/>
                <a:gd name="T91" fmla="*/ 32 h 430"/>
                <a:gd name="T92" fmla="*/ 0 w 939"/>
                <a:gd name="T93" fmla="*/ 16 h 430"/>
                <a:gd name="T94" fmla="*/ 98 w 939"/>
                <a:gd name="T95" fmla="*/ 0 h 430"/>
                <a:gd name="T96" fmla="*/ 98 w 939"/>
                <a:gd name="T97" fmla="*/ 32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39" h="430">
                  <a:moveTo>
                    <a:pt x="32" y="48"/>
                  </a:moveTo>
                  <a:lnTo>
                    <a:pt x="32" y="144"/>
                  </a:lnTo>
                  <a:cubicBezTo>
                    <a:pt x="32" y="152"/>
                    <a:pt x="24" y="160"/>
                    <a:pt x="16" y="160"/>
                  </a:cubicBezTo>
                  <a:cubicBezTo>
                    <a:pt x="7" y="160"/>
                    <a:pt x="0" y="152"/>
                    <a:pt x="0" y="144"/>
                  </a:cubicBezTo>
                  <a:lnTo>
                    <a:pt x="0" y="48"/>
                  </a:lnTo>
                  <a:cubicBezTo>
                    <a:pt x="0" y="39"/>
                    <a:pt x="7" y="32"/>
                    <a:pt x="16" y="32"/>
                  </a:cubicBezTo>
                  <a:cubicBezTo>
                    <a:pt x="24" y="32"/>
                    <a:pt x="32" y="39"/>
                    <a:pt x="32" y="48"/>
                  </a:cubicBezTo>
                  <a:close/>
                  <a:moveTo>
                    <a:pt x="32" y="240"/>
                  </a:moveTo>
                  <a:lnTo>
                    <a:pt x="32" y="336"/>
                  </a:lnTo>
                  <a:cubicBezTo>
                    <a:pt x="32" y="344"/>
                    <a:pt x="24" y="352"/>
                    <a:pt x="16" y="352"/>
                  </a:cubicBezTo>
                  <a:cubicBezTo>
                    <a:pt x="7" y="352"/>
                    <a:pt x="0" y="344"/>
                    <a:pt x="0" y="336"/>
                  </a:cubicBezTo>
                  <a:lnTo>
                    <a:pt x="0" y="240"/>
                  </a:lnTo>
                  <a:cubicBezTo>
                    <a:pt x="0" y="231"/>
                    <a:pt x="7" y="224"/>
                    <a:pt x="16" y="224"/>
                  </a:cubicBezTo>
                  <a:cubicBezTo>
                    <a:pt x="24" y="224"/>
                    <a:pt x="32" y="231"/>
                    <a:pt x="32" y="240"/>
                  </a:cubicBezTo>
                  <a:close/>
                  <a:moveTo>
                    <a:pt x="34" y="398"/>
                  </a:moveTo>
                  <a:lnTo>
                    <a:pt x="130" y="398"/>
                  </a:lnTo>
                  <a:cubicBezTo>
                    <a:pt x="139" y="398"/>
                    <a:pt x="146" y="405"/>
                    <a:pt x="146" y="414"/>
                  </a:cubicBezTo>
                  <a:cubicBezTo>
                    <a:pt x="146" y="422"/>
                    <a:pt x="139" y="430"/>
                    <a:pt x="130" y="430"/>
                  </a:cubicBezTo>
                  <a:lnTo>
                    <a:pt x="34" y="430"/>
                  </a:lnTo>
                  <a:cubicBezTo>
                    <a:pt x="25" y="430"/>
                    <a:pt x="18" y="422"/>
                    <a:pt x="18" y="414"/>
                  </a:cubicBezTo>
                  <a:cubicBezTo>
                    <a:pt x="18" y="405"/>
                    <a:pt x="25" y="398"/>
                    <a:pt x="34" y="398"/>
                  </a:cubicBezTo>
                  <a:close/>
                  <a:moveTo>
                    <a:pt x="226" y="398"/>
                  </a:moveTo>
                  <a:lnTo>
                    <a:pt x="322" y="398"/>
                  </a:lnTo>
                  <a:cubicBezTo>
                    <a:pt x="331" y="398"/>
                    <a:pt x="338" y="405"/>
                    <a:pt x="338" y="414"/>
                  </a:cubicBezTo>
                  <a:cubicBezTo>
                    <a:pt x="338" y="422"/>
                    <a:pt x="331" y="430"/>
                    <a:pt x="322" y="430"/>
                  </a:cubicBezTo>
                  <a:lnTo>
                    <a:pt x="226" y="430"/>
                  </a:lnTo>
                  <a:cubicBezTo>
                    <a:pt x="217" y="430"/>
                    <a:pt x="210" y="422"/>
                    <a:pt x="210" y="414"/>
                  </a:cubicBezTo>
                  <a:cubicBezTo>
                    <a:pt x="210" y="405"/>
                    <a:pt x="217" y="398"/>
                    <a:pt x="226" y="398"/>
                  </a:cubicBezTo>
                  <a:close/>
                  <a:moveTo>
                    <a:pt x="418" y="398"/>
                  </a:moveTo>
                  <a:lnTo>
                    <a:pt x="514" y="398"/>
                  </a:lnTo>
                  <a:cubicBezTo>
                    <a:pt x="523" y="398"/>
                    <a:pt x="530" y="405"/>
                    <a:pt x="530" y="414"/>
                  </a:cubicBezTo>
                  <a:cubicBezTo>
                    <a:pt x="530" y="422"/>
                    <a:pt x="523" y="430"/>
                    <a:pt x="514" y="430"/>
                  </a:cubicBezTo>
                  <a:lnTo>
                    <a:pt x="418" y="430"/>
                  </a:lnTo>
                  <a:cubicBezTo>
                    <a:pt x="409" y="430"/>
                    <a:pt x="402" y="422"/>
                    <a:pt x="402" y="414"/>
                  </a:cubicBezTo>
                  <a:cubicBezTo>
                    <a:pt x="402" y="405"/>
                    <a:pt x="409" y="398"/>
                    <a:pt x="418" y="398"/>
                  </a:cubicBezTo>
                  <a:close/>
                  <a:moveTo>
                    <a:pt x="610" y="398"/>
                  </a:moveTo>
                  <a:lnTo>
                    <a:pt x="706" y="398"/>
                  </a:lnTo>
                  <a:cubicBezTo>
                    <a:pt x="715" y="398"/>
                    <a:pt x="722" y="405"/>
                    <a:pt x="722" y="414"/>
                  </a:cubicBezTo>
                  <a:cubicBezTo>
                    <a:pt x="722" y="422"/>
                    <a:pt x="715" y="430"/>
                    <a:pt x="706" y="430"/>
                  </a:cubicBezTo>
                  <a:lnTo>
                    <a:pt x="610" y="430"/>
                  </a:lnTo>
                  <a:cubicBezTo>
                    <a:pt x="601" y="430"/>
                    <a:pt x="594" y="422"/>
                    <a:pt x="594" y="414"/>
                  </a:cubicBezTo>
                  <a:cubicBezTo>
                    <a:pt x="594" y="405"/>
                    <a:pt x="601" y="398"/>
                    <a:pt x="610" y="398"/>
                  </a:cubicBezTo>
                  <a:close/>
                  <a:moveTo>
                    <a:pt x="802" y="398"/>
                  </a:moveTo>
                  <a:lnTo>
                    <a:pt x="898" y="398"/>
                  </a:lnTo>
                  <a:cubicBezTo>
                    <a:pt x="907" y="398"/>
                    <a:pt x="914" y="405"/>
                    <a:pt x="914" y="414"/>
                  </a:cubicBezTo>
                  <a:cubicBezTo>
                    <a:pt x="914" y="422"/>
                    <a:pt x="907" y="430"/>
                    <a:pt x="898" y="430"/>
                  </a:cubicBezTo>
                  <a:lnTo>
                    <a:pt x="802" y="430"/>
                  </a:lnTo>
                  <a:cubicBezTo>
                    <a:pt x="793" y="430"/>
                    <a:pt x="786" y="422"/>
                    <a:pt x="786" y="414"/>
                  </a:cubicBezTo>
                  <a:cubicBezTo>
                    <a:pt x="786" y="405"/>
                    <a:pt x="793" y="398"/>
                    <a:pt x="802" y="398"/>
                  </a:cubicBezTo>
                  <a:close/>
                  <a:moveTo>
                    <a:pt x="907" y="342"/>
                  </a:moveTo>
                  <a:lnTo>
                    <a:pt x="907" y="246"/>
                  </a:lnTo>
                  <a:cubicBezTo>
                    <a:pt x="907" y="238"/>
                    <a:pt x="914" y="230"/>
                    <a:pt x="923" y="230"/>
                  </a:cubicBezTo>
                  <a:cubicBezTo>
                    <a:pt x="932" y="230"/>
                    <a:pt x="939" y="238"/>
                    <a:pt x="939" y="246"/>
                  </a:cubicBezTo>
                  <a:lnTo>
                    <a:pt x="939" y="342"/>
                  </a:lnTo>
                  <a:cubicBezTo>
                    <a:pt x="939" y="351"/>
                    <a:pt x="932" y="358"/>
                    <a:pt x="923" y="358"/>
                  </a:cubicBezTo>
                  <a:cubicBezTo>
                    <a:pt x="914" y="358"/>
                    <a:pt x="907" y="351"/>
                    <a:pt x="907" y="342"/>
                  </a:cubicBezTo>
                  <a:close/>
                  <a:moveTo>
                    <a:pt x="907" y="150"/>
                  </a:moveTo>
                  <a:lnTo>
                    <a:pt x="907" y="54"/>
                  </a:lnTo>
                  <a:cubicBezTo>
                    <a:pt x="907" y="46"/>
                    <a:pt x="914" y="38"/>
                    <a:pt x="923" y="38"/>
                  </a:cubicBezTo>
                  <a:cubicBezTo>
                    <a:pt x="932" y="38"/>
                    <a:pt x="939" y="46"/>
                    <a:pt x="939" y="54"/>
                  </a:cubicBezTo>
                  <a:lnTo>
                    <a:pt x="939" y="150"/>
                  </a:lnTo>
                  <a:cubicBezTo>
                    <a:pt x="939" y="159"/>
                    <a:pt x="932" y="166"/>
                    <a:pt x="923" y="166"/>
                  </a:cubicBezTo>
                  <a:cubicBezTo>
                    <a:pt x="914" y="166"/>
                    <a:pt x="907" y="159"/>
                    <a:pt x="907" y="150"/>
                  </a:cubicBezTo>
                  <a:close/>
                  <a:moveTo>
                    <a:pt x="866" y="32"/>
                  </a:moveTo>
                  <a:lnTo>
                    <a:pt x="770" y="32"/>
                  </a:lnTo>
                  <a:cubicBezTo>
                    <a:pt x="761" y="32"/>
                    <a:pt x="754" y="24"/>
                    <a:pt x="754" y="16"/>
                  </a:cubicBezTo>
                  <a:cubicBezTo>
                    <a:pt x="754" y="7"/>
                    <a:pt x="761" y="0"/>
                    <a:pt x="770" y="0"/>
                  </a:cubicBezTo>
                  <a:lnTo>
                    <a:pt x="866" y="0"/>
                  </a:lnTo>
                  <a:cubicBezTo>
                    <a:pt x="874" y="0"/>
                    <a:pt x="882" y="7"/>
                    <a:pt x="882" y="16"/>
                  </a:cubicBezTo>
                  <a:cubicBezTo>
                    <a:pt x="882" y="24"/>
                    <a:pt x="874" y="32"/>
                    <a:pt x="866" y="32"/>
                  </a:cubicBezTo>
                  <a:close/>
                  <a:moveTo>
                    <a:pt x="674" y="32"/>
                  </a:moveTo>
                  <a:lnTo>
                    <a:pt x="578" y="32"/>
                  </a:lnTo>
                  <a:cubicBezTo>
                    <a:pt x="569" y="32"/>
                    <a:pt x="562" y="24"/>
                    <a:pt x="562" y="16"/>
                  </a:cubicBezTo>
                  <a:cubicBezTo>
                    <a:pt x="562" y="7"/>
                    <a:pt x="569" y="0"/>
                    <a:pt x="578" y="0"/>
                  </a:cubicBezTo>
                  <a:lnTo>
                    <a:pt x="674" y="0"/>
                  </a:lnTo>
                  <a:cubicBezTo>
                    <a:pt x="682" y="0"/>
                    <a:pt x="690" y="7"/>
                    <a:pt x="690" y="16"/>
                  </a:cubicBezTo>
                  <a:cubicBezTo>
                    <a:pt x="690" y="24"/>
                    <a:pt x="682" y="32"/>
                    <a:pt x="674" y="32"/>
                  </a:cubicBezTo>
                  <a:close/>
                  <a:moveTo>
                    <a:pt x="482" y="32"/>
                  </a:moveTo>
                  <a:lnTo>
                    <a:pt x="386" y="32"/>
                  </a:lnTo>
                  <a:cubicBezTo>
                    <a:pt x="377" y="32"/>
                    <a:pt x="370" y="24"/>
                    <a:pt x="370" y="16"/>
                  </a:cubicBezTo>
                  <a:cubicBezTo>
                    <a:pt x="370" y="7"/>
                    <a:pt x="377" y="0"/>
                    <a:pt x="386" y="0"/>
                  </a:cubicBezTo>
                  <a:lnTo>
                    <a:pt x="482" y="0"/>
                  </a:lnTo>
                  <a:cubicBezTo>
                    <a:pt x="490" y="0"/>
                    <a:pt x="498" y="7"/>
                    <a:pt x="498" y="16"/>
                  </a:cubicBezTo>
                  <a:cubicBezTo>
                    <a:pt x="498" y="24"/>
                    <a:pt x="490" y="32"/>
                    <a:pt x="482" y="32"/>
                  </a:cubicBezTo>
                  <a:close/>
                  <a:moveTo>
                    <a:pt x="290" y="32"/>
                  </a:moveTo>
                  <a:lnTo>
                    <a:pt x="194" y="32"/>
                  </a:lnTo>
                  <a:cubicBezTo>
                    <a:pt x="185" y="32"/>
                    <a:pt x="178" y="24"/>
                    <a:pt x="178" y="16"/>
                  </a:cubicBezTo>
                  <a:cubicBezTo>
                    <a:pt x="178" y="7"/>
                    <a:pt x="185" y="0"/>
                    <a:pt x="194" y="0"/>
                  </a:cubicBezTo>
                  <a:lnTo>
                    <a:pt x="290" y="0"/>
                  </a:lnTo>
                  <a:cubicBezTo>
                    <a:pt x="298" y="0"/>
                    <a:pt x="306" y="7"/>
                    <a:pt x="306" y="16"/>
                  </a:cubicBezTo>
                  <a:cubicBezTo>
                    <a:pt x="306" y="24"/>
                    <a:pt x="298" y="32"/>
                    <a:pt x="290" y="32"/>
                  </a:cubicBezTo>
                  <a:close/>
                  <a:moveTo>
                    <a:pt x="98" y="32"/>
                  </a:moveTo>
                  <a:lnTo>
                    <a:pt x="16" y="32"/>
                  </a:lnTo>
                  <a:cubicBezTo>
                    <a:pt x="7" y="32"/>
                    <a:pt x="0" y="24"/>
                    <a:pt x="0" y="16"/>
                  </a:cubicBezTo>
                  <a:cubicBezTo>
                    <a:pt x="0" y="7"/>
                    <a:pt x="7" y="0"/>
                    <a:pt x="16" y="0"/>
                  </a:cubicBezTo>
                  <a:lnTo>
                    <a:pt x="98" y="0"/>
                  </a:lnTo>
                  <a:cubicBezTo>
                    <a:pt x="106" y="0"/>
                    <a:pt x="114" y="7"/>
                    <a:pt x="114" y="16"/>
                  </a:cubicBezTo>
                  <a:cubicBezTo>
                    <a:pt x="114" y="24"/>
                    <a:pt x="106" y="32"/>
                    <a:pt x="98" y="32"/>
                  </a:cubicBezTo>
                  <a:close/>
                </a:path>
              </a:pathLst>
            </a:custGeom>
            <a:solidFill>
              <a:srgbClr val="9DBB61"/>
            </a:solidFill>
            <a:ln w="1588" cap="flat">
              <a:solidFill>
                <a:srgbClr val="9DBB6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0" name="Rectangle 47"/>
            <p:cNvSpPr>
              <a:spLocks noChangeArrowheads="1"/>
            </p:cNvSpPr>
            <p:nvPr/>
          </p:nvSpPr>
          <p:spPr bwMode="auto">
            <a:xfrm>
              <a:off x="2192" y="2958"/>
              <a:ext cx="256"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defRPr>
                  <a:solidFill>
                    <a:schemeClr val="tx1"/>
                  </a:solidFill>
                  <a:latin typeface="Arial" panose="020B0604020202020204" pitchFamily="34" charset="0"/>
                </a:defRPr>
              </a:lvl1pPr>
              <a:lvl2pPr eaLnBrk="0" fontAlgn="base" hangingPunct="0">
                <a:defRPr>
                  <a:solidFill>
                    <a:schemeClr val="tx1"/>
                  </a:solidFill>
                  <a:latin typeface="Arial" panose="020B0604020202020204" pitchFamily="34" charset="0"/>
                </a:defRPr>
              </a:lvl2pPr>
              <a:lvl3pPr eaLnBrk="0" fontAlgn="base" hangingPunct="0">
                <a:defRPr>
                  <a:solidFill>
                    <a:schemeClr val="tx1"/>
                  </a:solidFill>
                  <a:latin typeface="Arial" panose="020B0604020202020204" pitchFamily="34" charset="0"/>
                </a:defRPr>
              </a:lvl3pPr>
              <a:lvl4pPr eaLnBrk="0" fontAlgn="base" hangingPunct="0">
                <a:defRPr>
                  <a:solidFill>
                    <a:schemeClr val="tx1"/>
                  </a:solidFill>
                  <a:latin typeface="Arial" panose="020B0604020202020204" pitchFamily="34" charset="0"/>
                </a:defRPr>
              </a:lvl4pPr>
              <a:lvl5pPr eaLnBrk="0" fontAlgn="base"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smtClean="0">
                  <a:ln>
                    <a:noFill/>
                  </a:ln>
                  <a:solidFill>
                    <a:srgbClr val="000000"/>
                  </a:solidFill>
                  <a:effectLst/>
                  <a:latin typeface="+mn-lt"/>
                </a:rPr>
                <a:t>MCU</a:t>
              </a:r>
              <a:endParaRPr kumimoji="0" lang="zh-CN" altLang="zh-CN" sz="1800" b="0" i="0" u="none" strike="noStrike" cap="none" normalizeH="0" baseline="0" smtClean="0">
                <a:ln>
                  <a:noFill/>
                </a:ln>
                <a:solidFill>
                  <a:schemeClr val="tx1"/>
                </a:solidFill>
                <a:effectLst/>
                <a:latin typeface="+mn-lt"/>
              </a:endParaRPr>
            </a:p>
          </p:txBody>
        </p:sp>
      </p:grpSp>
      <p:sp>
        <p:nvSpPr>
          <p:cNvPr id="51" name="矩形 50"/>
          <p:cNvSpPr/>
          <p:nvPr/>
        </p:nvSpPr>
        <p:spPr bwMode="auto">
          <a:xfrm>
            <a:off x="1594800" y="1628800"/>
            <a:ext cx="3097044" cy="473539"/>
          </a:xfrm>
          <a:prstGeom prst="rect">
            <a:avLst/>
          </a:prstGeom>
          <a:solidFill>
            <a:srgbClr val="00B0F0"/>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bg1"/>
                </a:solidFill>
                <a:effectLst/>
              </a:rPr>
              <a:t>行业应用</a:t>
            </a:r>
          </a:p>
        </p:txBody>
      </p:sp>
      <p:sp>
        <p:nvSpPr>
          <p:cNvPr id="52" name="矩形 51"/>
          <p:cNvSpPr/>
          <p:nvPr/>
        </p:nvSpPr>
        <p:spPr bwMode="auto">
          <a:xfrm>
            <a:off x="3071664" y="2318363"/>
            <a:ext cx="1854237" cy="390557"/>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lang="en-US" altLang="zh-CN" sz="1400" smtClean="0">
                <a:solidFill>
                  <a:srgbClr val="C7000B"/>
                </a:solidFill>
              </a:rPr>
              <a:t>1.</a:t>
            </a:r>
            <a:r>
              <a:rPr lang="zh-CN" altLang="en-US" sz="1400" smtClean="0">
                <a:solidFill>
                  <a:srgbClr val="C7000B"/>
                </a:solidFill>
              </a:rPr>
              <a:t>固件</a:t>
            </a:r>
            <a:r>
              <a:rPr lang="en-US" altLang="zh-CN" sz="1400" smtClean="0">
                <a:solidFill>
                  <a:srgbClr val="C7000B"/>
                </a:solidFill>
              </a:rPr>
              <a:t>/</a:t>
            </a:r>
            <a:r>
              <a:rPr lang="zh-CN" altLang="en-US" sz="1400" smtClean="0">
                <a:solidFill>
                  <a:srgbClr val="C7000B"/>
                </a:solidFill>
              </a:rPr>
              <a:t>软件升级操作</a:t>
            </a:r>
            <a:endParaRPr kumimoji="0" lang="zh-CN" altLang="en-US" sz="1400" b="0" i="0" u="none" strike="noStrike" cap="none" normalizeH="0" baseline="0" smtClean="0">
              <a:ln>
                <a:noFill/>
              </a:ln>
              <a:solidFill>
                <a:srgbClr val="C7000B"/>
              </a:solidFill>
              <a:effectLst/>
            </a:endParaRPr>
          </a:p>
        </p:txBody>
      </p:sp>
      <p:sp>
        <p:nvSpPr>
          <p:cNvPr id="53" name="矩形 52"/>
          <p:cNvSpPr/>
          <p:nvPr/>
        </p:nvSpPr>
        <p:spPr bwMode="auto">
          <a:xfrm>
            <a:off x="965441" y="4171617"/>
            <a:ext cx="1622388" cy="468052"/>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C7000B"/>
                </a:solidFill>
                <a:effectLst/>
              </a:rPr>
              <a:t>2.LWM2M</a:t>
            </a:r>
            <a:r>
              <a:rPr kumimoji="0" lang="zh-CN" altLang="en-US" sz="1200" b="0" i="0" u="none" strike="noStrike" cap="none" normalizeH="0" baseline="0" smtClean="0">
                <a:ln>
                  <a:noFill/>
                </a:ln>
                <a:solidFill>
                  <a:srgbClr val="C7000B"/>
                </a:solidFill>
                <a:effectLst/>
              </a:rPr>
              <a:t>协议接口</a:t>
            </a:r>
          </a:p>
        </p:txBody>
      </p:sp>
      <p:sp>
        <p:nvSpPr>
          <p:cNvPr id="54" name="矩形 53"/>
          <p:cNvSpPr/>
          <p:nvPr/>
        </p:nvSpPr>
        <p:spPr bwMode="auto">
          <a:xfrm>
            <a:off x="3467708" y="4149080"/>
            <a:ext cx="1584176" cy="39604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C7000B"/>
                </a:solidFill>
                <a:effectLst/>
              </a:rPr>
              <a:t>3.PCP</a:t>
            </a:r>
            <a:r>
              <a:rPr kumimoji="0" lang="zh-CN" altLang="en-US" sz="1400" b="0" i="0" u="none" strike="noStrike" cap="none" normalizeH="0" baseline="0" smtClean="0">
                <a:ln>
                  <a:noFill/>
                </a:ln>
                <a:solidFill>
                  <a:srgbClr val="C7000B"/>
                </a:solidFill>
                <a:effectLst/>
              </a:rPr>
              <a:t>协议接口</a:t>
            </a:r>
          </a:p>
        </p:txBody>
      </p:sp>
    </p:spTree>
    <p:extLst>
      <p:ext uri="{BB962C8B-B14F-4D97-AF65-F5344CB8AC3E}">
        <p14:creationId xmlns:p14="http://schemas.microsoft.com/office/powerpoint/2010/main" val="21536058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设备批操作</a:t>
            </a:r>
          </a:p>
        </p:txBody>
      </p:sp>
      <p:sp>
        <p:nvSpPr>
          <p:cNvPr id="3" name="文本框 2"/>
          <p:cNvSpPr txBox="1"/>
          <p:nvPr/>
        </p:nvSpPr>
        <p:spPr bwMode="auto">
          <a:xfrm>
            <a:off x="5555940" y="1409426"/>
            <a:ext cx="5796644" cy="4032448"/>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defPPr>
              <a:defRPr lang="zh-CN"/>
            </a:defPPr>
            <a:lvl1pPr marL="0" indent="0" algn="just" defTabSz="801688" eaLnBrk="1" fontAlgn="base" hangingPunct="1">
              <a:lnSpc>
                <a:spcPct val="140000"/>
              </a:lnSpc>
              <a:spcBef>
                <a:spcPct val="30000"/>
              </a:spcBef>
              <a:buClr>
                <a:schemeClr val="bg1">
                  <a:lumMod val="50000"/>
                </a:schemeClr>
              </a:buClr>
              <a:buSzPct val="60000"/>
              <a:buFont typeface="Wingdings" pitchFamily="2" charset="2"/>
              <a:buNone/>
              <a:defRPr sz="2200" kern="0">
                <a:latin typeface="+mn-ea"/>
                <a:ea typeface="+mn-ea"/>
                <a:cs typeface="Arial" panose="020B0604020202020204" pitchFamily="34" charset="0"/>
              </a:defRPr>
            </a:lvl1pPr>
            <a:lvl2pPr marL="654050" indent="-252413" defTabSz="801688" eaLnBrk="1" fontAlgn="base" hangingPunct="1">
              <a:lnSpc>
                <a:spcPct val="140000"/>
              </a:lnSpc>
              <a:spcBef>
                <a:spcPct val="30000"/>
              </a:spcBef>
              <a:buClr>
                <a:schemeClr val="tx1"/>
              </a:buClr>
              <a:buSzPct val="50000"/>
              <a:buFont typeface="Wingdings" pitchFamily="2" charset="2"/>
              <a:buChar char="p"/>
              <a:defRPr sz="2000">
                <a:latin typeface="+mn-lt"/>
                <a:ea typeface="+mn-ea"/>
              </a:defRPr>
            </a:lvl2pPr>
            <a:lvl3pPr marL="1003300" indent="-201613" defTabSz="801688" eaLnBrk="1" fontAlgn="base" hangingPunct="1">
              <a:lnSpc>
                <a:spcPct val="140000"/>
              </a:lnSpc>
              <a:spcBef>
                <a:spcPct val="30000"/>
              </a:spcBef>
              <a:buSzPct val="50000"/>
              <a:buFont typeface="Wingdings" pitchFamily="2" charset="2"/>
              <a:buChar char="n"/>
              <a:defRPr>
                <a:latin typeface="FrutigerNext LT Light" pitchFamily="34" charset="0"/>
                <a:ea typeface="+mn-ea"/>
              </a:defRPr>
            </a:lvl3pPr>
            <a:lvl4pPr marL="1400175" indent="-198438" defTabSz="801688" eaLnBrk="1" fontAlgn="base" hangingPunct="1">
              <a:lnSpc>
                <a:spcPct val="140000"/>
              </a:lnSpc>
              <a:spcBef>
                <a:spcPct val="30000"/>
              </a:spcBef>
              <a:buChar char="–"/>
              <a:defRPr sz="1600">
                <a:latin typeface="+mj-lt"/>
                <a:ea typeface="+mn-ea"/>
              </a:defRPr>
            </a:lvl4pPr>
            <a:lvl5pPr marL="1801813" indent="-201613" defTabSz="801688" eaLnBrk="1" fontAlgn="base" hangingPunct="1">
              <a:lnSpc>
                <a:spcPct val="140000"/>
              </a:lnSpc>
              <a:spcBef>
                <a:spcPct val="30000"/>
              </a:spcBef>
              <a:buFont typeface="FrutigerNext LT Medium" pitchFamily="34" charset="0"/>
              <a:buChar char="~"/>
              <a:defRPr sz="1600">
                <a:latin typeface="+mj-lt"/>
                <a:ea typeface="+mn-ea"/>
              </a:defRPr>
            </a:lvl5pPr>
            <a:lvl6pPr marL="2259013" indent="-201613" defTabSz="801688" fontAlgn="base">
              <a:lnSpc>
                <a:spcPct val="140000"/>
              </a:lnSpc>
              <a:spcBef>
                <a:spcPct val="30000"/>
              </a:spcBef>
              <a:spcAft>
                <a:spcPct val="0"/>
              </a:spcAft>
              <a:buFont typeface="FrutigerNext LT Medium" pitchFamily="34" charset="0"/>
              <a:buChar char="~"/>
              <a:defRPr sz="1600">
                <a:latin typeface="+mj-lt"/>
                <a:ea typeface="+mn-ea"/>
              </a:defRPr>
            </a:lvl6pPr>
            <a:lvl7pPr marL="2716213" indent="-201613" defTabSz="801688" fontAlgn="base">
              <a:lnSpc>
                <a:spcPct val="140000"/>
              </a:lnSpc>
              <a:spcBef>
                <a:spcPct val="30000"/>
              </a:spcBef>
              <a:spcAft>
                <a:spcPct val="0"/>
              </a:spcAft>
              <a:buFont typeface="FrutigerNext LT Medium" pitchFamily="34" charset="0"/>
              <a:buChar char="~"/>
              <a:defRPr sz="1600">
                <a:latin typeface="+mj-lt"/>
                <a:ea typeface="+mn-ea"/>
              </a:defRPr>
            </a:lvl7pPr>
            <a:lvl8pPr marL="3173413" indent="-201613" defTabSz="801688" fontAlgn="base">
              <a:lnSpc>
                <a:spcPct val="140000"/>
              </a:lnSpc>
              <a:spcBef>
                <a:spcPct val="30000"/>
              </a:spcBef>
              <a:spcAft>
                <a:spcPct val="0"/>
              </a:spcAft>
              <a:buFont typeface="FrutigerNext LT Medium" pitchFamily="34" charset="0"/>
              <a:buChar char="~"/>
              <a:defRPr sz="1600">
                <a:latin typeface="+mj-lt"/>
                <a:ea typeface="+mn-ea"/>
              </a:defRPr>
            </a:lvl8pPr>
            <a:lvl9pPr marL="3630613" indent="-201613" defTabSz="801688" fontAlgn="base">
              <a:lnSpc>
                <a:spcPct val="140000"/>
              </a:lnSpc>
              <a:spcBef>
                <a:spcPct val="30000"/>
              </a:spcBef>
              <a:spcAft>
                <a:spcPct val="0"/>
              </a:spcAft>
              <a:buFont typeface="FrutigerNext LT Medium" pitchFamily="34" charset="0"/>
              <a:buChar char="~"/>
              <a:defRPr sz="1600">
                <a:latin typeface="+mj-lt"/>
                <a:ea typeface="+mn-ea"/>
              </a:defRPr>
            </a:lvl9pPr>
          </a:lstStyle>
          <a:p>
            <a:r>
              <a:rPr lang="en-US" altLang="zh-CN" sz="1800" dirty="0" smtClean="0">
                <a:latin typeface="+mn-lt"/>
              </a:rPr>
              <a:t>IoT</a:t>
            </a:r>
            <a:r>
              <a:rPr lang="zh-CN" altLang="en-US" sz="1800" dirty="0" smtClean="0">
                <a:latin typeface="+mn-lt"/>
              </a:rPr>
              <a:t>平台</a:t>
            </a:r>
            <a:r>
              <a:rPr lang="zh-CN" altLang="en-US" sz="1800" dirty="0">
                <a:latin typeface="+mn-lt"/>
              </a:rPr>
              <a:t>支持对设备的批量</a:t>
            </a:r>
            <a:r>
              <a:rPr lang="zh-CN" altLang="en-US" sz="1800" dirty="0" smtClean="0">
                <a:latin typeface="+mn-lt"/>
              </a:rPr>
              <a:t>操作：</a:t>
            </a:r>
            <a:endParaRPr lang="zh-CN" altLang="en-US" sz="1800" dirty="0">
              <a:latin typeface="+mn-lt"/>
            </a:endParaRPr>
          </a:p>
          <a:p>
            <a:pPr marL="285750" indent="-285750">
              <a:buFont typeface="Wingdings" panose="05000000000000000000" pitchFamily="2" charset="2"/>
              <a:buChar char="l"/>
            </a:pPr>
            <a:r>
              <a:rPr lang="zh-CN" altLang="en-US" sz="1800" b="1" dirty="0" smtClean="0">
                <a:solidFill>
                  <a:srgbClr val="C7000B"/>
                </a:solidFill>
                <a:latin typeface="+mn-lt"/>
              </a:rPr>
              <a:t>批量</a:t>
            </a:r>
            <a:r>
              <a:rPr lang="zh-CN" altLang="en-US" sz="1800" b="1" dirty="0">
                <a:solidFill>
                  <a:srgbClr val="C7000B"/>
                </a:solidFill>
                <a:latin typeface="+mn-lt"/>
              </a:rPr>
              <a:t>注册设备</a:t>
            </a:r>
            <a:r>
              <a:rPr lang="zh-CN" altLang="en-US" sz="1800" dirty="0">
                <a:latin typeface="+mn-lt"/>
              </a:rPr>
              <a:t>：因注册设备数量过多而导致注册时间太长，可采用批量注册的方式注册设备</a:t>
            </a:r>
            <a:r>
              <a:rPr lang="zh-CN" altLang="en-US" sz="1800" dirty="0" smtClean="0">
                <a:latin typeface="+mn-lt"/>
              </a:rPr>
              <a:t>。当前仅支持通过控制台批量注册。</a:t>
            </a:r>
            <a:endParaRPr lang="zh-CN" altLang="en-US" sz="1800" dirty="0">
              <a:latin typeface="+mn-lt"/>
            </a:endParaRPr>
          </a:p>
          <a:p>
            <a:pPr marL="285750" indent="-285750">
              <a:buFont typeface="Wingdings" panose="05000000000000000000" pitchFamily="2" charset="2"/>
              <a:buChar char="l"/>
            </a:pPr>
            <a:r>
              <a:rPr lang="zh-CN" altLang="en-US" sz="1800" b="1" dirty="0" smtClean="0">
                <a:solidFill>
                  <a:srgbClr val="C7000B"/>
                </a:solidFill>
                <a:latin typeface="+mn-lt"/>
              </a:rPr>
              <a:t>批量软固件升级</a:t>
            </a:r>
            <a:r>
              <a:rPr lang="zh-CN" altLang="en-US" sz="1800" dirty="0" smtClean="0">
                <a:latin typeface="+mn-lt"/>
              </a:rPr>
              <a:t>：当</a:t>
            </a:r>
            <a:r>
              <a:rPr lang="en-US" altLang="zh-CN" sz="1800" dirty="0" smtClean="0">
                <a:latin typeface="+mn-lt"/>
              </a:rPr>
              <a:t>IoT</a:t>
            </a:r>
            <a:r>
              <a:rPr lang="zh-CN" altLang="en-US" sz="1800" dirty="0" smtClean="0">
                <a:latin typeface="+mn-lt"/>
              </a:rPr>
              <a:t>平台需要对批量设备进行软固件升级时，可创建批量软固件升级任务。</a:t>
            </a:r>
            <a:endParaRPr lang="zh-CN" altLang="en-US" sz="1800" dirty="0">
              <a:latin typeface="+mn-lt"/>
            </a:endParaRPr>
          </a:p>
        </p:txBody>
      </p:sp>
      <p:sp>
        <p:nvSpPr>
          <p:cNvPr id="5" name="矩形 4"/>
          <p:cNvSpPr/>
          <p:nvPr/>
        </p:nvSpPr>
        <p:spPr bwMode="auto">
          <a:xfrm>
            <a:off x="2531604" y="1403455"/>
            <a:ext cx="1368152" cy="401531"/>
          </a:xfrm>
          <a:prstGeom prst="rect">
            <a:avLst/>
          </a:prstGeom>
          <a:solidFill>
            <a:srgbClr val="4BACC6"/>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bg1"/>
                </a:solidFill>
                <a:effectLst/>
              </a:rPr>
              <a:t>行业应用</a:t>
            </a:r>
          </a:p>
        </p:txBody>
      </p:sp>
      <p:sp>
        <p:nvSpPr>
          <p:cNvPr id="38" name="AutoShape 41"/>
          <p:cNvSpPr>
            <a:spLocks noChangeAspect="1" noChangeArrowheads="1" noTextEdit="1"/>
          </p:cNvSpPr>
          <p:nvPr/>
        </p:nvSpPr>
        <p:spPr bwMode="auto">
          <a:xfrm>
            <a:off x="1355725" y="1265410"/>
            <a:ext cx="3768725" cy="440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52"/>
          <p:cNvSpPr>
            <a:spLocks noEditPoints="1"/>
          </p:cNvSpPr>
          <p:nvPr/>
        </p:nvSpPr>
        <p:spPr bwMode="auto">
          <a:xfrm>
            <a:off x="2262188" y="3197397"/>
            <a:ext cx="974725" cy="1046162"/>
          </a:xfrm>
          <a:custGeom>
            <a:avLst/>
            <a:gdLst>
              <a:gd name="T0" fmla="*/ 946 w 1022"/>
              <a:gd name="T1" fmla="*/ 62 h 1097"/>
              <a:gd name="T2" fmla="*/ 965 w 1022"/>
              <a:gd name="T3" fmla="*/ 79 h 1097"/>
              <a:gd name="T4" fmla="*/ 1017 w 1022"/>
              <a:gd name="T5" fmla="*/ 5 h 1097"/>
              <a:gd name="T6" fmla="*/ 894 w 1022"/>
              <a:gd name="T7" fmla="*/ 118 h 1097"/>
              <a:gd name="T8" fmla="*/ 842 w 1022"/>
              <a:gd name="T9" fmla="*/ 192 h 1097"/>
              <a:gd name="T10" fmla="*/ 913 w 1022"/>
              <a:gd name="T11" fmla="*/ 135 h 1097"/>
              <a:gd name="T12" fmla="*/ 894 w 1022"/>
              <a:gd name="T13" fmla="*/ 118 h 1097"/>
              <a:gd name="T14" fmla="*/ 737 w 1022"/>
              <a:gd name="T15" fmla="*/ 287 h 1097"/>
              <a:gd name="T16" fmla="*/ 756 w 1022"/>
              <a:gd name="T17" fmla="*/ 304 h 1097"/>
              <a:gd name="T18" fmla="*/ 807 w 1022"/>
              <a:gd name="T19" fmla="*/ 230 h 1097"/>
              <a:gd name="T20" fmla="*/ 685 w 1022"/>
              <a:gd name="T21" fmla="*/ 343 h 1097"/>
              <a:gd name="T22" fmla="*/ 633 w 1022"/>
              <a:gd name="T23" fmla="*/ 417 h 1097"/>
              <a:gd name="T24" fmla="*/ 704 w 1022"/>
              <a:gd name="T25" fmla="*/ 360 h 1097"/>
              <a:gd name="T26" fmla="*/ 685 w 1022"/>
              <a:gd name="T27" fmla="*/ 343 h 1097"/>
              <a:gd name="T28" fmla="*/ 528 w 1022"/>
              <a:gd name="T29" fmla="*/ 512 h 1097"/>
              <a:gd name="T30" fmla="*/ 547 w 1022"/>
              <a:gd name="T31" fmla="*/ 529 h 1097"/>
              <a:gd name="T32" fmla="*/ 598 w 1022"/>
              <a:gd name="T33" fmla="*/ 455 h 1097"/>
              <a:gd name="T34" fmla="*/ 476 w 1022"/>
              <a:gd name="T35" fmla="*/ 568 h 1097"/>
              <a:gd name="T36" fmla="*/ 424 w 1022"/>
              <a:gd name="T37" fmla="*/ 642 h 1097"/>
              <a:gd name="T38" fmla="*/ 494 w 1022"/>
              <a:gd name="T39" fmla="*/ 585 h 1097"/>
              <a:gd name="T40" fmla="*/ 476 w 1022"/>
              <a:gd name="T41" fmla="*/ 568 h 1097"/>
              <a:gd name="T42" fmla="*/ 319 w 1022"/>
              <a:gd name="T43" fmla="*/ 737 h 1097"/>
              <a:gd name="T44" fmla="*/ 337 w 1022"/>
              <a:gd name="T45" fmla="*/ 754 h 1097"/>
              <a:gd name="T46" fmla="*/ 389 w 1022"/>
              <a:gd name="T47" fmla="*/ 680 h 1097"/>
              <a:gd name="T48" fmla="*/ 266 w 1022"/>
              <a:gd name="T49" fmla="*/ 793 h 1097"/>
              <a:gd name="T50" fmla="*/ 215 w 1022"/>
              <a:gd name="T51" fmla="*/ 867 h 1097"/>
              <a:gd name="T52" fmla="*/ 285 w 1022"/>
              <a:gd name="T53" fmla="*/ 810 h 1097"/>
              <a:gd name="T54" fmla="*/ 266 w 1022"/>
              <a:gd name="T55" fmla="*/ 793 h 1097"/>
              <a:gd name="T56" fmla="*/ 109 w 1022"/>
              <a:gd name="T57" fmla="*/ 962 h 1097"/>
              <a:gd name="T58" fmla="*/ 128 w 1022"/>
              <a:gd name="T59" fmla="*/ 979 h 1097"/>
              <a:gd name="T60" fmla="*/ 180 w 1022"/>
              <a:gd name="T61" fmla="*/ 905 h 1097"/>
              <a:gd name="T62" fmla="*/ 57 w 1022"/>
              <a:gd name="T63" fmla="*/ 1018 h 1097"/>
              <a:gd name="T64" fmla="*/ 6 w 1022"/>
              <a:gd name="T65" fmla="*/ 1092 h 1097"/>
              <a:gd name="T66" fmla="*/ 76 w 1022"/>
              <a:gd name="T67" fmla="*/ 1035 h 1097"/>
              <a:gd name="T68" fmla="*/ 57 w 1022"/>
              <a:gd name="T69" fmla="*/ 1018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22" h="1097">
                <a:moveTo>
                  <a:pt x="999" y="6"/>
                </a:moveTo>
                <a:lnTo>
                  <a:pt x="946" y="62"/>
                </a:lnTo>
                <a:cubicBezTo>
                  <a:pt x="941" y="67"/>
                  <a:pt x="942" y="75"/>
                  <a:pt x="947" y="80"/>
                </a:cubicBezTo>
                <a:cubicBezTo>
                  <a:pt x="952" y="85"/>
                  <a:pt x="960" y="84"/>
                  <a:pt x="965" y="79"/>
                </a:cubicBezTo>
                <a:lnTo>
                  <a:pt x="1017" y="23"/>
                </a:lnTo>
                <a:cubicBezTo>
                  <a:pt x="1022" y="18"/>
                  <a:pt x="1022" y="10"/>
                  <a:pt x="1017" y="5"/>
                </a:cubicBezTo>
                <a:cubicBezTo>
                  <a:pt x="1011" y="0"/>
                  <a:pt x="1003" y="0"/>
                  <a:pt x="999" y="6"/>
                </a:cubicBezTo>
                <a:close/>
                <a:moveTo>
                  <a:pt x="894" y="118"/>
                </a:moveTo>
                <a:lnTo>
                  <a:pt x="842" y="174"/>
                </a:lnTo>
                <a:cubicBezTo>
                  <a:pt x="837" y="179"/>
                  <a:pt x="837" y="188"/>
                  <a:pt x="842" y="192"/>
                </a:cubicBezTo>
                <a:cubicBezTo>
                  <a:pt x="848" y="197"/>
                  <a:pt x="856" y="197"/>
                  <a:pt x="860" y="192"/>
                </a:cubicBezTo>
                <a:lnTo>
                  <a:pt x="913" y="135"/>
                </a:lnTo>
                <a:cubicBezTo>
                  <a:pt x="918" y="130"/>
                  <a:pt x="917" y="122"/>
                  <a:pt x="912" y="117"/>
                </a:cubicBezTo>
                <a:cubicBezTo>
                  <a:pt x="907" y="113"/>
                  <a:pt x="899" y="113"/>
                  <a:pt x="894" y="118"/>
                </a:cubicBezTo>
                <a:close/>
                <a:moveTo>
                  <a:pt x="789" y="231"/>
                </a:moveTo>
                <a:lnTo>
                  <a:pt x="737" y="287"/>
                </a:lnTo>
                <a:cubicBezTo>
                  <a:pt x="732" y="292"/>
                  <a:pt x="733" y="300"/>
                  <a:pt x="738" y="305"/>
                </a:cubicBezTo>
                <a:cubicBezTo>
                  <a:pt x="743" y="310"/>
                  <a:pt x="751" y="309"/>
                  <a:pt x="756" y="304"/>
                </a:cubicBezTo>
                <a:lnTo>
                  <a:pt x="808" y="248"/>
                </a:lnTo>
                <a:cubicBezTo>
                  <a:pt x="813" y="243"/>
                  <a:pt x="813" y="235"/>
                  <a:pt x="807" y="230"/>
                </a:cubicBezTo>
                <a:cubicBezTo>
                  <a:pt x="802" y="225"/>
                  <a:pt x="794" y="225"/>
                  <a:pt x="789" y="231"/>
                </a:cubicBezTo>
                <a:close/>
                <a:moveTo>
                  <a:pt x="685" y="343"/>
                </a:moveTo>
                <a:lnTo>
                  <a:pt x="632" y="399"/>
                </a:lnTo>
                <a:cubicBezTo>
                  <a:pt x="628" y="404"/>
                  <a:pt x="628" y="413"/>
                  <a:pt x="633" y="417"/>
                </a:cubicBezTo>
                <a:cubicBezTo>
                  <a:pt x="638" y="422"/>
                  <a:pt x="646" y="422"/>
                  <a:pt x="651" y="417"/>
                </a:cubicBezTo>
                <a:lnTo>
                  <a:pt x="704" y="360"/>
                </a:lnTo>
                <a:cubicBezTo>
                  <a:pt x="708" y="355"/>
                  <a:pt x="708" y="347"/>
                  <a:pt x="703" y="342"/>
                </a:cubicBezTo>
                <a:cubicBezTo>
                  <a:pt x="698" y="338"/>
                  <a:pt x="690" y="338"/>
                  <a:pt x="685" y="343"/>
                </a:cubicBezTo>
                <a:close/>
                <a:moveTo>
                  <a:pt x="580" y="455"/>
                </a:moveTo>
                <a:lnTo>
                  <a:pt x="528" y="512"/>
                </a:lnTo>
                <a:cubicBezTo>
                  <a:pt x="523" y="517"/>
                  <a:pt x="523" y="525"/>
                  <a:pt x="529" y="530"/>
                </a:cubicBezTo>
                <a:cubicBezTo>
                  <a:pt x="534" y="535"/>
                  <a:pt x="542" y="534"/>
                  <a:pt x="547" y="529"/>
                </a:cubicBezTo>
                <a:lnTo>
                  <a:pt x="599" y="473"/>
                </a:lnTo>
                <a:cubicBezTo>
                  <a:pt x="604" y="468"/>
                  <a:pt x="603" y="460"/>
                  <a:pt x="598" y="455"/>
                </a:cubicBezTo>
                <a:cubicBezTo>
                  <a:pt x="593" y="450"/>
                  <a:pt x="585" y="450"/>
                  <a:pt x="580" y="455"/>
                </a:cubicBezTo>
                <a:close/>
                <a:moveTo>
                  <a:pt x="476" y="568"/>
                </a:moveTo>
                <a:lnTo>
                  <a:pt x="423" y="624"/>
                </a:lnTo>
                <a:cubicBezTo>
                  <a:pt x="418" y="629"/>
                  <a:pt x="419" y="637"/>
                  <a:pt x="424" y="642"/>
                </a:cubicBezTo>
                <a:cubicBezTo>
                  <a:pt x="429" y="647"/>
                  <a:pt x="437" y="647"/>
                  <a:pt x="442" y="642"/>
                </a:cubicBezTo>
                <a:lnTo>
                  <a:pt x="494" y="585"/>
                </a:lnTo>
                <a:cubicBezTo>
                  <a:pt x="499" y="580"/>
                  <a:pt x="499" y="572"/>
                  <a:pt x="494" y="567"/>
                </a:cubicBezTo>
                <a:cubicBezTo>
                  <a:pt x="488" y="562"/>
                  <a:pt x="480" y="563"/>
                  <a:pt x="476" y="568"/>
                </a:cubicBezTo>
                <a:close/>
                <a:moveTo>
                  <a:pt x="371" y="680"/>
                </a:moveTo>
                <a:lnTo>
                  <a:pt x="319" y="737"/>
                </a:lnTo>
                <a:cubicBezTo>
                  <a:pt x="314" y="742"/>
                  <a:pt x="314" y="750"/>
                  <a:pt x="319" y="755"/>
                </a:cubicBezTo>
                <a:cubicBezTo>
                  <a:pt x="324" y="760"/>
                  <a:pt x="333" y="759"/>
                  <a:pt x="337" y="754"/>
                </a:cubicBezTo>
                <a:lnTo>
                  <a:pt x="390" y="698"/>
                </a:lnTo>
                <a:cubicBezTo>
                  <a:pt x="395" y="693"/>
                  <a:pt x="394" y="685"/>
                  <a:pt x="389" y="680"/>
                </a:cubicBezTo>
                <a:cubicBezTo>
                  <a:pt x="384" y="675"/>
                  <a:pt x="376" y="675"/>
                  <a:pt x="371" y="680"/>
                </a:cubicBezTo>
                <a:close/>
                <a:moveTo>
                  <a:pt x="266" y="793"/>
                </a:moveTo>
                <a:lnTo>
                  <a:pt x="214" y="849"/>
                </a:lnTo>
                <a:cubicBezTo>
                  <a:pt x="209" y="854"/>
                  <a:pt x="210" y="862"/>
                  <a:pt x="215" y="867"/>
                </a:cubicBezTo>
                <a:cubicBezTo>
                  <a:pt x="220" y="872"/>
                  <a:pt x="228" y="872"/>
                  <a:pt x="233" y="867"/>
                </a:cubicBezTo>
                <a:lnTo>
                  <a:pt x="285" y="810"/>
                </a:lnTo>
                <a:cubicBezTo>
                  <a:pt x="290" y="805"/>
                  <a:pt x="290" y="797"/>
                  <a:pt x="284" y="792"/>
                </a:cubicBezTo>
                <a:cubicBezTo>
                  <a:pt x="279" y="787"/>
                  <a:pt x="271" y="788"/>
                  <a:pt x="266" y="793"/>
                </a:cubicBezTo>
                <a:close/>
                <a:moveTo>
                  <a:pt x="162" y="905"/>
                </a:moveTo>
                <a:lnTo>
                  <a:pt x="109" y="962"/>
                </a:lnTo>
                <a:cubicBezTo>
                  <a:pt x="105" y="967"/>
                  <a:pt x="105" y="975"/>
                  <a:pt x="110" y="980"/>
                </a:cubicBezTo>
                <a:cubicBezTo>
                  <a:pt x="115" y="985"/>
                  <a:pt x="123" y="984"/>
                  <a:pt x="128" y="979"/>
                </a:cubicBezTo>
                <a:lnTo>
                  <a:pt x="180" y="923"/>
                </a:lnTo>
                <a:cubicBezTo>
                  <a:pt x="185" y="918"/>
                  <a:pt x="185" y="910"/>
                  <a:pt x="180" y="905"/>
                </a:cubicBezTo>
                <a:cubicBezTo>
                  <a:pt x="175" y="900"/>
                  <a:pt x="167" y="900"/>
                  <a:pt x="162" y="905"/>
                </a:cubicBezTo>
                <a:close/>
                <a:moveTo>
                  <a:pt x="57" y="1018"/>
                </a:moveTo>
                <a:lnTo>
                  <a:pt x="5" y="1074"/>
                </a:lnTo>
                <a:cubicBezTo>
                  <a:pt x="0" y="1079"/>
                  <a:pt x="0" y="1087"/>
                  <a:pt x="6" y="1092"/>
                </a:cubicBezTo>
                <a:cubicBezTo>
                  <a:pt x="11" y="1097"/>
                  <a:pt x="19" y="1097"/>
                  <a:pt x="24" y="1092"/>
                </a:cubicBezTo>
                <a:lnTo>
                  <a:pt x="76" y="1035"/>
                </a:lnTo>
                <a:cubicBezTo>
                  <a:pt x="81" y="1030"/>
                  <a:pt x="80" y="1022"/>
                  <a:pt x="75" y="1017"/>
                </a:cubicBezTo>
                <a:cubicBezTo>
                  <a:pt x="70" y="1012"/>
                  <a:pt x="62" y="1013"/>
                  <a:pt x="57" y="1018"/>
                </a:cubicBezTo>
                <a:close/>
              </a:path>
            </a:pathLst>
          </a:custGeom>
          <a:solidFill>
            <a:srgbClr val="17355D"/>
          </a:solidFill>
          <a:ln w="1588" cap="flat">
            <a:solidFill>
              <a:srgbClr val="17355D"/>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7" name="Freeform 53"/>
          <p:cNvSpPr>
            <a:spLocks/>
          </p:cNvSpPr>
          <p:nvPr/>
        </p:nvSpPr>
        <p:spPr bwMode="auto">
          <a:xfrm>
            <a:off x="2092325" y="4208635"/>
            <a:ext cx="211138" cy="217487"/>
          </a:xfrm>
          <a:custGeom>
            <a:avLst/>
            <a:gdLst>
              <a:gd name="T0" fmla="*/ 62 w 133"/>
              <a:gd name="T1" fmla="*/ 0 h 137"/>
              <a:gd name="T2" fmla="*/ 0 w 133"/>
              <a:gd name="T3" fmla="*/ 137 h 137"/>
              <a:gd name="T4" fmla="*/ 133 w 133"/>
              <a:gd name="T5" fmla="*/ 65 h 137"/>
              <a:gd name="T6" fmla="*/ 62 w 133"/>
              <a:gd name="T7" fmla="*/ 0 h 137"/>
            </a:gdLst>
            <a:ahLst/>
            <a:cxnLst>
              <a:cxn ang="0">
                <a:pos x="T0" y="T1"/>
              </a:cxn>
              <a:cxn ang="0">
                <a:pos x="T2" y="T3"/>
              </a:cxn>
              <a:cxn ang="0">
                <a:pos x="T4" y="T5"/>
              </a:cxn>
              <a:cxn ang="0">
                <a:pos x="T6" y="T7"/>
              </a:cxn>
            </a:cxnLst>
            <a:rect l="0" t="0" r="r" b="b"/>
            <a:pathLst>
              <a:path w="133" h="137">
                <a:moveTo>
                  <a:pt x="62" y="0"/>
                </a:moveTo>
                <a:lnTo>
                  <a:pt x="0" y="137"/>
                </a:lnTo>
                <a:lnTo>
                  <a:pt x="133" y="65"/>
                </a:lnTo>
                <a:lnTo>
                  <a:pt x="62" y="0"/>
                </a:lnTo>
                <a:close/>
              </a:path>
            </a:pathLst>
          </a:custGeom>
          <a:solidFill>
            <a:srgbClr val="1735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54"/>
          <p:cNvSpPr>
            <a:spLocks noEditPoints="1"/>
          </p:cNvSpPr>
          <p:nvPr/>
        </p:nvSpPr>
        <p:spPr bwMode="auto">
          <a:xfrm>
            <a:off x="3198813" y="1830560"/>
            <a:ext cx="25400" cy="681037"/>
          </a:xfrm>
          <a:custGeom>
            <a:avLst/>
            <a:gdLst>
              <a:gd name="T0" fmla="*/ 0 w 26"/>
              <a:gd name="T1" fmla="*/ 13 h 715"/>
              <a:gd name="T2" fmla="*/ 0 w 26"/>
              <a:gd name="T3" fmla="*/ 90 h 715"/>
              <a:gd name="T4" fmla="*/ 13 w 26"/>
              <a:gd name="T5" fmla="*/ 103 h 715"/>
              <a:gd name="T6" fmla="*/ 26 w 26"/>
              <a:gd name="T7" fmla="*/ 90 h 715"/>
              <a:gd name="T8" fmla="*/ 26 w 26"/>
              <a:gd name="T9" fmla="*/ 13 h 715"/>
              <a:gd name="T10" fmla="*/ 13 w 26"/>
              <a:gd name="T11" fmla="*/ 0 h 715"/>
              <a:gd name="T12" fmla="*/ 0 w 26"/>
              <a:gd name="T13" fmla="*/ 13 h 715"/>
              <a:gd name="T14" fmla="*/ 0 w 26"/>
              <a:gd name="T15" fmla="*/ 167 h 715"/>
              <a:gd name="T16" fmla="*/ 0 w 26"/>
              <a:gd name="T17" fmla="*/ 243 h 715"/>
              <a:gd name="T18" fmla="*/ 13 w 26"/>
              <a:gd name="T19" fmla="*/ 256 h 715"/>
              <a:gd name="T20" fmla="*/ 26 w 26"/>
              <a:gd name="T21" fmla="*/ 243 h 715"/>
              <a:gd name="T22" fmla="*/ 26 w 26"/>
              <a:gd name="T23" fmla="*/ 167 h 715"/>
              <a:gd name="T24" fmla="*/ 13 w 26"/>
              <a:gd name="T25" fmla="*/ 154 h 715"/>
              <a:gd name="T26" fmla="*/ 0 w 26"/>
              <a:gd name="T27" fmla="*/ 167 h 715"/>
              <a:gd name="T28" fmla="*/ 0 w 26"/>
              <a:gd name="T29" fmla="*/ 320 h 715"/>
              <a:gd name="T30" fmla="*/ 0 w 26"/>
              <a:gd name="T31" fmla="*/ 397 h 715"/>
              <a:gd name="T32" fmla="*/ 13 w 26"/>
              <a:gd name="T33" fmla="*/ 410 h 715"/>
              <a:gd name="T34" fmla="*/ 26 w 26"/>
              <a:gd name="T35" fmla="*/ 397 h 715"/>
              <a:gd name="T36" fmla="*/ 26 w 26"/>
              <a:gd name="T37" fmla="*/ 320 h 715"/>
              <a:gd name="T38" fmla="*/ 13 w 26"/>
              <a:gd name="T39" fmla="*/ 307 h 715"/>
              <a:gd name="T40" fmla="*/ 0 w 26"/>
              <a:gd name="T41" fmla="*/ 320 h 715"/>
              <a:gd name="T42" fmla="*/ 0 w 26"/>
              <a:gd name="T43" fmla="*/ 474 h 715"/>
              <a:gd name="T44" fmla="*/ 0 w 26"/>
              <a:gd name="T45" fmla="*/ 551 h 715"/>
              <a:gd name="T46" fmla="*/ 13 w 26"/>
              <a:gd name="T47" fmla="*/ 563 h 715"/>
              <a:gd name="T48" fmla="*/ 26 w 26"/>
              <a:gd name="T49" fmla="*/ 551 h 715"/>
              <a:gd name="T50" fmla="*/ 26 w 26"/>
              <a:gd name="T51" fmla="*/ 474 h 715"/>
              <a:gd name="T52" fmla="*/ 13 w 26"/>
              <a:gd name="T53" fmla="*/ 461 h 715"/>
              <a:gd name="T54" fmla="*/ 0 w 26"/>
              <a:gd name="T55" fmla="*/ 474 h 715"/>
              <a:gd name="T56" fmla="*/ 0 w 26"/>
              <a:gd name="T57" fmla="*/ 627 h 715"/>
              <a:gd name="T58" fmla="*/ 0 w 26"/>
              <a:gd name="T59" fmla="*/ 702 h 715"/>
              <a:gd name="T60" fmla="*/ 13 w 26"/>
              <a:gd name="T61" fmla="*/ 715 h 715"/>
              <a:gd name="T62" fmla="*/ 26 w 26"/>
              <a:gd name="T63" fmla="*/ 702 h 715"/>
              <a:gd name="T64" fmla="*/ 26 w 26"/>
              <a:gd name="T65" fmla="*/ 627 h 715"/>
              <a:gd name="T66" fmla="*/ 13 w 26"/>
              <a:gd name="T67" fmla="*/ 615 h 715"/>
              <a:gd name="T68" fmla="*/ 0 w 26"/>
              <a:gd name="T69" fmla="*/ 627 h 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6" h="715">
                <a:moveTo>
                  <a:pt x="0" y="13"/>
                </a:moveTo>
                <a:lnTo>
                  <a:pt x="0" y="90"/>
                </a:lnTo>
                <a:cubicBezTo>
                  <a:pt x="0" y="97"/>
                  <a:pt x="6" y="103"/>
                  <a:pt x="13" y="103"/>
                </a:cubicBezTo>
                <a:cubicBezTo>
                  <a:pt x="20" y="103"/>
                  <a:pt x="26" y="97"/>
                  <a:pt x="26" y="90"/>
                </a:cubicBezTo>
                <a:lnTo>
                  <a:pt x="26" y="13"/>
                </a:lnTo>
                <a:cubicBezTo>
                  <a:pt x="26" y="6"/>
                  <a:pt x="20" y="0"/>
                  <a:pt x="13" y="0"/>
                </a:cubicBezTo>
                <a:cubicBezTo>
                  <a:pt x="6" y="0"/>
                  <a:pt x="0" y="6"/>
                  <a:pt x="0" y="13"/>
                </a:cubicBezTo>
                <a:close/>
                <a:moveTo>
                  <a:pt x="0" y="167"/>
                </a:moveTo>
                <a:lnTo>
                  <a:pt x="0" y="243"/>
                </a:lnTo>
                <a:cubicBezTo>
                  <a:pt x="0" y="251"/>
                  <a:pt x="6" y="256"/>
                  <a:pt x="13" y="256"/>
                </a:cubicBezTo>
                <a:cubicBezTo>
                  <a:pt x="20" y="256"/>
                  <a:pt x="26" y="251"/>
                  <a:pt x="26" y="243"/>
                </a:cubicBezTo>
                <a:lnTo>
                  <a:pt x="26" y="167"/>
                </a:lnTo>
                <a:cubicBezTo>
                  <a:pt x="26" y="160"/>
                  <a:pt x="20" y="154"/>
                  <a:pt x="13" y="154"/>
                </a:cubicBezTo>
                <a:cubicBezTo>
                  <a:pt x="6" y="154"/>
                  <a:pt x="0" y="160"/>
                  <a:pt x="0" y="167"/>
                </a:cubicBezTo>
                <a:close/>
                <a:moveTo>
                  <a:pt x="0" y="320"/>
                </a:moveTo>
                <a:lnTo>
                  <a:pt x="0" y="397"/>
                </a:lnTo>
                <a:cubicBezTo>
                  <a:pt x="0" y="404"/>
                  <a:pt x="6" y="410"/>
                  <a:pt x="13" y="410"/>
                </a:cubicBezTo>
                <a:cubicBezTo>
                  <a:pt x="20" y="410"/>
                  <a:pt x="26" y="404"/>
                  <a:pt x="26" y="397"/>
                </a:cubicBezTo>
                <a:lnTo>
                  <a:pt x="26" y="320"/>
                </a:lnTo>
                <a:cubicBezTo>
                  <a:pt x="26" y="313"/>
                  <a:pt x="20" y="307"/>
                  <a:pt x="13" y="307"/>
                </a:cubicBezTo>
                <a:cubicBezTo>
                  <a:pt x="6" y="307"/>
                  <a:pt x="0" y="313"/>
                  <a:pt x="0" y="320"/>
                </a:cubicBezTo>
                <a:close/>
                <a:moveTo>
                  <a:pt x="0" y="474"/>
                </a:moveTo>
                <a:lnTo>
                  <a:pt x="0" y="551"/>
                </a:lnTo>
                <a:cubicBezTo>
                  <a:pt x="0" y="558"/>
                  <a:pt x="6" y="563"/>
                  <a:pt x="13" y="563"/>
                </a:cubicBezTo>
                <a:cubicBezTo>
                  <a:pt x="20" y="563"/>
                  <a:pt x="26" y="558"/>
                  <a:pt x="26" y="551"/>
                </a:cubicBezTo>
                <a:lnTo>
                  <a:pt x="26" y="474"/>
                </a:lnTo>
                <a:cubicBezTo>
                  <a:pt x="26" y="467"/>
                  <a:pt x="20" y="461"/>
                  <a:pt x="13" y="461"/>
                </a:cubicBezTo>
                <a:cubicBezTo>
                  <a:pt x="6" y="461"/>
                  <a:pt x="0" y="467"/>
                  <a:pt x="0" y="474"/>
                </a:cubicBezTo>
                <a:close/>
                <a:moveTo>
                  <a:pt x="0" y="627"/>
                </a:moveTo>
                <a:lnTo>
                  <a:pt x="0" y="702"/>
                </a:lnTo>
                <a:cubicBezTo>
                  <a:pt x="0" y="709"/>
                  <a:pt x="6" y="715"/>
                  <a:pt x="13" y="715"/>
                </a:cubicBezTo>
                <a:cubicBezTo>
                  <a:pt x="20" y="715"/>
                  <a:pt x="26" y="709"/>
                  <a:pt x="26" y="702"/>
                </a:cubicBezTo>
                <a:lnTo>
                  <a:pt x="26" y="627"/>
                </a:lnTo>
                <a:cubicBezTo>
                  <a:pt x="26" y="620"/>
                  <a:pt x="20" y="615"/>
                  <a:pt x="13" y="615"/>
                </a:cubicBezTo>
                <a:cubicBezTo>
                  <a:pt x="6" y="615"/>
                  <a:pt x="0" y="620"/>
                  <a:pt x="0" y="627"/>
                </a:cubicBezTo>
                <a:close/>
              </a:path>
            </a:pathLst>
          </a:custGeom>
          <a:solidFill>
            <a:srgbClr val="17355D"/>
          </a:solidFill>
          <a:ln w="1588" cap="flat">
            <a:solidFill>
              <a:srgbClr val="17355D"/>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9" name="Freeform 55"/>
          <p:cNvSpPr>
            <a:spLocks/>
          </p:cNvSpPr>
          <p:nvPr/>
        </p:nvSpPr>
        <p:spPr bwMode="auto">
          <a:xfrm>
            <a:off x="3136900" y="2479847"/>
            <a:ext cx="150813" cy="227012"/>
          </a:xfrm>
          <a:custGeom>
            <a:avLst/>
            <a:gdLst>
              <a:gd name="T0" fmla="*/ 0 w 95"/>
              <a:gd name="T1" fmla="*/ 0 h 143"/>
              <a:gd name="T2" fmla="*/ 47 w 95"/>
              <a:gd name="T3" fmla="*/ 143 h 143"/>
              <a:gd name="T4" fmla="*/ 95 w 95"/>
              <a:gd name="T5" fmla="*/ 0 h 143"/>
              <a:gd name="T6" fmla="*/ 0 w 95"/>
              <a:gd name="T7" fmla="*/ 0 h 143"/>
            </a:gdLst>
            <a:ahLst/>
            <a:cxnLst>
              <a:cxn ang="0">
                <a:pos x="T0" y="T1"/>
              </a:cxn>
              <a:cxn ang="0">
                <a:pos x="T2" y="T3"/>
              </a:cxn>
              <a:cxn ang="0">
                <a:pos x="T4" y="T5"/>
              </a:cxn>
              <a:cxn ang="0">
                <a:pos x="T6" y="T7"/>
              </a:cxn>
            </a:cxnLst>
            <a:rect l="0" t="0" r="r" b="b"/>
            <a:pathLst>
              <a:path w="95" h="143">
                <a:moveTo>
                  <a:pt x="0" y="0"/>
                </a:moveTo>
                <a:lnTo>
                  <a:pt x="47" y="143"/>
                </a:lnTo>
                <a:lnTo>
                  <a:pt x="95" y="0"/>
                </a:lnTo>
                <a:lnTo>
                  <a:pt x="0" y="0"/>
                </a:lnTo>
                <a:close/>
              </a:path>
            </a:pathLst>
          </a:custGeom>
          <a:solidFill>
            <a:srgbClr val="1735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Rectangle 56"/>
          <p:cNvSpPr>
            <a:spLocks noChangeArrowheads="1"/>
          </p:cNvSpPr>
          <p:nvPr/>
        </p:nvSpPr>
        <p:spPr bwMode="auto">
          <a:xfrm>
            <a:off x="1631504" y="2692572"/>
            <a:ext cx="3114675" cy="519112"/>
          </a:xfrm>
          <a:prstGeom prst="rect">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ctr"/>
            <a:r>
              <a:rPr lang="zh-CN" altLang="en-US" sz="1600" smtClean="0">
                <a:solidFill>
                  <a:schemeClr val="bg1"/>
                </a:solidFill>
              </a:rPr>
              <a:t>物联网平台</a:t>
            </a:r>
            <a:endParaRPr lang="zh-CN" altLang="en-US" sz="1600">
              <a:solidFill>
                <a:schemeClr val="bg1"/>
              </a:solidFill>
            </a:endParaRPr>
          </a:p>
        </p:txBody>
      </p:sp>
      <p:sp>
        <p:nvSpPr>
          <p:cNvPr id="54" name="Freeform 60"/>
          <p:cNvSpPr>
            <a:spLocks/>
          </p:cNvSpPr>
          <p:nvPr/>
        </p:nvSpPr>
        <p:spPr bwMode="auto">
          <a:xfrm>
            <a:off x="2540000" y="1430510"/>
            <a:ext cx="1325563" cy="369887"/>
          </a:xfrm>
          <a:custGeom>
            <a:avLst/>
            <a:gdLst>
              <a:gd name="T0" fmla="*/ 181 w 1391"/>
              <a:gd name="T1" fmla="*/ 387 h 387"/>
              <a:gd name="T2" fmla="*/ 1209 w 1391"/>
              <a:gd name="T3" fmla="*/ 387 h 387"/>
              <a:gd name="T4" fmla="*/ 1391 w 1391"/>
              <a:gd name="T5" fmla="*/ 205 h 387"/>
              <a:gd name="T6" fmla="*/ 1391 w 1391"/>
              <a:gd name="T7" fmla="*/ 182 h 387"/>
              <a:gd name="T8" fmla="*/ 1209 w 1391"/>
              <a:gd name="T9" fmla="*/ 0 h 387"/>
              <a:gd name="T10" fmla="*/ 181 w 1391"/>
              <a:gd name="T11" fmla="*/ 0 h 387"/>
              <a:gd name="T12" fmla="*/ 0 w 1391"/>
              <a:gd name="T13" fmla="*/ 182 h 387"/>
              <a:gd name="T14" fmla="*/ 0 w 1391"/>
              <a:gd name="T15" fmla="*/ 205 h 387"/>
              <a:gd name="T16" fmla="*/ 181 w 1391"/>
              <a:gd name="T17" fmla="*/ 387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1" h="387">
                <a:moveTo>
                  <a:pt x="181" y="387"/>
                </a:moveTo>
                <a:lnTo>
                  <a:pt x="1209" y="387"/>
                </a:lnTo>
                <a:cubicBezTo>
                  <a:pt x="1310" y="387"/>
                  <a:pt x="1391" y="305"/>
                  <a:pt x="1391" y="205"/>
                </a:cubicBezTo>
                <a:lnTo>
                  <a:pt x="1391" y="182"/>
                </a:lnTo>
                <a:cubicBezTo>
                  <a:pt x="1391" y="82"/>
                  <a:pt x="1310" y="0"/>
                  <a:pt x="1209" y="0"/>
                </a:cubicBezTo>
                <a:lnTo>
                  <a:pt x="181" y="0"/>
                </a:lnTo>
                <a:cubicBezTo>
                  <a:pt x="81" y="0"/>
                  <a:pt x="0" y="82"/>
                  <a:pt x="0" y="182"/>
                </a:cubicBezTo>
                <a:lnTo>
                  <a:pt x="0" y="205"/>
                </a:lnTo>
                <a:cubicBezTo>
                  <a:pt x="0" y="305"/>
                  <a:pt x="81" y="387"/>
                  <a:pt x="181" y="387"/>
                </a:cubicBezTo>
                <a:close/>
              </a:path>
            </a:pathLst>
          </a:custGeom>
          <a:noFill/>
          <a:ln w="15875"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Rectangle 66"/>
          <p:cNvSpPr>
            <a:spLocks noChangeArrowheads="1"/>
          </p:cNvSpPr>
          <p:nvPr/>
        </p:nvSpPr>
        <p:spPr bwMode="auto">
          <a:xfrm>
            <a:off x="4133850" y="4419772"/>
            <a:ext cx="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defRPr>
                <a:solidFill>
                  <a:schemeClr val="tx1"/>
                </a:solidFill>
                <a:latin typeface="Arial" panose="020B0604020202020204" pitchFamily="34" charset="0"/>
              </a:defRPr>
            </a:lvl1pPr>
            <a:lvl2pPr eaLnBrk="0" fontAlgn="base" hangingPunct="0">
              <a:defRPr>
                <a:solidFill>
                  <a:schemeClr val="tx1"/>
                </a:solidFill>
                <a:latin typeface="Arial" panose="020B0604020202020204" pitchFamily="34" charset="0"/>
              </a:defRPr>
            </a:lvl2pPr>
            <a:lvl3pPr eaLnBrk="0" fontAlgn="base" hangingPunct="0">
              <a:defRPr>
                <a:solidFill>
                  <a:schemeClr val="tx1"/>
                </a:solidFill>
                <a:latin typeface="Arial" panose="020B0604020202020204" pitchFamily="34" charset="0"/>
              </a:defRPr>
            </a:lvl3pPr>
            <a:lvl4pPr eaLnBrk="0" fontAlgn="base" hangingPunct="0">
              <a:defRPr>
                <a:solidFill>
                  <a:schemeClr val="tx1"/>
                </a:solidFill>
                <a:latin typeface="Arial" panose="020B0604020202020204" pitchFamily="34" charset="0"/>
              </a:defRPr>
            </a:lvl4pPr>
            <a:lvl5pPr eaLnBrk="0" fontAlgn="base"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mn-lt"/>
            </a:endParaRPr>
          </a:p>
        </p:txBody>
      </p:sp>
      <p:sp>
        <p:nvSpPr>
          <p:cNvPr id="58" name="Freeform 68"/>
          <p:cNvSpPr>
            <a:spLocks noEditPoints="1"/>
          </p:cNvSpPr>
          <p:nvPr/>
        </p:nvSpPr>
        <p:spPr bwMode="auto">
          <a:xfrm>
            <a:off x="2890838" y="3197397"/>
            <a:ext cx="346075" cy="1042987"/>
          </a:xfrm>
          <a:custGeom>
            <a:avLst/>
            <a:gdLst>
              <a:gd name="T0" fmla="*/ 337 w 363"/>
              <a:gd name="T1" fmla="*/ 10 h 1095"/>
              <a:gd name="T2" fmla="*/ 314 w 363"/>
              <a:gd name="T3" fmla="*/ 84 h 1095"/>
              <a:gd name="T4" fmla="*/ 322 w 363"/>
              <a:gd name="T5" fmla="*/ 100 h 1095"/>
              <a:gd name="T6" fmla="*/ 338 w 363"/>
              <a:gd name="T7" fmla="*/ 91 h 1095"/>
              <a:gd name="T8" fmla="*/ 361 w 363"/>
              <a:gd name="T9" fmla="*/ 18 h 1095"/>
              <a:gd name="T10" fmla="*/ 353 w 363"/>
              <a:gd name="T11" fmla="*/ 2 h 1095"/>
              <a:gd name="T12" fmla="*/ 337 w 363"/>
              <a:gd name="T13" fmla="*/ 10 h 1095"/>
              <a:gd name="T14" fmla="*/ 291 w 363"/>
              <a:gd name="T15" fmla="*/ 157 h 1095"/>
              <a:gd name="T16" fmla="*/ 268 w 363"/>
              <a:gd name="T17" fmla="*/ 230 h 1095"/>
              <a:gd name="T18" fmla="*/ 276 w 363"/>
              <a:gd name="T19" fmla="*/ 246 h 1095"/>
              <a:gd name="T20" fmla="*/ 292 w 363"/>
              <a:gd name="T21" fmla="*/ 238 h 1095"/>
              <a:gd name="T22" fmla="*/ 315 w 363"/>
              <a:gd name="T23" fmla="*/ 165 h 1095"/>
              <a:gd name="T24" fmla="*/ 307 w 363"/>
              <a:gd name="T25" fmla="*/ 149 h 1095"/>
              <a:gd name="T26" fmla="*/ 291 w 363"/>
              <a:gd name="T27" fmla="*/ 157 h 1095"/>
              <a:gd name="T28" fmla="*/ 245 w 363"/>
              <a:gd name="T29" fmla="*/ 304 h 1095"/>
              <a:gd name="T30" fmla="*/ 222 w 363"/>
              <a:gd name="T31" fmla="*/ 377 h 1095"/>
              <a:gd name="T32" fmla="*/ 230 w 363"/>
              <a:gd name="T33" fmla="*/ 393 h 1095"/>
              <a:gd name="T34" fmla="*/ 246 w 363"/>
              <a:gd name="T35" fmla="*/ 385 h 1095"/>
              <a:gd name="T36" fmla="*/ 269 w 363"/>
              <a:gd name="T37" fmla="*/ 311 h 1095"/>
              <a:gd name="T38" fmla="*/ 261 w 363"/>
              <a:gd name="T39" fmla="*/ 295 h 1095"/>
              <a:gd name="T40" fmla="*/ 245 w 363"/>
              <a:gd name="T41" fmla="*/ 304 h 1095"/>
              <a:gd name="T42" fmla="*/ 199 w 363"/>
              <a:gd name="T43" fmla="*/ 450 h 1095"/>
              <a:gd name="T44" fmla="*/ 176 w 363"/>
              <a:gd name="T45" fmla="*/ 523 h 1095"/>
              <a:gd name="T46" fmla="*/ 184 w 363"/>
              <a:gd name="T47" fmla="*/ 540 h 1095"/>
              <a:gd name="T48" fmla="*/ 200 w 363"/>
              <a:gd name="T49" fmla="*/ 531 h 1095"/>
              <a:gd name="T50" fmla="*/ 223 w 363"/>
              <a:gd name="T51" fmla="*/ 458 h 1095"/>
              <a:gd name="T52" fmla="*/ 215 w 363"/>
              <a:gd name="T53" fmla="*/ 442 h 1095"/>
              <a:gd name="T54" fmla="*/ 199 w 363"/>
              <a:gd name="T55" fmla="*/ 450 h 1095"/>
              <a:gd name="T56" fmla="*/ 153 w 363"/>
              <a:gd name="T57" fmla="*/ 597 h 1095"/>
              <a:gd name="T58" fmla="*/ 130 w 363"/>
              <a:gd name="T59" fmla="*/ 670 h 1095"/>
              <a:gd name="T60" fmla="*/ 138 w 363"/>
              <a:gd name="T61" fmla="*/ 686 h 1095"/>
              <a:gd name="T62" fmla="*/ 155 w 363"/>
              <a:gd name="T63" fmla="*/ 678 h 1095"/>
              <a:gd name="T64" fmla="*/ 177 w 363"/>
              <a:gd name="T65" fmla="*/ 604 h 1095"/>
              <a:gd name="T66" fmla="*/ 169 w 363"/>
              <a:gd name="T67" fmla="*/ 588 h 1095"/>
              <a:gd name="T68" fmla="*/ 153 w 363"/>
              <a:gd name="T69" fmla="*/ 597 h 1095"/>
              <a:gd name="T70" fmla="*/ 107 w 363"/>
              <a:gd name="T71" fmla="*/ 743 h 1095"/>
              <a:gd name="T72" fmla="*/ 84 w 363"/>
              <a:gd name="T73" fmla="*/ 817 h 1095"/>
              <a:gd name="T74" fmla="*/ 93 w 363"/>
              <a:gd name="T75" fmla="*/ 833 h 1095"/>
              <a:gd name="T76" fmla="*/ 109 w 363"/>
              <a:gd name="T77" fmla="*/ 824 h 1095"/>
              <a:gd name="T78" fmla="*/ 132 w 363"/>
              <a:gd name="T79" fmla="*/ 751 h 1095"/>
              <a:gd name="T80" fmla="*/ 123 w 363"/>
              <a:gd name="T81" fmla="*/ 735 h 1095"/>
              <a:gd name="T82" fmla="*/ 107 w 363"/>
              <a:gd name="T83" fmla="*/ 743 h 1095"/>
              <a:gd name="T84" fmla="*/ 61 w 363"/>
              <a:gd name="T85" fmla="*/ 890 h 1095"/>
              <a:gd name="T86" fmla="*/ 38 w 363"/>
              <a:gd name="T87" fmla="*/ 963 h 1095"/>
              <a:gd name="T88" fmla="*/ 47 w 363"/>
              <a:gd name="T89" fmla="*/ 979 h 1095"/>
              <a:gd name="T90" fmla="*/ 63 w 363"/>
              <a:gd name="T91" fmla="*/ 971 h 1095"/>
              <a:gd name="T92" fmla="*/ 86 w 363"/>
              <a:gd name="T93" fmla="*/ 898 h 1095"/>
              <a:gd name="T94" fmla="*/ 77 w 363"/>
              <a:gd name="T95" fmla="*/ 882 h 1095"/>
              <a:gd name="T96" fmla="*/ 61 w 363"/>
              <a:gd name="T97" fmla="*/ 890 h 1095"/>
              <a:gd name="T98" fmla="*/ 15 w 363"/>
              <a:gd name="T99" fmla="*/ 1036 h 1095"/>
              <a:gd name="T100" fmla="*/ 3 w 363"/>
              <a:gd name="T101" fmla="*/ 1077 h 1095"/>
              <a:gd name="T102" fmla="*/ 11 w 363"/>
              <a:gd name="T103" fmla="*/ 1093 h 1095"/>
              <a:gd name="T104" fmla="*/ 27 w 363"/>
              <a:gd name="T105" fmla="*/ 1085 h 1095"/>
              <a:gd name="T106" fmla="*/ 40 w 363"/>
              <a:gd name="T107" fmla="*/ 1044 h 1095"/>
              <a:gd name="T108" fmla="*/ 31 w 363"/>
              <a:gd name="T109" fmla="*/ 1028 h 1095"/>
              <a:gd name="T110" fmla="*/ 15 w 363"/>
              <a:gd name="T111" fmla="*/ 1036 h 1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63" h="1095">
                <a:moveTo>
                  <a:pt x="337" y="10"/>
                </a:moveTo>
                <a:lnTo>
                  <a:pt x="314" y="84"/>
                </a:lnTo>
                <a:cubicBezTo>
                  <a:pt x="312" y="91"/>
                  <a:pt x="315" y="98"/>
                  <a:pt x="322" y="100"/>
                </a:cubicBezTo>
                <a:cubicBezTo>
                  <a:pt x="329" y="102"/>
                  <a:pt x="336" y="98"/>
                  <a:pt x="338" y="91"/>
                </a:cubicBezTo>
                <a:lnTo>
                  <a:pt x="361" y="18"/>
                </a:lnTo>
                <a:cubicBezTo>
                  <a:pt x="363" y="11"/>
                  <a:pt x="360" y="4"/>
                  <a:pt x="353" y="2"/>
                </a:cubicBezTo>
                <a:cubicBezTo>
                  <a:pt x="346" y="0"/>
                  <a:pt x="339" y="4"/>
                  <a:pt x="337" y="10"/>
                </a:cubicBezTo>
                <a:close/>
                <a:moveTo>
                  <a:pt x="291" y="157"/>
                </a:moveTo>
                <a:lnTo>
                  <a:pt x="268" y="230"/>
                </a:lnTo>
                <a:cubicBezTo>
                  <a:pt x="266" y="237"/>
                  <a:pt x="269" y="244"/>
                  <a:pt x="276" y="246"/>
                </a:cubicBezTo>
                <a:cubicBezTo>
                  <a:pt x="283" y="248"/>
                  <a:pt x="290" y="245"/>
                  <a:pt x="292" y="238"/>
                </a:cubicBezTo>
                <a:lnTo>
                  <a:pt x="315" y="165"/>
                </a:lnTo>
                <a:cubicBezTo>
                  <a:pt x="317" y="158"/>
                  <a:pt x="314" y="151"/>
                  <a:pt x="307" y="149"/>
                </a:cubicBezTo>
                <a:cubicBezTo>
                  <a:pt x="300" y="147"/>
                  <a:pt x="293" y="150"/>
                  <a:pt x="291" y="157"/>
                </a:cubicBezTo>
                <a:close/>
                <a:moveTo>
                  <a:pt x="245" y="304"/>
                </a:moveTo>
                <a:lnTo>
                  <a:pt x="222" y="377"/>
                </a:lnTo>
                <a:cubicBezTo>
                  <a:pt x="220" y="384"/>
                  <a:pt x="224" y="391"/>
                  <a:pt x="230" y="393"/>
                </a:cubicBezTo>
                <a:cubicBezTo>
                  <a:pt x="237" y="395"/>
                  <a:pt x="244" y="391"/>
                  <a:pt x="246" y="385"/>
                </a:cubicBezTo>
                <a:lnTo>
                  <a:pt x="269" y="311"/>
                </a:lnTo>
                <a:cubicBezTo>
                  <a:pt x="271" y="305"/>
                  <a:pt x="268" y="297"/>
                  <a:pt x="261" y="295"/>
                </a:cubicBezTo>
                <a:cubicBezTo>
                  <a:pt x="254" y="293"/>
                  <a:pt x="247" y="297"/>
                  <a:pt x="245" y="304"/>
                </a:cubicBezTo>
                <a:close/>
                <a:moveTo>
                  <a:pt x="199" y="450"/>
                </a:moveTo>
                <a:lnTo>
                  <a:pt x="176" y="523"/>
                </a:lnTo>
                <a:cubicBezTo>
                  <a:pt x="174" y="530"/>
                  <a:pt x="178" y="537"/>
                  <a:pt x="184" y="540"/>
                </a:cubicBezTo>
                <a:cubicBezTo>
                  <a:pt x="191" y="542"/>
                  <a:pt x="198" y="538"/>
                  <a:pt x="200" y="531"/>
                </a:cubicBezTo>
                <a:lnTo>
                  <a:pt x="223" y="458"/>
                </a:lnTo>
                <a:cubicBezTo>
                  <a:pt x="226" y="451"/>
                  <a:pt x="222" y="444"/>
                  <a:pt x="215" y="442"/>
                </a:cubicBezTo>
                <a:cubicBezTo>
                  <a:pt x="208" y="440"/>
                  <a:pt x="201" y="443"/>
                  <a:pt x="199" y="450"/>
                </a:cubicBezTo>
                <a:close/>
                <a:moveTo>
                  <a:pt x="153" y="597"/>
                </a:moveTo>
                <a:lnTo>
                  <a:pt x="130" y="670"/>
                </a:lnTo>
                <a:cubicBezTo>
                  <a:pt x="128" y="677"/>
                  <a:pt x="132" y="684"/>
                  <a:pt x="138" y="686"/>
                </a:cubicBezTo>
                <a:cubicBezTo>
                  <a:pt x="145" y="688"/>
                  <a:pt x="152" y="684"/>
                  <a:pt x="155" y="678"/>
                </a:cubicBezTo>
                <a:lnTo>
                  <a:pt x="177" y="604"/>
                </a:lnTo>
                <a:cubicBezTo>
                  <a:pt x="180" y="598"/>
                  <a:pt x="176" y="590"/>
                  <a:pt x="169" y="588"/>
                </a:cubicBezTo>
                <a:cubicBezTo>
                  <a:pt x="162" y="586"/>
                  <a:pt x="155" y="590"/>
                  <a:pt x="153" y="597"/>
                </a:cubicBezTo>
                <a:close/>
                <a:moveTo>
                  <a:pt x="107" y="743"/>
                </a:moveTo>
                <a:lnTo>
                  <a:pt x="84" y="817"/>
                </a:lnTo>
                <a:cubicBezTo>
                  <a:pt x="82" y="823"/>
                  <a:pt x="86" y="831"/>
                  <a:pt x="93" y="833"/>
                </a:cubicBezTo>
                <a:cubicBezTo>
                  <a:pt x="99" y="835"/>
                  <a:pt x="106" y="831"/>
                  <a:pt x="109" y="824"/>
                </a:cubicBezTo>
                <a:lnTo>
                  <a:pt x="132" y="751"/>
                </a:lnTo>
                <a:cubicBezTo>
                  <a:pt x="134" y="744"/>
                  <a:pt x="130" y="737"/>
                  <a:pt x="123" y="735"/>
                </a:cubicBezTo>
                <a:cubicBezTo>
                  <a:pt x="116" y="733"/>
                  <a:pt x="109" y="737"/>
                  <a:pt x="107" y="743"/>
                </a:cubicBezTo>
                <a:close/>
                <a:moveTo>
                  <a:pt x="61" y="890"/>
                </a:moveTo>
                <a:lnTo>
                  <a:pt x="38" y="963"/>
                </a:lnTo>
                <a:cubicBezTo>
                  <a:pt x="36" y="970"/>
                  <a:pt x="40" y="977"/>
                  <a:pt x="47" y="979"/>
                </a:cubicBezTo>
                <a:cubicBezTo>
                  <a:pt x="53" y="981"/>
                  <a:pt x="61" y="978"/>
                  <a:pt x="63" y="971"/>
                </a:cubicBezTo>
                <a:lnTo>
                  <a:pt x="86" y="898"/>
                </a:lnTo>
                <a:cubicBezTo>
                  <a:pt x="88" y="891"/>
                  <a:pt x="84" y="884"/>
                  <a:pt x="77" y="882"/>
                </a:cubicBezTo>
                <a:cubicBezTo>
                  <a:pt x="70" y="879"/>
                  <a:pt x="63" y="883"/>
                  <a:pt x="61" y="890"/>
                </a:cubicBezTo>
                <a:close/>
                <a:moveTo>
                  <a:pt x="15" y="1036"/>
                </a:moveTo>
                <a:lnTo>
                  <a:pt x="3" y="1077"/>
                </a:lnTo>
                <a:cubicBezTo>
                  <a:pt x="0" y="1084"/>
                  <a:pt x="4" y="1091"/>
                  <a:pt x="11" y="1093"/>
                </a:cubicBezTo>
                <a:cubicBezTo>
                  <a:pt x="18" y="1095"/>
                  <a:pt x="25" y="1091"/>
                  <a:pt x="27" y="1085"/>
                </a:cubicBezTo>
                <a:lnTo>
                  <a:pt x="40" y="1044"/>
                </a:lnTo>
                <a:cubicBezTo>
                  <a:pt x="42" y="1037"/>
                  <a:pt x="38" y="1030"/>
                  <a:pt x="31" y="1028"/>
                </a:cubicBezTo>
                <a:cubicBezTo>
                  <a:pt x="25" y="1026"/>
                  <a:pt x="17" y="1030"/>
                  <a:pt x="15" y="1036"/>
                </a:cubicBezTo>
                <a:close/>
              </a:path>
            </a:pathLst>
          </a:custGeom>
          <a:solidFill>
            <a:srgbClr val="17355D"/>
          </a:solidFill>
          <a:ln w="1588" cap="flat">
            <a:solidFill>
              <a:srgbClr val="17355D"/>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9" name="Freeform 69"/>
          <p:cNvSpPr>
            <a:spLocks/>
          </p:cNvSpPr>
          <p:nvPr/>
        </p:nvSpPr>
        <p:spPr bwMode="auto">
          <a:xfrm>
            <a:off x="2838450" y="4186410"/>
            <a:ext cx="142875" cy="239712"/>
          </a:xfrm>
          <a:custGeom>
            <a:avLst/>
            <a:gdLst>
              <a:gd name="T0" fmla="*/ 0 w 90"/>
              <a:gd name="T1" fmla="*/ 0 h 151"/>
              <a:gd name="T2" fmla="*/ 3 w 90"/>
              <a:gd name="T3" fmla="*/ 151 h 151"/>
              <a:gd name="T4" fmla="*/ 90 w 90"/>
              <a:gd name="T5" fmla="*/ 29 h 151"/>
              <a:gd name="T6" fmla="*/ 0 w 90"/>
              <a:gd name="T7" fmla="*/ 0 h 151"/>
            </a:gdLst>
            <a:ahLst/>
            <a:cxnLst>
              <a:cxn ang="0">
                <a:pos x="T0" y="T1"/>
              </a:cxn>
              <a:cxn ang="0">
                <a:pos x="T2" y="T3"/>
              </a:cxn>
              <a:cxn ang="0">
                <a:pos x="T4" y="T5"/>
              </a:cxn>
              <a:cxn ang="0">
                <a:pos x="T6" y="T7"/>
              </a:cxn>
            </a:cxnLst>
            <a:rect l="0" t="0" r="r" b="b"/>
            <a:pathLst>
              <a:path w="90" h="151">
                <a:moveTo>
                  <a:pt x="0" y="0"/>
                </a:moveTo>
                <a:lnTo>
                  <a:pt x="3" y="151"/>
                </a:lnTo>
                <a:lnTo>
                  <a:pt x="90" y="29"/>
                </a:lnTo>
                <a:lnTo>
                  <a:pt x="0" y="0"/>
                </a:lnTo>
                <a:close/>
              </a:path>
            </a:pathLst>
          </a:custGeom>
          <a:solidFill>
            <a:srgbClr val="1735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70"/>
          <p:cNvSpPr>
            <a:spLocks noEditPoints="1"/>
          </p:cNvSpPr>
          <p:nvPr/>
        </p:nvSpPr>
        <p:spPr bwMode="auto">
          <a:xfrm>
            <a:off x="3209925" y="3197397"/>
            <a:ext cx="285750" cy="1041400"/>
          </a:xfrm>
          <a:custGeom>
            <a:avLst/>
            <a:gdLst>
              <a:gd name="T0" fmla="*/ 2 w 300"/>
              <a:gd name="T1" fmla="*/ 17 h 1092"/>
              <a:gd name="T2" fmla="*/ 21 w 300"/>
              <a:gd name="T3" fmla="*/ 92 h 1092"/>
              <a:gd name="T4" fmla="*/ 36 w 300"/>
              <a:gd name="T5" fmla="*/ 101 h 1092"/>
              <a:gd name="T6" fmla="*/ 45 w 300"/>
              <a:gd name="T7" fmla="*/ 86 h 1092"/>
              <a:gd name="T8" fmla="*/ 26 w 300"/>
              <a:gd name="T9" fmla="*/ 11 h 1092"/>
              <a:gd name="T10" fmla="*/ 11 w 300"/>
              <a:gd name="T11" fmla="*/ 2 h 1092"/>
              <a:gd name="T12" fmla="*/ 2 w 300"/>
              <a:gd name="T13" fmla="*/ 17 h 1092"/>
              <a:gd name="T14" fmla="*/ 40 w 300"/>
              <a:gd name="T15" fmla="*/ 166 h 1092"/>
              <a:gd name="T16" fmla="*/ 59 w 300"/>
              <a:gd name="T17" fmla="*/ 241 h 1092"/>
              <a:gd name="T18" fmla="*/ 74 w 300"/>
              <a:gd name="T19" fmla="*/ 250 h 1092"/>
              <a:gd name="T20" fmla="*/ 83 w 300"/>
              <a:gd name="T21" fmla="*/ 234 h 1092"/>
              <a:gd name="T22" fmla="*/ 64 w 300"/>
              <a:gd name="T23" fmla="*/ 160 h 1092"/>
              <a:gd name="T24" fmla="*/ 49 w 300"/>
              <a:gd name="T25" fmla="*/ 151 h 1092"/>
              <a:gd name="T26" fmla="*/ 40 w 300"/>
              <a:gd name="T27" fmla="*/ 166 h 1092"/>
              <a:gd name="T28" fmla="*/ 78 w 300"/>
              <a:gd name="T29" fmla="*/ 315 h 1092"/>
              <a:gd name="T30" fmla="*/ 97 w 300"/>
              <a:gd name="T31" fmla="*/ 389 h 1092"/>
              <a:gd name="T32" fmla="*/ 112 w 300"/>
              <a:gd name="T33" fmla="*/ 399 h 1092"/>
              <a:gd name="T34" fmla="*/ 122 w 300"/>
              <a:gd name="T35" fmla="*/ 383 h 1092"/>
              <a:gd name="T36" fmla="*/ 103 w 300"/>
              <a:gd name="T37" fmla="*/ 309 h 1092"/>
              <a:gd name="T38" fmla="*/ 87 w 300"/>
              <a:gd name="T39" fmla="*/ 300 h 1092"/>
              <a:gd name="T40" fmla="*/ 78 w 300"/>
              <a:gd name="T41" fmla="*/ 315 h 1092"/>
              <a:gd name="T42" fmla="*/ 116 w 300"/>
              <a:gd name="T43" fmla="*/ 464 h 1092"/>
              <a:gd name="T44" fmla="*/ 135 w 300"/>
              <a:gd name="T45" fmla="*/ 538 h 1092"/>
              <a:gd name="T46" fmla="*/ 150 w 300"/>
              <a:gd name="T47" fmla="*/ 548 h 1092"/>
              <a:gd name="T48" fmla="*/ 160 w 300"/>
              <a:gd name="T49" fmla="*/ 532 h 1092"/>
              <a:gd name="T50" fmla="*/ 141 w 300"/>
              <a:gd name="T51" fmla="*/ 458 h 1092"/>
              <a:gd name="T52" fmla="*/ 125 w 300"/>
              <a:gd name="T53" fmla="*/ 448 h 1092"/>
              <a:gd name="T54" fmla="*/ 116 w 300"/>
              <a:gd name="T55" fmla="*/ 464 h 1092"/>
              <a:gd name="T56" fmla="*/ 154 w 300"/>
              <a:gd name="T57" fmla="*/ 613 h 1092"/>
              <a:gd name="T58" fmla="*/ 173 w 300"/>
              <a:gd name="T59" fmla="*/ 687 h 1092"/>
              <a:gd name="T60" fmla="*/ 188 w 300"/>
              <a:gd name="T61" fmla="*/ 696 h 1092"/>
              <a:gd name="T62" fmla="*/ 198 w 300"/>
              <a:gd name="T63" fmla="*/ 681 h 1092"/>
              <a:gd name="T64" fmla="*/ 179 w 300"/>
              <a:gd name="T65" fmla="*/ 606 h 1092"/>
              <a:gd name="T66" fmla="*/ 163 w 300"/>
              <a:gd name="T67" fmla="*/ 597 h 1092"/>
              <a:gd name="T68" fmla="*/ 154 w 300"/>
              <a:gd name="T69" fmla="*/ 613 h 1092"/>
              <a:gd name="T70" fmla="*/ 192 w 300"/>
              <a:gd name="T71" fmla="*/ 761 h 1092"/>
              <a:gd name="T72" fmla="*/ 211 w 300"/>
              <a:gd name="T73" fmla="*/ 836 h 1092"/>
              <a:gd name="T74" fmla="*/ 227 w 300"/>
              <a:gd name="T75" fmla="*/ 845 h 1092"/>
              <a:gd name="T76" fmla="*/ 236 w 300"/>
              <a:gd name="T77" fmla="*/ 830 h 1092"/>
              <a:gd name="T78" fmla="*/ 217 w 300"/>
              <a:gd name="T79" fmla="*/ 755 h 1092"/>
              <a:gd name="T80" fmla="*/ 201 w 300"/>
              <a:gd name="T81" fmla="*/ 746 h 1092"/>
              <a:gd name="T82" fmla="*/ 192 w 300"/>
              <a:gd name="T83" fmla="*/ 761 h 1092"/>
              <a:gd name="T84" fmla="*/ 230 w 300"/>
              <a:gd name="T85" fmla="*/ 910 h 1092"/>
              <a:gd name="T86" fmla="*/ 249 w 300"/>
              <a:gd name="T87" fmla="*/ 985 h 1092"/>
              <a:gd name="T88" fmla="*/ 265 w 300"/>
              <a:gd name="T89" fmla="*/ 994 h 1092"/>
              <a:gd name="T90" fmla="*/ 274 w 300"/>
              <a:gd name="T91" fmla="*/ 978 h 1092"/>
              <a:gd name="T92" fmla="*/ 255 w 300"/>
              <a:gd name="T93" fmla="*/ 904 h 1092"/>
              <a:gd name="T94" fmla="*/ 239 w 300"/>
              <a:gd name="T95" fmla="*/ 895 h 1092"/>
              <a:gd name="T96" fmla="*/ 230 w 300"/>
              <a:gd name="T97" fmla="*/ 910 h 1092"/>
              <a:gd name="T98" fmla="*/ 268 w 300"/>
              <a:gd name="T99" fmla="*/ 1059 h 1092"/>
              <a:gd name="T100" fmla="*/ 274 w 300"/>
              <a:gd name="T101" fmla="*/ 1081 h 1092"/>
              <a:gd name="T102" fmla="*/ 289 w 300"/>
              <a:gd name="T103" fmla="*/ 1090 h 1092"/>
              <a:gd name="T104" fmla="*/ 298 w 300"/>
              <a:gd name="T105" fmla="*/ 1075 h 1092"/>
              <a:gd name="T106" fmla="*/ 293 w 300"/>
              <a:gd name="T107" fmla="*/ 1053 h 1092"/>
              <a:gd name="T108" fmla="*/ 277 w 300"/>
              <a:gd name="T109" fmla="*/ 1044 h 1092"/>
              <a:gd name="T110" fmla="*/ 268 w 300"/>
              <a:gd name="T111" fmla="*/ 1059 h 10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0" h="1092">
                <a:moveTo>
                  <a:pt x="2" y="17"/>
                </a:moveTo>
                <a:lnTo>
                  <a:pt x="21" y="92"/>
                </a:lnTo>
                <a:cubicBezTo>
                  <a:pt x="22" y="99"/>
                  <a:pt x="29" y="103"/>
                  <a:pt x="36" y="101"/>
                </a:cubicBezTo>
                <a:cubicBezTo>
                  <a:pt x="43" y="99"/>
                  <a:pt x="47" y="92"/>
                  <a:pt x="45" y="86"/>
                </a:cubicBezTo>
                <a:lnTo>
                  <a:pt x="26" y="11"/>
                </a:lnTo>
                <a:cubicBezTo>
                  <a:pt x="25" y="4"/>
                  <a:pt x="18" y="0"/>
                  <a:pt x="11" y="2"/>
                </a:cubicBezTo>
                <a:cubicBezTo>
                  <a:pt x="4" y="4"/>
                  <a:pt x="0" y="11"/>
                  <a:pt x="2" y="17"/>
                </a:cubicBezTo>
                <a:close/>
                <a:moveTo>
                  <a:pt x="40" y="166"/>
                </a:moveTo>
                <a:lnTo>
                  <a:pt x="59" y="241"/>
                </a:lnTo>
                <a:cubicBezTo>
                  <a:pt x="60" y="248"/>
                  <a:pt x="67" y="252"/>
                  <a:pt x="74" y="250"/>
                </a:cubicBezTo>
                <a:cubicBezTo>
                  <a:pt x="81" y="248"/>
                  <a:pt x="85" y="241"/>
                  <a:pt x="83" y="234"/>
                </a:cubicBezTo>
                <a:lnTo>
                  <a:pt x="64" y="160"/>
                </a:lnTo>
                <a:cubicBezTo>
                  <a:pt x="63" y="153"/>
                  <a:pt x="56" y="149"/>
                  <a:pt x="49" y="151"/>
                </a:cubicBezTo>
                <a:cubicBezTo>
                  <a:pt x="42" y="152"/>
                  <a:pt x="38" y="159"/>
                  <a:pt x="40" y="166"/>
                </a:cubicBezTo>
                <a:close/>
                <a:moveTo>
                  <a:pt x="78" y="315"/>
                </a:moveTo>
                <a:lnTo>
                  <a:pt x="97" y="389"/>
                </a:lnTo>
                <a:cubicBezTo>
                  <a:pt x="99" y="396"/>
                  <a:pt x="105" y="400"/>
                  <a:pt x="112" y="399"/>
                </a:cubicBezTo>
                <a:cubicBezTo>
                  <a:pt x="119" y="397"/>
                  <a:pt x="123" y="390"/>
                  <a:pt x="122" y="383"/>
                </a:cubicBezTo>
                <a:lnTo>
                  <a:pt x="103" y="309"/>
                </a:lnTo>
                <a:cubicBezTo>
                  <a:pt x="101" y="302"/>
                  <a:pt x="94" y="298"/>
                  <a:pt x="87" y="300"/>
                </a:cubicBezTo>
                <a:cubicBezTo>
                  <a:pt x="80" y="301"/>
                  <a:pt x="76" y="308"/>
                  <a:pt x="78" y="315"/>
                </a:cubicBezTo>
                <a:close/>
                <a:moveTo>
                  <a:pt x="116" y="464"/>
                </a:moveTo>
                <a:lnTo>
                  <a:pt x="135" y="538"/>
                </a:lnTo>
                <a:cubicBezTo>
                  <a:pt x="137" y="545"/>
                  <a:pt x="144" y="549"/>
                  <a:pt x="150" y="548"/>
                </a:cubicBezTo>
                <a:cubicBezTo>
                  <a:pt x="157" y="546"/>
                  <a:pt x="161" y="539"/>
                  <a:pt x="160" y="532"/>
                </a:cubicBezTo>
                <a:lnTo>
                  <a:pt x="141" y="458"/>
                </a:lnTo>
                <a:cubicBezTo>
                  <a:pt x="139" y="451"/>
                  <a:pt x="132" y="447"/>
                  <a:pt x="125" y="448"/>
                </a:cubicBezTo>
                <a:cubicBezTo>
                  <a:pt x="118" y="450"/>
                  <a:pt x="114" y="457"/>
                  <a:pt x="116" y="464"/>
                </a:cubicBezTo>
                <a:close/>
                <a:moveTo>
                  <a:pt x="154" y="613"/>
                </a:moveTo>
                <a:lnTo>
                  <a:pt x="173" y="687"/>
                </a:lnTo>
                <a:cubicBezTo>
                  <a:pt x="175" y="694"/>
                  <a:pt x="182" y="698"/>
                  <a:pt x="188" y="696"/>
                </a:cubicBezTo>
                <a:cubicBezTo>
                  <a:pt x="195" y="695"/>
                  <a:pt x="199" y="688"/>
                  <a:pt x="198" y="681"/>
                </a:cubicBezTo>
                <a:lnTo>
                  <a:pt x="179" y="606"/>
                </a:lnTo>
                <a:cubicBezTo>
                  <a:pt x="177" y="599"/>
                  <a:pt x="170" y="595"/>
                  <a:pt x="163" y="597"/>
                </a:cubicBezTo>
                <a:cubicBezTo>
                  <a:pt x="156" y="599"/>
                  <a:pt x="152" y="606"/>
                  <a:pt x="154" y="613"/>
                </a:cubicBezTo>
                <a:close/>
                <a:moveTo>
                  <a:pt x="192" y="761"/>
                </a:moveTo>
                <a:lnTo>
                  <a:pt x="211" y="836"/>
                </a:lnTo>
                <a:cubicBezTo>
                  <a:pt x="213" y="843"/>
                  <a:pt x="220" y="847"/>
                  <a:pt x="227" y="845"/>
                </a:cubicBezTo>
                <a:cubicBezTo>
                  <a:pt x="233" y="843"/>
                  <a:pt x="238" y="836"/>
                  <a:pt x="236" y="830"/>
                </a:cubicBezTo>
                <a:lnTo>
                  <a:pt x="217" y="755"/>
                </a:lnTo>
                <a:cubicBezTo>
                  <a:pt x="215" y="748"/>
                  <a:pt x="208" y="744"/>
                  <a:pt x="201" y="746"/>
                </a:cubicBezTo>
                <a:cubicBezTo>
                  <a:pt x="194" y="748"/>
                  <a:pt x="190" y="755"/>
                  <a:pt x="192" y="761"/>
                </a:cubicBezTo>
                <a:close/>
                <a:moveTo>
                  <a:pt x="230" y="910"/>
                </a:moveTo>
                <a:lnTo>
                  <a:pt x="249" y="985"/>
                </a:lnTo>
                <a:cubicBezTo>
                  <a:pt x="251" y="992"/>
                  <a:pt x="258" y="996"/>
                  <a:pt x="265" y="994"/>
                </a:cubicBezTo>
                <a:cubicBezTo>
                  <a:pt x="271" y="992"/>
                  <a:pt x="276" y="985"/>
                  <a:pt x="274" y="978"/>
                </a:cubicBezTo>
                <a:lnTo>
                  <a:pt x="255" y="904"/>
                </a:lnTo>
                <a:cubicBezTo>
                  <a:pt x="253" y="897"/>
                  <a:pt x="246" y="893"/>
                  <a:pt x="239" y="895"/>
                </a:cubicBezTo>
                <a:cubicBezTo>
                  <a:pt x="232" y="896"/>
                  <a:pt x="228" y="903"/>
                  <a:pt x="230" y="910"/>
                </a:cubicBezTo>
                <a:close/>
                <a:moveTo>
                  <a:pt x="268" y="1059"/>
                </a:moveTo>
                <a:lnTo>
                  <a:pt x="274" y="1081"/>
                </a:lnTo>
                <a:cubicBezTo>
                  <a:pt x="275" y="1088"/>
                  <a:pt x="282" y="1092"/>
                  <a:pt x="289" y="1090"/>
                </a:cubicBezTo>
                <a:cubicBezTo>
                  <a:pt x="296" y="1088"/>
                  <a:pt x="300" y="1081"/>
                  <a:pt x="298" y="1075"/>
                </a:cubicBezTo>
                <a:lnTo>
                  <a:pt x="293" y="1053"/>
                </a:lnTo>
                <a:cubicBezTo>
                  <a:pt x="291" y="1046"/>
                  <a:pt x="284" y="1042"/>
                  <a:pt x="277" y="1044"/>
                </a:cubicBezTo>
                <a:cubicBezTo>
                  <a:pt x="270" y="1045"/>
                  <a:pt x="266" y="1052"/>
                  <a:pt x="268" y="1059"/>
                </a:cubicBezTo>
                <a:close/>
              </a:path>
            </a:pathLst>
          </a:custGeom>
          <a:solidFill>
            <a:srgbClr val="17355D"/>
          </a:solidFill>
          <a:ln w="1588" cap="flat">
            <a:solidFill>
              <a:srgbClr val="17355D"/>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1" name="Freeform 71"/>
          <p:cNvSpPr>
            <a:spLocks/>
          </p:cNvSpPr>
          <p:nvPr/>
        </p:nvSpPr>
        <p:spPr bwMode="auto">
          <a:xfrm>
            <a:off x="3403600" y="4187997"/>
            <a:ext cx="147638" cy="238125"/>
          </a:xfrm>
          <a:custGeom>
            <a:avLst/>
            <a:gdLst>
              <a:gd name="T0" fmla="*/ 0 w 93"/>
              <a:gd name="T1" fmla="*/ 23 h 150"/>
              <a:gd name="T2" fmla="*/ 82 w 93"/>
              <a:gd name="T3" fmla="*/ 150 h 150"/>
              <a:gd name="T4" fmla="*/ 93 w 93"/>
              <a:gd name="T5" fmla="*/ 0 h 150"/>
              <a:gd name="T6" fmla="*/ 0 w 93"/>
              <a:gd name="T7" fmla="*/ 23 h 150"/>
            </a:gdLst>
            <a:ahLst/>
            <a:cxnLst>
              <a:cxn ang="0">
                <a:pos x="T0" y="T1"/>
              </a:cxn>
              <a:cxn ang="0">
                <a:pos x="T2" y="T3"/>
              </a:cxn>
              <a:cxn ang="0">
                <a:pos x="T4" y="T5"/>
              </a:cxn>
              <a:cxn ang="0">
                <a:pos x="T6" y="T7"/>
              </a:cxn>
            </a:cxnLst>
            <a:rect l="0" t="0" r="r" b="b"/>
            <a:pathLst>
              <a:path w="93" h="150">
                <a:moveTo>
                  <a:pt x="0" y="23"/>
                </a:moveTo>
                <a:lnTo>
                  <a:pt x="82" y="150"/>
                </a:lnTo>
                <a:lnTo>
                  <a:pt x="93" y="0"/>
                </a:lnTo>
                <a:lnTo>
                  <a:pt x="0" y="23"/>
                </a:lnTo>
                <a:close/>
              </a:path>
            </a:pathLst>
          </a:custGeom>
          <a:solidFill>
            <a:srgbClr val="1735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72"/>
          <p:cNvSpPr>
            <a:spLocks noEditPoints="1"/>
          </p:cNvSpPr>
          <p:nvPr/>
        </p:nvSpPr>
        <p:spPr bwMode="auto">
          <a:xfrm>
            <a:off x="3208338" y="3197397"/>
            <a:ext cx="788988" cy="1011237"/>
          </a:xfrm>
          <a:custGeom>
            <a:avLst/>
            <a:gdLst>
              <a:gd name="T0" fmla="*/ 5 w 827"/>
              <a:gd name="T1" fmla="*/ 22 h 1062"/>
              <a:gd name="T2" fmla="*/ 52 w 827"/>
              <a:gd name="T3" fmla="*/ 83 h 1062"/>
              <a:gd name="T4" fmla="*/ 70 w 827"/>
              <a:gd name="T5" fmla="*/ 85 h 1062"/>
              <a:gd name="T6" fmla="*/ 72 w 827"/>
              <a:gd name="T7" fmla="*/ 67 h 1062"/>
              <a:gd name="T8" fmla="*/ 25 w 827"/>
              <a:gd name="T9" fmla="*/ 6 h 1062"/>
              <a:gd name="T10" fmla="*/ 7 w 827"/>
              <a:gd name="T11" fmla="*/ 4 h 1062"/>
              <a:gd name="T12" fmla="*/ 5 w 827"/>
              <a:gd name="T13" fmla="*/ 22 h 1062"/>
              <a:gd name="T14" fmla="*/ 99 w 827"/>
              <a:gd name="T15" fmla="*/ 144 h 1062"/>
              <a:gd name="T16" fmla="*/ 146 w 827"/>
              <a:gd name="T17" fmla="*/ 205 h 1062"/>
              <a:gd name="T18" fmla="*/ 164 w 827"/>
              <a:gd name="T19" fmla="*/ 207 h 1062"/>
              <a:gd name="T20" fmla="*/ 166 w 827"/>
              <a:gd name="T21" fmla="*/ 189 h 1062"/>
              <a:gd name="T22" fmla="*/ 119 w 827"/>
              <a:gd name="T23" fmla="*/ 128 h 1062"/>
              <a:gd name="T24" fmla="*/ 101 w 827"/>
              <a:gd name="T25" fmla="*/ 126 h 1062"/>
              <a:gd name="T26" fmla="*/ 99 w 827"/>
              <a:gd name="T27" fmla="*/ 144 h 1062"/>
              <a:gd name="T28" fmla="*/ 193 w 827"/>
              <a:gd name="T29" fmla="*/ 265 h 1062"/>
              <a:gd name="T30" fmla="*/ 239 w 827"/>
              <a:gd name="T31" fmla="*/ 326 h 1062"/>
              <a:gd name="T32" fmla="*/ 257 w 827"/>
              <a:gd name="T33" fmla="*/ 328 h 1062"/>
              <a:gd name="T34" fmla="*/ 260 w 827"/>
              <a:gd name="T35" fmla="*/ 310 h 1062"/>
              <a:gd name="T36" fmla="*/ 213 w 827"/>
              <a:gd name="T37" fmla="*/ 250 h 1062"/>
              <a:gd name="T38" fmla="*/ 195 w 827"/>
              <a:gd name="T39" fmla="*/ 247 h 1062"/>
              <a:gd name="T40" fmla="*/ 193 w 827"/>
              <a:gd name="T41" fmla="*/ 265 h 1062"/>
              <a:gd name="T42" fmla="*/ 286 w 827"/>
              <a:gd name="T43" fmla="*/ 387 h 1062"/>
              <a:gd name="T44" fmla="*/ 333 w 827"/>
              <a:gd name="T45" fmla="*/ 448 h 1062"/>
              <a:gd name="T46" fmla="*/ 351 w 827"/>
              <a:gd name="T47" fmla="*/ 450 h 1062"/>
              <a:gd name="T48" fmla="*/ 354 w 827"/>
              <a:gd name="T49" fmla="*/ 432 h 1062"/>
              <a:gd name="T50" fmla="*/ 307 w 827"/>
              <a:gd name="T51" fmla="*/ 371 h 1062"/>
              <a:gd name="T52" fmla="*/ 289 w 827"/>
              <a:gd name="T53" fmla="*/ 369 h 1062"/>
              <a:gd name="T54" fmla="*/ 286 w 827"/>
              <a:gd name="T55" fmla="*/ 387 h 1062"/>
              <a:gd name="T56" fmla="*/ 380 w 827"/>
              <a:gd name="T57" fmla="*/ 509 h 1062"/>
              <a:gd name="T58" fmla="*/ 427 w 827"/>
              <a:gd name="T59" fmla="*/ 569 h 1062"/>
              <a:gd name="T60" fmla="*/ 445 w 827"/>
              <a:gd name="T61" fmla="*/ 572 h 1062"/>
              <a:gd name="T62" fmla="*/ 447 w 827"/>
              <a:gd name="T63" fmla="*/ 554 h 1062"/>
              <a:gd name="T64" fmla="*/ 400 w 827"/>
              <a:gd name="T65" fmla="*/ 493 h 1062"/>
              <a:gd name="T66" fmla="*/ 383 w 827"/>
              <a:gd name="T67" fmla="*/ 491 h 1062"/>
              <a:gd name="T68" fmla="*/ 380 w 827"/>
              <a:gd name="T69" fmla="*/ 509 h 1062"/>
              <a:gd name="T70" fmla="*/ 474 w 827"/>
              <a:gd name="T71" fmla="*/ 630 h 1062"/>
              <a:gd name="T72" fmla="*/ 521 w 827"/>
              <a:gd name="T73" fmla="*/ 691 h 1062"/>
              <a:gd name="T74" fmla="*/ 539 w 827"/>
              <a:gd name="T75" fmla="*/ 693 h 1062"/>
              <a:gd name="T76" fmla="*/ 541 w 827"/>
              <a:gd name="T77" fmla="*/ 675 h 1062"/>
              <a:gd name="T78" fmla="*/ 494 w 827"/>
              <a:gd name="T79" fmla="*/ 614 h 1062"/>
              <a:gd name="T80" fmla="*/ 476 w 827"/>
              <a:gd name="T81" fmla="*/ 612 h 1062"/>
              <a:gd name="T82" fmla="*/ 474 w 827"/>
              <a:gd name="T83" fmla="*/ 630 h 1062"/>
              <a:gd name="T84" fmla="*/ 568 w 827"/>
              <a:gd name="T85" fmla="*/ 752 h 1062"/>
              <a:gd name="T86" fmla="*/ 615 w 827"/>
              <a:gd name="T87" fmla="*/ 813 h 1062"/>
              <a:gd name="T88" fmla="*/ 633 w 827"/>
              <a:gd name="T89" fmla="*/ 815 h 1062"/>
              <a:gd name="T90" fmla="*/ 635 w 827"/>
              <a:gd name="T91" fmla="*/ 797 h 1062"/>
              <a:gd name="T92" fmla="*/ 588 w 827"/>
              <a:gd name="T93" fmla="*/ 736 h 1062"/>
              <a:gd name="T94" fmla="*/ 570 w 827"/>
              <a:gd name="T95" fmla="*/ 734 h 1062"/>
              <a:gd name="T96" fmla="*/ 568 w 827"/>
              <a:gd name="T97" fmla="*/ 752 h 1062"/>
              <a:gd name="T98" fmla="*/ 662 w 827"/>
              <a:gd name="T99" fmla="*/ 873 h 1062"/>
              <a:gd name="T100" fmla="*/ 709 w 827"/>
              <a:gd name="T101" fmla="*/ 934 h 1062"/>
              <a:gd name="T102" fmla="*/ 727 w 827"/>
              <a:gd name="T103" fmla="*/ 936 h 1062"/>
              <a:gd name="T104" fmla="*/ 729 w 827"/>
              <a:gd name="T105" fmla="*/ 918 h 1062"/>
              <a:gd name="T106" fmla="*/ 682 w 827"/>
              <a:gd name="T107" fmla="*/ 858 h 1062"/>
              <a:gd name="T108" fmla="*/ 664 w 827"/>
              <a:gd name="T109" fmla="*/ 855 h 1062"/>
              <a:gd name="T110" fmla="*/ 662 w 827"/>
              <a:gd name="T111" fmla="*/ 873 h 1062"/>
              <a:gd name="T112" fmla="*/ 756 w 827"/>
              <a:gd name="T113" fmla="*/ 995 h 1062"/>
              <a:gd name="T114" fmla="*/ 802 w 827"/>
              <a:gd name="T115" fmla="*/ 1056 h 1062"/>
              <a:gd name="T116" fmla="*/ 820 w 827"/>
              <a:gd name="T117" fmla="*/ 1058 h 1062"/>
              <a:gd name="T118" fmla="*/ 823 w 827"/>
              <a:gd name="T119" fmla="*/ 1040 h 1062"/>
              <a:gd name="T120" fmla="*/ 776 w 827"/>
              <a:gd name="T121" fmla="*/ 979 h 1062"/>
              <a:gd name="T122" fmla="*/ 758 w 827"/>
              <a:gd name="T123" fmla="*/ 977 h 1062"/>
              <a:gd name="T124" fmla="*/ 756 w 827"/>
              <a:gd name="T125" fmla="*/ 995 h 10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27" h="1062">
                <a:moveTo>
                  <a:pt x="5" y="22"/>
                </a:moveTo>
                <a:lnTo>
                  <a:pt x="52" y="83"/>
                </a:lnTo>
                <a:cubicBezTo>
                  <a:pt x="56" y="89"/>
                  <a:pt x="64" y="90"/>
                  <a:pt x="70" y="85"/>
                </a:cubicBezTo>
                <a:cubicBezTo>
                  <a:pt x="75" y="81"/>
                  <a:pt x="76" y="73"/>
                  <a:pt x="72" y="67"/>
                </a:cubicBezTo>
                <a:lnTo>
                  <a:pt x="25" y="6"/>
                </a:lnTo>
                <a:cubicBezTo>
                  <a:pt x="21" y="1"/>
                  <a:pt x="13" y="0"/>
                  <a:pt x="7" y="4"/>
                </a:cubicBezTo>
                <a:cubicBezTo>
                  <a:pt x="2" y="8"/>
                  <a:pt x="0" y="17"/>
                  <a:pt x="5" y="22"/>
                </a:cubicBezTo>
                <a:close/>
                <a:moveTo>
                  <a:pt x="99" y="144"/>
                </a:moveTo>
                <a:lnTo>
                  <a:pt x="146" y="205"/>
                </a:lnTo>
                <a:cubicBezTo>
                  <a:pt x="150" y="210"/>
                  <a:pt x="158" y="211"/>
                  <a:pt x="164" y="207"/>
                </a:cubicBezTo>
                <a:cubicBezTo>
                  <a:pt x="169" y="203"/>
                  <a:pt x="170" y="194"/>
                  <a:pt x="166" y="189"/>
                </a:cubicBezTo>
                <a:lnTo>
                  <a:pt x="119" y="128"/>
                </a:lnTo>
                <a:cubicBezTo>
                  <a:pt x="115" y="122"/>
                  <a:pt x="107" y="121"/>
                  <a:pt x="101" y="126"/>
                </a:cubicBezTo>
                <a:cubicBezTo>
                  <a:pt x="95" y="130"/>
                  <a:pt x="94" y="138"/>
                  <a:pt x="99" y="144"/>
                </a:cubicBezTo>
                <a:close/>
                <a:moveTo>
                  <a:pt x="193" y="265"/>
                </a:moveTo>
                <a:lnTo>
                  <a:pt x="239" y="326"/>
                </a:lnTo>
                <a:cubicBezTo>
                  <a:pt x="244" y="332"/>
                  <a:pt x="252" y="333"/>
                  <a:pt x="257" y="328"/>
                </a:cubicBezTo>
                <a:cubicBezTo>
                  <a:pt x="263" y="324"/>
                  <a:pt x="264" y="316"/>
                  <a:pt x="260" y="310"/>
                </a:cubicBezTo>
                <a:lnTo>
                  <a:pt x="213" y="250"/>
                </a:lnTo>
                <a:cubicBezTo>
                  <a:pt x="208" y="244"/>
                  <a:pt x="200" y="243"/>
                  <a:pt x="195" y="247"/>
                </a:cubicBezTo>
                <a:cubicBezTo>
                  <a:pt x="189" y="252"/>
                  <a:pt x="188" y="260"/>
                  <a:pt x="193" y="265"/>
                </a:cubicBezTo>
                <a:close/>
                <a:moveTo>
                  <a:pt x="286" y="387"/>
                </a:moveTo>
                <a:lnTo>
                  <a:pt x="333" y="448"/>
                </a:lnTo>
                <a:cubicBezTo>
                  <a:pt x="338" y="453"/>
                  <a:pt x="346" y="454"/>
                  <a:pt x="351" y="450"/>
                </a:cubicBezTo>
                <a:cubicBezTo>
                  <a:pt x="357" y="446"/>
                  <a:pt x="358" y="438"/>
                  <a:pt x="354" y="432"/>
                </a:cubicBezTo>
                <a:lnTo>
                  <a:pt x="307" y="371"/>
                </a:lnTo>
                <a:cubicBezTo>
                  <a:pt x="302" y="366"/>
                  <a:pt x="294" y="365"/>
                  <a:pt x="289" y="369"/>
                </a:cubicBezTo>
                <a:cubicBezTo>
                  <a:pt x="283" y="373"/>
                  <a:pt x="282" y="381"/>
                  <a:pt x="286" y="387"/>
                </a:cubicBezTo>
                <a:close/>
                <a:moveTo>
                  <a:pt x="380" y="509"/>
                </a:moveTo>
                <a:lnTo>
                  <a:pt x="427" y="569"/>
                </a:lnTo>
                <a:cubicBezTo>
                  <a:pt x="431" y="575"/>
                  <a:pt x="439" y="576"/>
                  <a:pt x="445" y="572"/>
                </a:cubicBezTo>
                <a:cubicBezTo>
                  <a:pt x="451" y="567"/>
                  <a:pt x="452" y="559"/>
                  <a:pt x="447" y="554"/>
                </a:cubicBezTo>
                <a:lnTo>
                  <a:pt x="400" y="493"/>
                </a:lnTo>
                <a:cubicBezTo>
                  <a:pt x="396" y="487"/>
                  <a:pt x="388" y="486"/>
                  <a:pt x="383" y="491"/>
                </a:cubicBezTo>
                <a:cubicBezTo>
                  <a:pt x="377" y="495"/>
                  <a:pt x="376" y="503"/>
                  <a:pt x="380" y="509"/>
                </a:cubicBezTo>
                <a:close/>
                <a:moveTo>
                  <a:pt x="474" y="630"/>
                </a:moveTo>
                <a:lnTo>
                  <a:pt x="521" y="691"/>
                </a:lnTo>
                <a:cubicBezTo>
                  <a:pt x="525" y="697"/>
                  <a:pt x="533" y="698"/>
                  <a:pt x="539" y="693"/>
                </a:cubicBezTo>
                <a:cubicBezTo>
                  <a:pt x="545" y="689"/>
                  <a:pt x="546" y="681"/>
                  <a:pt x="541" y="675"/>
                </a:cubicBezTo>
                <a:lnTo>
                  <a:pt x="494" y="614"/>
                </a:lnTo>
                <a:cubicBezTo>
                  <a:pt x="490" y="609"/>
                  <a:pt x="482" y="608"/>
                  <a:pt x="476" y="612"/>
                </a:cubicBezTo>
                <a:cubicBezTo>
                  <a:pt x="471" y="616"/>
                  <a:pt x="470" y="625"/>
                  <a:pt x="474" y="630"/>
                </a:cubicBezTo>
                <a:close/>
                <a:moveTo>
                  <a:pt x="568" y="752"/>
                </a:moveTo>
                <a:lnTo>
                  <a:pt x="615" y="813"/>
                </a:lnTo>
                <a:cubicBezTo>
                  <a:pt x="619" y="818"/>
                  <a:pt x="627" y="819"/>
                  <a:pt x="633" y="815"/>
                </a:cubicBezTo>
                <a:cubicBezTo>
                  <a:pt x="638" y="811"/>
                  <a:pt x="639" y="802"/>
                  <a:pt x="635" y="797"/>
                </a:cubicBezTo>
                <a:lnTo>
                  <a:pt x="588" y="736"/>
                </a:lnTo>
                <a:cubicBezTo>
                  <a:pt x="584" y="730"/>
                  <a:pt x="576" y="729"/>
                  <a:pt x="570" y="734"/>
                </a:cubicBezTo>
                <a:cubicBezTo>
                  <a:pt x="565" y="738"/>
                  <a:pt x="564" y="746"/>
                  <a:pt x="568" y="752"/>
                </a:cubicBezTo>
                <a:close/>
                <a:moveTo>
                  <a:pt x="662" y="873"/>
                </a:moveTo>
                <a:lnTo>
                  <a:pt x="709" y="934"/>
                </a:lnTo>
                <a:cubicBezTo>
                  <a:pt x="713" y="940"/>
                  <a:pt x="721" y="941"/>
                  <a:pt x="727" y="936"/>
                </a:cubicBezTo>
                <a:cubicBezTo>
                  <a:pt x="732" y="932"/>
                  <a:pt x="733" y="924"/>
                  <a:pt x="729" y="918"/>
                </a:cubicBezTo>
                <a:lnTo>
                  <a:pt x="682" y="858"/>
                </a:lnTo>
                <a:cubicBezTo>
                  <a:pt x="678" y="852"/>
                  <a:pt x="670" y="851"/>
                  <a:pt x="664" y="855"/>
                </a:cubicBezTo>
                <a:cubicBezTo>
                  <a:pt x="658" y="860"/>
                  <a:pt x="657" y="868"/>
                  <a:pt x="662" y="873"/>
                </a:cubicBezTo>
                <a:close/>
                <a:moveTo>
                  <a:pt x="756" y="995"/>
                </a:moveTo>
                <a:lnTo>
                  <a:pt x="802" y="1056"/>
                </a:lnTo>
                <a:cubicBezTo>
                  <a:pt x="807" y="1061"/>
                  <a:pt x="815" y="1062"/>
                  <a:pt x="820" y="1058"/>
                </a:cubicBezTo>
                <a:cubicBezTo>
                  <a:pt x="826" y="1054"/>
                  <a:pt x="827" y="1046"/>
                  <a:pt x="823" y="1040"/>
                </a:cubicBezTo>
                <a:lnTo>
                  <a:pt x="776" y="979"/>
                </a:lnTo>
                <a:cubicBezTo>
                  <a:pt x="772" y="974"/>
                  <a:pt x="763" y="973"/>
                  <a:pt x="758" y="977"/>
                </a:cubicBezTo>
                <a:cubicBezTo>
                  <a:pt x="752" y="981"/>
                  <a:pt x="751" y="989"/>
                  <a:pt x="756" y="995"/>
                </a:cubicBezTo>
                <a:close/>
              </a:path>
            </a:pathLst>
          </a:custGeom>
          <a:solidFill>
            <a:srgbClr val="17355D"/>
          </a:solidFill>
          <a:ln w="1588" cap="flat">
            <a:solidFill>
              <a:srgbClr val="17355D"/>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3" name="Freeform 73"/>
          <p:cNvSpPr>
            <a:spLocks/>
          </p:cNvSpPr>
          <p:nvPr/>
        </p:nvSpPr>
        <p:spPr bwMode="auto">
          <a:xfrm>
            <a:off x="3913188" y="4135610"/>
            <a:ext cx="198438" cy="225425"/>
          </a:xfrm>
          <a:custGeom>
            <a:avLst/>
            <a:gdLst>
              <a:gd name="T0" fmla="*/ 0 w 125"/>
              <a:gd name="T1" fmla="*/ 58 h 142"/>
              <a:gd name="T2" fmla="*/ 125 w 125"/>
              <a:gd name="T3" fmla="*/ 142 h 142"/>
              <a:gd name="T4" fmla="*/ 75 w 125"/>
              <a:gd name="T5" fmla="*/ 0 h 142"/>
              <a:gd name="T6" fmla="*/ 0 w 125"/>
              <a:gd name="T7" fmla="*/ 58 h 142"/>
            </a:gdLst>
            <a:ahLst/>
            <a:cxnLst>
              <a:cxn ang="0">
                <a:pos x="T0" y="T1"/>
              </a:cxn>
              <a:cxn ang="0">
                <a:pos x="T2" y="T3"/>
              </a:cxn>
              <a:cxn ang="0">
                <a:pos x="T4" y="T5"/>
              </a:cxn>
              <a:cxn ang="0">
                <a:pos x="T6" y="T7"/>
              </a:cxn>
            </a:cxnLst>
            <a:rect l="0" t="0" r="r" b="b"/>
            <a:pathLst>
              <a:path w="125" h="142">
                <a:moveTo>
                  <a:pt x="0" y="58"/>
                </a:moveTo>
                <a:lnTo>
                  <a:pt x="125" y="142"/>
                </a:lnTo>
                <a:lnTo>
                  <a:pt x="75" y="0"/>
                </a:lnTo>
                <a:lnTo>
                  <a:pt x="0" y="58"/>
                </a:lnTo>
                <a:close/>
              </a:path>
            </a:pathLst>
          </a:custGeom>
          <a:solidFill>
            <a:srgbClr val="1735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42" name="矩形 3141"/>
          <p:cNvSpPr/>
          <p:nvPr/>
        </p:nvSpPr>
        <p:spPr bwMode="auto">
          <a:xfrm>
            <a:off x="1631504" y="1361251"/>
            <a:ext cx="3114675" cy="439146"/>
          </a:xfrm>
          <a:prstGeom prst="rect">
            <a:avLst/>
          </a:prstGeom>
          <a:solidFill>
            <a:srgbClr val="00B0F0"/>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bg1"/>
                </a:solidFill>
                <a:effectLst/>
              </a:rPr>
              <a:t>行业应用</a:t>
            </a:r>
          </a:p>
        </p:txBody>
      </p:sp>
      <p:grpSp>
        <p:nvGrpSpPr>
          <p:cNvPr id="3143" name="组合 3142"/>
          <p:cNvGrpSpPr/>
          <p:nvPr/>
        </p:nvGrpSpPr>
        <p:grpSpPr>
          <a:xfrm>
            <a:off x="1631504" y="4396158"/>
            <a:ext cx="3114675" cy="1585292"/>
            <a:chOff x="1645443" y="4706144"/>
            <a:chExt cx="3114675" cy="1585292"/>
          </a:xfrm>
        </p:grpSpPr>
        <p:sp>
          <p:nvSpPr>
            <p:cNvPr id="82" name="矩形 81"/>
            <p:cNvSpPr/>
            <p:nvPr/>
          </p:nvSpPr>
          <p:spPr bwMode="auto">
            <a:xfrm>
              <a:off x="1645443" y="4706144"/>
              <a:ext cx="3114675" cy="1585292"/>
            </a:xfrm>
            <a:prstGeom prst="rect">
              <a:avLst/>
            </a:prstGeom>
            <a:solidFill>
              <a:srgbClr val="00B0F0"/>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endParaRPr>
            </a:p>
          </p:txBody>
        </p:sp>
        <p:sp>
          <p:nvSpPr>
            <p:cNvPr id="83" name="Rectangle 17"/>
            <p:cNvSpPr>
              <a:spLocks noChangeArrowheads="1"/>
            </p:cNvSpPr>
            <p:nvPr/>
          </p:nvSpPr>
          <p:spPr bwMode="auto">
            <a:xfrm>
              <a:off x="3003488" y="5913276"/>
              <a:ext cx="6461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defRPr>
                  <a:solidFill>
                    <a:schemeClr val="tx1"/>
                  </a:solidFill>
                  <a:latin typeface="Arial" panose="020B0604020202020204" pitchFamily="34" charset="0"/>
                </a:defRPr>
              </a:lvl1pPr>
              <a:lvl2pPr eaLnBrk="0" fontAlgn="base" hangingPunct="0">
                <a:defRPr>
                  <a:solidFill>
                    <a:schemeClr val="tx1"/>
                  </a:solidFill>
                  <a:latin typeface="Arial" panose="020B0604020202020204" pitchFamily="34" charset="0"/>
                </a:defRPr>
              </a:lvl2pPr>
              <a:lvl3pPr eaLnBrk="0" fontAlgn="base" hangingPunct="0">
                <a:defRPr>
                  <a:solidFill>
                    <a:schemeClr val="tx1"/>
                  </a:solidFill>
                  <a:latin typeface="Arial" panose="020B0604020202020204" pitchFamily="34" charset="0"/>
                </a:defRPr>
              </a:lvl3pPr>
              <a:lvl4pPr eaLnBrk="0" fontAlgn="base" hangingPunct="0">
                <a:defRPr>
                  <a:solidFill>
                    <a:schemeClr val="tx1"/>
                  </a:solidFill>
                  <a:latin typeface="Arial" panose="020B0604020202020204" pitchFamily="34" charset="0"/>
                </a:defRPr>
              </a:lvl4pPr>
              <a:lvl5pPr eaLnBrk="0" fontAlgn="base"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smtClean="0">
                  <a:ln>
                    <a:noFill/>
                  </a:ln>
                  <a:solidFill>
                    <a:srgbClr val="FFFFFF"/>
                  </a:solidFill>
                  <a:effectLst/>
                  <a:latin typeface="+mn-lt"/>
                </a:rPr>
                <a:t>设备</a:t>
              </a:r>
              <a:endParaRPr kumimoji="0" lang="zh-CN" altLang="zh-CN" sz="2000" b="0" i="0" u="none" strike="noStrike" cap="none" normalizeH="0" baseline="0" smtClean="0">
                <a:ln>
                  <a:noFill/>
                </a:ln>
                <a:solidFill>
                  <a:schemeClr val="tx1"/>
                </a:solidFill>
                <a:effectLst/>
                <a:latin typeface="+mn-lt"/>
              </a:endParaRPr>
            </a:p>
          </p:txBody>
        </p:sp>
        <p:grpSp>
          <p:nvGrpSpPr>
            <p:cNvPr id="84" name="组合 559"/>
            <p:cNvGrpSpPr>
              <a:grpSpLocks/>
            </p:cNvGrpSpPr>
            <p:nvPr/>
          </p:nvGrpSpPr>
          <p:grpSpPr bwMode="auto">
            <a:xfrm>
              <a:off x="2963167" y="4969923"/>
              <a:ext cx="506413" cy="654171"/>
              <a:chOff x="7194550" y="903288"/>
              <a:chExt cx="506412" cy="688975"/>
            </a:xfrm>
          </p:grpSpPr>
          <p:sp>
            <p:nvSpPr>
              <p:cNvPr id="165" name="Freeform 383"/>
              <p:cNvSpPr>
                <a:spLocks/>
              </p:cNvSpPr>
              <p:nvPr/>
            </p:nvSpPr>
            <p:spPr bwMode="auto">
              <a:xfrm>
                <a:off x="7194550" y="903288"/>
                <a:ext cx="506412" cy="536575"/>
              </a:xfrm>
              <a:custGeom>
                <a:avLst/>
                <a:gdLst>
                  <a:gd name="T0" fmla="*/ 2147483646 w 325"/>
                  <a:gd name="T1" fmla="*/ 2147483646 h 345"/>
                  <a:gd name="T2" fmla="*/ 2147483646 w 325"/>
                  <a:gd name="T3" fmla="*/ 2147483646 h 345"/>
                  <a:gd name="T4" fmla="*/ 2147483646 w 325"/>
                  <a:gd name="T5" fmla="*/ 2147483646 h 345"/>
                  <a:gd name="T6" fmla="*/ 2147483646 w 325"/>
                  <a:gd name="T7" fmla="*/ 2147483646 h 345"/>
                  <a:gd name="T8" fmla="*/ 2147483646 w 325"/>
                  <a:gd name="T9" fmla="*/ 2147483646 h 345"/>
                  <a:gd name="T10" fmla="*/ 2147483646 w 325"/>
                  <a:gd name="T11" fmla="*/ 2147483646 h 345"/>
                  <a:gd name="T12" fmla="*/ 2147483646 w 325"/>
                  <a:gd name="T13" fmla="*/ 2147483646 h 345"/>
                  <a:gd name="T14" fmla="*/ 2147483646 w 325"/>
                  <a:gd name="T15" fmla="*/ 2147483646 h 345"/>
                  <a:gd name="T16" fmla="*/ 2147483646 w 325"/>
                  <a:gd name="T17" fmla="*/ 2147483646 h 345"/>
                  <a:gd name="T18" fmla="*/ 2147483646 w 325"/>
                  <a:gd name="T19" fmla="*/ 2147483646 h 345"/>
                  <a:gd name="T20" fmla="*/ 2147483646 w 325"/>
                  <a:gd name="T21" fmla="*/ 2147483646 h 345"/>
                  <a:gd name="T22" fmla="*/ 2147483646 w 325"/>
                  <a:gd name="T23" fmla="*/ 2147483646 h 345"/>
                  <a:gd name="T24" fmla="*/ 2147483646 w 325"/>
                  <a:gd name="T25" fmla="*/ 2147483646 h 345"/>
                  <a:gd name="T26" fmla="*/ 2147483646 w 325"/>
                  <a:gd name="T27" fmla="*/ 2147483646 h 345"/>
                  <a:gd name="T28" fmla="*/ 2147483646 w 325"/>
                  <a:gd name="T29" fmla="*/ 2147483646 h 345"/>
                  <a:gd name="T30" fmla="*/ 2147483646 w 325"/>
                  <a:gd name="T31" fmla="*/ 2147483646 h 345"/>
                  <a:gd name="T32" fmla="*/ 2147483646 w 325"/>
                  <a:gd name="T33" fmla="*/ 2147483646 h 345"/>
                  <a:gd name="T34" fmla="*/ 0 w 325"/>
                  <a:gd name="T35" fmla="*/ 2147483646 h 345"/>
                  <a:gd name="T36" fmla="*/ 2147483646 w 325"/>
                  <a:gd name="T37" fmla="*/ 0 h 345"/>
                  <a:gd name="T38" fmla="*/ 2147483646 w 325"/>
                  <a:gd name="T39" fmla="*/ 2147483646 h 345"/>
                  <a:gd name="T40" fmla="*/ 2147483646 w 325"/>
                  <a:gd name="T41" fmla="*/ 2147483646 h 345"/>
                  <a:gd name="T42" fmla="*/ 2147483646 w 325"/>
                  <a:gd name="T43" fmla="*/ 2147483646 h 345"/>
                  <a:gd name="T44" fmla="*/ 2147483646 w 325"/>
                  <a:gd name="T45" fmla="*/ 2147483646 h 34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325" h="345">
                    <a:moveTo>
                      <a:pt x="240" y="345"/>
                    </a:moveTo>
                    <a:cubicBezTo>
                      <a:pt x="194" y="345"/>
                      <a:pt x="194" y="345"/>
                      <a:pt x="194" y="345"/>
                    </a:cubicBezTo>
                    <a:cubicBezTo>
                      <a:pt x="194" y="325"/>
                      <a:pt x="194" y="325"/>
                      <a:pt x="194" y="325"/>
                    </a:cubicBezTo>
                    <a:cubicBezTo>
                      <a:pt x="230" y="325"/>
                      <a:pt x="230" y="325"/>
                      <a:pt x="230" y="325"/>
                    </a:cubicBezTo>
                    <a:cubicBezTo>
                      <a:pt x="230" y="294"/>
                      <a:pt x="230" y="294"/>
                      <a:pt x="230" y="294"/>
                    </a:cubicBezTo>
                    <a:cubicBezTo>
                      <a:pt x="230" y="290"/>
                      <a:pt x="232" y="287"/>
                      <a:pt x="235" y="285"/>
                    </a:cubicBezTo>
                    <a:cubicBezTo>
                      <a:pt x="278" y="260"/>
                      <a:pt x="305" y="213"/>
                      <a:pt x="305" y="163"/>
                    </a:cubicBezTo>
                    <a:cubicBezTo>
                      <a:pt x="305" y="84"/>
                      <a:pt x="241" y="20"/>
                      <a:pt x="162" y="20"/>
                    </a:cubicBezTo>
                    <a:cubicBezTo>
                      <a:pt x="84" y="20"/>
                      <a:pt x="20" y="84"/>
                      <a:pt x="20" y="163"/>
                    </a:cubicBezTo>
                    <a:cubicBezTo>
                      <a:pt x="20" y="213"/>
                      <a:pt x="46" y="260"/>
                      <a:pt x="90" y="285"/>
                    </a:cubicBezTo>
                    <a:cubicBezTo>
                      <a:pt x="93" y="287"/>
                      <a:pt x="95" y="290"/>
                      <a:pt x="95" y="294"/>
                    </a:cubicBezTo>
                    <a:cubicBezTo>
                      <a:pt x="95" y="325"/>
                      <a:pt x="95" y="325"/>
                      <a:pt x="95" y="325"/>
                    </a:cubicBezTo>
                    <a:cubicBezTo>
                      <a:pt x="130" y="325"/>
                      <a:pt x="130" y="325"/>
                      <a:pt x="130" y="325"/>
                    </a:cubicBezTo>
                    <a:cubicBezTo>
                      <a:pt x="130" y="345"/>
                      <a:pt x="130" y="345"/>
                      <a:pt x="130" y="345"/>
                    </a:cubicBezTo>
                    <a:cubicBezTo>
                      <a:pt x="85" y="345"/>
                      <a:pt x="85" y="345"/>
                      <a:pt x="85" y="345"/>
                    </a:cubicBezTo>
                    <a:cubicBezTo>
                      <a:pt x="79" y="345"/>
                      <a:pt x="75" y="340"/>
                      <a:pt x="75" y="335"/>
                    </a:cubicBezTo>
                    <a:cubicBezTo>
                      <a:pt x="75" y="300"/>
                      <a:pt x="75" y="300"/>
                      <a:pt x="75" y="300"/>
                    </a:cubicBezTo>
                    <a:cubicBezTo>
                      <a:pt x="28" y="270"/>
                      <a:pt x="0" y="218"/>
                      <a:pt x="0" y="163"/>
                    </a:cubicBezTo>
                    <a:cubicBezTo>
                      <a:pt x="0" y="73"/>
                      <a:pt x="73" y="0"/>
                      <a:pt x="162" y="0"/>
                    </a:cubicBezTo>
                    <a:cubicBezTo>
                      <a:pt x="252" y="0"/>
                      <a:pt x="325" y="73"/>
                      <a:pt x="325" y="163"/>
                    </a:cubicBezTo>
                    <a:cubicBezTo>
                      <a:pt x="325" y="218"/>
                      <a:pt x="296" y="270"/>
                      <a:pt x="250" y="299"/>
                    </a:cubicBezTo>
                    <a:cubicBezTo>
                      <a:pt x="250" y="335"/>
                      <a:pt x="250" y="335"/>
                      <a:pt x="250" y="335"/>
                    </a:cubicBezTo>
                    <a:cubicBezTo>
                      <a:pt x="250" y="340"/>
                      <a:pt x="245" y="345"/>
                      <a:pt x="240" y="345"/>
                    </a:cubicBezTo>
                    <a:close/>
                  </a:path>
                </a:pathLst>
              </a:custGeom>
              <a:solidFill>
                <a:srgbClr val="5A5858"/>
              </a:solidFill>
              <a:ln w="9525">
                <a:solidFill>
                  <a:srgbClr val="000000"/>
                </a:solidFill>
                <a:round/>
                <a:headEnd/>
                <a:tailEnd/>
              </a:ln>
            </p:spPr>
            <p:txBody>
              <a:bodyPr/>
              <a:lstStyle/>
              <a:p>
                <a:endParaRPr lang="zh-CN" altLang="en-US"/>
              </a:p>
            </p:txBody>
          </p:sp>
          <p:sp>
            <p:nvSpPr>
              <p:cNvPr id="166" name="Oval 528"/>
              <p:cNvSpPr>
                <a:spLocks noChangeArrowheads="1"/>
              </p:cNvSpPr>
              <p:nvPr/>
            </p:nvSpPr>
            <p:spPr bwMode="auto">
              <a:xfrm>
                <a:off x="7364413" y="1389063"/>
                <a:ext cx="65087" cy="65088"/>
              </a:xfrm>
              <a:prstGeom prst="ellipse">
                <a:avLst/>
              </a:prstGeom>
              <a:solidFill>
                <a:srgbClr val="5A5858"/>
              </a:solidFill>
              <a:ln w="9525">
                <a:solidFill>
                  <a:srgbClr val="000000"/>
                </a:solidFill>
                <a:round/>
                <a:headEnd/>
                <a:tailEnd/>
              </a:ln>
            </p:spPr>
            <p:txBody>
              <a:bodyPr/>
              <a:lstStyle/>
              <a:p>
                <a:endParaRPr lang="zh-CN" altLang="en-US"/>
              </a:p>
            </p:txBody>
          </p:sp>
          <p:sp>
            <p:nvSpPr>
              <p:cNvPr id="167" name="Oval 529"/>
              <p:cNvSpPr>
                <a:spLocks noChangeArrowheads="1"/>
              </p:cNvSpPr>
              <p:nvPr/>
            </p:nvSpPr>
            <p:spPr bwMode="auto">
              <a:xfrm>
                <a:off x="7464425" y="1389063"/>
                <a:ext cx="65087" cy="65088"/>
              </a:xfrm>
              <a:prstGeom prst="ellipse">
                <a:avLst/>
              </a:prstGeom>
              <a:solidFill>
                <a:srgbClr val="5A5858"/>
              </a:solidFill>
              <a:ln w="9525">
                <a:solidFill>
                  <a:srgbClr val="000000"/>
                </a:solidFill>
                <a:round/>
                <a:headEnd/>
                <a:tailEnd/>
              </a:ln>
            </p:spPr>
            <p:txBody>
              <a:bodyPr/>
              <a:lstStyle/>
              <a:p>
                <a:endParaRPr lang="zh-CN" altLang="en-US"/>
              </a:p>
            </p:txBody>
          </p:sp>
          <p:sp>
            <p:nvSpPr>
              <p:cNvPr id="168" name="Freeform 530"/>
              <p:cNvSpPr>
                <a:spLocks noEditPoints="1"/>
              </p:cNvSpPr>
              <p:nvPr/>
            </p:nvSpPr>
            <p:spPr bwMode="auto">
              <a:xfrm>
                <a:off x="7291388" y="1031876"/>
                <a:ext cx="314325" cy="220663"/>
              </a:xfrm>
              <a:custGeom>
                <a:avLst/>
                <a:gdLst>
                  <a:gd name="T0" fmla="*/ 2147483646 w 202"/>
                  <a:gd name="T1" fmla="*/ 2147483646 h 141"/>
                  <a:gd name="T2" fmla="*/ 2147483646 w 202"/>
                  <a:gd name="T3" fmla="*/ 2147483646 h 141"/>
                  <a:gd name="T4" fmla="*/ 0 w 202"/>
                  <a:gd name="T5" fmla="*/ 2147483646 h 141"/>
                  <a:gd name="T6" fmla="*/ 2147483646 w 202"/>
                  <a:gd name="T7" fmla="*/ 2147483646 h 141"/>
                  <a:gd name="T8" fmla="*/ 2147483646 w 202"/>
                  <a:gd name="T9" fmla="*/ 0 h 141"/>
                  <a:gd name="T10" fmla="*/ 2147483646 w 202"/>
                  <a:gd name="T11" fmla="*/ 2147483646 h 141"/>
                  <a:gd name="T12" fmla="*/ 2147483646 w 202"/>
                  <a:gd name="T13" fmla="*/ 2147483646 h 141"/>
                  <a:gd name="T14" fmla="*/ 2147483646 w 202"/>
                  <a:gd name="T15" fmla="*/ 2147483646 h 141"/>
                  <a:gd name="T16" fmla="*/ 2147483646 w 202"/>
                  <a:gd name="T17" fmla="*/ 2147483646 h 141"/>
                  <a:gd name="T18" fmla="*/ 2147483646 w 202"/>
                  <a:gd name="T19" fmla="*/ 2147483646 h 141"/>
                  <a:gd name="T20" fmla="*/ 2147483646 w 202"/>
                  <a:gd name="T21" fmla="*/ 2147483646 h 141"/>
                  <a:gd name="T22" fmla="*/ 2147483646 w 202"/>
                  <a:gd name="T23" fmla="*/ 2147483646 h 141"/>
                  <a:gd name="T24" fmla="*/ 2147483646 w 202"/>
                  <a:gd name="T25" fmla="*/ 2147483646 h 141"/>
                  <a:gd name="T26" fmla="*/ 2147483646 w 202"/>
                  <a:gd name="T27" fmla="*/ 2147483646 h 141"/>
                  <a:gd name="T28" fmla="*/ 2147483646 w 202"/>
                  <a:gd name="T29" fmla="*/ 2147483646 h 141"/>
                  <a:gd name="T30" fmla="*/ 2147483646 w 202"/>
                  <a:gd name="T31" fmla="*/ 2147483646 h 141"/>
                  <a:gd name="T32" fmla="*/ 2147483646 w 202"/>
                  <a:gd name="T33" fmla="*/ 2147483646 h 141"/>
                  <a:gd name="T34" fmla="*/ 2147483646 w 202"/>
                  <a:gd name="T35" fmla="*/ 2147483646 h 141"/>
                  <a:gd name="T36" fmla="*/ 2147483646 w 202"/>
                  <a:gd name="T37" fmla="*/ 2147483646 h 141"/>
                  <a:gd name="T38" fmla="*/ 2147483646 w 202"/>
                  <a:gd name="T39" fmla="*/ 2147483646 h 141"/>
                  <a:gd name="T40" fmla="*/ 2147483646 w 202"/>
                  <a:gd name="T41" fmla="*/ 2147483646 h 141"/>
                  <a:gd name="T42" fmla="*/ 2147483646 w 202"/>
                  <a:gd name="T43" fmla="*/ 2147483646 h 14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02" h="141">
                    <a:moveTo>
                      <a:pt x="153" y="141"/>
                    </a:moveTo>
                    <a:cubicBezTo>
                      <a:pt x="49" y="141"/>
                      <a:pt x="49" y="141"/>
                      <a:pt x="49" y="141"/>
                    </a:cubicBezTo>
                    <a:cubicBezTo>
                      <a:pt x="22" y="141"/>
                      <a:pt x="0" y="119"/>
                      <a:pt x="0" y="93"/>
                    </a:cubicBezTo>
                    <a:cubicBezTo>
                      <a:pt x="0" y="65"/>
                      <a:pt x="22" y="43"/>
                      <a:pt x="50" y="44"/>
                    </a:cubicBezTo>
                    <a:cubicBezTo>
                      <a:pt x="54" y="19"/>
                      <a:pt x="75" y="0"/>
                      <a:pt x="101" y="0"/>
                    </a:cubicBezTo>
                    <a:cubicBezTo>
                      <a:pt x="127" y="0"/>
                      <a:pt x="149" y="19"/>
                      <a:pt x="153" y="44"/>
                    </a:cubicBezTo>
                    <a:cubicBezTo>
                      <a:pt x="180" y="43"/>
                      <a:pt x="202" y="65"/>
                      <a:pt x="202" y="93"/>
                    </a:cubicBezTo>
                    <a:cubicBezTo>
                      <a:pt x="202" y="119"/>
                      <a:pt x="180" y="141"/>
                      <a:pt x="153" y="141"/>
                    </a:cubicBezTo>
                    <a:close/>
                    <a:moveTo>
                      <a:pt x="49" y="60"/>
                    </a:moveTo>
                    <a:cubicBezTo>
                      <a:pt x="31" y="60"/>
                      <a:pt x="16" y="74"/>
                      <a:pt x="16" y="93"/>
                    </a:cubicBezTo>
                    <a:cubicBezTo>
                      <a:pt x="16" y="111"/>
                      <a:pt x="31" y="125"/>
                      <a:pt x="49" y="125"/>
                    </a:cubicBezTo>
                    <a:cubicBezTo>
                      <a:pt x="153" y="125"/>
                      <a:pt x="153" y="125"/>
                      <a:pt x="153" y="125"/>
                    </a:cubicBezTo>
                    <a:cubicBezTo>
                      <a:pt x="172" y="125"/>
                      <a:pt x="186" y="111"/>
                      <a:pt x="186" y="93"/>
                    </a:cubicBezTo>
                    <a:cubicBezTo>
                      <a:pt x="186" y="74"/>
                      <a:pt x="172" y="60"/>
                      <a:pt x="153" y="60"/>
                    </a:cubicBezTo>
                    <a:cubicBezTo>
                      <a:pt x="151" y="60"/>
                      <a:pt x="149" y="60"/>
                      <a:pt x="147" y="60"/>
                    </a:cubicBezTo>
                    <a:cubicBezTo>
                      <a:pt x="138" y="62"/>
                      <a:pt x="138" y="62"/>
                      <a:pt x="138" y="62"/>
                    </a:cubicBezTo>
                    <a:cubicBezTo>
                      <a:pt x="138" y="52"/>
                      <a:pt x="138" y="52"/>
                      <a:pt x="138" y="52"/>
                    </a:cubicBezTo>
                    <a:cubicBezTo>
                      <a:pt x="137" y="32"/>
                      <a:pt x="121" y="16"/>
                      <a:pt x="101" y="16"/>
                    </a:cubicBezTo>
                    <a:cubicBezTo>
                      <a:pt x="81" y="16"/>
                      <a:pt x="65" y="32"/>
                      <a:pt x="65" y="52"/>
                    </a:cubicBezTo>
                    <a:cubicBezTo>
                      <a:pt x="65" y="62"/>
                      <a:pt x="65" y="62"/>
                      <a:pt x="65" y="62"/>
                    </a:cubicBezTo>
                    <a:cubicBezTo>
                      <a:pt x="55" y="60"/>
                      <a:pt x="55" y="60"/>
                      <a:pt x="55" y="60"/>
                    </a:cubicBezTo>
                    <a:cubicBezTo>
                      <a:pt x="53" y="60"/>
                      <a:pt x="51" y="60"/>
                      <a:pt x="49" y="60"/>
                    </a:cubicBezTo>
                    <a:close/>
                  </a:path>
                </a:pathLst>
              </a:custGeom>
              <a:solidFill>
                <a:srgbClr val="5A5858"/>
              </a:solidFill>
              <a:ln w="9525">
                <a:solidFill>
                  <a:srgbClr val="000000"/>
                </a:solidFill>
                <a:round/>
                <a:headEnd/>
                <a:tailEnd/>
              </a:ln>
            </p:spPr>
            <p:txBody>
              <a:bodyPr/>
              <a:lstStyle/>
              <a:p>
                <a:endParaRPr lang="zh-CN" altLang="en-US"/>
              </a:p>
            </p:txBody>
          </p:sp>
          <p:sp>
            <p:nvSpPr>
              <p:cNvPr id="169" name="Freeform 531"/>
              <p:cNvSpPr>
                <a:spLocks/>
              </p:cNvSpPr>
              <p:nvPr/>
            </p:nvSpPr>
            <p:spPr bwMode="auto">
              <a:xfrm>
                <a:off x="7337425" y="1460501"/>
                <a:ext cx="214312" cy="50800"/>
              </a:xfrm>
              <a:custGeom>
                <a:avLst/>
                <a:gdLst>
                  <a:gd name="T0" fmla="*/ 2147483646 w 137"/>
                  <a:gd name="T1" fmla="*/ 2147483646 h 32"/>
                  <a:gd name="T2" fmla="*/ 0 w 137"/>
                  <a:gd name="T3" fmla="*/ 2147483646 h 32"/>
                  <a:gd name="T4" fmla="*/ 2147483646 w 137"/>
                  <a:gd name="T5" fmla="*/ 2147483646 h 32"/>
                  <a:gd name="T6" fmla="*/ 2147483646 w 137"/>
                  <a:gd name="T7" fmla="*/ 2147483646 h 32"/>
                  <a:gd name="T8" fmla="*/ 2147483646 w 137"/>
                  <a:gd name="T9" fmla="*/ 2147483646 h 32"/>
                  <a:gd name="T10" fmla="*/ 2147483646 w 137"/>
                  <a:gd name="T11" fmla="*/ 2147483646 h 32"/>
                  <a:gd name="T12" fmla="*/ 2147483646 w 137"/>
                  <a:gd name="T13" fmla="*/ 2147483646 h 32"/>
                  <a:gd name="T14" fmla="*/ 2147483646 w 137"/>
                  <a:gd name="T15" fmla="*/ 2147483646 h 3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37" h="32">
                    <a:moveTo>
                      <a:pt x="10" y="32"/>
                    </a:moveTo>
                    <a:cubicBezTo>
                      <a:pt x="5" y="32"/>
                      <a:pt x="1" y="28"/>
                      <a:pt x="0" y="23"/>
                    </a:cubicBezTo>
                    <a:cubicBezTo>
                      <a:pt x="0" y="18"/>
                      <a:pt x="4" y="13"/>
                      <a:pt x="9" y="12"/>
                    </a:cubicBezTo>
                    <a:cubicBezTo>
                      <a:pt x="126" y="1"/>
                      <a:pt x="126" y="1"/>
                      <a:pt x="126" y="1"/>
                    </a:cubicBezTo>
                    <a:cubicBezTo>
                      <a:pt x="131" y="0"/>
                      <a:pt x="136" y="4"/>
                      <a:pt x="137" y="10"/>
                    </a:cubicBezTo>
                    <a:cubicBezTo>
                      <a:pt x="137" y="15"/>
                      <a:pt x="133" y="20"/>
                      <a:pt x="128" y="21"/>
                    </a:cubicBezTo>
                    <a:cubicBezTo>
                      <a:pt x="11" y="32"/>
                      <a:pt x="11" y="32"/>
                      <a:pt x="11" y="32"/>
                    </a:cubicBezTo>
                    <a:cubicBezTo>
                      <a:pt x="11" y="32"/>
                      <a:pt x="11" y="32"/>
                      <a:pt x="10" y="32"/>
                    </a:cubicBezTo>
                    <a:close/>
                  </a:path>
                </a:pathLst>
              </a:custGeom>
              <a:solidFill>
                <a:srgbClr val="5A5858"/>
              </a:solidFill>
              <a:ln w="9525">
                <a:solidFill>
                  <a:srgbClr val="000000"/>
                </a:solidFill>
                <a:round/>
                <a:headEnd/>
                <a:tailEnd/>
              </a:ln>
            </p:spPr>
            <p:txBody>
              <a:bodyPr/>
              <a:lstStyle/>
              <a:p>
                <a:endParaRPr lang="zh-CN" altLang="en-US"/>
              </a:p>
            </p:txBody>
          </p:sp>
          <p:sp>
            <p:nvSpPr>
              <p:cNvPr id="170" name="Freeform 532"/>
              <p:cNvSpPr>
                <a:spLocks/>
              </p:cNvSpPr>
              <p:nvPr/>
            </p:nvSpPr>
            <p:spPr bwMode="auto">
              <a:xfrm>
                <a:off x="7337425" y="1506538"/>
                <a:ext cx="214312" cy="49213"/>
              </a:xfrm>
              <a:custGeom>
                <a:avLst/>
                <a:gdLst>
                  <a:gd name="T0" fmla="*/ 2147483646 w 137"/>
                  <a:gd name="T1" fmla="*/ 2147483646 h 32"/>
                  <a:gd name="T2" fmla="*/ 0 w 137"/>
                  <a:gd name="T3" fmla="*/ 2147483646 h 32"/>
                  <a:gd name="T4" fmla="*/ 2147483646 w 137"/>
                  <a:gd name="T5" fmla="*/ 2147483646 h 32"/>
                  <a:gd name="T6" fmla="*/ 2147483646 w 137"/>
                  <a:gd name="T7" fmla="*/ 0 h 32"/>
                  <a:gd name="T8" fmla="*/ 2147483646 w 137"/>
                  <a:gd name="T9" fmla="*/ 2147483646 h 32"/>
                  <a:gd name="T10" fmla="*/ 2147483646 w 137"/>
                  <a:gd name="T11" fmla="*/ 2147483646 h 32"/>
                  <a:gd name="T12" fmla="*/ 2147483646 w 137"/>
                  <a:gd name="T13" fmla="*/ 2147483646 h 32"/>
                  <a:gd name="T14" fmla="*/ 2147483646 w 137"/>
                  <a:gd name="T15" fmla="*/ 2147483646 h 3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37" h="32">
                    <a:moveTo>
                      <a:pt x="10" y="32"/>
                    </a:moveTo>
                    <a:cubicBezTo>
                      <a:pt x="5" y="32"/>
                      <a:pt x="1" y="28"/>
                      <a:pt x="0" y="23"/>
                    </a:cubicBezTo>
                    <a:cubicBezTo>
                      <a:pt x="0" y="17"/>
                      <a:pt x="4" y="12"/>
                      <a:pt x="9" y="12"/>
                    </a:cubicBezTo>
                    <a:cubicBezTo>
                      <a:pt x="126" y="0"/>
                      <a:pt x="126" y="0"/>
                      <a:pt x="126" y="0"/>
                    </a:cubicBezTo>
                    <a:cubicBezTo>
                      <a:pt x="131" y="0"/>
                      <a:pt x="136" y="4"/>
                      <a:pt x="137" y="9"/>
                    </a:cubicBezTo>
                    <a:cubicBezTo>
                      <a:pt x="137" y="15"/>
                      <a:pt x="133" y="20"/>
                      <a:pt x="128" y="20"/>
                    </a:cubicBezTo>
                    <a:cubicBezTo>
                      <a:pt x="11" y="32"/>
                      <a:pt x="11" y="32"/>
                      <a:pt x="11" y="32"/>
                    </a:cubicBezTo>
                    <a:cubicBezTo>
                      <a:pt x="11" y="32"/>
                      <a:pt x="11" y="32"/>
                      <a:pt x="10" y="32"/>
                    </a:cubicBezTo>
                    <a:close/>
                  </a:path>
                </a:pathLst>
              </a:custGeom>
              <a:solidFill>
                <a:srgbClr val="5A5858"/>
              </a:solidFill>
              <a:ln w="9525">
                <a:solidFill>
                  <a:srgbClr val="000000"/>
                </a:solidFill>
                <a:round/>
                <a:headEnd/>
                <a:tailEnd/>
              </a:ln>
            </p:spPr>
            <p:txBody>
              <a:bodyPr/>
              <a:lstStyle/>
              <a:p>
                <a:endParaRPr lang="zh-CN" altLang="en-US"/>
              </a:p>
            </p:txBody>
          </p:sp>
          <p:sp>
            <p:nvSpPr>
              <p:cNvPr id="171" name="Freeform 533"/>
              <p:cNvSpPr>
                <a:spLocks/>
              </p:cNvSpPr>
              <p:nvPr/>
            </p:nvSpPr>
            <p:spPr bwMode="auto">
              <a:xfrm>
                <a:off x="7402513" y="1560513"/>
                <a:ext cx="82550" cy="31750"/>
              </a:xfrm>
              <a:custGeom>
                <a:avLst/>
                <a:gdLst>
                  <a:gd name="T0" fmla="*/ 2147483646 w 53"/>
                  <a:gd name="T1" fmla="*/ 2147483646 h 20"/>
                  <a:gd name="T2" fmla="*/ 2147483646 w 53"/>
                  <a:gd name="T3" fmla="*/ 2147483646 h 20"/>
                  <a:gd name="T4" fmla="*/ 0 w 53"/>
                  <a:gd name="T5" fmla="*/ 2147483646 h 20"/>
                  <a:gd name="T6" fmla="*/ 2147483646 w 53"/>
                  <a:gd name="T7" fmla="*/ 0 h 20"/>
                  <a:gd name="T8" fmla="*/ 2147483646 w 53"/>
                  <a:gd name="T9" fmla="*/ 0 h 20"/>
                  <a:gd name="T10" fmla="*/ 2147483646 w 53"/>
                  <a:gd name="T11" fmla="*/ 2147483646 h 20"/>
                  <a:gd name="T12" fmla="*/ 2147483646 w 53"/>
                  <a:gd name="T13" fmla="*/ 2147483646 h 2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3" h="20">
                    <a:moveTo>
                      <a:pt x="43" y="20"/>
                    </a:moveTo>
                    <a:cubicBezTo>
                      <a:pt x="10" y="20"/>
                      <a:pt x="10" y="20"/>
                      <a:pt x="10" y="20"/>
                    </a:cubicBezTo>
                    <a:cubicBezTo>
                      <a:pt x="4" y="20"/>
                      <a:pt x="0" y="16"/>
                      <a:pt x="0" y="10"/>
                    </a:cubicBezTo>
                    <a:cubicBezTo>
                      <a:pt x="0" y="5"/>
                      <a:pt x="4" y="0"/>
                      <a:pt x="10" y="0"/>
                    </a:cubicBezTo>
                    <a:cubicBezTo>
                      <a:pt x="43" y="0"/>
                      <a:pt x="43" y="0"/>
                      <a:pt x="43" y="0"/>
                    </a:cubicBezTo>
                    <a:cubicBezTo>
                      <a:pt x="49" y="0"/>
                      <a:pt x="53" y="5"/>
                      <a:pt x="53" y="10"/>
                    </a:cubicBezTo>
                    <a:cubicBezTo>
                      <a:pt x="53" y="16"/>
                      <a:pt x="49" y="20"/>
                      <a:pt x="43" y="20"/>
                    </a:cubicBezTo>
                    <a:close/>
                  </a:path>
                </a:pathLst>
              </a:custGeom>
              <a:solidFill>
                <a:srgbClr val="5A5858"/>
              </a:solidFill>
              <a:ln w="9525">
                <a:solidFill>
                  <a:srgbClr val="000000"/>
                </a:solidFill>
                <a:round/>
                <a:headEnd/>
                <a:tailEnd/>
              </a:ln>
            </p:spPr>
            <p:txBody>
              <a:bodyPr/>
              <a:lstStyle/>
              <a:p>
                <a:endParaRPr lang="zh-CN" altLang="en-US"/>
              </a:p>
            </p:txBody>
          </p:sp>
        </p:grpSp>
        <p:grpSp>
          <p:nvGrpSpPr>
            <p:cNvPr id="85" name="组合 990"/>
            <p:cNvGrpSpPr>
              <a:grpSpLocks/>
            </p:cNvGrpSpPr>
            <p:nvPr/>
          </p:nvGrpSpPr>
          <p:grpSpPr bwMode="auto">
            <a:xfrm>
              <a:off x="1931429" y="4931368"/>
              <a:ext cx="854075" cy="835048"/>
              <a:chOff x="868363" y="3641726"/>
              <a:chExt cx="854075" cy="879476"/>
            </a:xfrm>
          </p:grpSpPr>
          <p:sp>
            <p:nvSpPr>
              <p:cNvPr id="106" name="Freeform 463"/>
              <p:cNvSpPr>
                <a:spLocks/>
              </p:cNvSpPr>
              <p:nvPr/>
            </p:nvSpPr>
            <p:spPr bwMode="auto">
              <a:xfrm>
                <a:off x="1092201" y="3641726"/>
                <a:ext cx="190500" cy="863600"/>
              </a:xfrm>
              <a:custGeom>
                <a:avLst/>
                <a:gdLst>
                  <a:gd name="T0" fmla="*/ 2147483646 w 123"/>
                  <a:gd name="T1" fmla="*/ 2147483646 h 556"/>
                  <a:gd name="T2" fmla="*/ 2147483646 w 123"/>
                  <a:gd name="T3" fmla="*/ 2147483646 h 556"/>
                  <a:gd name="T4" fmla="*/ 0 w 123"/>
                  <a:gd name="T5" fmla="*/ 2147483646 h 556"/>
                  <a:gd name="T6" fmla="*/ 0 w 123"/>
                  <a:gd name="T7" fmla="*/ 2147483646 h 556"/>
                  <a:gd name="T8" fmla="*/ 2147483646 w 123"/>
                  <a:gd name="T9" fmla="*/ 2147483646 h 556"/>
                  <a:gd name="T10" fmla="*/ 2147483646 w 123"/>
                  <a:gd name="T11" fmla="*/ 2147483646 h 556"/>
                  <a:gd name="T12" fmla="*/ 2147483646 w 123"/>
                  <a:gd name="T13" fmla="*/ 2147483646 h 556"/>
                  <a:gd name="T14" fmla="*/ 2147483646 w 123"/>
                  <a:gd name="T15" fmla="*/ 2147483646 h 556"/>
                  <a:gd name="T16" fmla="*/ 2147483646 w 123"/>
                  <a:gd name="T17" fmla="*/ 2147483646 h 556"/>
                  <a:gd name="T18" fmla="*/ 2147483646 w 123"/>
                  <a:gd name="T19" fmla="*/ 2147483646 h 556"/>
                  <a:gd name="T20" fmla="*/ 2147483646 w 123"/>
                  <a:gd name="T21" fmla="*/ 2147483646 h 556"/>
                  <a:gd name="T22" fmla="*/ 2147483646 w 123"/>
                  <a:gd name="T23" fmla="*/ 2147483646 h 556"/>
                  <a:gd name="T24" fmla="*/ 2147483646 w 123"/>
                  <a:gd name="T25" fmla="*/ 2147483646 h 556"/>
                  <a:gd name="T26" fmla="*/ 2147483646 w 123"/>
                  <a:gd name="T27" fmla="*/ 2147483646 h 556"/>
                  <a:gd name="T28" fmla="*/ 0 w 123"/>
                  <a:gd name="T29" fmla="*/ 2147483646 h 556"/>
                  <a:gd name="T30" fmla="*/ 0 w 123"/>
                  <a:gd name="T31" fmla="*/ 2147483646 h 556"/>
                  <a:gd name="T32" fmla="*/ 2147483646 w 123"/>
                  <a:gd name="T33" fmla="*/ 0 h 556"/>
                  <a:gd name="T34" fmla="*/ 2147483646 w 123"/>
                  <a:gd name="T35" fmla="*/ 0 h 556"/>
                  <a:gd name="T36" fmla="*/ 2147483646 w 123"/>
                  <a:gd name="T37" fmla="*/ 2147483646 h 556"/>
                  <a:gd name="T38" fmla="*/ 2147483646 w 123"/>
                  <a:gd name="T39" fmla="*/ 2147483646 h 556"/>
                  <a:gd name="T40" fmla="*/ 2147483646 w 123"/>
                  <a:gd name="T41" fmla="*/ 2147483646 h 55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23" h="556">
                    <a:moveTo>
                      <a:pt x="109" y="556"/>
                    </a:moveTo>
                    <a:cubicBezTo>
                      <a:pt x="15" y="556"/>
                      <a:pt x="15" y="556"/>
                      <a:pt x="15" y="556"/>
                    </a:cubicBezTo>
                    <a:cubicBezTo>
                      <a:pt x="7" y="556"/>
                      <a:pt x="0" y="550"/>
                      <a:pt x="0" y="541"/>
                    </a:cubicBezTo>
                    <a:cubicBezTo>
                      <a:pt x="0" y="315"/>
                      <a:pt x="0" y="315"/>
                      <a:pt x="0" y="315"/>
                    </a:cubicBezTo>
                    <a:cubicBezTo>
                      <a:pt x="8" y="315"/>
                      <a:pt x="8" y="315"/>
                      <a:pt x="8" y="315"/>
                    </a:cubicBezTo>
                    <a:cubicBezTo>
                      <a:pt x="8" y="541"/>
                      <a:pt x="8" y="541"/>
                      <a:pt x="8" y="541"/>
                    </a:cubicBezTo>
                    <a:cubicBezTo>
                      <a:pt x="8" y="545"/>
                      <a:pt x="11" y="548"/>
                      <a:pt x="15" y="548"/>
                    </a:cubicBezTo>
                    <a:cubicBezTo>
                      <a:pt x="109" y="548"/>
                      <a:pt x="109" y="548"/>
                      <a:pt x="109" y="548"/>
                    </a:cubicBezTo>
                    <a:cubicBezTo>
                      <a:pt x="112" y="548"/>
                      <a:pt x="115" y="545"/>
                      <a:pt x="115" y="541"/>
                    </a:cubicBezTo>
                    <a:cubicBezTo>
                      <a:pt x="115" y="15"/>
                      <a:pt x="115" y="15"/>
                      <a:pt x="115" y="15"/>
                    </a:cubicBezTo>
                    <a:cubicBezTo>
                      <a:pt x="115" y="11"/>
                      <a:pt x="112" y="8"/>
                      <a:pt x="109" y="8"/>
                    </a:cubicBezTo>
                    <a:cubicBezTo>
                      <a:pt x="15" y="8"/>
                      <a:pt x="15" y="8"/>
                      <a:pt x="15" y="8"/>
                    </a:cubicBezTo>
                    <a:cubicBezTo>
                      <a:pt x="11" y="8"/>
                      <a:pt x="8" y="11"/>
                      <a:pt x="8" y="15"/>
                    </a:cubicBezTo>
                    <a:cubicBezTo>
                      <a:pt x="8" y="277"/>
                      <a:pt x="8" y="277"/>
                      <a:pt x="8" y="277"/>
                    </a:cubicBezTo>
                    <a:cubicBezTo>
                      <a:pt x="0" y="277"/>
                      <a:pt x="0" y="277"/>
                      <a:pt x="0" y="277"/>
                    </a:cubicBezTo>
                    <a:cubicBezTo>
                      <a:pt x="0" y="15"/>
                      <a:pt x="0" y="15"/>
                      <a:pt x="0" y="15"/>
                    </a:cubicBezTo>
                    <a:cubicBezTo>
                      <a:pt x="0" y="7"/>
                      <a:pt x="7" y="0"/>
                      <a:pt x="15" y="0"/>
                    </a:cubicBezTo>
                    <a:cubicBezTo>
                      <a:pt x="109" y="0"/>
                      <a:pt x="109" y="0"/>
                      <a:pt x="109" y="0"/>
                    </a:cubicBezTo>
                    <a:cubicBezTo>
                      <a:pt x="117" y="0"/>
                      <a:pt x="123" y="7"/>
                      <a:pt x="123" y="15"/>
                    </a:cubicBezTo>
                    <a:cubicBezTo>
                      <a:pt x="123" y="541"/>
                      <a:pt x="123" y="541"/>
                      <a:pt x="123" y="541"/>
                    </a:cubicBezTo>
                    <a:cubicBezTo>
                      <a:pt x="123" y="550"/>
                      <a:pt x="117" y="556"/>
                      <a:pt x="109" y="556"/>
                    </a:cubicBezTo>
                    <a:close/>
                  </a:path>
                </a:pathLst>
              </a:custGeom>
              <a:solidFill>
                <a:srgbClr val="5A5858"/>
              </a:solidFill>
              <a:ln w="9525">
                <a:solidFill>
                  <a:srgbClr val="000000"/>
                </a:solidFill>
                <a:round/>
                <a:headEnd/>
                <a:tailEnd/>
              </a:ln>
            </p:spPr>
            <p:txBody>
              <a:bodyPr/>
              <a:lstStyle/>
              <a:p>
                <a:endParaRPr lang="zh-CN" altLang="en-US"/>
              </a:p>
            </p:txBody>
          </p:sp>
          <p:sp>
            <p:nvSpPr>
              <p:cNvPr id="107" name="Freeform 464"/>
              <p:cNvSpPr>
                <a:spLocks noEditPoints="1"/>
              </p:cNvSpPr>
              <p:nvPr/>
            </p:nvSpPr>
            <p:spPr bwMode="auto">
              <a:xfrm>
                <a:off x="1181101" y="4081464"/>
                <a:ext cx="38100" cy="39688"/>
              </a:xfrm>
              <a:custGeom>
                <a:avLst/>
                <a:gdLst>
                  <a:gd name="T0" fmla="*/ 2147483646 w 24"/>
                  <a:gd name="T1" fmla="*/ 2147483646 h 25"/>
                  <a:gd name="T2" fmla="*/ 0 w 24"/>
                  <a:gd name="T3" fmla="*/ 2147483646 h 25"/>
                  <a:gd name="T4" fmla="*/ 2147483646 w 24"/>
                  <a:gd name="T5" fmla="*/ 0 h 25"/>
                  <a:gd name="T6" fmla="*/ 2147483646 w 24"/>
                  <a:gd name="T7" fmla="*/ 2147483646 h 25"/>
                  <a:gd name="T8" fmla="*/ 2147483646 w 24"/>
                  <a:gd name="T9" fmla="*/ 2147483646 h 25"/>
                  <a:gd name="T10" fmla="*/ 2147483646 w 24"/>
                  <a:gd name="T11" fmla="*/ 2147483646 h 25"/>
                  <a:gd name="T12" fmla="*/ 2147483646 w 24"/>
                  <a:gd name="T13" fmla="*/ 2147483646 h 25"/>
                  <a:gd name="T14" fmla="*/ 2147483646 w 24"/>
                  <a:gd name="T15" fmla="*/ 2147483646 h 25"/>
                  <a:gd name="T16" fmla="*/ 2147483646 w 24"/>
                  <a:gd name="T17" fmla="*/ 2147483646 h 25"/>
                  <a:gd name="T18" fmla="*/ 2147483646 w 24"/>
                  <a:gd name="T19" fmla="*/ 2147483646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 h="25">
                    <a:moveTo>
                      <a:pt x="12" y="25"/>
                    </a:moveTo>
                    <a:cubicBezTo>
                      <a:pt x="5" y="25"/>
                      <a:pt x="0" y="19"/>
                      <a:pt x="0" y="13"/>
                    </a:cubicBezTo>
                    <a:cubicBezTo>
                      <a:pt x="0" y="6"/>
                      <a:pt x="5" y="0"/>
                      <a:pt x="12" y="0"/>
                    </a:cubicBezTo>
                    <a:cubicBezTo>
                      <a:pt x="19" y="0"/>
                      <a:pt x="24" y="6"/>
                      <a:pt x="24" y="13"/>
                    </a:cubicBezTo>
                    <a:cubicBezTo>
                      <a:pt x="24" y="19"/>
                      <a:pt x="19" y="25"/>
                      <a:pt x="12" y="25"/>
                    </a:cubicBezTo>
                    <a:close/>
                    <a:moveTo>
                      <a:pt x="12" y="4"/>
                    </a:moveTo>
                    <a:cubicBezTo>
                      <a:pt x="8" y="4"/>
                      <a:pt x="4" y="8"/>
                      <a:pt x="4" y="13"/>
                    </a:cubicBezTo>
                    <a:cubicBezTo>
                      <a:pt x="4" y="17"/>
                      <a:pt x="8" y="21"/>
                      <a:pt x="12" y="21"/>
                    </a:cubicBezTo>
                    <a:cubicBezTo>
                      <a:pt x="17" y="21"/>
                      <a:pt x="20" y="17"/>
                      <a:pt x="20" y="13"/>
                    </a:cubicBezTo>
                    <a:cubicBezTo>
                      <a:pt x="20" y="8"/>
                      <a:pt x="17" y="4"/>
                      <a:pt x="12" y="4"/>
                    </a:cubicBezTo>
                    <a:close/>
                  </a:path>
                </a:pathLst>
              </a:custGeom>
              <a:solidFill>
                <a:srgbClr val="5A5858"/>
              </a:solidFill>
              <a:ln w="9525">
                <a:solidFill>
                  <a:srgbClr val="000000"/>
                </a:solidFill>
                <a:round/>
                <a:headEnd/>
                <a:tailEnd/>
              </a:ln>
            </p:spPr>
            <p:txBody>
              <a:bodyPr/>
              <a:lstStyle/>
              <a:p>
                <a:endParaRPr lang="zh-CN" altLang="en-US"/>
              </a:p>
            </p:txBody>
          </p:sp>
          <p:sp>
            <p:nvSpPr>
              <p:cNvPr id="108" name="Freeform 465"/>
              <p:cNvSpPr>
                <a:spLocks noEditPoints="1"/>
              </p:cNvSpPr>
              <p:nvPr/>
            </p:nvSpPr>
            <p:spPr bwMode="auto">
              <a:xfrm>
                <a:off x="868363" y="4068764"/>
                <a:ext cx="366713" cy="66675"/>
              </a:xfrm>
              <a:custGeom>
                <a:avLst/>
                <a:gdLst>
                  <a:gd name="T0" fmla="*/ 2147483646 w 236"/>
                  <a:gd name="T1" fmla="*/ 2147483646 h 42"/>
                  <a:gd name="T2" fmla="*/ 2147483646 w 236"/>
                  <a:gd name="T3" fmla="*/ 2147483646 h 42"/>
                  <a:gd name="T4" fmla="*/ 0 w 236"/>
                  <a:gd name="T5" fmla="*/ 2147483646 h 42"/>
                  <a:gd name="T6" fmla="*/ 0 w 236"/>
                  <a:gd name="T7" fmla="*/ 2147483646 h 42"/>
                  <a:gd name="T8" fmla="*/ 2147483646 w 236"/>
                  <a:gd name="T9" fmla="*/ 0 h 42"/>
                  <a:gd name="T10" fmla="*/ 2147483646 w 236"/>
                  <a:gd name="T11" fmla="*/ 0 h 42"/>
                  <a:gd name="T12" fmla="*/ 2147483646 w 236"/>
                  <a:gd name="T13" fmla="*/ 2147483646 h 42"/>
                  <a:gd name="T14" fmla="*/ 2147483646 w 236"/>
                  <a:gd name="T15" fmla="*/ 2147483646 h 42"/>
                  <a:gd name="T16" fmla="*/ 2147483646 w 236"/>
                  <a:gd name="T17" fmla="*/ 2147483646 h 42"/>
                  <a:gd name="T18" fmla="*/ 2147483646 w 236"/>
                  <a:gd name="T19" fmla="*/ 2147483646 h 42"/>
                  <a:gd name="T20" fmla="*/ 2147483646 w 236"/>
                  <a:gd name="T21" fmla="*/ 2147483646 h 42"/>
                  <a:gd name="T22" fmla="*/ 2147483646 w 236"/>
                  <a:gd name="T23" fmla="*/ 2147483646 h 42"/>
                  <a:gd name="T24" fmla="*/ 2147483646 w 236"/>
                  <a:gd name="T25" fmla="*/ 2147483646 h 42"/>
                  <a:gd name="T26" fmla="*/ 2147483646 w 236"/>
                  <a:gd name="T27" fmla="*/ 2147483646 h 42"/>
                  <a:gd name="T28" fmla="*/ 2147483646 w 236"/>
                  <a:gd name="T29" fmla="*/ 2147483646 h 42"/>
                  <a:gd name="T30" fmla="*/ 2147483646 w 236"/>
                  <a:gd name="T31" fmla="*/ 2147483646 h 42"/>
                  <a:gd name="T32" fmla="*/ 2147483646 w 236"/>
                  <a:gd name="T33" fmla="*/ 2147483646 h 42"/>
                  <a:gd name="T34" fmla="*/ 2147483646 w 236"/>
                  <a:gd name="T35" fmla="*/ 2147483646 h 4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36" h="42">
                    <a:moveTo>
                      <a:pt x="213" y="42"/>
                    </a:moveTo>
                    <a:cubicBezTo>
                      <a:pt x="14" y="42"/>
                      <a:pt x="14" y="42"/>
                      <a:pt x="14" y="42"/>
                    </a:cubicBezTo>
                    <a:cubicBezTo>
                      <a:pt x="7" y="42"/>
                      <a:pt x="0" y="36"/>
                      <a:pt x="0" y="28"/>
                    </a:cubicBezTo>
                    <a:cubicBezTo>
                      <a:pt x="0" y="13"/>
                      <a:pt x="0" y="13"/>
                      <a:pt x="0" y="13"/>
                    </a:cubicBezTo>
                    <a:cubicBezTo>
                      <a:pt x="0" y="6"/>
                      <a:pt x="7" y="0"/>
                      <a:pt x="14" y="0"/>
                    </a:cubicBezTo>
                    <a:cubicBezTo>
                      <a:pt x="214" y="0"/>
                      <a:pt x="214" y="0"/>
                      <a:pt x="214" y="0"/>
                    </a:cubicBezTo>
                    <a:cubicBezTo>
                      <a:pt x="220" y="0"/>
                      <a:pt x="226" y="2"/>
                      <a:pt x="230" y="6"/>
                    </a:cubicBezTo>
                    <a:cubicBezTo>
                      <a:pt x="234" y="11"/>
                      <a:pt x="236" y="17"/>
                      <a:pt x="235" y="23"/>
                    </a:cubicBezTo>
                    <a:cubicBezTo>
                      <a:pt x="234" y="33"/>
                      <a:pt x="224" y="42"/>
                      <a:pt x="213" y="42"/>
                    </a:cubicBezTo>
                    <a:close/>
                    <a:moveTo>
                      <a:pt x="14" y="4"/>
                    </a:moveTo>
                    <a:cubicBezTo>
                      <a:pt x="9" y="4"/>
                      <a:pt x="4" y="8"/>
                      <a:pt x="4" y="13"/>
                    </a:cubicBezTo>
                    <a:cubicBezTo>
                      <a:pt x="4" y="28"/>
                      <a:pt x="4" y="28"/>
                      <a:pt x="4" y="28"/>
                    </a:cubicBezTo>
                    <a:cubicBezTo>
                      <a:pt x="4" y="33"/>
                      <a:pt x="9" y="38"/>
                      <a:pt x="14" y="38"/>
                    </a:cubicBezTo>
                    <a:cubicBezTo>
                      <a:pt x="213" y="38"/>
                      <a:pt x="213" y="38"/>
                      <a:pt x="213" y="38"/>
                    </a:cubicBezTo>
                    <a:cubicBezTo>
                      <a:pt x="222" y="38"/>
                      <a:pt x="230" y="31"/>
                      <a:pt x="231" y="22"/>
                    </a:cubicBezTo>
                    <a:cubicBezTo>
                      <a:pt x="231" y="17"/>
                      <a:pt x="230" y="13"/>
                      <a:pt x="227" y="9"/>
                    </a:cubicBezTo>
                    <a:cubicBezTo>
                      <a:pt x="223" y="6"/>
                      <a:pt x="219" y="4"/>
                      <a:pt x="214" y="4"/>
                    </a:cubicBezTo>
                    <a:lnTo>
                      <a:pt x="14" y="4"/>
                    </a:lnTo>
                    <a:close/>
                  </a:path>
                </a:pathLst>
              </a:custGeom>
              <a:solidFill>
                <a:srgbClr val="5A5858"/>
              </a:solidFill>
              <a:ln w="9525">
                <a:solidFill>
                  <a:srgbClr val="000000"/>
                </a:solidFill>
                <a:round/>
                <a:headEnd/>
                <a:tailEnd/>
              </a:ln>
            </p:spPr>
            <p:txBody>
              <a:bodyPr/>
              <a:lstStyle/>
              <a:p>
                <a:endParaRPr lang="zh-CN" altLang="en-US"/>
              </a:p>
            </p:txBody>
          </p:sp>
          <p:sp>
            <p:nvSpPr>
              <p:cNvPr id="109" name="Freeform 466"/>
              <p:cNvSpPr>
                <a:spLocks/>
              </p:cNvSpPr>
              <p:nvPr/>
            </p:nvSpPr>
            <p:spPr bwMode="auto">
              <a:xfrm>
                <a:off x="1135063" y="4033839"/>
                <a:ext cx="117475" cy="122238"/>
              </a:xfrm>
              <a:custGeom>
                <a:avLst/>
                <a:gdLst>
                  <a:gd name="T0" fmla="*/ 2147483646 w 76"/>
                  <a:gd name="T1" fmla="*/ 2147483646 h 79"/>
                  <a:gd name="T2" fmla="*/ 2147483646 w 76"/>
                  <a:gd name="T3" fmla="*/ 2147483646 h 79"/>
                  <a:gd name="T4" fmla="*/ 2147483646 w 76"/>
                  <a:gd name="T5" fmla="*/ 2147483646 h 79"/>
                  <a:gd name="T6" fmla="*/ 2147483646 w 76"/>
                  <a:gd name="T7" fmla="*/ 2147483646 h 79"/>
                  <a:gd name="T8" fmla="*/ 2147483646 w 76"/>
                  <a:gd name="T9" fmla="*/ 2147483646 h 79"/>
                  <a:gd name="T10" fmla="*/ 2147483646 w 76"/>
                  <a:gd name="T11" fmla="*/ 2147483646 h 79"/>
                  <a:gd name="T12" fmla="*/ 2147483646 w 76"/>
                  <a:gd name="T13" fmla="*/ 2147483646 h 79"/>
                  <a:gd name="T14" fmla="*/ 0 w 76"/>
                  <a:gd name="T15" fmla="*/ 2147483646 h 79"/>
                  <a:gd name="T16" fmla="*/ 2147483646 w 76"/>
                  <a:gd name="T17" fmla="*/ 0 h 79"/>
                  <a:gd name="T18" fmla="*/ 2147483646 w 76"/>
                  <a:gd name="T19" fmla="*/ 2147483646 h 79"/>
                  <a:gd name="T20" fmla="*/ 2147483646 w 76"/>
                  <a:gd name="T21" fmla="*/ 2147483646 h 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79">
                    <a:moveTo>
                      <a:pt x="37" y="79"/>
                    </a:moveTo>
                    <a:cubicBezTo>
                      <a:pt x="24" y="79"/>
                      <a:pt x="13" y="74"/>
                      <a:pt x="5" y="64"/>
                    </a:cubicBezTo>
                    <a:cubicBezTo>
                      <a:pt x="8" y="61"/>
                      <a:pt x="8" y="61"/>
                      <a:pt x="8" y="61"/>
                    </a:cubicBezTo>
                    <a:cubicBezTo>
                      <a:pt x="15" y="70"/>
                      <a:pt x="25" y="75"/>
                      <a:pt x="37" y="75"/>
                    </a:cubicBezTo>
                    <a:cubicBezTo>
                      <a:pt x="56" y="75"/>
                      <a:pt x="72" y="59"/>
                      <a:pt x="72" y="40"/>
                    </a:cubicBezTo>
                    <a:cubicBezTo>
                      <a:pt x="72" y="20"/>
                      <a:pt x="56" y="4"/>
                      <a:pt x="37" y="4"/>
                    </a:cubicBezTo>
                    <a:cubicBezTo>
                      <a:pt x="22" y="4"/>
                      <a:pt x="9" y="12"/>
                      <a:pt x="4" y="26"/>
                    </a:cubicBezTo>
                    <a:cubicBezTo>
                      <a:pt x="0" y="24"/>
                      <a:pt x="0" y="24"/>
                      <a:pt x="0" y="24"/>
                    </a:cubicBezTo>
                    <a:cubicBezTo>
                      <a:pt x="6" y="9"/>
                      <a:pt x="21" y="0"/>
                      <a:pt x="37" y="0"/>
                    </a:cubicBezTo>
                    <a:cubicBezTo>
                      <a:pt x="59" y="0"/>
                      <a:pt x="76" y="18"/>
                      <a:pt x="76" y="40"/>
                    </a:cubicBezTo>
                    <a:cubicBezTo>
                      <a:pt x="76" y="61"/>
                      <a:pt x="59" y="79"/>
                      <a:pt x="37" y="79"/>
                    </a:cubicBezTo>
                    <a:close/>
                  </a:path>
                </a:pathLst>
              </a:custGeom>
              <a:solidFill>
                <a:srgbClr val="5A5858"/>
              </a:solidFill>
              <a:ln w="9525">
                <a:solidFill>
                  <a:srgbClr val="000000"/>
                </a:solidFill>
                <a:round/>
                <a:headEnd/>
                <a:tailEnd/>
              </a:ln>
            </p:spPr>
            <p:txBody>
              <a:bodyPr/>
              <a:lstStyle/>
              <a:p>
                <a:endParaRPr lang="zh-CN" altLang="en-US"/>
              </a:p>
            </p:txBody>
          </p:sp>
          <p:sp>
            <p:nvSpPr>
              <p:cNvPr id="110" name="Freeform 467"/>
              <p:cNvSpPr>
                <a:spLocks/>
              </p:cNvSpPr>
              <p:nvPr/>
            </p:nvSpPr>
            <p:spPr bwMode="auto">
              <a:xfrm>
                <a:off x="1308101" y="3641726"/>
                <a:ext cx="190500" cy="863600"/>
              </a:xfrm>
              <a:custGeom>
                <a:avLst/>
                <a:gdLst>
                  <a:gd name="T0" fmla="*/ 2147483646 w 123"/>
                  <a:gd name="T1" fmla="*/ 2147483646 h 556"/>
                  <a:gd name="T2" fmla="*/ 2147483646 w 123"/>
                  <a:gd name="T3" fmla="*/ 2147483646 h 556"/>
                  <a:gd name="T4" fmla="*/ 0 w 123"/>
                  <a:gd name="T5" fmla="*/ 2147483646 h 556"/>
                  <a:gd name="T6" fmla="*/ 0 w 123"/>
                  <a:gd name="T7" fmla="*/ 2147483646 h 556"/>
                  <a:gd name="T8" fmla="*/ 2147483646 w 123"/>
                  <a:gd name="T9" fmla="*/ 0 h 556"/>
                  <a:gd name="T10" fmla="*/ 2147483646 w 123"/>
                  <a:gd name="T11" fmla="*/ 0 h 556"/>
                  <a:gd name="T12" fmla="*/ 2147483646 w 123"/>
                  <a:gd name="T13" fmla="*/ 2147483646 h 556"/>
                  <a:gd name="T14" fmla="*/ 2147483646 w 123"/>
                  <a:gd name="T15" fmla="*/ 2147483646 h 556"/>
                  <a:gd name="T16" fmla="*/ 2147483646 w 123"/>
                  <a:gd name="T17" fmla="*/ 2147483646 h 556"/>
                  <a:gd name="T18" fmla="*/ 2147483646 w 123"/>
                  <a:gd name="T19" fmla="*/ 2147483646 h 556"/>
                  <a:gd name="T20" fmla="*/ 2147483646 w 123"/>
                  <a:gd name="T21" fmla="*/ 2147483646 h 556"/>
                  <a:gd name="T22" fmla="*/ 2147483646 w 123"/>
                  <a:gd name="T23" fmla="*/ 2147483646 h 556"/>
                  <a:gd name="T24" fmla="*/ 2147483646 w 123"/>
                  <a:gd name="T25" fmla="*/ 2147483646 h 556"/>
                  <a:gd name="T26" fmla="*/ 2147483646 w 123"/>
                  <a:gd name="T27" fmla="*/ 2147483646 h 556"/>
                  <a:gd name="T28" fmla="*/ 2147483646 w 123"/>
                  <a:gd name="T29" fmla="*/ 2147483646 h 556"/>
                  <a:gd name="T30" fmla="*/ 2147483646 w 123"/>
                  <a:gd name="T31" fmla="*/ 2147483646 h 556"/>
                  <a:gd name="T32" fmla="*/ 2147483646 w 123"/>
                  <a:gd name="T33" fmla="*/ 2147483646 h 55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23" h="556">
                    <a:moveTo>
                      <a:pt x="38" y="556"/>
                    </a:moveTo>
                    <a:cubicBezTo>
                      <a:pt x="15" y="556"/>
                      <a:pt x="15" y="556"/>
                      <a:pt x="15" y="556"/>
                    </a:cubicBezTo>
                    <a:cubicBezTo>
                      <a:pt x="7" y="556"/>
                      <a:pt x="0" y="550"/>
                      <a:pt x="0" y="541"/>
                    </a:cubicBezTo>
                    <a:cubicBezTo>
                      <a:pt x="0" y="15"/>
                      <a:pt x="0" y="15"/>
                      <a:pt x="0" y="15"/>
                    </a:cubicBezTo>
                    <a:cubicBezTo>
                      <a:pt x="0" y="7"/>
                      <a:pt x="7" y="0"/>
                      <a:pt x="15" y="0"/>
                    </a:cubicBezTo>
                    <a:cubicBezTo>
                      <a:pt x="108" y="0"/>
                      <a:pt x="108" y="0"/>
                      <a:pt x="108" y="0"/>
                    </a:cubicBezTo>
                    <a:cubicBezTo>
                      <a:pt x="116" y="0"/>
                      <a:pt x="123" y="7"/>
                      <a:pt x="123" y="15"/>
                    </a:cubicBezTo>
                    <a:cubicBezTo>
                      <a:pt x="123" y="277"/>
                      <a:pt x="123" y="277"/>
                      <a:pt x="123" y="277"/>
                    </a:cubicBezTo>
                    <a:cubicBezTo>
                      <a:pt x="115" y="277"/>
                      <a:pt x="115" y="277"/>
                      <a:pt x="115" y="277"/>
                    </a:cubicBezTo>
                    <a:cubicBezTo>
                      <a:pt x="115" y="15"/>
                      <a:pt x="115" y="15"/>
                      <a:pt x="115" y="15"/>
                    </a:cubicBezTo>
                    <a:cubicBezTo>
                      <a:pt x="115" y="11"/>
                      <a:pt x="112" y="8"/>
                      <a:pt x="108" y="8"/>
                    </a:cubicBezTo>
                    <a:cubicBezTo>
                      <a:pt x="15" y="8"/>
                      <a:pt x="15" y="8"/>
                      <a:pt x="15" y="8"/>
                    </a:cubicBezTo>
                    <a:cubicBezTo>
                      <a:pt x="11" y="8"/>
                      <a:pt x="8" y="11"/>
                      <a:pt x="8" y="15"/>
                    </a:cubicBezTo>
                    <a:cubicBezTo>
                      <a:pt x="8" y="541"/>
                      <a:pt x="8" y="541"/>
                      <a:pt x="8" y="541"/>
                    </a:cubicBezTo>
                    <a:cubicBezTo>
                      <a:pt x="8" y="545"/>
                      <a:pt x="11" y="548"/>
                      <a:pt x="15" y="548"/>
                    </a:cubicBezTo>
                    <a:cubicBezTo>
                      <a:pt x="38" y="548"/>
                      <a:pt x="38" y="548"/>
                      <a:pt x="38" y="548"/>
                    </a:cubicBezTo>
                    <a:lnTo>
                      <a:pt x="38" y="556"/>
                    </a:lnTo>
                    <a:close/>
                  </a:path>
                </a:pathLst>
              </a:custGeom>
              <a:solidFill>
                <a:srgbClr val="5A5858"/>
              </a:solidFill>
              <a:ln w="9525">
                <a:solidFill>
                  <a:srgbClr val="000000"/>
                </a:solidFill>
                <a:round/>
                <a:headEnd/>
                <a:tailEnd/>
              </a:ln>
            </p:spPr>
            <p:txBody>
              <a:bodyPr/>
              <a:lstStyle/>
              <a:p>
                <a:endParaRPr lang="zh-CN" altLang="en-US"/>
              </a:p>
            </p:txBody>
          </p:sp>
          <p:sp>
            <p:nvSpPr>
              <p:cNvPr id="111" name="Freeform 468"/>
              <p:cNvSpPr>
                <a:spLocks/>
              </p:cNvSpPr>
              <p:nvPr/>
            </p:nvSpPr>
            <p:spPr bwMode="auto">
              <a:xfrm>
                <a:off x="1439863" y="4132264"/>
                <a:ext cx="58738" cy="373063"/>
              </a:xfrm>
              <a:custGeom>
                <a:avLst/>
                <a:gdLst>
                  <a:gd name="T0" fmla="*/ 2147483646 w 38"/>
                  <a:gd name="T1" fmla="*/ 2147483646 h 241"/>
                  <a:gd name="T2" fmla="*/ 0 w 38"/>
                  <a:gd name="T3" fmla="*/ 2147483646 h 241"/>
                  <a:gd name="T4" fmla="*/ 0 w 38"/>
                  <a:gd name="T5" fmla="*/ 2147483646 h 241"/>
                  <a:gd name="T6" fmla="*/ 2147483646 w 38"/>
                  <a:gd name="T7" fmla="*/ 2147483646 h 241"/>
                  <a:gd name="T8" fmla="*/ 2147483646 w 38"/>
                  <a:gd name="T9" fmla="*/ 2147483646 h 241"/>
                  <a:gd name="T10" fmla="*/ 2147483646 w 38"/>
                  <a:gd name="T11" fmla="*/ 0 h 241"/>
                  <a:gd name="T12" fmla="*/ 2147483646 w 38"/>
                  <a:gd name="T13" fmla="*/ 0 h 241"/>
                  <a:gd name="T14" fmla="*/ 2147483646 w 38"/>
                  <a:gd name="T15" fmla="*/ 2147483646 h 241"/>
                  <a:gd name="T16" fmla="*/ 2147483646 w 38"/>
                  <a:gd name="T17" fmla="*/ 2147483646 h 24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 h="241">
                    <a:moveTo>
                      <a:pt x="23" y="241"/>
                    </a:moveTo>
                    <a:cubicBezTo>
                      <a:pt x="0" y="241"/>
                      <a:pt x="0" y="241"/>
                      <a:pt x="0" y="241"/>
                    </a:cubicBezTo>
                    <a:cubicBezTo>
                      <a:pt x="0" y="233"/>
                      <a:pt x="0" y="233"/>
                      <a:pt x="0" y="233"/>
                    </a:cubicBezTo>
                    <a:cubicBezTo>
                      <a:pt x="23" y="233"/>
                      <a:pt x="23" y="233"/>
                      <a:pt x="23" y="233"/>
                    </a:cubicBezTo>
                    <a:cubicBezTo>
                      <a:pt x="27" y="233"/>
                      <a:pt x="30" y="230"/>
                      <a:pt x="30" y="226"/>
                    </a:cubicBezTo>
                    <a:cubicBezTo>
                      <a:pt x="30" y="0"/>
                      <a:pt x="30" y="0"/>
                      <a:pt x="30" y="0"/>
                    </a:cubicBezTo>
                    <a:cubicBezTo>
                      <a:pt x="38" y="0"/>
                      <a:pt x="38" y="0"/>
                      <a:pt x="38" y="0"/>
                    </a:cubicBezTo>
                    <a:cubicBezTo>
                      <a:pt x="38" y="226"/>
                      <a:pt x="38" y="226"/>
                      <a:pt x="38" y="226"/>
                    </a:cubicBezTo>
                    <a:cubicBezTo>
                      <a:pt x="38" y="235"/>
                      <a:pt x="31" y="241"/>
                      <a:pt x="23" y="241"/>
                    </a:cubicBezTo>
                    <a:close/>
                  </a:path>
                </a:pathLst>
              </a:custGeom>
              <a:solidFill>
                <a:srgbClr val="5A5858"/>
              </a:solidFill>
              <a:ln w="9525">
                <a:solidFill>
                  <a:srgbClr val="000000"/>
                </a:solidFill>
                <a:round/>
                <a:headEnd/>
                <a:tailEnd/>
              </a:ln>
            </p:spPr>
            <p:txBody>
              <a:bodyPr/>
              <a:lstStyle/>
              <a:p>
                <a:endParaRPr lang="zh-CN" altLang="en-US"/>
              </a:p>
            </p:txBody>
          </p:sp>
          <p:sp>
            <p:nvSpPr>
              <p:cNvPr id="112" name="Freeform 469"/>
              <p:cNvSpPr>
                <a:spLocks noEditPoints="1"/>
              </p:cNvSpPr>
              <p:nvPr/>
            </p:nvSpPr>
            <p:spPr bwMode="auto">
              <a:xfrm>
                <a:off x="1371601" y="4081464"/>
                <a:ext cx="36513" cy="39688"/>
              </a:xfrm>
              <a:custGeom>
                <a:avLst/>
                <a:gdLst>
                  <a:gd name="T0" fmla="*/ 2147483646 w 24"/>
                  <a:gd name="T1" fmla="*/ 2147483646 h 25"/>
                  <a:gd name="T2" fmla="*/ 0 w 24"/>
                  <a:gd name="T3" fmla="*/ 2147483646 h 25"/>
                  <a:gd name="T4" fmla="*/ 2147483646 w 24"/>
                  <a:gd name="T5" fmla="*/ 0 h 25"/>
                  <a:gd name="T6" fmla="*/ 2147483646 w 24"/>
                  <a:gd name="T7" fmla="*/ 2147483646 h 25"/>
                  <a:gd name="T8" fmla="*/ 2147483646 w 24"/>
                  <a:gd name="T9" fmla="*/ 2147483646 h 25"/>
                  <a:gd name="T10" fmla="*/ 2147483646 w 24"/>
                  <a:gd name="T11" fmla="*/ 2147483646 h 25"/>
                  <a:gd name="T12" fmla="*/ 2147483646 w 24"/>
                  <a:gd name="T13" fmla="*/ 2147483646 h 25"/>
                  <a:gd name="T14" fmla="*/ 2147483646 w 24"/>
                  <a:gd name="T15" fmla="*/ 2147483646 h 25"/>
                  <a:gd name="T16" fmla="*/ 2147483646 w 24"/>
                  <a:gd name="T17" fmla="*/ 2147483646 h 25"/>
                  <a:gd name="T18" fmla="*/ 2147483646 w 24"/>
                  <a:gd name="T19" fmla="*/ 2147483646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 h="25">
                    <a:moveTo>
                      <a:pt x="12" y="25"/>
                    </a:moveTo>
                    <a:cubicBezTo>
                      <a:pt x="5" y="25"/>
                      <a:pt x="0" y="19"/>
                      <a:pt x="0" y="13"/>
                    </a:cubicBezTo>
                    <a:cubicBezTo>
                      <a:pt x="0" y="6"/>
                      <a:pt x="5" y="0"/>
                      <a:pt x="12" y="0"/>
                    </a:cubicBezTo>
                    <a:cubicBezTo>
                      <a:pt x="19" y="0"/>
                      <a:pt x="24" y="6"/>
                      <a:pt x="24" y="13"/>
                    </a:cubicBezTo>
                    <a:cubicBezTo>
                      <a:pt x="24" y="19"/>
                      <a:pt x="19" y="25"/>
                      <a:pt x="12" y="25"/>
                    </a:cubicBezTo>
                    <a:close/>
                    <a:moveTo>
                      <a:pt x="12" y="4"/>
                    </a:moveTo>
                    <a:cubicBezTo>
                      <a:pt x="8" y="4"/>
                      <a:pt x="4" y="8"/>
                      <a:pt x="4" y="13"/>
                    </a:cubicBezTo>
                    <a:cubicBezTo>
                      <a:pt x="4" y="17"/>
                      <a:pt x="8" y="21"/>
                      <a:pt x="12" y="21"/>
                    </a:cubicBezTo>
                    <a:cubicBezTo>
                      <a:pt x="17" y="21"/>
                      <a:pt x="20" y="17"/>
                      <a:pt x="20" y="13"/>
                    </a:cubicBezTo>
                    <a:cubicBezTo>
                      <a:pt x="20" y="8"/>
                      <a:pt x="17" y="4"/>
                      <a:pt x="12" y="4"/>
                    </a:cubicBezTo>
                    <a:close/>
                  </a:path>
                </a:pathLst>
              </a:custGeom>
              <a:solidFill>
                <a:srgbClr val="5A5858"/>
              </a:solidFill>
              <a:ln w="9525">
                <a:solidFill>
                  <a:srgbClr val="000000"/>
                </a:solidFill>
                <a:round/>
                <a:headEnd/>
                <a:tailEnd/>
              </a:ln>
            </p:spPr>
            <p:txBody>
              <a:bodyPr/>
              <a:lstStyle/>
              <a:p>
                <a:endParaRPr lang="zh-CN" altLang="en-US"/>
              </a:p>
            </p:txBody>
          </p:sp>
          <p:sp>
            <p:nvSpPr>
              <p:cNvPr id="113" name="Freeform 470"/>
              <p:cNvSpPr>
                <a:spLocks noEditPoints="1"/>
              </p:cNvSpPr>
              <p:nvPr/>
            </p:nvSpPr>
            <p:spPr bwMode="auto">
              <a:xfrm>
                <a:off x="1357313" y="4068764"/>
                <a:ext cx="365125" cy="66675"/>
              </a:xfrm>
              <a:custGeom>
                <a:avLst/>
                <a:gdLst>
                  <a:gd name="T0" fmla="*/ 2147483646 w 235"/>
                  <a:gd name="T1" fmla="*/ 2147483646 h 42"/>
                  <a:gd name="T2" fmla="*/ 2147483646 w 235"/>
                  <a:gd name="T3" fmla="*/ 2147483646 h 42"/>
                  <a:gd name="T4" fmla="*/ 0 w 235"/>
                  <a:gd name="T5" fmla="*/ 2147483646 h 42"/>
                  <a:gd name="T6" fmla="*/ 2147483646 w 235"/>
                  <a:gd name="T7" fmla="*/ 2147483646 h 42"/>
                  <a:gd name="T8" fmla="*/ 2147483646 w 235"/>
                  <a:gd name="T9" fmla="*/ 0 h 42"/>
                  <a:gd name="T10" fmla="*/ 2147483646 w 235"/>
                  <a:gd name="T11" fmla="*/ 0 h 42"/>
                  <a:gd name="T12" fmla="*/ 2147483646 w 235"/>
                  <a:gd name="T13" fmla="*/ 2147483646 h 42"/>
                  <a:gd name="T14" fmla="*/ 2147483646 w 235"/>
                  <a:gd name="T15" fmla="*/ 2147483646 h 42"/>
                  <a:gd name="T16" fmla="*/ 2147483646 w 235"/>
                  <a:gd name="T17" fmla="*/ 2147483646 h 42"/>
                  <a:gd name="T18" fmla="*/ 2147483646 w 235"/>
                  <a:gd name="T19" fmla="*/ 2147483646 h 42"/>
                  <a:gd name="T20" fmla="*/ 2147483646 w 235"/>
                  <a:gd name="T21" fmla="*/ 2147483646 h 42"/>
                  <a:gd name="T22" fmla="*/ 2147483646 w 235"/>
                  <a:gd name="T23" fmla="*/ 2147483646 h 42"/>
                  <a:gd name="T24" fmla="*/ 2147483646 w 235"/>
                  <a:gd name="T25" fmla="*/ 2147483646 h 42"/>
                  <a:gd name="T26" fmla="*/ 2147483646 w 235"/>
                  <a:gd name="T27" fmla="*/ 2147483646 h 42"/>
                  <a:gd name="T28" fmla="*/ 2147483646 w 235"/>
                  <a:gd name="T29" fmla="*/ 2147483646 h 42"/>
                  <a:gd name="T30" fmla="*/ 2147483646 w 235"/>
                  <a:gd name="T31" fmla="*/ 2147483646 h 42"/>
                  <a:gd name="T32" fmla="*/ 2147483646 w 235"/>
                  <a:gd name="T33" fmla="*/ 2147483646 h 42"/>
                  <a:gd name="T34" fmla="*/ 2147483646 w 235"/>
                  <a:gd name="T35" fmla="*/ 2147483646 h 4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35" h="42">
                    <a:moveTo>
                      <a:pt x="221" y="42"/>
                    </a:moveTo>
                    <a:cubicBezTo>
                      <a:pt x="22" y="42"/>
                      <a:pt x="22" y="42"/>
                      <a:pt x="22" y="42"/>
                    </a:cubicBezTo>
                    <a:cubicBezTo>
                      <a:pt x="11" y="42"/>
                      <a:pt x="1" y="33"/>
                      <a:pt x="0" y="23"/>
                    </a:cubicBezTo>
                    <a:cubicBezTo>
                      <a:pt x="0" y="17"/>
                      <a:pt x="2" y="11"/>
                      <a:pt x="6" y="6"/>
                    </a:cubicBezTo>
                    <a:cubicBezTo>
                      <a:pt x="10" y="2"/>
                      <a:pt x="15" y="0"/>
                      <a:pt x="21" y="0"/>
                    </a:cubicBezTo>
                    <a:cubicBezTo>
                      <a:pt x="221" y="0"/>
                      <a:pt x="221" y="0"/>
                      <a:pt x="221" y="0"/>
                    </a:cubicBezTo>
                    <a:cubicBezTo>
                      <a:pt x="229" y="0"/>
                      <a:pt x="235" y="6"/>
                      <a:pt x="235" y="13"/>
                    </a:cubicBezTo>
                    <a:cubicBezTo>
                      <a:pt x="235" y="28"/>
                      <a:pt x="235" y="28"/>
                      <a:pt x="235" y="28"/>
                    </a:cubicBezTo>
                    <a:cubicBezTo>
                      <a:pt x="235" y="36"/>
                      <a:pt x="229" y="42"/>
                      <a:pt x="221" y="42"/>
                    </a:cubicBezTo>
                    <a:close/>
                    <a:moveTo>
                      <a:pt x="21" y="4"/>
                    </a:moveTo>
                    <a:cubicBezTo>
                      <a:pt x="16" y="4"/>
                      <a:pt x="12" y="6"/>
                      <a:pt x="9" y="9"/>
                    </a:cubicBezTo>
                    <a:cubicBezTo>
                      <a:pt x="5" y="13"/>
                      <a:pt x="4" y="17"/>
                      <a:pt x="4" y="22"/>
                    </a:cubicBezTo>
                    <a:cubicBezTo>
                      <a:pt x="5" y="31"/>
                      <a:pt x="13" y="38"/>
                      <a:pt x="22" y="38"/>
                    </a:cubicBezTo>
                    <a:cubicBezTo>
                      <a:pt x="221" y="38"/>
                      <a:pt x="221" y="38"/>
                      <a:pt x="221" y="38"/>
                    </a:cubicBezTo>
                    <a:cubicBezTo>
                      <a:pt x="227" y="38"/>
                      <a:pt x="231" y="33"/>
                      <a:pt x="231" y="28"/>
                    </a:cubicBezTo>
                    <a:cubicBezTo>
                      <a:pt x="231" y="13"/>
                      <a:pt x="231" y="13"/>
                      <a:pt x="231" y="13"/>
                    </a:cubicBezTo>
                    <a:cubicBezTo>
                      <a:pt x="231" y="8"/>
                      <a:pt x="227" y="4"/>
                      <a:pt x="221" y="4"/>
                    </a:cubicBezTo>
                    <a:lnTo>
                      <a:pt x="21" y="4"/>
                    </a:lnTo>
                    <a:close/>
                  </a:path>
                </a:pathLst>
              </a:custGeom>
              <a:solidFill>
                <a:srgbClr val="5A5858"/>
              </a:solidFill>
              <a:ln w="9525">
                <a:solidFill>
                  <a:srgbClr val="000000"/>
                </a:solidFill>
                <a:round/>
                <a:headEnd/>
                <a:tailEnd/>
              </a:ln>
            </p:spPr>
            <p:txBody>
              <a:bodyPr/>
              <a:lstStyle/>
              <a:p>
                <a:endParaRPr lang="zh-CN" altLang="en-US"/>
              </a:p>
            </p:txBody>
          </p:sp>
          <p:sp>
            <p:nvSpPr>
              <p:cNvPr id="114" name="Freeform 471"/>
              <p:cNvSpPr>
                <a:spLocks/>
              </p:cNvSpPr>
              <p:nvPr/>
            </p:nvSpPr>
            <p:spPr bwMode="auto">
              <a:xfrm>
                <a:off x="1336676" y="4033839"/>
                <a:ext cx="119063" cy="122238"/>
              </a:xfrm>
              <a:custGeom>
                <a:avLst/>
                <a:gdLst>
                  <a:gd name="T0" fmla="*/ 2147483646 w 76"/>
                  <a:gd name="T1" fmla="*/ 2147483646 h 79"/>
                  <a:gd name="T2" fmla="*/ 0 w 76"/>
                  <a:gd name="T3" fmla="*/ 2147483646 h 79"/>
                  <a:gd name="T4" fmla="*/ 2147483646 w 76"/>
                  <a:gd name="T5" fmla="*/ 0 h 79"/>
                  <a:gd name="T6" fmla="*/ 2147483646 w 76"/>
                  <a:gd name="T7" fmla="*/ 2147483646 h 79"/>
                  <a:gd name="T8" fmla="*/ 2147483646 w 76"/>
                  <a:gd name="T9" fmla="*/ 2147483646 h 79"/>
                  <a:gd name="T10" fmla="*/ 2147483646 w 76"/>
                  <a:gd name="T11" fmla="*/ 2147483646 h 79"/>
                  <a:gd name="T12" fmla="*/ 2147483646 w 76"/>
                  <a:gd name="T13" fmla="*/ 2147483646 h 79"/>
                  <a:gd name="T14" fmla="*/ 2147483646 w 76"/>
                  <a:gd name="T15" fmla="*/ 2147483646 h 79"/>
                  <a:gd name="T16" fmla="*/ 2147483646 w 76"/>
                  <a:gd name="T17" fmla="*/ 2147483646 h 79"/>
                  <a:gd name="T18" fmla="*/ 2147483646 w 76"/>
                  <a:gd name="T19" fmla="*/ 2147483646 h 79"/>
                  <a:gd name="T20" fmla="*/ 2147483646 w 76"/>
                  <a:gd name="T21" fmla="*/ 2147483646 h 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79">
                    <a:moveTo>
                      <a:pt x="40" y="79"/>
                    </a:moveTo>
                    <a:cubicBezTo>
                      <a:pt x="18" y="79"/>
                      <a:pt x="0" y="61"/>
                      <a:pt x="0" y="40"/>
                    </a:cubicBezTo>
                    <a:cubicBezTo>
                      <a:pt x="0" y="18"/>
                      <a:pt x="18" y="0"/>
                      <a:pt x="40" y="0"/>
                    </a:cubicBezTo>
                    <a:cubicBezTo>
                      <a:pt x="56" y="0"/>
                      <a:pt x="70" y="9"/>
                      <a:pt x="76" y="24"/>
                    </a:cubicBezTo>
                    <a:cubicBezTo>
                      <a:pt x="73" y="26"/>
                      <a:pt x="73" y="26"/>
                      <a:pt x="73" y="26"/>
                    </a:cubicBezTo>
                    <a:cubicBezTo>
                      <a:pt x="67" y="12"/>
                      <a:pt x="54" y="4"/>
                      <a:pt x="40" y="4"/>
                    </a:cubicBezTo>
                    <a:cubicBezTo>
                      <a:pt x="20" y="4"/>
                      <a:pt x="4" y="20"/>
                      <a:pt x="4" y="40"/>
                    </a:cubicBezTo>
                    <a:cubicBezTo>
                      <a:pt x="4" y="59"/>
                      <a:pt x="20" y="75"/>
                      <a:pt x="40" y="75"/>
                    </a:cubicBezTo>
                    <a:cubicBezTo>
                      <a:pt x="51" y="75"/>
                      <a:pt x="61" y="70"/>
                      <a:pt x="68" y="61"/>
                    </a:cubicBezTo>
                    <a:cubicBezTo>
                      <a:pt x="71" y="64"/>
                      <a:pt x="71" y="64"/>
                      <a:pt x="71" y="64"/>
                    </a:cubicBezTo>
                    <a:cubicBezTo>
                      <a:pt x="64" y="74"/>
                      <a:pt x="52" y="79"/>
                      <a:pt x="40" y="79"/>
                    </a:cubicBezTo>
                    <a:close/>
                  </a:path>
                </a:pathLst>
              </a:custGeom>
              <a:solidFill>
                <a:srgbClr val="5A5858"/>
              </a:solidFill>
              <a:ln w="9525">
                <a:solidFill>
                  <a:srgbClr val="000000"/>
                </a:solidFill>
                <a:round/>
                <a:headEnd/>
                <a:tailEnd/>
              </a:ln>
            </p:spPr>
            <p:txBody>
              <a:bodyPr/>
              <a:lstStyle/>
              <a:p>
                <a:endParaRPr lang="zh-CN" altLang="en-US"/>
              </a:p>
            </p:txBody>
          </p:sp>
          <p:sp>
            <p:nvSpPr>
              <p:cNvPr id="115" name="Freeform 472"/>
              <p:cNvSpPr>
                <a:spLocks noEditPoints="1"/>
              </p:cNvSpPr>
              <p:nvPr/>
            </p:nvSpPr>
            <p:spPr bwMode="auto">
              <a:xfrm>
                <a:off x="1147763" y="4330701"/>
                <a:ext cx="88900" cy="88900"/>
              </a:xfrm>
              <a:custGeom>
                <a:avLst/>
                <a:gdLst>
                  <a:gd name="T0" fmla="*/ 2147483646 w 57"/>
                  <a:gd name="T1" fmla="*/ 2147483646 h 57"/>
                  <a:gd name="T2" fmla="*/ 0 w 57"/>
                  <a:gd name="T3" fmla="*/ 2147483646 h 57"/>
                  <a:gd name="T4" fmla="*/ 2147483646 w 57"/>
                  <a:gd name="T5" fmla="*/ 0 h 57"/>
                  <a:gd name="T6" fmla="*/ 2147483646 w 57"/>
                  <a:gd name="T7" fmla="*/ 2147483646 h 57"/>
                  <a:gd name="T8" fmla="*/ 2147483646 w 57"/>
                  <a:gd name="T9" fmla="*/ 2147483646 h 57"/>
                  <a:gd name="T10" fmla="*/ 2147483646 w 57"/>
                  <a:gd name="T11" fmla="*/ 2147483646 h 57"/>
                  <a:gd name="T12" fmla="*/ 2147483646 w 57"/>
                  <a:gd name="T13" fmla="*/ 2147483646 h 57"/>
                  <a:gd name="T14" fmla="*/ 2147483646 w 57"/>
                  <a:gd name="T15" fmla="*/ 2147483646 h 57"/>
                  <a:gd name="T16" fmla="*/ 2147483646 w 57"/>
                  <a:gd name="T17" fmla="*/ 2147483646 h 57"/>
                  <a:gd name="T18" fmla="*/ 2147483646 w 57"/>
                  <a:gd name="T19" fmla="*/ 2147483646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7" h="57">
                    <a:moveTo>
                      <a:pt x="28" y="57"/>
                    </a:moveTo>
                    <a:cubicBezTo>
                      <a:pt x="12" y="57"/>
                      <a:pt x="0" y="45"/>
                      <a:pt x="0" y="29"/>
                    </a:cubicBezTo>
                    <a:cubicBezTo>
                      <a:pt x="0" y="13"/>
                      <a:pt x="12" y="0"/>
                      <a:pt x="28" y="0"/>
                    </a:cubicBezTo>
                    <a:cubicBezTo>
                      <a:pt x="44" y="0"/>
                      <a:pt x="57" y="13"/>
                      <a:pt x="57" y="29"/>
                    </a:cubicBezTo>
                    <a:cubicBezTo>
                      <a:pt x="57" y="45"/>
                      <a:pt x="44" y="57"/>
                      <a:pt x="28" y="57"/>
                    </a:cubicBezTo>
                    <a:close/>
                    <a:moveTo>
                      <a:pt x="28" y="4"/>
                    </a:moveTo>
                    <a:cubicBezTo>
                      <a:pt x="15" y="4"/>
                      <a:pt x="4" y="15"/>
                      <a:pt x="4" y="29"/>
                    </a:cubicBezTo>
                    <a:cubicBezTo>
                      <a:pt x="4" y="42"/>
                      <a:pt x="15" y="53"/>
                      <a:pt x="28" y="53"/>
                    </a:cubicBezTo>
                    <a:cubicBezTo>
                      <a:pt x="42" y="53"/>
                      <a:pt x="53" y="42"/>
                      <a:pt x="53" y="29"/>
                    </a:cubicBezTo>
                    <a:cubicBezTo>
                      <a:pt x="53" y="15"/>
                      <a:pt x="42" y="4"/>
                      <a:pt x="28" y="4"/>
                    </a:cubicBezTo>
                    <a:close/>
                  </a:path>
                </a:pathLst>
              </a:custGeom>
              <a:solidFill>
                <a:srgbClr val="5A5858"/>
              </a:solidFill>
              <a:ln w="9525">
                <a:solidFill>
                  <a:srgbClr val="000000"/>
                </a:solidFill>
                <a:round/>
                <a:headEnd/>
                <a:tailEnd/>
              </a:ln>
            </p:spPr>
            <p:txBody>
              <a:bodyPr/>
              <a:lstStyle/>
              <a:p>
                <a:endParaRPr lang="zh-CN" altLang="en-US"/>
              </a:p>
            </p:txBody>
          </p:sp>
          <p:sp>
            <p:nvSpPr>
              <p:cNvPr id="116" name="Rectangle 473"/>
              <p:cNvSpPr>
                <a:spLocks noChangeArrowheads="1"/>
              </p:cNvSpPr>
              <p:nvPr/>
            </p:nvSpPr>
            <p:spPr bwMode="auto">
              <a:xfrm>
                <a:off x="1187451" y="4333876"/>
                <a:ext cx="6350" cy="82550"/>
              </a:xfrm>
              <a:prstGeom prst="rect">
                <a:avLst/>
              </a:prstGeom>
              <a:solidFill>
                <a:srgbClr val="5A5858"/>
              </a:solidFill>
              <a:ln w="9525">
                <a:solidFill>
                  <a:srgbClr val="000000"/>
                </a:solidFill>
                <a:miter lim="800000"/>
                <a:headEnd/>
                <a:tailEnd/>
              </a:ln>
            </p:spPr>
            <p:txBody>
              <a:bodyPr/>
              <a:lstStyle/>
              <a:p>
                <a:endParaRPr lang="zh-CN" altLang="en-US">
                  <a:solidFill>
                    <a:srgbClr val="000000"/>
                  </a:solidFill>
                </a:endParaRPr>
              </a:p>
            </p:txBody>
          </p:sp>
          <p:sp>
            <p:nvSpPr>
              <p:cNvPr id="117" name="Oval 474"/>
              <p:cNvSpPr>
                <a:spLocks noChangeArrowheads="1"/>
              </p:cNvSpPr>
              <p:nvPr/>
            </p:nvSpPr>
            <p:spPr bwMode="auto">
              <a:xfrm>
                <a:off x="1384301" y="4013201"/>
                <a:ext cx="4763" cy="6350"/>
              </a:xfrm>
              <a:prstGeom prst="ellipse">
                <a:avLst/>
              </a:prstGeom>
              <a:solidFill>
                <a:srgbClr val="595757"/>
              </a:solidFill>
              <a:ln w="9525">
                <a:solidFill>
                  <a:srgbClr val="000000"/>
                </a:solidFill>
                <a:round/>
                <a:headEnd/>
                <a:tailEnd/>
              </a:ln>
            </p:spPr>
            <p:txBody>
              <a:bodyPr/>
              <a:lstStyle/>
              <a:p>
                <a:endParaRPr lang="zh-CN" altLang="en-US">
                  <a:solidFill>
                    <a:srgbClr val="000000"/>
                  </a:solidFill>
                </a:endParaRPr>
              </a:p>
            </p:txBody>
          </p:sp>
          <p:sp>
            <p:nvSpPr>
              <p:cNvPr id="118" name="Oval 475"/>
              <p:cNvSpPr>
                <a:spLocks noChangeArrowheads="1"/>
              </p:cNvSpPr>
              <p:nvPr/>
            </p:nvSpPr>
            <p:spPr bwMode="auto">
              <a:xfrm>
                <a:off x="1400176" y="4013201"/>
                <a:ext cx="4763" cy="6350"/>
              </a:xfrm>
              <a:prstGeom prst="ellipse">
                <a:avLst/>
              </a:prstGeom>
              <a:solidFill>
                <a:srgbClr val="595757"/>
              </a:solidFill>
              <a:ln w="9525">
                <a:solidFill>
                  <a:srgbClr val="000000"/>
                </a:solidFill>
                <a:round/>
                <a:headEnd/>
                <a:tailEnd/>
              </a:ln>
            </p:spPr>
            <p:txBody>
              <a:bodyPr/>
              <a:lstStyle/>
              <a:p>
                <a:endParaRPr lang="zh-CN" altLang="en-US">
                  <a:solidFill>
                    <a:srgbClr val="000000"/>
                  </a:solidFill>
                </a:endParaRPr>
              </a:p>
            </p:txBody>
          </p:sp>
          <p:sp>
            <p:nvSpPr>
              <p:cNvPr id="119" name="Oval 476"/>
              <p:cNvSpPr>
                <a:spLocks noChangeArrowheads="1"/>
              </p:cNvSpPr>
              <p:nvPr/>
            </p:nvSpPr>
            <p:spPr bwMode="auto">
              <a:xfrm>
                <a:off x="1416051" y="4013201"/>
                <a:ext cx="6350" cy="6350"/>
              </a:xfrm>
              <a:prstGeom prst="ellipse">
                <a:avLst/>
              </a:prstGeom>
              <a:solidFill>
                <a:srgbClr val="595757"/>
              </a:solidFill>
              <a:ln w="9525">
                <a:solidFill>
                  <a:srgbClr val="000000"/>
                </a:solidFill>
                <a:round/>
                <a:headEnd/>
                <a:tailEnd/>
              </a:ln>
            </p:spPr>
            <p:txBody>
              <a:bodyPr/>
              <a:lstStyle/>
              <a:p>
                <a:endParaRPr lang="zh-CN" altLang="en-US">
                  <a:solidFill>
                    <a:srgbClr val="000000"/>
                  </a:solidFill>
                </a:endParaRPr>
              </a:p>
            </p:txBody>
          </p:sp>
          <p:sp>
            <p:nvSpPr>
              <p:cNvPr id="120" name="Freeform 477"/>
              <p:cNvSpPr>
                <a:spLocks noEditPoints="1"/>
              </p:cNvSpPr>
              <p:nvPr/>
            </p:nvSpPr>
            <p:spPr bwMode="auto">
              <a:xfrm>
                <a:off x="1395413" y="3694114"/>
                <a:ext cx="15875" cy="17463"/>
              </a:xfrm>
              <a:custGeom>
                <a:avLst/>
                <a:gdLst>
                  <a:gd name="T0" fmla="*/ 2147483646 w 10"/>
                  <a:gd name="T1" fmla="*/ 2147483646 h 12"/>
                  <a:gd name="T2" fmla="*/ 0 w 10"/>
                  <a:gd name="T3" fmla="*/ 2147483646 h 12"/>
                  <a:gd name="T4" fmla="*/ 0 w 10"/>
                  <a:gd name="T5" fmla="*/ 2147483646 h 12"/>
                  <a:gd name="T6" fmla="*/ 2147483646 w 10"/>
                  <a:gd name="T7" fmla="*/ 2147483646 h 12"/>
                  <a:gd name="T8" fmla="*/ 2147483646 w 10"/>
                  <a:gd name="T9" fmla="*/ 0 h 12"/>
                  <a:gd name="T10" fmla="*/ 2147483646 w 10"/>
                  <a:gd name="T11" fmla="*/ 2147483646 h 12"/>
                  <a:gd name="T12" fmla="*/ 2147483646 w 10"/>
                  <a:gd name="T13" fmla="*/ 2147483646 h 12"/>
                  <a:gd name="T14" fmla="*/ 2147483646 w 10"/>
                  <a:gd name="T15" fmla="*/ 2147483646 h 12"/>
                  <a:gd name="T16" fmla="*/ 2147483646 w 10"/>
                  <a:gd name="T17" fmla="*/ 2147483646 h 12"/>
                  <a:gd name="T18" fmla="*/ 2147483646 w 10"/>
                  <a:gd name="T19" fmla="*/ 2147483646 h 12"/>
                  <a:gd name="T20" fmla="*/ 2147483646 w 10"/>
                  <a:gd name="T21" fmla="*/ 2147483646 h 12"/>
                  <a:gd name="T22" fmla="*/ 2147483646 w 10"/>
                  <a:gd name="T23" fmla="*/ 2147483646 h 12"/>
                  <a:gd name="T24" fmla="*/ 2147483646 w 10"/>
                  <a:gd name="T25" fmla="*/ 2147483646 h 12"/>
                  <a:gd name="T26" fmla="*/ 2147483646 w 10"/>
                  <a:gd name="T27" fmla="*/ 2147483646 h 12"/>
                  <a:gd name="T28" fmla="*/ 2147483646 w 10"/>
                  <a:gd name="T29" fmla="*/ 2147483646 h 12"/>
                  <a:gd name="T30" fmla="*/ 2147483646 w 10"/>
                  <a:gd name="T31" fmla="*/ 2147483646 h 12"/>
                  <a:gd name="T32" fmla="*/ 2147483646 w 10"/>
                  <a:gd name="T33" fmla="*/ 2147483646 h 12"/>
                  <a:gd name="T34" fmla="*/ 2147483646 w 10"/>
                  <a:gd name="T35" fmla="*/ 2147483646 h 12"/>
                  <a:gd name="T36" fmla="*/ 2147483646 w 10"/>
                  <a:gd name="T37" fmla="*/ 2147483646 h 12"/>
                  <a:gd name="T38" fmla="*/ 2147483646 w 10"/>
                  <a:gd name="T39" fmla="*/ 2147483646 h 12"/>
                  <a:gd name="T40" fmla="*/ 2147483646 w 10"/>
                  <a:gd name="T41" fmla="*/ 2147483646 h 12"/>
                  <a:gd name="T42" fmla="*/ 2147483646 w 10"/>
                  <a:gd name="T43" fmla="*/ 2147483646 h 1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0" h="12">
                    <a:moveTo>
                      <a:pt x="5" y="12"/>
                    </a:moveTo>
                    <a:cubicBezTo>
                      <a:pt x="0" y="12"/>
                      <a:pt x="0" y="12"/>
                      <a:pt x="0" y="11"/>
                    </a:cubicBezTo>
                    <a:cubicBezTo>
                      <a:pt x="0" y="6"/>
                      <a:pt x="0" y="6"/>
                      <a:pt x="0" y="6"/>
                    </a:cubicBezTo>
                    <a:cubicBezTo>
                      <a:pt x="0" y="4"/>
                      <a:pt x="1" y="2"/>
                      <a:pt x="3" y="1"/>
                    </a:cubicBezTo>
                    <a:cubicBezTo>
                      <a:pt x="3" y="0"/>
                      <a:pt x="4" y="0"/>
                      <a:pt x="5" y="0"/>
                    </a:cubicBezTo>
                    <a:cubicBezTo>
                      <a:pt x="6" y="0"/>
                      <a:pt x="6" y="0"/>
                      <a:pt x="7" y="1"/>
                    </a:cubicBezTo>
                    <a:cubicBezTo>
                      <a:pt x="9" y="2"/>
                      <a:pt x="10" y="4"/>
                      <a:pt x="10" y="6"/>
                    </a:cubicBezTo>
                    <a:cubicBezTo>
                      <a:pt x="10" y="11"/>
                      <a:pt x="10" y="11"/>
                      <a:pt x="10" y="11"/>
                    </a:cubicBezTo>
                    <a:cubicBezTo>
                      <a:pt x="10" y="12"/>
                      <a:pt x="9" y="12"/>
                      <a:pt x="5" y="12"/>
                    </a:cubicBezTo>
                    <a:close/>
                    <a:moveTo>
                      <a:pt x="1" y="11"/>
                    </a:moveTo>
                    <a:cubicBezTo>
                      <a:pt x="1" y="11"/>
                      <a:pt x="2" y="11"/>
                      <a:pt x="5" y="11"/>
                    </a:cubicBezTo>
                    <a:cubicBezTo>
                      <a:pt x="8" y="11"/>
                      <a:pt x="9" y="11"/>
                      <a:pt x="9" y="11"/>
                    </a:cubicBezTo>
                    <a:cubicBezTo>
                      <a:pt x="9" y="6"/>
                      <a:pt x="9" y="6"/>
                      <a:pt x="9" y="6"/>
                    </a:cubicBezTo>
                    <a:cubicBezTo>
                      <a:pt x="9" y="4"/>
                      <a:pt x="8" y="2"/>
                      <a:pt x="6" y="2"/>
                    </a:cubicBezTo>
                    <a:cubicBezTo>
                      <a:pt x="6" y="2"/>
                      <a:pt x="5" y="2"/>
                      <a:pt x="5" y="1"/>
                    </a:cubicBezTo>
                    <a:cubicBezTo>
                      <a:pt x="5" y="1"/>
                      <a:pt x="5" y="1"/>
                      <a:pt x="6" y="1"/>
                    </a:cubicBezTo>
                    <a:cubicBezTo>
                      <a:pt x="5" y="1"/>
                      <a:pt x="5" y="1"/>
                      <a:pt x="5" y="1"/>
                    </a:cubicBezTo>
                    <a:cubicBezTo>
                      <a:pt x="4" y="1"/>
                      <a:pt x="4" y="1"/>
                      <a:pt x="4" y="1"/>
                    </a:cubicBezTo>
                    <a:cubicBezTo>
                      <a:pt x="4" y="1"/>
                      <a:pt x="4" y="1"/>
                      <a:pt x="4" y="1"/>
                    </a:cubicBezTo>
                    <a:cubicBezTo>
                      <a:pt x="4" y="2"/>
                      <a:pt x="4" y="2"/>
                      <a:pt x="4" y="2"/>
                    </a:cubicBezTo>
                    <a:cubicBezTo>
                      <a:pt x="2" y="2"/>
                      <a:pt x="1" y="4"/>
                      <a:pt x="1" y="6"/>
                    </a:cubicBezTo>
                    <a:lnTo>
                      <a:pt x="1" y="11"/>
                    </a:lnTo>
                    <a:close/>
                  </a:path>
                </a:pathLst>
              </a:custGeom>
              <a:solidFill>
                <a:srgbClr val="5A5858"/>
              </a:solidFill>
              <a:ln w="9525">
                <a:solidFill>
                  <a:srgbClr val="000000"/>
                </a:solidFill>
                <a:round/>
                <a:headEnd/>
                <a:tailEnd/>
              </a:ln>
            </p:spPr>
            <p:txBody>
              <a:bodyPr/>
              <a:lstStyle/>
              <a:p>
                <a:endParaRPr lang="zh-CN" altLang="en-US"/>
              </a:p>
            </p:txBody>
          </p:sp>
          <p:sp>
            <p:nvSpPr>
              <p:cNvPr id="121" name="Freeform 478"/>
              <p:cNvSpPr>
                <a:spLocks/>
              </p:cNvSpPr>
              <p:nvPr/>
            </p:nvSpPr>
            <p:spPr bwMode="auto">
              <a:xfrm>
                <a:off x="1398588" y="3711576"/>
                <a:ext cx="7938" cy="3175"/>
              </a:xfrm>
              <a:custGeom>
                <a:avLst/>
                <a:gdLst>
                  <a:gd name="T0" fmla="*/ 2147483646 w 5"/>
                  <a:gd name="T1" fmla="*/ 2147483646 h 2"/>
                  <a:gd name="T2" fmla="*/ 0 w 5"/>
                  <a:gd name="T3" fmla="*/ 0 h 2"/>
                  <a:gd name="T4" fmla="*/ 2147483646 w 5"/>
                  <a:gd name="T5" fmla="*/ 0 h 2"/>
                  <a:gd name="T6" fmla="*/ 2147483646 w 5"/>
                  <a:gd name="T7" fmla="*/ 2147483646 h 2"/>
                  <a:gd name="T8" fmla="*/ 2147483646 w 5"/>
                  <a:gd name="T9" fmla="*/ 0 h 2"/>
                  <a:gd name="T10" fmla="*/ 2147483646 w 5"/>
                  <a:gd name="T11" fmla="*/ 0 h 2"/>
                  <a:gd name="T12" fmla="*/ 2147483646 w 5"/>
                  <a:gd name="T13" fmla="*/ 2147483646 h 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 h="2">
                    <a:moveTo>
                      <a:pt x="3" y="2"/>
                    </a:moveTo>
                    <a:cubicBezTo>
                      <a:pt x="1" y="2"/>
                      <a:pt x="0" y="1"/>
                      <a:pt x="0" y="0"/>
                    </a:cubicBezTo>
                    <a:cubicBezTo>
                      <a:pt x="1" y="0"/>
                      <a:pt x="1" y="0"/>
                      <a:pt x="1" y="0"/>
                    </a:cubicBezTo>
                    <a:cubicBezTo>
                      <a:pt x="1" y="0"/>
                      <a:pt x="2" y="1"/>
                      <a:pt x="3" y="1"/>
                    </a:cubicBezTo>
                    <a:cubicBezTo>
                      <a:pt x="4" y="1"/>
                      <a:pt x="4" y="0"/>
                      <a:pt x="4" y="0"/>
                    </a:cubicBezTo>
                    <a:cubicBezTo>
                      <a:pt x="5" y="0"/>
                      <a:pt x="5" y="0"/>
                      <a:pt x="5" y="0"/>
                    </a:cubicBezTo>
                    <a:cubicBezTo>
                      <a:pt x="5" y="1"/>
                      <a:pt x="4" y="2"/>
                      <a:pt x="3" y="2"/>
                    </a:cubicBezTo>
                    <a:close/>
                  </a:path>
                </a:pathLst>
              </a:custGeom>
              <a:solidFill>
                <a:srgbClr val="5A5858"/>
              </a:solidFill>
              <a:ln w="9525">
                <a:solidFill>
                  <a:srgbClr val="000000"/>
                </a:solidFill>
                <a:round/>
                <a:headEnd/>
                <a:tailEnd/>
              </a:ln>
            </p:spPr>
            <p:txBody>
              <a:bodyPr/>
              <a:lstStyle/>
              <a:p>
                <a:endParaRPr lang="zh-CN" altLang="en-US"/>
              </a:p>
            </p:txBody>
          </p:sp>
          <p:sp>
            <p:nvSpPr>
              <p:cNvPr id="122" name="Freeform 479"/>
              <p:cNvSpPr>
                <a:spLocks/>
              </p:cNvSpPr>
              <p:nvPr/>
            </p:nvSpPr>
            <p:spPr bwMode="auto">
              <a:xfrm>
                <a:off x="1177926" y="4459289"/>
                <a:ext cx="9525" cy="11113"/>
              </a:xfrm>
              <a:custGeom>
                <a:avLst/>
                <a:gdLst>
                  <a:gd name="T0" fmla="*/ 2147483646 w 6"/>
                  <a:gd name="T1" fmla="*/ 2147483646 h 7"/>
                  <a:gd name="T2" fmla="*/ 2147483646 w 6"/>
                  <a:gd name="T3" fmla="*/ 2147483646 h 7"/>
                  <a:gd name="T4" fmla="*/ 2147483646 w 6"/>
                  <a:gd name="T5" fmla="*/ 0 h 7"/>
                  <a:gd name="T6" fmla="*/ 0 w 6"/>
                  <a:gd name="T7" fmla="*/ 0 h 7"/>
                  <a:gd name="T8" fmla="*/ 0 w 6"/>
                  <a:gd name="T9" fmla="*/ 2147483646 h 7"/>
                  <a:gd name="T10" fmla="*/ 2147483646 w 6"/>
                  <a:gd name="T11" fmla="*/ 2147483646 h 7"/>
                  <a:gd name="T12" fmla="*/ 2147483646 w 6"/>
                  <a:gd name="T13" fmla="*/ 2147483646 h 7"/>
                  <a:gd name="T14" fmla="*/ 2147483646 w 6"/>
                  <a:gd name="T15" fmla="*/ 2147483646 h 7"/>
                  <a:gd name="T16" fmla="*/ 2147483646 w 6"/>
                  <a:gd name="T17" fmla="*/ 2147483646 h 7"/>
                  <a:gd name="T18" fmla="*/ 2147483646 w 6"/>
                  <a:gd name="T19" fmla="*/ 2147483646 h 7"/>
                  <a:gd name="T20" fmla="*/ 2147483646 w 6"/>
                  <a:gd name="T21" fmla="*/ 0 h 7"/>
                  <a:gd name="T22" fmla="*/ 2147483646 w 6"/>
                  <a:gd name="T23" fmla="*/ 0 h 7"/>
                  <a:gd name="T24" fmla="*/ 2147483646 w 6"/>
                  <a:gd name="T25" fmla="*/ 2147483646 h 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 h="7">
                    <a:moveTo>
                      <a:pt x="4" y="3"/>
                    </a:moveTo>
                    <a:lnTo>
                      <a:pt x="2" y="3"/>
                    </a:lnTo>
                    <a:lnTo>
                      <a:pt x="2" y="0"/>
                    </a:lnTo>
                    <a:lnTo>
                      <a:pt x="0" y="0"/>
                    </a:lnTo>
                    <a:lnTo>
                      <a:pt x="0" y="7"/>
                    </a:lnTo>
                    <a:lnTo>
                      <a:pt x="2" y="7"/>
                    </a:lnTo>
                    <a:lnTo>
                      <a:pt x="2" y="5"/>
                    </a:lnTo>
                    <a:lnTo>
                      <a:pt x="4" y="5"/>
                    </a:lnTo>
                    <a:lnTo>
                      <a:pt x="4" y="7"/>
                    </a:lnTo>
                    <a:lnTo>
                      <a:pt x="6" y="7"/>
                    </a:lnTo>
                    <a:lnTo>
                      <a:pt x="6" y="0"/>
                    </a:lnTo>
                    <a:lnTo>
                      <a:pt x="4" y="0"/>
                    </a:lnTo>
                    <a:lnTo>
                      <a:pt x="4" y="3"/>
                    </a:lnTo>
                    <a:close/>
                  </a:path>
                </a:pathLst>
              </a:custGeom>
              <a:solidFill>
                <a:srgbClr val="5A5858"/>
              </a:solidFill>
              <a:ln w="9525">
                <a:solidFill>
                  <a:srgbClr val="000000"/>
                </a:solidFill>
                <a:round/>
                <a:headEnd/>
                <a:tailEnd/>
              </a:ln>
            </p:spPr>
            <p:txBody>
              <a:bodyPr/>
              <a:lstStyle/>
              <a:p>
                <a:endParaRPr lang="zh-CN" altLang="en-US"/>
              </a:p>
            </p:txBody>
          </p:sp>
          <p:sp>
            <p:nvSpPr>
              <p:cNvPr id="123" name="Freeform 480"/>
              <p:cNvSpPr>
                <a:spLocks/>
              </p:cNvSpPr>
              <p:nvPr/>
            </p:nvSpPr>
            <p:spPr bwMode="auto">
              <a:xfrm>
                <a:off x="1187451" y="4459289"/>
                <a:ext cx="9525" cy="11113"/>
              </a:xfrm>
              <a:custGeom>
                <a:avLst/>
                <a:gdLst>
                  <a:gd name="T0" fmla="*/ 2147483646 w 6"/>
                  <a:gd name="T1" fmla="*/ 2147483646 h 7"/>
                  <a:gd name="T2" fmla="*/ 2147483646 w 6"/>
                  <a:gd name="T3" fmla="*/ 2147483646 h 7"/>
                  <a:gd name="T4" fmla="*/ 2147483646 w 6"/>
                  <a:gd name="T5" fmla="*/ 2147483646 h 7"/>
                  <a:gd name="T6" fmla="*/ 2147483646 w 6"/>
                  <a:gd name="T7" fmla="*/ 0 h 7"/>
                  <a:gd name="T8" fmla="*/ 0 w 6"/>
                  <a:gd name="T9" fmla="*/ 0 h 7"/>
                  <a:gd name="T10" fmla="*/ 0 w 6"/>
                  <a:gd name="T11" fmla="*/ 2147483646 h 7"/>
                  <a:gd name="T12" fmla="*/ 2147483646 w 6"/>
                  <a:gd name="T13" fmla="*/ 2147483646 h 7"/>
                  <a:gd name="T14" fmla="*/ 2147483646 w 6"/>
                  <a:gd name="T15" fmla="*/ 2147483646 h 7"/>
                  <a:gd name="T16" fmla="*/ 2147483646 w 6"/>
                  <a:gd name="T17" fmla="*/ 0 h 7"/>
                  <a:gd name="T18" fmla="*/ 2147483646 w 6"/>
                  <a:gd name="T19" fmla="*/ 0 h 7"/>
                  <a:gd name="T20" fmla="*/ 2147483646 w 6"/>
                  <a:gd name="T21" fmla="*/ 2147483646 h 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 h="7">
                    <a:moveTo>
                      <a:pt x="5" y="4"/>
                    </a:moveTo>
                    <a:cubicBezTo>
                      <a:pt x="5" y="5"/>
                      <a:pt x="4" y="5"/>
                      <a:pt x="3" y="5"/>
                    </a:cubicBezTo>
                    <a:cubicBezTo>
                      <a:pt x="2" y="5"/>
                      <a:pt x="2" y="5"/>
                      <a:pt x="2" y="4"/>
                    </a:cubicBezTo>
                    <a:cubicBezTo>
                      <a:pt x="2" y="0"/>
                      <a:pt x="2" y="0"/>
                      <a:pt x="2" y="0"/>
                    </a:cubicBezTo>
                    <a:cubicBezTo>
                      <a:pt x="0" y="0"/>
                      <a:pt x="0" y="0"/>
                      <a:pt x="0" y="0"/>
                    </a:cubicBezTo>
                    <a:cubicBezTo>
                      <a:pt x="0" y="4"/>
                      <a:pt x="0" y="4"/>
                      <a:pt x="0" y="4"/>
                    </a:cubicBezTo>
                    <a:cubicBezTo>
                      <a:pt x="0" y="6"/>
                      <a:pt x="1" y="7"/>
                      <a:pt x="3" y="7"/>
                    </a:cubicBezTo>
                    <a:cubicBezTo>
                      <a:pt x="5" y="7"/>
                      <a:pt x="6" y="6"/>
                      <a:pt x="6" y="4"/>
                    </a:cubicBezTo>
                    <a:cubicBezTo>
                      <a:pt x="6" y="0"/>
                      <a:pt x="6" y="0"/>
                      <a:pt x="6" y="0"/>
                    </a:cubicBezTo>
                    <a:cubicBezTo>
                      <a:pt x="5" y="0"/>
                      <a:pt x="5" y="0"/>
                      <a:pt x="5" y="0"/>
                    </a:cubicBezTo>
                    <a:lnTo>
                      <a:pt x="5" y="4"/>
                    </a:lnTo>
                    <a:close/>
                  </a:path>
                </a:pathLst>
              </a:custGeom>
              <a:solidFill>
                <a:srgbClr val="5A5858"/>
              </a:solidFill>
              <a:ln w="9525">
                <a:solidFill>
                  <a:srgbClr val="000000"/>
                </a:solidFill>
                <a:round/>
                <a:headEnd/>
                <a:tailEnd/>
              </a:ln>
            </p:spPr>
            <p:txBody>
              <a:bodyPr/>
              <a:lstStyle/>
              <a:p>
                <a:endParaRPr lang="zh-CN" altLang="en-US"/>
              </a:p>
            </p:txBody>
          </p:sp>
          <p:sp>
            <p:nvSpPr>
              <p:cNvPr id="124" name="Freeform 481"/>
              <p:cNvSpPr>
                <a:spLocks/>
              </p:cNvSpPr>
              <p:nvPr/>
            </p:nvSpPr>
            <p:spPr bwMode="auto">
              <a:xfrm>
                <a:off x="1198563" y="4459289"/>
                <a:ext cx="9525" cy="11113"/>
              </a:xfrm>
              <a:custGeom>
                <a:avLst/>
                <a:gdLst>
                  <a:gd name="T0" fmla="*/ 0 w 6"/>
                  <a:gd name="T1" fmla="*/ 2147483646 h 7"/>
                  <a:gd name="T2" fmla="*/ 2147483646 w 6"/>
                  <a:gd name="T3" fmla="*/ 2147483646 h 7"/>
                  <a:gd name="T4" fmla="*/ 2147483646 w 6"/>
                  <a:gd name="T5" fmla="*/ 2147483646 h 7"/>
                  <a:gd name="T6" fmla="*/ 2147483646 w 6"/>
                  <a:gd name="T7" fmla="*/ 2147483646 h 7"/>
                  <a:gd name="T8" fmla="*/ 2147483646 w 6"/>
                  <a:gd name="T9" fmla="*/ 2147483646 h 7"/>
                  <a:gd name="T10" fmla="*/ 2147483646 w 6"/>
                  <a:gd name="T11" fmla="*/ 2147483646 h 7"/>
                  <a:gd name="T12" fmla="*/ 2147483646 w 6"/>
                  <a:gd name="T13" fmla="*/ 0 h 7"/>
                  <a:gd name="T14" fmla="*/ 0 w 6"/>
                  <a:gd name="T15" fmla="*/ 0 h 7"/>
                  <a:gd name="T16" fmla="*/ 0 w 6"/>
                  <a:gd name="T17" fmla="*/ 2147483646 h 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 h="7">
                    <a:moveTo>
                      <a:pt x="0" y="2"/>
                    </a:moveTo>
                    <a:lnTo>
                      <a:pt x="2" y="2"/>
                    </a:lnTo>
                    <a:lnTo>
                      <a:pt x="2" y="7"/>
                    </a:lnTo>
                    <a:lnTo>
                      <a:pt x="4" y="7"/>
                    </a:lnTo>
                    <a:lnTo>
                      <a:pt x="4" y="2"/>
                    </a:lnTo>
                    <a:lnTo>
                      <a:pt x="6" y="2"/>
                    </a:lnTo>
                    <a:lnTo>
                      <a:pt x="6" y="0"/>
                    </a:lnTo>
                    <a:lnTo>
                      <a:pt x="0" y="0"/>
                    </a:lnTo>
                    <a:lnTo>
                      <a:pt x="0" y="2"/>
                    </a:lnTo>
                    <a:close/>
                  </a:path>
                </a:pathLst>
              </a:custGeom>
              <a:solidFill>
                <a:srgbClr val="5A5858"/>
              </a:solidFill>
              <a:ln w="9525">
                <a:solidFill>
                  <a:srgbClr val="000000"/>
                </a:solidFill>
                <a:round/>
                <a:headEnd/>
                <a:tailEnd/>
              </a:ln>
            </p:spPr>
            <p:txBody>
              <a:bodyPr/>
              <a:lstStyle/>
              <a:p>
                <a:endParaRPr lang="zh-CN" altLang="en-US"/>
              </a:p>
            </p:txBody>
          </p:sp>
          <p:sp>
            <p:nvSpPr>
              <p:cNvPr id="125" name="Freeform 482"/>
              <p:cNvSpPr>
                <a:spLocks/>
              </p:cNvSpPr>
              <p:nvPr/>
            </p:nvSpPr>
            <p:spPr bwMode="auto">
              <a:xfrm>
                <a:off x="1208088" y="4459289"/>
                <a:ext cx="6350" cy="11113"/>
              </a:xfrm>
              <a:custGeom>
                <a:avLst/>
                <a:gdLst>
                  <a:gd name="T0" fmla="*/ 2147483646 w 4"/>
                  <a:gd name="T1" fmla="*/ 0 h 7"/>
                  <a:gd name="T2" fmla="*/ 0 w 4"/>
                  <a:gd name="T3" fmla="*/ 0 h 7"/>
                  <a:gd name="T4" fmla="*/ 0 w 4"/>
                  <a:gd name="T5" fmla="*/ 2147483646 h 7"/>
                  <a:gd name="T6" fmla="*/ 2147483646 w 4"/>
                  <a:gd name="T7" fmla="*/ 2147483646 h 7"/>
                  <a:gd name="T8" fmla="*/ 2147483646 w 4"/>
                  <a:gd name="T9" fmla="*/ 2147483646 h 7"/>
                  <a:gd name="T10" fmla="*/ 2147483646 w 4"/>
                  <a:gd name="T11" fmla="*/ 2147483646 h 7"/>
                  <a:gd name="T12" fmla="*/ 2147483646 w 4"/>
                  <a:gd name="T13" fmla="*/ 0 h 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 h="7">
                    <a:moveTo>
                      <a:pt x="2" y="0"/>
                    </a:moveTo>
                    <a:lnTo>
                      <a:pt x="0" y="0"/>
                    </a:lnTo>
                    <a:lnTo>
                      <a:pt x="0" y="7"/>
                    </a:lnTo>
                    <a:lnTo>
                      <a:pt x="3" y="7"/>
                    </a:lnTo>
                    <a:lnTo>
                      <a:pt x="4" y="5"/>
                    </a:lnTo>
                    <a:lnTo>
                      <a:pt x="2" y="5"/>
                    </a:lnTo>
                    <a:lnTo>
                      <a:pt x="2" y="0"/>
                    </a:lnTo>
                    <a:close/>
                  </a:path>
                </a:pathLst>
              </a:custGeom>
              <a:solidFill>
                <a:srgbClr val="5A5858"/>
              </a:solidFill>
              <a:ln w="9525">
                <a:solidFill>
                  <a:srgbClr val="000000"/>
                </a:solidFill>
                <a:round/>
                <a:headEnd/>
                <a:tailEnd/>
              </a:ln>
            </p:spPr>
            <p:txBody>
              <a:bodyPr/>
              <a:lstStyle/>
              <a:p>
                <a:endParaRPr lang="zh-CN" altLang="en-US"/>
              </a:p>
            </p:txBody>
          </p:sp>
          <p:sp>
            <p:nvSpPr>
              <p:cNvPr id="126" name="Freeform 483"/>
              <p:cNvSpPr>
                <a:spLocks noEditPoints="1"/>
              </p:cNvSpPr>
              <p:nvPr/>
            </p:nvSpPr>
            <p:spPr bwMode="auto">
              <a:xfrm>
                <a:off x="1214438" y="4459289"/>
                <a:ext cx="11113" cy="11113"/>
              </a:xfrm>
              <a:custGeom>
                <a:avLst/>
                <a:gdLst>
                  <a:gd name="T0" fmla="*/ 2147483646 w 7"/>
                  <a:gd name="T1" fmla="*/ 0 h 7"/>
                  <a:gd name="T2" fmla="*/ 0 w 7"/>
                  <a:gd name="T3" fmla="*/ 2147483646 h 7"/>
                  <a:gd name="T4" fmla="*/ 2147483646 w 7"/>
                  <a:gd name="T5" fmla="*/ 2147483646 h 7"/>
                  <a:gd name="T6" fmla="*/ 2147483646 w 7"/>
                  <a:gd name="T7" fmla="*/ 2147483646 h 7"/>
                  <a:gd name="T8" fmla="*/ 2147483646 w 7"/>
                  <a:gd name="T9" fmla="*/ 0 h 7"/>
                  <a:gd name="T10" fmla="*/ 2147483646 w 7"/>
                  <a:gd name="T11" fmla="*/ 2147483646 h 7"/>
                  <a:gd name="T12" fmla="*/ 2147483646 w 7"/>
                  <a:gd name="T13" fmla="*/ 2147483646 h 7"/>
                  <a:gd name="T14" fmla="*/ 2147483646 w 7"/>
                  <a:gd name="T15" fmla="*/ 2147483646 h 7"/>
                  <a:gd name="T16" fmla="*/ 2147483646 w 7"/>
                  <a:gd name="T17" fmla="*/ 2147483646 h 7"/>
                  <a:gd name="T18" fmla="*/ 2147483646 w 7"/>
                  <a:gd name="T19" fmla="*/ 2147483646 h 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 h="7">
                    <a:moveTo>
                      <a:pt x="4" y="0"/>
                    </a:moveTo>
                    <a:cubicBezTo>
                      <a:pt x="2" y="0"/>
                      <a:pt x="0" y="2"/>
                      <a:pt x="0" y="4"/>
                    </a:cubicBezTo>
                    <a:cubicBezTo>
                      <a:pt x="0" y="6"/>
                      <a:pt x="2" y="7"/>
                      <a:pt x="4" y="7"/>
                    </a:cubicBezTo>
                    <a:cubicBezTo>
                      <a:pt x="6" y="7"/>
                      <a:pt x="7" y="6"/>
                      <a:pt x="7" y="4"/>
                    </a:cubicBezTo>
                    <a:cubicBezTo>
                      <a:pt x="7" y="2"/>
                      <a:pt x="6" y="0"/>
                      <a:pt x="4" y="0"/>
                    </a:cubicBezTo>
                    <a:close/>
                    <a:moveTo>
                      <a:pt x="4" y="5"/>
                    </a:moveTo>
                    <a:cubicBezTo>
                      <a:pt x="3" y="5"/>
                      <a:pt x="2" y="5"/>
                      <a:pt x="2" y="4"/>
                    </a:cubicBezTo>
                    <a:cubicBezTo>
                      <a:pt x="2" y="3"/>
                      <a:pt x="3" y="2"/>
                      <a:pt x="4" y="2"/>
                    </a:cubicBezTo>
                    <a:cubicBezTo>
                      <a:pt x="5" y="2"/>
                      <a:pt x="5" y="3"/>
                      <a:pt x="5" y="4"/>
                    </a:cubicBezTo>
                    <a:cubicBezTo>
                      <a:pt x="5" y="5"/>
                      <a:pt x="5" y="5"/>
                      <a:pt x="4" y="5"/>
                    </a:cubicBezTo>
                    <a:close/>
                  </a:path>
                </a:pathLst>
              </a:custGeom>
              <a:solidFill>
                <a:srgbClr val="5A5858"/>
              </a:solidFill>
              <a:ln w="9525">
                <a:solidFill>
                  <a:srgbClr val="000000"/>
                </a:solidFill>
                <a:round/>
                <a:headEnd/>
                <a:tailEnd/>
              </a:ln>
            </p:spPr>
            <p:txBody>
              <a:bodyPr/>
              <a:lstStyle/>
              <a:p>
                <a:endParaRPr lang="zh-CN" altLang="en-US"/>
              </a:p>
            </p:txBody>
          </p:sp>
          <p:sp>
            <p:nvSpPr>
              <p:cNvPr id="127" name="Freeform 484"/>
              <p:cNvSpPr>
                <a:spLocks/>
              </p:cNvSpPr>
              <p:nvPr/>
            </p:nvSpPr>
            <p:spPr bwMode="auto">
              <a:xfrm>
                <a:off x="1225551" y="4459289"/>
                <a:ext cx="11113" cy="11113"/>
              </a:xfrm>
              <a:custGeom>
                <a:avLst/>
                <a:gdLst>
                  <a:gd name="T0" fmla="*/ 2147483646 w 7"/>
                  <a:gd name="T1" fmla="*/ 0 h 7"/>
                  <a:gd name="T2" fmla="*/ 2147483646 w 7"/>
                  <a:gd name="T3" fmla="*/ 2147483646 h 7"/>
                  <a:gd name="T4" fmla="*/ 0 w 7"/>
                  <a:gd name="T5" fmla="*/ 0 h 7"/>
                  <a:gd name="T6" fmla="*/ 0 w 7"/>
                  <a:gd name="T7" fmla="*/ 2147483646 h 7"/>
                  <a:gd name="T8" fmla="*/ 2147483646 w 7"/>
                  <a:gd name="T9" fmla="*/ 2147483646 h 7"/>
                  <a:gd name="T10" fmla="*/ 2147483646 w 7"/>
                  <a:gd name="T11" fmla="*/ 2147483646 h 7"/>
                  <a:gd name="T12" fmla="*/ 2147483646 w 7"/>
                  <a:gd name="T13" fmla="*/ 2147483646 h 7"/>
                  <a:gd name="T14" fmla="*/ 2147483646 w 7"/>
                  <a:gd name="T15" fmla="*/ 0 h 7"/>
                  <a:gd name="T16" fmla="*/ 2147483646 w 7"/>
                  <a:gd name="T17" fmla="*/ 0 h 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 h="7">
                    <a:moveTo>
                      <a:pt x="5" y="0"/>
                    </a:moveTo>
                    <a:lnTo>
                      <a:pt x="5" y="4"/>
                    </a:lnTo>
                    <a:lnTo>
                      <a:pt x="0" y="0"/>
                    </a:lnTo>
                    <a:lnTo>
                      <a:pt x="0" y="7"/>
                    </a:lnTo>
                    <a:lnTo>
                      <a:pt x="2" y="7"/>
                    </a:lnTo>
                    <a:lnTo>
                      <a:pt x="2" y="4"/>
                    </a:lnTo>
                    <a:lnTo>
                      <a:pt x="7" y="7"/>
                    </a:lnTo>
                    <a:lnTo>
                      <a:pt x="7" y="0"/>
                    </a:lnTo>
                    <a:lnTo>
                      <a:pt x="5" y="0"/>
                    </a:lnTo>
                    <a:close/>
                  </a:path>
                </a:pathLst>
              </a:custGeom>
              <a:solidFill>
                <a:srgbClr val="5A5858"/>
              </a:solidFill>
              <a:ln w="9525">
                <a:solidFill>
                  <a:srgbClr val="000000"/>
                </a:solidFill>
                <a:round/>
                <a:headEnd/>
                <a:tailEnd/>
              </a:ln>
            </p:spPr>
            <p:txBody>
              <a:bodyPr/>
              <a:lstStyle/>
              <a:p>
                <a:endParaRPr lang="zh-CN" altLang="en-US"/>
              </a:p>
            </p:txBody>
          </p:sp>
          <p:sp>
            <p:nvSpPr>
              <p:cNvPr id="128" name="Rectangle 485"/>
              <p:cNvSpPr>
                <a:spLocks noChangeArrowheads="1"/>
              </p:cNvSpPr>
              <p:nvPr/>
            </p:nvSpPr>
            <p:spPr bwMode="auto">
              <a:xfrm>
                <a:off x="1166813" y="4460876"/>
                <a:ext cx="1588" cy="9525"/>
              </a:xfrm>
              <a:prstGeom prst="rect">
                <a:avLst/>
              </a:prstGeom>
              <a:solidFill>
                <a:srgbClr val="5A5858"/>
              </a:solidFill>
              <a:ln w="9525">
                <a:solidFill>
                  <a:srgbClr val="000000"/>
                </a:solidFill>
                <a:miter lim="800000"/>
                <a:headEnd/>
                <a:tailEnd/>
              </a:ln>
            </p:spPr>
            <p:txBody>
              <a:bodyPr/>
              <a:lstStyle/>
              <a:p>
                <a:endParaRPr lang="zh-CN" altLang="en-US">
                  <a:solidFill>
                    <a:srgbClr val="000000"/>
                  </a:solidFill>
                </a:endParaRPr>
              </a:p>
            </p:txBody>
          </p:sp>
          <p:sp>
            <p:nvSpPr>
              <p:cNvPr id="129" name="Freeform 486"/>
              <p:cNvSpPr>
                <a:spLocks/>
              </p:cNvSpPr>
              <p:nvPr/>
            </p:nvSpPr>
            <p:spPr bwMode="auto">
              <a:xfrm>
                <a:off x="1155701" y="4459289"/>
                <a:ext cx="1588" cy="4763"/>
              </a:xfrm>
              <a:custGeom>
                <a:avLst/>
                <a:gdLst>
                  <a:gd name="T0" fmla="*/ 0 w 1"/>
                  <a:gd name="T1" fmla="*/ 2147483646 h 3"/>
                  <a:gd name="T2" fmla="*/ 2147483646 w 1"/>
                  <a:gd name="T3" fmla="*/ 2147483646 h 3"/>
                  <a:gd name="T4" fmla="*/ 2147483646 w 1"/>
                  <a:gd name="T5" fmla="*/ 0 h 3"/>
                  <a:gd name="T6" fmla="*/ 0 w 1"/>
                  <a:gd name="T7" fmla="*/ 0 h 3"/>
                  <a:gd name="T8" fmla="*/ 0 w 1"/>
                  <a:gd name="T9" fmla="*/ 2147483646 h 3"/>
                  <a:gd name="T10" fmla="*/ 0 w 1"/>
                  <a:gd name="T11" fmla="*/ 2147483646 h 3"/>
                  <a:gd name="T12" fmla="*/ 0 w 1"/>
                  <a:gd name="T13" fmla="*/ 2147483646 h 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 h="3">
                    <a:moveTo>
                      <a:pt x="0" y="3"/>
                    </a:moveTo>
                    <a:cubicBezTo>
                      <a:pt x="1" y="3"/>
                      <a:pt x="1" y="2"/>
                      <a:pt x="1" y="2"/>
                    </a:cubicBezTo>
                    <a:cubicBezTo>
                      <a:pt x="1" y="0"/>
                      <a:pt x="1" y="0"/>
                      <a:pt x="1" y="0"/>
                    </a:cubicBezTo>
                    <a:cubicBezTo>
                      <a:pt x="0" y="0"/>
                      <a:pt x="0" y="0"/>
                      <a:pt x="0" y="0"/>
                    </a:cubicBezTo>
                    <a:cubicBezTo>
                      <a:pt x="0" y="2"/>
                      <a:pt x="0" y="2"/>
                      <a:pt x="0" y="2"/>
                    </a:cubicBezTo>
                    <a:cubicBezTo>
                      <a:pt x="0" y="2"/>
                      <a:pt x="0" y="2"/>
                      <a:pt x="0" y="3"/>
                    </a:cubicBezTo>
                    <a:cubicBezTo>
                      <a:pt x="0" y="3"/>
                      <a:pt x="0" y="3"/>
                      <a:pt x="0" y="3"/>
                    </a:cubicBezTo>
                    <a:close/>
                  </a:path>
                </a:pathLst>
              </a:custGeom>
              <a:solidFill>
                <a:srgbClr val="5A5858"/>
              </a:solidFill>
              <a:ln w="9525">
                <a:solidFill>
                  <a:srgbClr val="000000"/>
                </a:solidFill>
                <a:round/>
                <a:headEnd/>
                <a:tailEnd/>
              </a:ln>
            </p:spPr>
            <p:txBody>
              <a:bodyPr/>
              <a:lstStyle/>
              <a:p>
                <a:endParaRPr lang="zh-CN" altLang="en-US"/>
              </a:p>
            </p:txBody>
          </p:sp>
          <p:sp>
            <p:nvSpPr>
              <p:cNvPr id="130" name="Freeform 487"/>
              <p:cNvSpPr>
                <a:spLocks/>
              </p:cNvSpPr>
              <p:nvPr/>
            </p:nvSpPr>
            <p:spPr bwMode="auto">
              <a:xfrm>
                <a:off x="1146176" y="4459289"/>
                <a:ext cx="7938" cy="7938"/>
              </a:xfrm>
              <a:custGeom>
                <a:avLst/>
                <a:gdLst>
                  <a:gd name="T0" fmla="*/ 2147483646 w 5"/>
                  <a:gd name="T1" fmla="*/ 2147483646 h 5"/>
                  <a:gd name="T2" fmla="*/ 2147483646 w 5"/>
                  <a:gd name="T3" fmla="*/ 2147483646 h 5"/>
                  <a:gd name="T4" fmla="*/ 2147483646 w 5"/>
                  <a:gd name="T5" fmla="*/ 2147483646 h 5"/>
                  <a:gd name="T6" fmla="*/ 2147483646 w 5"/>
                  <a:gd name="T7" fmla="*/ 0 h 5"/>
                  <a:gd name="T8" fmla="*/ 0 w 5"/>
                  <a:gd name="T9" fmla="*/ 0 h 5"/>
                  <a:gd name="T10" fmla="*/ 0 w 5"/>
                  <a:gd name="T11" fmla="*/ 2147483646 h 5"/>
                  <a:gd name="T12" fmla="*/ 2147483646 w 5"/>
                  <a:gd name="T13" fmla="*/ 2147483646 h 5"/>
                  <a:gd name="T14" fmla="*/ 2147483646 w 5"/>
                  <a:gd name="T15" fmla="*/ 2147483646 h 5"/>
                  <a:gd name="T16" fmla="*/ 2147483646 w 5"/>
                  <a:gd name="T17" fmla="*/ 2147483646 h 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 h="5">
                    <a:moveTo>
                      <a:pt x="5" y="4"/>
                    </a:moveTo>
                    <a:cubicBezTo>
                      <a:pt x="4" y="4"/>
                      <a:pt x="4" y="4"/>
                      <a:pt x="3" y="4"/>
                    </a:cubicBezTo>
                    <a:cubicBezTo>
                      <a:pt x="2" y="4"/>
                      <a:pt x="1" y="3"/>
                      <a:pt x="1" y="2"/>
                    </a:cubicBezTo>
                    <a:cubicBezTo>
                      <a:pt x="1" y="0"/>
                      <a:pt x="1" y="0"/>
                      <a:pt x="1" y="0"/>
                    </a:cubicBezTo>
                    <a:cubicBezTo>
                      <a:pt x="0" y="0"/>
                      <a:pt x="0" y="0"/>
                      <a:pt x="0" y="0"/>
                    </a:cubicBezTo>
                    <a:cubicBezTo>
                      <a:pt x="0" y="2"/>
                      <a:pt x="0" y="2"/>
                      <a:pt x="0" y="2"/>
                    </a:cubicBezTo>
                    <a:cubicBezTo>
                      <a:pt x="0" y="4"/>
                      <a:pt x="2" y="5"/>
                      <a:pt x="3" y="5"/>
                    </a:cubicBezTo>
                    <a:cubicBezTo>
                      <a:pt x="4" y="5"/>
                      <a:pt x="5" y="5"/>
                      <a:pt x="5" y="5"/>
                    </a:cubicBezTo>
                    <a:cubicBezTo>
                      <a:pt x="5" y="4"/>
                      <a:pt x="5" y="4"/>
                      <a:pt x="5" y="4"/>
                    </a:cubicBezTo>
                    <a:close/>
                  </a:path>
                </a:pathLst>
              </a:custGeom>
              <a:solidFill>
                <a:srgbClr val="5A5858"/>
              </a:solidFill>
              <a:ln w="9525">
                <a:solidFill>
                  <a:srgbClr val="000000"/>
                </a:solidFill>
                <a:round/>
                <a:headEnd/>
                <a:tailEnd/>
              </a:ln>
            </p:spPr>
            <p:txBody>
              <a:bodyPr/>
              <a:lstStyle/>
              <a:p>
                <a:endParaRPr lang="zh-CN" altLang="en-US"/>
              </a:p>
            </p:txBody>
          </p:sp>
          <p:sp>
            <p:nvSpPr>
              <p:cNvPr id="131" name="Freeform 488"/>
              <p:cNvSpPr>
                <a:spLocks/>
              </p:cNvSpPr>
              <p:nvPr/>
            </p:nvSpPr>
            <p:spPr bwMode="auto">
              <a:xfrm>
                <a:off x="1146176" y="4465639"/>
                <a:ext cx="1588" cy="6350"/>
              </a:xfrm>
              <a:custGeom>
                <a:avLst/>
                <a:gdLst>
                  <a:gd name="T0" fmla="*/ 0 w 1"/>
                  <a:gd name="T1" fmla="*/ 0 h 4"/>
                  <a:gd name="T2" fmla="*/ 0 w 1"/>
                  <a:gd name="T3" fmla="*/ 2147483646 h 4"/>
                  <a:gd name="T4" fmla="*/ 0 w 1"/>
                  <a:gd name="T5" fmla="*/ 2147483646 h 4"/>
                  <a:gd name="T6" fmla="*/ 2147483646 w 1"/>
                  <a:gd name="T7" fmla="*/ 2147483646 h 4"/>
                  <a:gd name="T8" fmla="*/ 2147483646 w 1"/>
                  <a:gd name="T9" fmla="*/ 2147483646 h 4"/>
                  <a:gd name="T10" fmla="*/ 2147483646 w 1"/>
                  <a:gd name="T11" fmla="*/ 2147483646 h 4"/>
                  <a:gd name="T12" fmla="*/ 0 w 1"/>
                  <a:gd name="T13" fmla="*/ 0 h 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 h="4">
                    <a:moveTo>
                      <a:pt x="0" y="0"/>
                    </a:moveTo>
                    <a:cubicBezTo>
                      <a:pt x="0" y="1"/>
                      <a:pt x="0" y="1"/>
                      <a:pt x="0" y="1"/>
                    </a:cubicBezTo>
                    <a:cubicBezTo>
                      <a:pt x="0" y="4"/>
                      <a:pt x="0" y="4"/>
                      <a:pt x="0" y="4"/>
                    </a:cubicBezTo>
                    <a:cubicBezTo>
                      <a:pt x="1" y="4"/>
                      <a:pt x="1" y="4"/>
                      <a:pt x="1" y="4"/>
                    </a:cubicBezTo>
                    <a:cubicBezTo>
                      <a:pt x="1" y="1"/>
                      <a:pt x="1" y="1"/>
                      <a:pt x="1" y="1"/>
                    </a:cubicBezTo>
                    <a:cubicBezTo>
                      <a:pt x="1" y="1"/>
                      <a:pt x="1" y="1"/>
                      <a:pt x="1" y="1"/>
                    </a:cubicBezTo>
                    <a:cubicBezTo>
                      <a:pt x="1" y="1"/>
                      <a:pt x="1" y="0"/>
                      <a:pt x="0" y="0"/>
                    </a:cubicBezTo>
                    <a:close/>
                  </a:path>
                </a:pathLst>
              </a:custGeom>
              <a:solidFill>
                <a:srgbClr val="5A5858"/>
              </a:solidFill>
              <a:ln w="9525">
                <a:solidFill>
                  <a:srgbClr val="000000"/>
                </a:solidFill>
                <a:round/>
                <a:headEnd/>
                <a:tailEnd/>
              </a:ln>
            </p:spPr>
            <p:txBody>
              <a:bodyPr/>
              <a:lstStyle/>
              <a:p>
                <a:endParaRPr lang="zh-CN" altLang="en-US"/>
              </a:p>
            </p:txBody>
          </p:sp>
          <p:sp>
            <p:nvSpPr>
              <p:cNvPr id="132" name="Freeform 489"/>
              <p:cNvSpPr>
                <a:spLocks/>
              </p:cNvSpPr>
              <p:nvPr/>
            </p:nvSpPr>
            <p:spPr bwMode="auto">
              <a:xfrm>
                <a:off x="1149351" y="4462464"/>
                <a:ext cx="7938" cy="9525"/>
              </a:xfrm>
              <a:custGeom>
                <a:avLst/>
                <a:gdLst>
                  <a:gd name="T0" fmla="*/ 0 w 5"/>
                  <a:gd name="T1" fmla="*/ 2147483646 h 6"/>
                  <a:gd name="T2" fmla="*/ 2147483646 w 5"/>
                  <a:gd name="T3" fmla="*/ 2147483646 h 6"/>
                  <a:gd name="T4" fmla="*/ 2147483646 w 5"/>
                  <a:gd name="T5" fmla="*/ 2147483646 h 6"/>
                  <a:gd name="T6" fmla="*/ 2147483646 w 5"/>
                  <a:gd name="T7" fmla="*/ 2147483646 h 6"/>
                  <a:gd name="T8" fmla="*/ 2147483646 w 5"/>
                  <a:gd name="T9" fmla="*/ 2147483646 h 6"/>
                  <a:gd name="T10" fmla="*/ 2147483646 w 5"/>
                  <a:gd name="T11" fmla="*/ 2147483646 h 6"/>
                  <a:gd name="T12" fmla="*/ 2147483646 w 5"/>
                  <a:gd name="T13" fmla="*/ 0 h 6"/>
                  <a:gd name="T14" fmla="*/ 0 w 5"/>
                  <a:gd name="T15" fmla="*/ 2147483646 h 6"/>
                  <a:gd name="T16" fmla="*/ 0 w 5"/>
                  <a:gd name="T17" fmla="*/ 2147483646 h 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 h="6">
                    <a:moveTo>
                      <a:pt x="0" y="1"/>
                    </a:moveTo>
                    <a:cubicBezTo>
                      <a:pt x="0" y="1"/>
                      <a:pt x="1" y="1"/>
                      <a:pt x="1" y="1"/>
                    </a:cubicBezTo>
                    <a:cubicBezTo>
                      <a:pt x="3" y="1"/>
                      <a:pt x="4" y="2"/>
                      <a:pt x="4" y="3"/>
                    </a:cubicBezTo>
                    <a:cubicBezTo>
                      <a:pt x="4" y="6"/>
                      <a:pt x="4" y="6"/>
                      <a:pt x="4" y="6"/>
                    </a:cubicBezTo>
                    <a:cubicBezTo>
                      <a:pt x="5" y="6"/>
                      <a:pt x="5" y="6"/>
                      <a:pt x="5" y="6"/>
                    </a:cubicBezTo>
                    <a:cubicBezTo>
                      <a:pt x="5" y="3"/>
                      <a:pt x="5" y="3"/>
                      <a:pt x="5" y="3"/>
                    </a:cubicBezTo>
                    <a:cubicBezTo>
                      <a:pt x="5" y="2"/>
                      <a:pt x="3" y="0"/>
                      <a:pt x="1" y="0"/>
                    </a:cubicBezTo>
                    <a:cubicBezTo>
                      <a:pt x="1" y="0"/>
                      <a:pt x="0" y="0"/>
                      <a:pt x="0" y="1"/>
                    </a:cubicBezTo>
                    <a:cubicBezTo>
                      <a:pt x="0" y="1"/>
                      <a:pt x="0" y="1"/>
                      <a:pt x="0" y="1"/>
                    </a:cubicBezTo>
                    <a:close/>
                  </a:path>
                </a:pathLst>
              </a:custGeom>
              <a:solidFill>
                <a:srgbClr val="5A5858"/>
              </a:solidFill>
              <a:ln w="9525">
                <a:solidFill>
                  <a:srgbClr val="000000"/>
                </a:solidFill>
                <a:round/>
                <a:headEnd/>
                <a:tailEnd/>
              </a:ln>
            </p:spPr>
            <p:txBody>
              <a:bodyPr/>
              <a:lstStyle/>
              <a:p>
                <a:endParaRPr lang="zh-CN" altLang="en-US"/>
              </a:p>
            </p:txBody>
          </p:sp>
          <p:sp>
            <p:nvSpPr>
              <p:cNvPr id="133" name="Freeform 490"/>
              <p:cNvSpPr>
                <a:spLocks/>
              </p:cNvSpPr>
              <p:nvPr/>
            </p:nvSpPr>
            <p:spPr bwMode="auto">
              <a:xfrm>
                <a:off x="1389063" y="4448176"/>
                <a:ext cx="11113" cy="11113"/>
              </a:xfrm>
              <a:custGeom>
                <a:avLst/>
                <a:gdLst>
                  <a:gd name="T0" fmla="*/ 2147483646 w 7"/>
                  <a:gd name="T1" fmla="*/ 2147483646 h 7"/>
                  <a:gd name="T2" fmla="*/ 2147483646 w 7"/>
                  <a:gd name="T3" fmla="*/ 2147483646 h 7"/>
                  <a:gd name="T4" fmla="*/ 2147483646 w 7"/>
                  <a:gd name="T5" fmla="*/ 0 h 7"/>
                  <a:gd name="T6" fmla="*/ 0 w 7"/>
                  <a:gd name="T7" fmla="*/ 0 h 7"/>
                  <a:gd name="T8" fmla="*/ 0 w 7"/>
                  <a:gd name="T9" fmla="*/ 2147483646 h 7"/>
                  <a:gd name="T10" fmla="*/ 2147483646 w 7"/>
                  <a:gd name="T11" fmla="*/ 2147483646 h 7"/>
                  <a:gd name="T12" fmla="*/ 2147483646 w 7"/>
                  <a:gd name="T13" fmla="*/ 2147483646 h 7"/>
                  <a:gd name="T14" fmla="*/ 2147483646 w 7"/>
                  <a:gd name="T15" fmla="*/ 2147483646 h 7"/>
                  <a:gd name="T16" fmla="*/ 2147483646 w 7"/>
                  <a:gd name="T17" fmla="*/ 2147483646 h 7"/>
                  <a:gd name="T18" fmla="*/ 2147483646 w 7"/>
                  <a:gd name="T19" fmla="*/ 2147483646 h 7"/>
                  <a:gd name="T20" fmla="*/ 2147483646 w 7"/>
                  <a:gd name="T21" fmla="*/ 0 h 7"/>
                  <a:gd name="T22" fmla="*/ 2147483646 w 7"/>
                  <a:gd name="T23" fmla="*/ 0 h 7"/>
                  <a:gd name="T24" fmla="*/ 2147483646 w 7"/>
                  <a:gd name="T25" fmla="*/ 2147483646 h 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 h="7">
                    <a:moveTo>
                      <a:pt x="5" y="3"/>
                    </a:moveTo>
                    <a:lnTo>
                      <a:pt x="2" y="3"/>
                    </a:lnTo>
                    <a:lnTo>
                      <a:pt x="2" y="0"/>
                    </a:lnTo>
                    <a:lnTo>
                      <a:pt x="0" y="0"/>
                    </a:lnTo>
                    <a:lnTo>
                      <a:pt x="0" y="7"/>
                    </a:lnTo>
                    <a:lnTo>
                      <a:pt x="2" y="7"/>
                    </a:lnTo>
                    <a:lnTo>
                      <a:pt x="2" y="5"/>
                    </a:lnTo>
                    <a:lnTo>
                      <a:pt x="5" y="5"/>
                    </a:lnTo>
                    <a:lnTo>
                      <a:pt x="5" y="7"/>
                    </a:lnTo>
                    <a:lnTo>
                      <a:pt x="7" y="7"/>
                    </a:lnTo>
                    <a:lnTo>
                      <a:pt x="7" y="0"/>
                    </a:lnTo>
                    <a:lnTo>
                      <a:pt x="5" y="0"/>
                    </a:lnTo>
                    <a:lnTo>
                      <a:pt x="5" y="3"/>
                    </a:lnTo>
                    <a:close/>
                  </a:path>
                </a:pathLst>
              </a:custGeom>
              <a:solidFill>
                <a:srgbClr val="5A5858"/>
              </a:solidFill>
              <a:ln w="9525">
                <a:solidFill>
                  <a:srgbClr val="000000"/>
                </a:solidFill>
                <a:round/>
                <a:headEnd/>
                <a:tailEnd/>
              </a:ln>
            </p:spPr>
            <p:txBody>
              <a:bodyPr/>
              <a:lstStyle/>
              <a:p>
                <a:endParaRPr lang="zh-CN" altLang="en-US"/>
              </a:p>
            </p:txBody>
          </p:sp>
          <p:sp>
            <p:nvSpPr>
              <p:cNvPr id="134" name="Freeform 491"/>
              <p:cNvSpPr>
                <a:spLocks/>
              </p:cNvSpPr>
              <p:nvPr/>
            </p:nvSpPr>
            <p:spPr bwMode="auto">
              <a:xfrm>
                <a:off x="1400176" y="4448176"/>
                <a:ext cx="9525" cy="11113"/>
              </a:xfrm>
              <a:custGeom>
                <a:avLst/>
                <a:gdLst>
                  <a:gd name="T0" fmla="*/ 2147483646 w 6"/>
                  <a:gd name="T1" fmla="*/ 2147483646 h 7"/>
                  <a:gd name="T2" fmla="*/ 2147483646 w 6"/>
                  <a:gd name="T3" fmla="*/ 2147483646 h 7"/>
                  <a:gd name="T4" fmla="*/ 2147483646 w 6"/>
                  <a:gd name="T5" fmla="*/ 2147483646 h 7"/>
                  <a:gd name="T6" fmla="*/ 2147483646 w 6"/>
                  <a:gd name="T7" fmla="*/ 0 h 7"/>
                  <a:gd name="T8" fmla="*/ 0 w 6"/>
                  <a:gd name="T9" fmla="*/ 0 h 7"/>
                  <a:gd name="T10" fmla="*/ 0 w 6"/>
                  <a:gd name="T11" fmla="*/ 2147483646 h 7"/>
                  <a:gd name="T12" fmla="*/ 2147483646 w 6"/>
                  <a:gd name="T13" fmla="*/ 2147483646 h 7"/>
                  <a:gd name="T14" fmla="*/ 2147483646 w 6"/>
                  <a:gd name="T15" fmla="*/ 2147483646 h 7"/>
                  <a:gd name="T16" fmla="*/ 2147483646 w 6"/>
                  <a:gd name="T17" fmla="*/ 0 h 7"/>
                  <a:gd name="T18" fmla="*/ 2147483646 w 6"/>
                  <a:gd name="T19" fmla="*/ 0 h 7"/>
                  <a:gd name="T20" fmla="*/ 2147483646 w 6"/>
                  <a:gd name="T21" fmla="*/ 2147483646 h 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 h="7">
                    <a:moveTo>
                      <a:pt x="5" y="4"/>
                    </a:moveTo>
                    <a:cubicBezTo>
                      <a:pt x="5" y="5"/>
                      <a:pt x="4" y="5"/>
                      <a:pt x="3" y="5"/>
                    </a:cubicBezTo>
                    <a:cubicBezTo>
                      <a:pt x="2" y="5"/>
                      <a:pt x="2" y="5"/>
                      <a:pt x="2" y="4"/>
                    </a:cubicBezTo>
                    <a:cubicBezTo>
                      <a:pt x="2" y="0"/>
                      <a:pt x="2" y="0"/>
                      <a:pt x="2" y="0"/>
                    </a:cubicBezTo>
                    <a:cubicBezTo>
                      <a:pt x="0" y="0"/>
                      <a:pt x="0" y="0"/>
                      <a:pt x="0" y="0"/>
                    </a:cubicBezTo>
                    <a:cubicBezTo>
                      <a:pt x="0" y="4"/>
                      <a:pt x="0" y="4"/>
                      <a:pt x="0" y="4"/>
                    </a:cubicBezTo>
                    <a:cubicBezTo>
                      <a:pt x="0" y="6"/>
                      <a:pt x="1" y="7"/>
                      <a:pt x="3" y="7"/>
                    </a:cubicBezTo>
                    <a:cubicBezTo>
                      <a:pt x="5" y="7"/>
                      <a:pt x="6" y="6"/>
                      <a:pt x="6" y="4"/>
                    </a:cubicBezTo>
                    <a:cubicBezTo>
                      <a:pt x="6" y="0"/>
                      <a:pt x="6" y="0"/>
                      <a:pt x="6" y="0"/>
                    </a:cubicBezTo>
                    <a:cubicBezTo>
                      <a:pt x="5" y="0"/>
                      <a:pt x="5" y="0"/>
                      <a:pt x="5" y="0"/>
                    </a:cubicBezTo>
                    <a:lnTo>
                      <a:pt x="5" y="4"/>
                    </a:lnTo>
                    <a:close/>
                  </a:path>
                </a:pathLst>
              </a:custGeom>
              <a:solidFill>
                <a:srgbClr val="5A5858"/>
              </a:solidFill>
              <a:ln w="9525">
                <a:solidFill>
                  <a:srgbClr val="000000"/>
                </a:solidFill>
                <a:round/>
                <a:headEnd/>
                <a:tailEnd/>
              </a:ln>
            </p:spPr>
            <p:txBody>
              <a:bodyPr/>
              <a:lstStyle/>
              <a:p>
                <a:endParaRPr lang="zh-CN" altLang="en-US"/>
              </a:p>
            </p:txBody>
          </p:sp>
          <p:sp>
            <p:nvSpPr>
              <p:cNvPr id="135" name="Freeform 492"/>
              <p:cNvSpPr>
                <a:spLocks/>
              </p:cNvSpPr>
              <p:nvPr/>
            </p:nvSpPr>
            <p:spPr bwMode="auto">
              <a:xfrm>
                <a:off x="1411288" y="4448176"/>
                <a:ext cx="9525" cy="11113"/>
              </a:xfrm>
              <a:custGeom>
                <a:avLst/>
                <a:gdLst>
                  <a:gd name="T0" fmla="*/ 0 w 6"/>
                  <a:gd name="T1" fmla="*/ 2147483646 h 7"/>
                  <a:gd name="T2" fmla="*/ 2147483646 w 6"/>
                  <a:gd name="T3" fmla="*/ 2147483646 h 7"/>
                  <a:gd name="T4" fmla="*/ 2147483646 w 6"/>
                  <a:gd name="T5" fmla="*/ 2147483646 h 7"/>
                  <a:gd name="T6" fmla="*/ 2147483646 w 6"/>
                  <a:gd name="T7" fmla="*/ 2147483646 h 7"/>
                  <a:gd name="T8" fmla="*/ 2147483646 w 6"/>
                  <a:gd name="T9" fmla="*/ 2147483646 h 7"/>
                  <a:gd name="T10" fmla="*/ 2147483646 w 6"/>
                  <a:gd name="T11" fmla="*/ 2147483646 h 7"/>
                  <a:gd name="T12" fmla="*/ 2147483646 w 6"/>
                  <a:gd name="T13" fmla="*/ 0 h 7"/>
                  <a:gd name="T14" fmla="*/ 0 w 6"/>
                  <a:gd name="T15" fmla="*/ 0 h 7"/>
                  <a:gd name="T16" fmla="*/ 0 w 6"/>
                  <a:gd name="T17" fmla="*/ 2147483646 h 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 h="7">
                    <a:moveTo>
                      <a:pt x="0" y="2"/>
                    </a:moveTo>
                    <a:lnTo>
                      <a:pt x="2" y="2"/>
                    </a:lnTo>
                    <a:lnTo>
                      <a:pt x="2" y="7"/>
                    </a:lnTo>
                    <a:lnTo>
                      <a:pt x="4" y="7"/>
                    </a:lnTo>
                    <a:lnTo>
                      <a:pt x="4" y="2"/>
                    </a:lnTo>
                    <a:lnTo>
                      <a:pt x="6" y="2"/>
                    </a:lnTo>
                    <a:lnTo>
                      <a:pt x="6" y="0"/>
                    </a:lnTo>
                    <a:lnTo>
                      <a:pt x="0" y="0"/>
                    </a:lnTo>
                    <a:lnTo>
                      <a:pt x="0" y="2"/>
                    </a:lnTo>
                    <a:close/>
                  </a:path>
                </a:pathLst>
              </a:custGeom>
              <a:solidFill>
                <a:srgbClr val="5A5858"/>
              </a:solidFill>
              <a:ln w="9525">
                <a:solidFill>
                  <a:srgbClr val="000000"/>
                </a:solidFill>
                <a:round/>
                <a:headEnd/>
                <a:tailEnd/>
              </a:ln>
            </p:spPr>
            <p:txBody>
              <a:bodyPr/>
              <a:lstStyle/>
              <a:p>
                <a:endParaRPr lang="zh-CN" altLang="en-US"/>
              </a:p>
            </p:txBody>
          </p:sp>
          <p:sp>
            <p:nvSpPr>
              <p:cNvPr id="136" name="Freeform 493"/>
              <p:cNvSpPr>
                <a:spLocks/>
              </p:cNvSpPr>
              <p:nvPr/>
            </p:nvSpPr>
            <p:spPr bwMode="auto">
              <a:xfrm>
                <a:off x="1420813" y="4448176"/>
                <a:ext cx="6350" cy="11113"/>
              </a:xfrm>
              <a:custGeom>
                <a:avLst/>
                <a:gdLst>
                  <a:gd name="T0" fmla="*/ 2147483646 w 4"/>
                  <a:gd name="T1" fmla="*/ 0 h 7"/>
                  <a:gd name="T2" fmla="*/ 0 w 4"/>
                  <a:gd name="T3" fmla="*/ 0 h 7"/>
                  <a:gd name="T4" fmla="*/ 0 w 4"/>
                  <a:gd name="T5" fmla="*/ 2147483646 h 7"/>
                  <a:gd name="T6" fmla="*/ 2147483646 w 4"/>
                  <a:gd name="T7" fmla="*/ 2147483646 h 7"/>
                  <a:gd name="T8" fmla="*/ 2147483646 w 4"/>
                  <a:gd name="T9" fmla="*/ 2147483646 h 7"/>
                  <a:gd name="T10" fmla="*/ 2147483646 w 4"/>
                  <a:gd name="T11" fmla="*/ 2147483646 h 7"/>
                  <a:gd name="T12" fmla="*/ 2147483646 w 4"/>
                  <a:gd name="T13" fmla="*/ 0 h 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 h="7">
                    <a:moveTo>
                      <a:pt x="2" y="0"/>
                    </a:moveTo>
                    <a:lnTo>
                      <a:pt x="0" y="0"/>
                    </a:lnTo>
                    <a:lnTo>
                      <a:pt x="0" y="7"/>
                    </a:lnTo>
                    <a:lnTo>
                      <a:pt x="3" y="7"/>
                    </a:lnTo>
                    <a:lnTo>
                      <a:pt x="4" y="5"/>
                    </a:lnTo>
                    <a:lnTo>
                      <a:pt x="2" y="5"/>
                    </a:lnTo>
                    <a:lnTo>
                      <a:pt x="2" y="0"/>
                    </a:lnTo>
                    <a:close/>
                  </a:path>
                </a:pathLst>
              </a:custGeom>
              <a:solidFill>
                <a:srgbClr val="5A5858"/>
              </a:solidFill>
              <a:ln w="9525">
                <a:solidFill>
                  <a:srgbClr val="000000"/>
                </a:solidFill>
                <a:round/>
                <a:headEnd/>
                <a:tailEnd/>
              </a:ln>
            </p:spPr>
            <p:txBody>
              <a:bodyPr/>
              <a:lstStyle/>
              <a:p>
                <a:endParaRPr lang="zh-CN" altLang="en-US"/>
              </a:p>
            </p:txBody>
          </p:sp>
          <p:sp>
            <p:nvSpPr>
              <p:cNvPr id="137" name="Freeform 494"/>
              <p:cNvSpPr>
                <a:spLocks noEditPoints="1"/>
              </p:cNvSpPr>
              <p:nvPr/>
            </p:nvSpPr>
            <p:spPr bwMode="auto">
              <a:xfrm>
                <a:off x="1427163" y="4448176"/>
                <a:ext cx="11113" cy="11113"/>
              </a:xfrm>
              <a:custGeom>
                <a:avLst/>
                <a:gdLst>
                  <a:gd name="T0" fmla="*/ 2147483646 w 7"/>
                  <a:gd name="T1" fmla="*/ 0 h 7"/>
                  <a:gd name="T2" fmla="*/ 0 w 7"/>
                  <a:gd name="T3" fmla="*/ 2147483646 h 7"/>
                  <a:gd name="T4" fmla="*/ 2147483646 w 7"/>
                  <a:gd name="T5" fmla="*/ 2147483646 h 7"/>
                  <a:gd name="T6" fmla="*/ 2147483646 w 7"/>
                  <a:gd name="T7" fmla="*/ 2147483646 h 7"/>
                  <a:gd name="T8" fmla="*/ 2147483646 w 7"/>
                  <a:gd name="T9" fmla="*/ 0 h 7"/>
                  <a:gd name="T10" fmla="*/ 2147483646 w 7"/>
                  <a:gd name="T11" fmla="*/ 2147483646 h 7"/>
                  <a:gd name="T12" fmla="*/ 2147483646 w 7"/>
                  <a:gd name="T13" fmla="*/ 2147483646 h 7"/>
                  <a:gd name="T14" fmla="*/ 2147483646 w 7"/>
                  <a:gd name="T15" fmla="*/ 2147483646 h 7"/>
                  <a:gd name="T16" fmla="*/ 2147483646 w 7"/>
                  <a:gd name="T17" fmla="*/ 2147483646 h 7"/>
                  <a:gd name="T18" fmla="*/ 2147483646 w 7"/>
                  <a:gd name="T19" fmla="*/ 2147483646 h 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 h="7">
                    <a:moveTo>
                      <a:pt x="4" y="0"/>
                    </a:moveTo>
                    <a:cubicBezTo>
                      <a:pt x="2" y="0"/>
                      <a:pt x="0" y="2"/>
                      <a:pt x="0" y="4"/>
                    </a:cubicBezTo>
                    <a:cubicBezTo>
                      <a:pt x="0" y="6"/>
                      <a:pt x="2" y="7"/>
                      <a:pt x="4" y="7"/>
                    </a:cubicBezTo>
                    <a:cubicBezTo>
                      <a:pt x="6" y="7"/>
                      <a:pt x="7" y="6"/>
                      <a:pt x="7" y="4"/>
                    </a:cubicBezTo>
                    <a:cubicBezTo>
                      <a:pt x="7" y="2"/>
                      <a:pt x="6" y="0"/>
                      <a:pt x="4" y="0"/>
                    </a:cubicBezTo>
                    <a:close/>
                    <a:moveTo>
                      <a:pt x="4" y="5"/>
                    </a:moveTo>
                    <a:cubicBezTo>
                      <a:pt x="3" y="5"/>
                      <a:pt x="2" y="5"/>
                      <a:pt x="2" y="4"/>
                    </a:cubicBezTo>
                    <a:cubicBezTo>
                      <a:pt x="2" y="3"/>
                      <a:pt x="3" y="2"/>
                      <a:pt x="4" y="2"/>
                    </a:cubicBezTo>
                    <a:cubicBezTo>
                      <a:pt x="5" y="2"/>
                      <a:pt x="5" y="3"/>
                      <a:pt x="5" y="4"/>
                    </a:cubicBezTo>
                    <a:cubicBezTo>
                      <a:pt x="5" y="5"/>
                      <a:pt x="5" y="5"/>
                      <a:pt x="4" y="5"/>
                    </a:cubicBezTo>
                    <a:close/>
                  </a:path>
                </a:pathLst>
              </a:custGeom>
              <a:solidFill>
                <a:srgbClr val="5A5858"/>
              </a:solidFill>
              <a:ln w="9525">
                <a:solidFill>
                  <a:srgbClr val="000000"/>
                </a:solidFill>
                <a:round/>
                <a:headEnd/>
                <a:tailEnd/>
              </a:ln>
            </p:spPr>
            <p:txBody>
              <a:bodyPr/>
              <a:lstStyle/>
              <a:p>
                <a:endParaRPr lang="zh-CN" altLang="en-US"/>
              </a:p>
            </p:txBody>
          </p:sp>
          <p:sp>
            <p:nvSpPr>
              <p:cNvPr id="138" name="Freeform 495"/>
              <p:cNvSpPr>
                <a:spLocks/>
              </p:cNvSpPr>
              <p:nvPr/>
            </p:nvSpPr>
            <p:spPr bwMode="auto">
              <a:xfrm>
                <a:off x="1438276" y="4448176"/>
                <a:ext cx="11113" cy="11113"/>
              </a:xfrm>
              <a:custGeom>
                <a:avLst/>
                <a:gdLst>
                  <a:gd name="T0" fmla="*/ 2147483646 w 7"/>
                  <a:gd name="T1" fmla="*/ 0 h 7"/>
                  <a:gd name="T2" fmla="*/ 2147483646 w 7"/>
                  <a:gd name="T3" fmla="*/ 2147483646 h 7"/>
                  <a:gd name="T4" fmla="*/ 0 w 7"/>
                  <a:gd name="T5" fmla="*/ 0 h 7"/>
                  <a:gd name="T6" fmla="*/ 0 w 7"/>
                  <a:gd name="T7" fmla="*/ 2147483646 h 7"/>
                  <a:gd name="T8" fmla="*/ 2147483646 w 7"/>
                  <a:gd name="T9" fmla="*/ 2147483646 h 7"/>
                  <a:gd name="T10" fmla="*/ 2147483646 w 7"/>
                  <a:gd name="T11" fmla="*/ 2147483646 h 7"/>
                  <a:gd name="T12" fmla="*/ 2147483646 w 7"/>
                  <a:gd name="T13" fmla="*/ 2147483646 h 7"/>
                  <a:gd name="T14" fmla="*/ 2147483646 w 7"/>
                  <a:gd name="T15" fmla="*/ 0 h 7"/>
                  <a:gd name="T16" fmla="*/ 2147483646 w 7"/>
                  <a:gd name="T17" fmla="*/ 0 h 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 h="7">
                    <a:moveTo>
                      <a:pt x="5" y="0"/>
                    </a:moveTo>
                    <a:lnTo>
                      <a:pt x="5" y="4"/>
                    </a:lnTo>
                    <a:lnTo>
                      <a:pt x="0" y="0"/>
                    </a:lnTo>
                    <a:lnTo>
                      <a:pt x="0" y="7"/>
                    </a:lnTo>
                    <a:lnTo>
                      <a:pt x="2" y="7"/>
                    </a:lnTo>
                    <a:lnTo>
                      <a:pt x="2" y="4"/>
                    </a:lnTo>
                    <a:lnTo>
                      <a:pt x="7" y="7"/>
                    </a:lnTo>
                    <a:lnTo>
                      <a:pt x="7" y="0"/>
                    </a:lnTo>
                    <a:lnTo>
                      <a:pt x="5" y="0"/>
                    </a:lnTo>
                    <a:close/>
                  </a:path>
                </a:pathLst>
              </a:custGeom>
              <a:solidFill>
                <a:srgbClr val="5A5858"/>
              </a:solidFill>
              <a:ln w="9525">
                <a:solidFill>
                  <a:srgbClr val="000000"/>
                </a:solidFill>
                <a:round/>
                <a:headEnd/>
                <a:tailEnd/>
              </a:ln>
            </p:spPr>
            <p:txBody>
              <a:bodyPr/>
              <a:lstStyle/>
              <a:p>
                <a:endParaRPr lang="zh-CN" altLang="en-US"/>
              </a:p>
            </p:txBody>
          </p:sp>
          <p:sp>
            <p:nvSpPr>
              <p:cNvPr id="139" name="Rectangle 496"/>
              <p:cNvSpPr>
                <a:spLocks noChangeArrowheads="1"/>
              </p:cNvSpPr>
              <p:nvPr/>
            </p:nvSpPr>
            <p:spPr bwMode="auto">
              <a:xfrm>
                <a:off x="1379538" y="4449764"/>
                <a:ext cx="1588" cy="9525"/>
              </a:xfrm>
              <a:prstGeom prst="rect">
                <a:avLst/>
              </a:prstGeom>
              <a:solidFill>
                <a:srgbClr val="5A5858"/>
              </a:solidFill>
              <a:ln w="9525">
                <a:solidFill>
                  <a:srgbClr val="000000"/>
                </a:solidFill>
                <a:miter lim="800000"/>
                <a:headEnd/>
                <a:tailEnd/>
              </a:ln>
            </p:spPr>
            <p:txBody>
              <a:bodyPr/>
              <a:lstStyle/>
              <a:p>
                <a:endParaRPr lang="zh-CN" altLang="en-US">
                  <a:solidFill>
                    <a:srgbClr val="000000"/>
                  </a:solidFill>
                </a:endParaRPr>
              </a:p>
            </p:txBody>
          </p:sp>
          <p:sp>
            <p:nvSpPr>
              <p:cNvPr id="140" name="Freeform 497"/>
              <p:cNvSpPr>
                <a:spLocks/>
              </p:cNvSpPr>
              <p:nvPr/>
            </p:nvSpPr>
            <p:spPr bwMode="auto">
              <a:xfrm>
                <a:off x="1368426" y="4446589"/>
                <a:ext cx="1588" cy="6350"/>
              </a:xfrm>
              <a:custGeom>
                <a:avLst/>
                <a:gdLst>
                  <a:gd name="T0" fmla="*/ 0 w 1"/>
                  <a:gd name="T1" fmla="*/ 2147483646 h 4"/>
                  <a:gd name="T2" fmla="*/ 2147483646 w 1"/>
                  <a:gd name="T3" fmla="*/ 2147483646 h 4"/>
                  <a:gd name="T4" fmla="*/ 2147483646 w 1"/>
                  <a:gd name="T5" fmla="*/ 0 h 4"/>
                  <a:gd name="T6" fmla="*/ 0 w 1"/>
                  <a:gd name="T7" fmla="*/ 0 h 4"/>
                  <a:gd name="T8" fmla="*/ 0 w 1"/>
                  <a:gd name="T9" fmla="*/ 2147483646 h 4"/>
                  <a:gd name="T10" fmla="*/ 0 w 1"/>
                  <a:gd name="T11" fmla="*/ 2147483646 h 4"/>
                  <a:gd name="T12" fmla="*/ 0 w 1"/>
                  <a:gd name="T13" fmla="*/ 2147483646 h 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 h="4">
                    <a:moveTo>
                      <a:pt x="0" y="4"/>
                    </a:moveTo>
                    <a:cubicBezTo>
                      <a:pt x="0" y="4"/>
                      <a:pt x="1" y="3"/>
                      <a:pt x="1" y="3"/>
                    </a:cubicBezTo>
                    <a:cubicBezTo>
                      <a:pt x="1" y="0"/>
                      <a:pt x="1" y="0"/>
                      <a:pt x="1" y="0"/>
                    </a:cubicBezTo>
                    <a:cubicBezTo>
                      <a:pt x="0" y="0"/>
                      <a:pt x="0" y="0"/>
                      <a:pt x="0" y="0"/>
                    </a:cubicBezTo>
                    <a:cubicBezTo>
                      <a:pt x="0" y="3"/>
                      <a:pt x="0" y="3"/>
                      <a:pt x="0" y="3"/>
                    </a:cubicBezTo>
                    <a:cubicBezTo>
                      <a:pt x="0" y="3"/>
                      <a:pt x="0" y="3"/>
                      <a:pt x="0" y="3"/>
                    </a:cubicBezTo>
                    <a:cubicBezTo>
                      <a:pt x="0" y="4"/>
                      <a:pt x="0" y="4"/>
                      <a:pt x="0" y="4"/>
                    </a:cubicBezTo>
                    <a:close/>
                  </a:path>
                </a:pathLst>
              </a:custGeom>
              <a:solidFill>
                <a:srgbClr val="5A5858"/>
              </a:solidFill>
              <a:ln w="9525">
                <a:solidFill>
                  <a:srgbClr val="000000"/>
                </a:solidFill>
                <a:round/>
                <a:headEnd/>
                <a:tailEnd/>
              </a:ln>
            </p:spPr>
            <p:txBody>
              <a:bodyPr/>
              <a:lstStyle/>
              <a:p>
                <a:endParaRPr lang="zh-CN" altLang="en-US"/>
              </a:p>
            </p:txBody>
          </p:sp>
          <p:sp>
            <p:nvSpPr>
              <p:cNvPr id="141" name="Freeform 498"/>
              <p:cNvSpPr>
                <a:spLocks/>
              </p:cNvSpPr>
              <p:nvPr/>
            </p:nvSpPr>
            <p:spPr bwMode="auto">
              <a:xfrm>
                <a:off x="1358901" y="4446589"/>
                <a:ext cx="7938" cy="9525"/>
              </a:xfrm>
              <a:custGeom>
                <a:avLst/>
                <a:gdLst>
                  <a:gd name="T0" fmla="*/ 2147483646 w 5"/>
                  <a:gd name="T1" fmla="*/ 2147483646 h 6"/>
                  <a:gd name="T2" fmla="*/ 2147483646 w 5"/>
                  <a:gd name="T3" fmla="*/ 2147483646 h 6"/>
                  <a:gd name="T4" fmla="*/ 2147483646 w 5"/>
                  <a:gd name="T5" fmla="*/ 2147483646 h 6"/>
                  <a:gd name="T6" fmla="*/ 2147483646 w 5"/>
                  <a:gd name="T7" fmla="*/ 0 h 6"/>
                  <a:gd name="T8" fmla="*/ 0 w 5"/>
                  <a:gd name="T9" fmla="*/ 0 h 6"/>
                  <a:gd name="T10" fmla="*/ 0 w 5"/>
                  <a:gd name="T11" fmla="*/ 2147483646 h 6"/>
                  <a:gd name="T12" fmla="*/ 2147483646 w 5"/>
                  <a:gd name="T13" fmla="*/ 2147483646 h 6"/>
                  <a:gd name="T14" fmla="*/ 2147483646 w 5"/>
                  <a:gd name="T15" fmla="*/ 2147483646 h 6"/>
                  <a:gd name="T16" fmla="*/ 2147483646 w 5"/>
                  <a:gd name="T17" fmla="*/ 2147483646 h 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 h="6">
                    <a:moveTo>
                      <a:pt x="5" y="5"/>
                    </a:moveTo>
                    <a:cubicBezTo>
                      <a:pt x="4" y="5"/>
                      <a:pt x="4" y="5"/>
                      <a:pt x="3" y="5"/>
                    </a:cubicBezTo>
                    <a:cubicBezTo>
                      <a:pt x="2" y="5"/>
                      <a:pt x="1" y="4"/>
                      <a:pt x="1" y="3"/>
                    </a:cubicBezTo>
                    <a:cubicBezTo>
                      <a:pt x="1" y="0"/>
                      <a:pt x="1" y="0"/>
                      <a:pt x="1" y="0"/>
                    </a:cubicBezTo>
                    <a:cubicBezTo>
                      <a:pt x="0" y="0"/>
                      <a:pt x="0" y="0"/>
                      <a:pt x="0" y="0"/>
                    </a:cubicBezTo>
                    <a:cubicBezTo>
                      <a:pt x="0" y="3"/>
                      <a:pt x="0" y="3"/>
                      <a:pt x="0" y="3"/>
                    </a:cubicBezTo>
                    <a:cubicBezTo>
                      <a:pt x="0" y="5"/>
                      <a:pt x="2" y="6"/>
                      <a:pt x="3" y="6"/>
                    </a:cubicBezTo>
                    <a:cubicBezTo>
                      <a:pt x="4" y="6"/>
                      <a:pt x="5" y="6"/>
                      <a:pt x="5" y="6"/>
                    </a:cubicBezTo>
                    <a:cubicBezTo>
                      <a:pt x="5" y="5"/>
                      <a:pt x="5" y="5"/>
                      <a:pt x="5" y="5"/>
                    </a:cubicBezTo>
                    <a:close/>
                  </a:path>
                </a:pathLst>
              </a:custGeom>
              <a:solidFill>
                <a:srgbClr val="5A5858"/>
              </a:solidFill>
              <a:ln w="9525">
                <a:solidFill>
                  <a:srgbClr val="000000"/>
                </a:solidFill>
                <a:round/>
                <a:headEnd/>
                <a:tailEnd/>
              </a:ln>
            </p:spPr>
            <p:txBody>
              <a:bodyPr/>
              <a:lstStyle/>
              <a:p>
                <a:endParaRPr lang="zh-CN" altLang="en-US"/>
              </a:p>
            </p:txBody>
          </p:sp>
          <p:sp>
            <p:nvSpPr>
              <p:cNvPr id="142" name="Freeform 499"/>
              <p:cNvSpPr>
                <a:spLocks/>
              </p:cNvSpPr>
              <p:nvPr/>
            </p:nvSpPr>
            <p:spPr bwMode="auto">
              <a:xfrm>
                <a:off x="1358901" y="4454526"/>
                <a:ext cx="1588" cy="6350"/>
              </a:xfrm>
              <a:custGeom>
                <a:avLst/>
                <a:gdLst>
                  <a:gd name="T0" fmla="*/ 0 w 1"/>
                  <a:gd name="T1" fmla="*/ 0 h 4"/>
                  <a:gd name="T2" fmla="*/ 0 w 1"/>
                  <a:gd name="T3" fmla="*/ 2147483646 h 4"/>
                  <a:gd name="T4" fmla="*/ 0 w 1"/>
                  <a:gd name="T5" fmla="*/ 2147483646 h 4"/>
                  <a:gd name="T6" fmla="*/ 2147483646 w 1"/>
                  <a:gd name="T7" fmla="*/ 2147483646 h 4"/>
                  <a:gd name="T8" fmla="*/ 2147483646 w 1"/>
                  <a:gd name="T9" fmla="*/ 2147483646 h 4"/>
                  <a:gd name="T10" fmla="*/ 2147483646 w 1"/>
                  <a:gd name="T11" fmla="*/ 2147483646 h 4"/>
                  <a:gd name="T12" fmla="*/ 0 w 1"/>
                  <a:gd name="T13" fmla="*/ 0 h 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 h="4">
                    <a:moveTo>
                      <a:pt x="0" y="0"/>
                    </a:moveTo>
                    <a:cubicBezTo>
                      <a:pt x="0" y="0"/>
                      <a:pt x="0" y="1"/>
                      <a:pt x="0" y="1"/>
                    </a:cubicBezTo>
                    <a:cubicBezTo>
                      <a:pt x="0" y="4"/>
                      <a:pt x="0" y="4"/>
                      <a:pt x="0" y="4"/>
                    </a:cubicBezTo>
                    <a:cubicBezTo>
                      <a:pt x="1" y="4"/>
                      <a:pt x="1" y="4"/>
                      <a:pt x="1" y="4"/>
                    </a:cubicBezTo>
                    <a:cubicBezTo>
                      <a:pt x="1" y="1"/>
                      <a:pt x="1" y="1"/>
                      <a:pt x="1" y="1"/>
                    </a:cubicBezTo>
                    <a:cubicBezTo>
                      <a:pt x="1" y="1"/>
                      <a:pt x="1" y="1"/>
                      <a:pt x="1" y="1"/>
                    </a:cubicBezTo>
                    <a:cubicBezTo>
                      <a:pt x="1" y="1"/>
                      <a:pt x="1" y="0"/>
                      <a:pt x="0" y="0"/>
                    </a:cubicBezTo>
                    <a:close/>
                  </a:path>
                </a:pathLst>
              </a:custGeom>
              <a:solidFill>
                <a:srgbClr val="5A5858"/>
              </a:solidFill>
              <a:ln w="9525">
                <a:solidFill>
                  <a:srgbClr val="000000"/>
                </a:solidFill>
                <a:round/>
                <a:headEnd/>
                <a:tailEnd/>
              </a:ln>
            </p:spPr>
            <p:txBody>
              <a:bodyPr/>
              <a:lstStyle/>
              <a:p>
                <a:endParaRPr lang="zh-CN" altLang="en-US"/>
              </a:p>
            </p:txBody>
          </p:sp>
          <p:sp>
            <p:nvSpPr>
              <p:cNvPr id="143" name="Freeform 500"/>
              <p:cNvSpPr>
                <a:spLocks/>
              </p:cNvSpPr>
              <p:nvPr/>
            </p:nvSpPr>
            <p:spPr bwMode="auto">
              <a:xfrm>
                <a:off x="1360488" y="4451351"/>
                <a:ext cx="9525" cy="9525"/>
              </a:xfrm>
              <a:custGeom>
                <a:avLst/>
                <a:gdLst>
                  <a:gd name="T0" fmla="*/ 2147483646 w 6"/>
                  <a:gd name="T1" fmla="*/ 2147483646 h 6"/>
                  <a:gd name="T2" fmla="*/ 2147483646 w 6"/>
                  <a:gd name="T3" fmla="*/ 2147483646 h 6"/>
                  <a:gd name="T4" fmla="*/ 2147483646 w 6"/>
                  <a:gd name="T5" fmla="*/ 2147483646 h 6"/>
                  <a:gd name="T6" fmla="*/ 2147483646 w 6"/>
                  <a:gd name="T7" fmla="*/ 2147483646 h 6"/>
                  <a:gd name="T8" fmla="*/ 2147483646 w 6"/>
                  <a:gd name="T9" fmla="*/ 2147483646 h 6"/>
                  <a:gd name="T10" fmla="*/ 2147483646 w 6"/>
                  <a:gd name="T11" fmla="*/ 2147483646 h 6"/>
                  <a:gd name="T12" fmla="*/ 2147483646 w 6"/>
                  <a:gd name="T13" fmla="*/ 0 h 6"/>
                  <a:gd name="T14" fmla="*/ 0 w 6"/>
                  <a:gd name="T15" fmla="*/ 2147483646 h 6"/>
                  <a:gd name="T16" fmla="*/ 2147483646 w 6"/>
                  <a:gd name="T17" fmla="*/ 2147483646 h 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 h="6">
                    <a:moveTo>
                      <a:pt x="1" y="1"/>
                    </a:moveTo>
                    <a:cubicBezTo>
                      <a:pt x="1" y="1"/>
                      <a:pt x="2" y="1"/>
                      <a:pt x="2" y="1"/>
                    </a:cubicBezTo>
                    <a:cubicBezTo>
                      <a:pt x="4" y="1"/>
                      <a:pt x="5" y="2"/>
                      <a:pt x="5" y="3"/>
                    </a:cubicBezTo>
                    <a:cubicBezTo>
                      <a:pt x="5" y="6"/>
                      <a:pt x="5" y="6"/>
                      <a:pt x="5" y="6"/>
                    </a:cubicBezTo>
                    <a:cubicBezTo>
                      <a:pt x="6" y="6"/>
                      <a:pt x="6" y="6"/>
                      <a:pt x="6" y="6"/>
                    </a:cubicBezTo>
                    <a:cubicBezTo>
                      <a:pt x="6" y="3"/>
                      <a:pt x="6" y="3"/>
                      <a:pt x="6" y="3"/>
                    </a:cubicBezTo>
                    <a:cubicBezTo>
                      <a:pt x="6" y="1"/>
                      <a:pt x="4" y="0"/>
                      <a:pt x="2" y="0"/>
                    </a:cubicBezTo>
                    <a:cubicBezTo>
                      <a:pt x="2" y="0"/>
                      <a:pt x="1" y="0"/>
                      <a:pt x="0" y="1"/>
                    </a:cubicBezTo>
                    <a:cubicBezTo>
                      <a:pt x="1" y="1"/>
                      <a:pt x="1" y="1"/>
                      <a:pt x="1" y="1"/>
                    </a:cubicBezTo>
                    <a:close/>
                  </a:path>
                </a:pathLst>
              </a:custGeom>
              <a:solidFill>
                <a:srgbClr val="5A5858"/>
              </a:solidFill>
              <a:ln w="9525">
                <a:solidFill>
                  <a:srgbClr val="000000"/>
                </a:solidFill>
                <a:round/>
                <a:headEnd/>
                <a:tailEnd/>
              </a:ln>
            </p:spPr>
            <p:txBody>
              <a:bodyPr/>
              <a:lstStyle/>
              <a:p>
                <a:endParaRPr lang="zh-CN" altLang="en-US"/>
              </a:p>
            </p:txBody>
          </p:sp>
          <p:sp>
            <p:nvSpPr>
              <p:cNvPr id="144" name="Freeform 501"/>
              <p:cNvSpPr>
                <a:spLocks/>
              </p:cNvSpPr>
              <p:nvPr/>
            </p:nvSpPr>
            <p:spPr bwMode="auto">
              <a:xfrm>
                <a:off x="1389063" y="4448176"/>
                <a:ext cx="11113" cy="11113"/>
              </a:xfrm>
              <a:custGeom>
                <a:avLst/>
                <a:gdLst>
                  <a:gd name="T0" fmla="*/ 2147483646 w 7"/>
                  <a:gd name="T1" fmla="*/ 2147483646 h 7"/>
                  <a:gd name="T2" fmla="*/ 2147483646 w 7"/>
                  <a:gd name="T3" fmla="*/ 2147483646 h 7"/>
                  <a:gd name="T4" fmla="*/ 2147483646 w 7"/>
                  <a:gd name="T5" fmla="*/ 0 h 7"/>
                  <a:gd name="T6" fmla="*/ 0 w 7"/>
                  <a:gd name="T7" fmla="*/ 0 h 7"/>
                  <a:gd name="T8" fmla="*/ 0 w 7"/>
                  <a:gd name="T9" fmla="*/ 2147483646 h 7"/>
                  <a:gd name="T10" fmla="*/ 2147483646 w 7"/>
                  <a:gd name="T11" fmla="*/ 2147483646 h 7"/>
                  <a:gd name="T12" fmla="*/ 2147483646 w 7"/>
                  <a:gd name="T13" fmla="*/ 2147483646 h 7"/>
                  <a:gd name="T14" fmla="*/ 2147483646 w 7"/>
                  <a:gd name="T15" fmla="*/ 2147483646 h 7"/>
                  <a:gd name="T16" fmla="*/ 2147483646 w 7"/>
                  <a:gd name="T17" fmla="*/ 2147483646 h 7"/>
                  <a:gd name="T18" fmla="*/ 2147483646 w 7"/>
                  <a:gd name="T19" fmla="*/ 2147483646 h 7"/>
                  <a:gd name="T20" fmla="*/ 2147483646 w 7"/>
                  <a:gd name="T21" fmla="*/ 0 h 7"/>
                  <a:gd name="T22" fmla="*/ 2147483646 w 7"/>
                  <a:gd name="T23" fmla="*/ 0 h 7"/>
                  <a:gd name="T24" fmla="*/ 2147483646 w 7"/>
                  <a:gd name="T25" fmla="*/ 2147483646 h 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 h="7">
                    <a:moveTo>
                      <a:pt x="5" y="3"/>
                    </a:moveTo>
                    <a:lnTo>
                      <a:pt x="2" y="3"/>
                    </a:lnTo>
                    <a:lnTo>
                      <a:pt x="2" y="0"/>
                    </a:lnTo>
                    <a:lnTo>
                      <a:pt x="0" y="0"/>
                    </a:lnTo>
                    <a:lnTo>
                      <a:pt x="0" y="7"/>
                    </a:lnTo>
                    <a:lnTo>
                      <a:pt x="2" y="7"/>
                    </a:lnTo>
                    <a:lnTo>
                      <a:pt x="2" y="5"/>
                    </a:lnTo>
                    <a:lnTo>
                      <a:pt x="5" y="5"/>
                    </a:lnTo>
                    <a:lnTo>
                      <a:pt x="5" y="7"/>
                    </a:lnTo>
                    <a:lnTo>
                      <a:pt x="7" y="7"/>
                    </a:lnTo>
                    <a:lnTo>
                      <a:pt x="7" y="0"/>
                    </a:lnTo>
                    <a:lnTo>
                      <a:pt x="5" y="0"/>
                    </a:lnTo>
                    <a:lnTo>
                      <a:pt x="5" y="3"/>
                    </a:lnTo>
                    <a:close/>
                  </a:path>
                </a:pathLst>
              </a:custGeom>
              <a:solidFill>
                <a:srgbClr val="5A5858"/>
              </a:solidFill>
              <a:ln w="9525">
                <a:solidFill>
                  <a:srgbClr val="000000"/>
                </a:solidFill>
                <a:round/>
                <a:headEnd/>
                <a:tailEnd/>
              </a:ln>
            </p:spPr>
            <p:txBody>
              <a:bodyPr/>
              <a:lstStyle/>
              <a:p>
                <a:endParaRPr lang="zh-CN" altLang="en-US"/>
              </a:p>
            </p:txBody>
          </p:sp>
          <p:sp>
            <p:nvSpPr>
              <p:cNvPr id="145" name="Freeform 502"/>
              <p:cNvSpPr>
                <a:spLocks/>
              </p:cNvSpPr>
              <p:nvPr/>
            </p:nvSpPr>
            <p:spPr bwMode="auto">
              <a:xfrm>
                <a:off x="1400176" y="4448176"/>
                <a:ext cx="9525" cy="11113"/>
              </a:xfrm>
              <a:custGeom>
                <a:avLst/>
                <a:gdLst>
                  <a:gd name="T0" fmla="*/ 2147483646 w 6"/>
                  <a:gd name="T1" fmla="*/ 2147483646 h 7"/>
                  <a:gd name="T2" fmla="*/ 2147483646 w 6"/>
                  <a:gd name="T3" fmla="*/ 2147483646 h 7"/>
                  <a:gd name="T4" fmla="*/ 2147483646 w 6"/>
                  <a:gd name="T5" fmla="*/ 2147483646 h 7"/>
                  <a:gd name="T6" fmla="*/ 2147483646 w 6"/>
                  <a:gd name="T7" fmla="*/ 0 h 7"/>
                  <a:gd name="T8" fmla="*/ 0 w 6"/>
                  <a:gd name="T9" fmla="*/ 0 h 7"/>
                  <a:gd name="T10" fmla="*/ 0 w 6"/>
                  <a:gd name="T11" fmla="*/ 2147483646 h 7"/>
                  <a:gd name="T12" fmla="*/ 2147483646 w 6"/>
                  <a:gd name="T13" fmla="*/ 2147483646 h 7"/>
                  <a:gd name="T14" fmla="*/ 2147483646 w 6"/>
                  <a:gd name="T15" fmla="*/ 2147483646 h 7"/>
                  <a:gd name="T16" fmla="*/ 2147483646 w 6"/>
                  <a:gd name="T17" fmla="*/ 0 h 7"/>
                  <a:gd name="T18" fmla="*/ 2147483646 w 6"/>
                  <a:gd name="T19" fmla="*/ 0 h 7"/>
                  <a:gd name="T20" fmla="*/ 2147483646 w 6"/>
                  <a:gd name="T21" fmla="*/ 2147483646 h 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 h="7">
                    <a:moveTo>
                      <a:pt x="5" y="4"/>
                    </a:moveTo>
                    <a:cubicBezTo>
                      <a:pt x="5" y="5"/>
                      <a:pt x="4" y="5"/>
                      <a:pt x="3" y="5"/>
                    </a:cubicBezTo>
                    <a:cubicBezTo>
                      <a:pt x="2" y="5"/>
                      <a:pt x="2" y="5"/>
                      <a:pt x="2" y="4"/>
                    </a:cubicBezTo>
                    <a:cubicBezTo>
                      <a:pt x="2" y="0"/>
                      <a:pt x="2" y="0"/>
                      <a:pt x="2" y="0"/>
                    </a:cubicBezTo>
                    <a:cubicBezTo>
                      <a:pt x="0" y="0"/>
                      <a:pt x="0" y="0"/>
                      <a:pt x="0" y="0"/>
                    </a:cubicBezTo>
                    <a:cubicBezTo>
                      <a:pt x="0" y="4"/>
                      <a:pt x="0" y="4"/>
                      <a:pt x="0" y="4"/>
                    </a:cubicBezTo>
                    <a:cubicBezTo>
                      <a:pt x="0" y="6"/>
                      <a:pt x="1" y="7"/>
                      <a:pt x="3" y="7"/>
                    </a:cubicBezTo>
                    <a:cubicBezTo>
                      <a:pt x="5" y="7"/>
                      <a:pt x="6" y="6"/>
                      <a:pt x="6" y="4"/>
                    </a:cubicBezTo>
                    <a:cubicBezTo>
                      <a:pt x="6" y="0"/>
                      <a:pt x="6" y="0"/>
                      <a:pt x="6" y="0"/>
                    </a:cubicBezTo>
                    <a:cubicBezTo>
                      <a:pt x="5" y="0"/>
                      <a:pt x="5" y="0"/>
                      <a:pt x="5" y="0"/>
                    </a:cubicBezTo>
                    <a:lnTo>
                      <a:pt x="5" y="4"/>
                    </a:lnTo>
                    <a:close/>
                  </a:path>
                </a:pathLst>
              </a:custGeom>
              <a:solidFill>
                <a:srgbClr val="5A5858"/>
              </a:solidFill>
              <a:ln w="9525">
                <a:solidFill>
                  <a:srgbClr val="000000"/>
                </a:solidFill>
                <a:round/>
                <a:headEnd/>
                <a:tailEnd/>
              </a:ln>
            </p:spPr>
            <p:txBody>
              <a:bodyPr/>
              <a:lstStyle/>
              <a:p>
                <a:endParaRPr lang="zh-CN" altLang="en-US"/>
              </a:p>
            </p:txBody>
          </p:sp>
          <p:sp>
            <p:nvSpPr>
              <p:cNvPr id="146" name="Freeform 503"/>
              <p:cNvSpPr>
                <a:spLocks/>
              </p:cNvSpPr>
              <p:nvPr/>
            </p:nvSpPr>
            <p:spPr bwMode="auto">
              <a:xfrm>
                <a:off x="1411288" y="4448176"/>
                <a:ext cx="9525" cy="11113"/>
              </a:xfrm>
              <a:custGeom>
                <a:avLst/>
                <a:gdLst>
                  <a:gd name="T0" fmla="*/ 0 w 6"/>
                  <a:gd name="T1" fmla="*/ 2147483646 h 7"/>
                  <a:gd name="T2" fmla="*/ 2147483646 w 6"/>
                  <a:gd name="T3" fmla="*/ 2147483646 h 7"/>
                  <a:gd name="T4" fmla="*/ 2147483646 w 6"/>
                  <a:gd name="T5" fmla="*/ 2147483646 h 7"/>
                  <a:gd name="T6" fmla="*/ 2147483646 w 6"/>
                  <a:gd name="T7" fmla="*/ 2147483646 h 7"/>
                  <a:gd name="T8" fmla="*/ 2147483646 w 6"/>
                  <a:gd name="T9" fmla="*/ 2147483646 h 7"/>
                  <a:gd name="T10" fmla="*/ 2147483646 w 6"/>
                  <a:gd name="T11" fmla="*/ 2147483646 h 7"/>
                  <a:gd name="T12" fmla="*/ 2147483646 w 6"/>
                  <a:gd name="T13" fmla="*/ 0 h 7"/>
                  <a:gd name="T14" fmla="*/ 0 w 6"/>
                  <a:gd name="T15" fmla="*/ 0 h 7"/>
                  <a:gd name="T16" fmla="*/ 0 w 6"/>
                  <a:gd name="T17" fmla="*/ 2147483646 h 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 h="7">
                    <a:moveTo>
                      <a:pt x="0" y="2"/>
                    </a:moveTo>
                    <a:lnTo>
                      <a:pt x="2" y="2"/>
                    </a:lnTo>
                    <a:lnTo>
                      <a:pt x="2" y="7"/>
                    </a:lnTo>
                    <a:lnTo>
                      <a:pt x="4" y="7"/>
                    </a:lnTo>
                    <a:lnTo>
                      <a:pt x="4" y="2"/>
                    </a:lnTo>
                    <a:lnTo>
                      <a:pt x="6" y="2"/>
                    </a:lnTo>
                    <a:lnTo>
                      <a:pt x="6" y="0"/>
                    </a:lnTo>
                    <a:lnTo>
                      <a:pt x="0" y="0"/>
                    </a:lnTo>
                    <a:lnTo>
                      <a:pt x="0" y="2"/>
                    </a:lnTo>
                    <a:close/>
                  </a:path>
                </a:pathLst>
              </a:custGeom>
              <a:solidFill>
                <a:srgbClr val="5A5858"/>
              </a:solidFill>
              <a:ln w="9525">
                <a:solidFill>
                  <a:srgbClr val="000000"/>
                </a:solidFill>
                <a:round/>
                <a:headEnd/>
                <a:tailEnd/>
              </a:ln>
            </p:spPr>
            <p:txBody>
              <a:bodyPr/>
              <a:lstStyle/>
              <a:p>
                <a:endParaRPr lang="zh-CN" altLang="en-US"/>
              </a:p>
            </p:txBody>
          </p:sp>
          <p:sp>
            <p:nvSpPr>
              <p:cNvPr id="147" name="Freeform 504"/>
              <p:cNvSpPr>
                <a:spLocks/>
              </p:cNvSpPr>
              <p:nvPr/>
            </p:nvSpPr>
            <p:spPr bwMode="auto">
              <a:xfrm>
                <a:off x="1420813" y="4448176"/>
                <a:ext cx="6350" cy="11113"/>
              </a:xfrm>
              <a:custGeom>
                <a:avLst/>
                <a:gdLst>
                  <a:gd name="T0" fmla="*/ 2147483646 w 4"/>
                  <a:gd name="T1" fmla="*/ 0 h 7"/>
                  <a:gd name="T2" fmla="*/ 0 w 4"/>
                  <a:gd name="T3" fmla="*/ 0 h 7"/>
                  <a:gd name="T4" fmla="*/ 0 w 4"/>
                  <a:gd name="T5" fmla="*/ 2147483646 h 7"/>
                  <a:gd name="T6" fmla="*/ 2147483646 w 4"/>
                  <a:gd name="T7" fmla="*/ 2147483646 h 7"/>
                  <a:gd name="T8" fmla="*/ 2147483646 w 4"/>
                  <a:gd name="T9" fmla="*/ 2147483646 h 7"/>
                  <a:gd name="T10" fmla="*/ 2147483646 w 4"/>
                  <a:gd name="T11" fmla="*/ 2147483646 h 7"/>
                  <a:gd name="T12" fmla="*/ 2147483646 w 4"/>
                  <a:gd name="T13" fmla="*/ 0 h 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 h="7">
                    <a:moveTo>
                      <a:pt x="2" y="0"/>
                    </a:moveTo>
                    <a:lnTo>
                      <a:pt x="0" y="0"/>
                    </a:lnTo>
                    <a:lnTo>
                      <a:pt x="0" y="7"/>
                    </a:lnTo>
                    <a:lnTo>
                      <a:pt x="3" y="7"/>
                    </a:lnTo>
                    <a:lnTo>
                      <a:pt x="4" y="5"/>
                    </a:lnTo>
                    <a:lnTo>
                      <a:pt x="2" y="5"/>
                    </a:lnTo>
                    <a:lnTo>
                      <a:pt x="2" y="0"/>
                    </a:lnTo>
                    <a:close/>
                  </a:path>
                </a:pathLst>
              </a:custGeom>
              <a:solidFill>
                <a:srgbClr val="5A5858"/>
              </a:solidFill>
              <a:ln w="9525">
                <a:solidFill>
                  <a:srgbClr val="000000"/>
                </a:solidFill>
                <a:round/>
                <a:headEnd/>
                <a:tailEnd/>
              </a:ln>
            </p:spPr>
            <p:txBody>
              <a:bodyPr/>
              <a:lstStyle/>
              <a:p>
                <a:endParaRPr lang="zh-CN" altLang="en-US"/>
              </a:p>
            </p:txBody>
          </p:sp>
          <p:sp>
            <p:nvSpPr>
              <p:cNvPr id="148" name="Freeform 505"/>
              <p:cNvSpPr>
                <a:spLocks noEditPoints="1"/>
              </p:cNvSpPr>
              <p:nvPr/>
            </p:nvSpPr>
            <p:spPr bwMode="auto">
              <a:xfrm>
                <a:off x="1427163" y="4448176"/>
                <a:ext cx="11113" cy="11113"/>
              </a:xfrm>
              <a:custGeom>
                <a:avLst/>
                <a:gdLst>
                  <a:gd name="T0" fmla="*/ 2147483646 w 7"/>
                  <a:gd name="T1" fmla="*/ 0 h 7"/>
                  <a:gd name="T2" fmla="*/ 0 w 7"/>
                  <a:gd name="T3" fmla="*/ 2147483646 h 7"/>
                  <a:gd name="T4" fmla="*/ 2147483646 w 7"/>
                  <a:gd name="T5" fmla="*/ 2147483646 h 7"/>
                  <a:gd name="T6" fmla="*/ 2147483646 w 7"/>
                  <a:gd name="T7" fmla="*/ 2147483646 h 7"/>
                  <a:gd name="T8" fmla="*/ 2147483646 w 7"/>
                  <a:gd name="T9" fmla="*/ 0 h 7"/>
                  <a:gd name="T10" fmla="*/ 2147483646 w 7"/>
                  <a:gd name="T11" fmla="*/ 2147483646 h 7"/>
                  <a:gd name="T12" fmla="*/ 2147483646 w 7"/>
                  <a:gd name="T13" fmla="*/ 2147483646 h 7"/>
                  <a:gd name="T14" fmla="*/ 2147483646 w 7"/>
                  <a:gd name="T15" fmla="*/ 2147483646 h 7"/>
                  <a:gd name="T16" fmla="*/ 2147483646 w 7"/>
                  <a:gd name="T17" fmla="*/ 2147483646 h 7"/>
                  <a:gd name="T18" fmla="*/ 2147483646 w 7"/>
                  <a:gd name="T19" fmla="*/ 2147483646 h 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 h="7">
                    <a:moveTo>
                      <a:pt x="4" y="0"/>
                    </a:moveTo>
                    <a:cubicBezTo>
                      <a:pt x="2" y="0"/>
                      <a:pt x="0" y="2"/>
                      <a:pt x="0" y="4"/>
                    </a:cubicBezTo>
                    <a:cubicBezTo>
                      <a:pt x="0" y="6"/>
                      <a:pt x="2" y="7"/>
                      <a:pt x="4" y="7"/>
                    </a:cubicBezTo>
                    <a:cubicBezTo>
                      <a:pt x="6" y="7"/>
                      <a:pt x="7" y="6"/>
                      <a:pt x="7" y="4"/>
                    </a:cubicBezTo>
                    <a:cubicBezTo>
                      <a:pt x="7" y="2"/>
                      <a:pt x="6" y="0"/>
                      <a:pt x="4" y="0"/>
                    </a:cubicBezTo>
                    <a:close/>
                    <a:moveTo>
                      <a:pt x="4" y="5"/>
                    </a:moveTo>
                    <a:cubicBezTo>
                      <a:pt x="3" y="5"/>
                      <a:pt x="2" y="5"/>
                      <a:pt x="2" y="4"/>
                    </a:cubicBezTo>
                    <a:cubicBezTo>
                      <a:pt x="2" y="3"/>
                      <a:pt x="3" y="2"/>
                      <a:pt x="4" y="2"/>
                    </a:cubicBezTo>
                    <a:cubicBezTo>
                      <a:pt x="5" y="2"/>
                      <a:pt x="5" y="3"/>
                      <a:pt x="5" y="4"/>
                    </a:cubicBezTo>
                    <a:cubicBezTo>
                      <a:pt x="5" y="5"/>
                      <a:pt x="5" y="5"/>
                      <a:pt x="4" y="5"/>
                    </a:cubicBezTo>
                    <a:close/>
                  </a:path>
                </a:pathLst>
              </a:custGeom>
              <a:solidFill>
                <a:srgbClr val="5A5858"/>
              </a:solidFill>
              <a:ln w="9525">
                <a:solidFill>
                  <a:srgbClr val="000000"/>
                </a:solidFill>
                <a:round/>
                <a:headEnd/>
                <a:tailEnd/>
              </a:ln>
            </p:spPr>
            <p:txBody>
              <a:bodyPr/>
              <a:lstStyle/>
              <a:p>
                <a:endParaRPr lang="zh-CN" altLang="en-US"/>
              </a:p>
            </p:txBody>
          </p:sp>
          <p:sp>
            <p:nvSpPr>
              <p:cNvPr id="149" name="Freeform 506"/>
              <p:cNvSpPr>
                <a:spLocks/>
              </p:cNvSpPr>
              <p:nvPr/>
            </p:nvSpPr>
            <p:spPr bwMode="auto">
              <a:xfrm>
                <a:off x="1438276" y="4448176"/>
                <a:ext cx="11113" cy="11113"/>
              </a:xfrm>
              <a:custGeom>
                <a:avLst/>
                <a:gdLst>
                  <a:gd name="T0" fmla="*/ 2147483646 w 7"/>
                  <a:gd name="T1" fmla="*/ 0 h 7"/>
                  <a:gd name="T2" fmla="*/ 2147483646 w 7"/>
                  <a:gd name="T3" fmla="*/ 2147483646 h 7"/>
                  <a:gd name="T4" fmla="*/ 0 w 7"/>
                  <a:gd name="T5" fmla="*/ 0 h 7"/>
                  <a:gd name="T6" fmla="*/ 0 w 7"/>
                  <a:gd name="T7" fmla="*/ 2147483646 h 7"/>
                  <a:gd name="T8" fmla="*/ 2147483646 w 7"/>
                  <a:gd name="T9" fmla="*/ 2147483646 h 7"/>
                  <a:gd name="T10" fmla="*/ 2147483646 w 7"/>
                  <a:gd name="T11" fmla="*/ 2147483646 h 7"/>
                  <a:gd name="T12" fmla="*/ 2147483646 w 7"/>
                  <a:gd name="T13" fmla="*/ 2147483646 h 7"/>
                  <a:gd name="T14" fmla="*/ 2147483646 w 7"/>
                  <a:gd name="T15" fmla="*/ 0 h 7"/>
                  <a:gd name="T16" fmla="*/ 2147483646 w 7"/>
                  <a:gd name="T17" fmla="*/ 0 h 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 h="7">
                    <a:moveTo>
                      <a:pt x="5" y="0"/>
                    </a:moveTo>
                    <a:lnTo>
                      <a:pt x="5" y="4"/>
                    </a:lnTo>
                    <a:lnTo>
                      <a:pt x="0" y="0"/>
                    </a:lnTo>
                    <a:lnTo>
                      <a:pt x="0" y="7"/>
                    </a:lnTo>
                    <a:lnTo>
                      <a:pt x="2" y="7"/>
                    </a:lnTo>
                    <a:lnTo>
                      <a:pt x="2" y="4"/>
                    </a:lnTo>
                    <a:lnTo>
                      <a:pt x="7" y="7"/>
                    </a:lnTo>
                    <a:lnTo>
                      <a:pt x="7" y="0"/>
                    </a:lnTo>
                    <a:lnTo>
                      <a:pt x="5" y="0"/>
                    </a:lnTo>
                    <a:close/>
                  </a:path>
                </a:pathLst>
              </a:custGeom>
              <a:solidFill>
                <a:srgbClr val="5A5858"/>
              </a:solidFill>
              <a:ln w="9525">
                <a:solidFill>
                  <a:srgbClr val="000000"/>
                </a:solidFill>
                <a:round/>
                <a:headEnd/>
                <a:tailEnd/>
              </a:ln>
            </p:spPr>
            <p:txBody>
              <a:bodyPr/>
              <a:lstStyle/>
              <a:p>
                <a:endParaRPr lang="zh-CN" altLang="en-US"/>
              </a:p>
            </p:txBody>
          </p:sp>
          <p:sp>
            <p:nvSpPr>
              <p:cNvPr id="150" name="Oval 507"/>
              <p:cNvSpPr>
                <a:spLocks noChangeArrowheads="1"/>
              </p:cNvSpPr>
              <p:nvPr/>
            </p:nvSpPr>
            <p:spPr bwMode="auto">
              <a:xfrm>
                <a:off x="1344613" y="4478339"/>
                <a:ext cx="44450" cy="42863"/>
              </a:xfrm>
              <a:prstGeom prst="ellipse">
                <a:avLst/>
              </a:prstGeom>
              <a:solidFill>
                <a:srgbClr val="5A5858"/>
              </a:solidFill>
              <a:ln w="9525">
                <a:solidFill>
                  <a:srgbClr val="000000"/>
                </a:solidFill>
                <a:round/>
                <a:headEnd/>
                <a:tailEnd/>
              </a:ln>
            </p:spPr>
            <p:txBody>
              <a:bodyPr/>
              <a:lstStyle/>
              <a:p>
                <a:endParaRPr lang="zh-CN" altLang="en-US">
                  <a:solidFill>
                    <a:srgbClr val="000000"/>
                  </a:solidFill>
                </a:endParaRPr>
              </a:p>
            </p:txBody>
          </p:sp>
          <p:sp>
            <p:nvSpPr>
              <p:cNvPr id="151" name="Oval 508"/>
              <p:cNvSpPr>
                <a:spLocks noChangeArrowheads="1"/>
              </p:cNvSpPr>
              <p:nvPr/>
            </p:nvSpPr>
            <p:spPr bwMode="auto">
              <a:xfrm>
                <a:off x="1417638" y="4478339"/>
                <a:ext cx="42863" cy="42863"/>
              </a:xfrm>
              <a:prstGeom prst="ellipse">
                <a:avLst/>
              </a:prstGeom>
              <a:solidFill>
                <a:srgbClr val="5A5858"/>
              </a:solidFill>
              <a:ln w="9525">
                <a:solidFill>
                  <a:srgbClr val="000000"/>
                </a:solidFill>
                <a:round/>
                <a:headEnd/>
                <a:tailEnd/>
              </a:ln>
            </p:spPr>
            <p:txBody>
              <a:bodyPr/>
              <a:lstStyle/>
              <a:p>
                <a:endParaRPr lang="zh-CN" altLang="en-US">
                  <a:solidFill>
                    <a:srgbClr val="000000"/>
                  </a:solidFill>
                </a:endParaRPr>
              </a:p>
            </p:txBody>
          </p:sp>
          <p:sp>
            <p:nvSpPr>
              <p:cNvPr id="152" name="Freeform 509"/>
              <p:cNvSpPr>
                <a:spLocks/>
              </p:cNvSpPr>
              <p:nvPr/>
            </p:nvSpPr>
            <p:spPr bwMode="auto">
              <a:xfrm>
                <a:off x="1430338" y="4229101"/>
                <a:ext cx="15875" cy="30163"/>
              </a:xfrm>
              <a:custGeom>
                <a:avLst/>
                <a:gdLst>
                  <a:gd name="T0" fmla="*/ 2147483646 w 10"/>
                  <a:gd name="T1" fmla="*/ 2147483646 h 19"/>
                  <a:gd name="T2" fmla="*/ 2147483646 w 10"/>
                  <a:gd name="T3" fmla="*/ 2147483646 h 19"/>
                  <a:gd name="T4" fmla="*/ 0 w 10"/>
                  <a:gd name="T5" fmla="*/ 2147483646 h 19"/>
                  <a:gd name="T6" fmla="*/ 2147483646 w 10"/>
                  <a:gd name="T7" fmla="*/ 0 h 19"/>
                  <a:gd name="T8" fmla="*/ 2147483646 w 10"/>
                  <a:gd name="T9" fmla="*/ 2147483646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 h="19">
                    <a:moveTo>
                      <a:pt x="10" y="19"/>
                    </a:moveTo>
                    <a:cubicBezTo>
                      <a:pt x="7" y="19"/>
                      <a:pt x="7" y="19"/>
                      <a:pt x="7" y="19"/>
                    </a:cubicBezTo>
                    <a:cubicBezTo>
                      <a:pt x="7" y="13"/>
                      <a:pt x="5" y="6"/>
                      <a:pt x="0" y="2"/>
                    </a:cubicBezTo>
                    <a:cubicBezTo>
                      <a:pt x="2" y="0"/>
                      <a:pt x="2" y="0"/>
                      <a:pt x="2" y="0"/>
                    </a:cubicBezTo>
                    <a:cubicBezTo>
                      <a:pt x="7" y="5"/>
                      <a:pt x="10" y="12"/>
                      <a:pt x="10" y="19"/>
                    </a:cubicBezTo>
                    <a:close/>
                  </a:path>
                </a:pathLst>
              </a:custGeom>
              <a:solidFill>
                <a:srgbClr val="5A5858"/>
              </a:solidFill>
              <a:ln w="9525">
                <a:solidFill>
                  <a:srgbClr val="000000"/>
                </a:solidFill>
                <a:round/>
                <a:headEnd/>
                <a:tailEnd/>
              </a:ln>
            </p:spPr>
            <p:txBody>
              <a:bodyPr/>
              <a:lstStyle/>
              <a:p>
                <a:endParaRPr lang="zh-CN" altLang="en-US"/>
              </a:p>
            </p:txBody>
          </p:sp>
          <p:sp>
            <p:nvSpPr>
              <p:cNvPr id="153" name="Freeform 510"/>
              <p:cNvSpPr>
                <a:spLocks/>
              </p:cNvSpPr>
              <p:nvPr/>
            </p:nvSpPr>
            <p:spPr bwMode="auto">
              <a:xfrm>
                <a:off x="1414463" y="4217989"/>
                <a:ext cx="12700" cy="9525"/>
              </a:xfrm>
              <a:custGeom>
                <a:avLst/>
                <a:gdLst>
                  <a:gd name="T0" fmla="*/ 2147483646 w 8"/>
                  <a:gd name="T1" fmla="*/ 2147483646 h 6"/>
                  <a:gd name="T2" fmla="*/ 0 w 8"/>
                  <a:gd name="T3" fmla="*/ 2147483646 h 6"/>
                  <a:gd name="T4" fmla="*/ 2147483646 w 8"/>
                  <a:gd name="T5" fmla="*/ 0 h 6"/>
                  <a:gd name="T6" fmla="*/ 2147483646 w 8"/>
                  <a:gd name="T7" fmla="*/ 2147483646 h 6"/>
                  <a:gd name="T8" fmla="*/ 2147483646 w 8"/>
                  <a:gd name="T9" fmla="*/ 2147483646 h 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 h="6">
                    <a:moveTo>
                      <a:pt x="6" y="6"/>
                    </a:moveTo>
                    <a:cubicBezTo>
                      <a:pt x="4" y="4"/>
                      <a:pt x="2" y="3"/>
                      <a:pt x="0" y="3"/>
                    </a:cubicBezTo>
                    <a:cubicBezTo>
                      <a:pt x="1" y="0"/>
                      <a:pt x="1" y="0"/>
                      <a:pt x="1" y="0"/>
                    </a:cubicBezTo>
                    <a:cubicBezTo>
                      <a:pt x="3" y="1"/>
                      <a:pt x="6" y="2"/>
                      <a:pt x="8" y="3"/>
                    </a:cubicBezTo>
                    <a:lnTo>
                      <a:pt x="6" y="6"/>
                    </a:lnTo>
                    <a:close/>
                  </a:path>
                </a:pathLst>
              </a:custGeom>
              <a:solidFill>
                <a:srgbClr val="5A5858"/>
              </a:solidFill>
              <a:ln w="9525">
                <a:solidFill>
                  <a:srgbClr val="000000"/>
                </a:solidFill>
                <a:round/>
                <a:headEnd/>
                <a:tailEnd/>
              </a:ln>
            </p:spPr>
            <p:txBody>
              <a:bodyPr/>
              <a:lstStyle/>
              <a:p>
                <a:endParaRPr lang="zh-CN" altLang="en-US"/>
              </a:p>
            </p:txBody>
          </p:sp>
          <p:sp>
            <p:nvSpPr>
              <p:cNvPr id="154" name="Freeform 511"/>
              <p:cNvSpPr>
                <a:spLocks/>
              </p:cNvSpPr>
              <p:nvPr/>
            </p:nvSpPr>
            <p:spPr bwMode="auto">
              <a:xfrm>
                <a:off x="1379538" y="4214814"/>
                <a:ext cx="26988" cy="12700"/>
              </a:xfrm>
              <a:custGeom>
                <a:avLst/>
                <a:gdLst>
                  <a:gd name="T0" fmla="*/ 2147483646 w 18"/>
                  <a:gd name="T1" fmla="*/ 2147483646 h 8"/>
                  <a:gd name="T2" fmla="*/ 0 w 18"/>
                  <a:gd name="T3" fmla="*/ 2147483646 h 8"/>
                  <a:gd name="T4" fmla="*/ 2147483646 w 18"/>
                  <a:gd name="T5" fmla="*/ 2147483646 h 8"/>
                  <a:gd name="T6" fmla="*/ 2147483646 w 18"/>
                  <a:gd name="T7" fmla="*/ 2147483646 h 8"/>
                  <a:gd name="T8" fmla="*/ 2147483646 w 18"/>
                  <a:gd name="T9" fmla="*/ 2147483646 h 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 h="8">
                    <a:moveTo>
                      <a:pt x="2" y="8"/>
                    </a:moveTo>
                    <a:cubicBezTo>
                      <a:pt x="0" y="5"/>
                      <a:pt x="0" y="5"/>
                      <a:pt x="0" y="5"/>
                    </a:cubicBezTo>
                    <a:cubicBezTo>
                      <a:pt x="5" y="2"/>
                      <a:pt x="12" y="0"/>
                      <a:pt x="18" y="1"/>
                    </a:cubicBezTo>
                    <a:cubicBezTo>
                      <a:pt x="18" y="4"/>
                      <a:pt x="18" y="4"/>
                      <a:pt x="18" y="4"/>
                    </a:cubicBezTo>
                    <a:cubicBezTo>
                      <a:pt x="12" y="3"/>
                      <a:pt x="6" y="4"/>
                      <a:pt x="2" y="8"/>
                    </a:cubicBezTo>
                    <a:close/>
                  </a:path>
                </a:pathLst>
              </a:custGeom>
              <a:solidFill>
                <a:srgbClr val="5A5858"/>
              </a:solidFill>
              <a:ln w="9525">
                <a:solidFill>
                  <a:srgbClr val="000000"/>
                </a:solidFill>
                <a:round/>
                <a:headEnd/>
                <a:tailEnd/>
              </a:ln>
            </p:spPr>
            <p:txBody>
              <a:bodyPr/>
              <a:lstStyle/>
              <a:p>
                <a:endParaRPr lang="zh-CN" altLang="en-US"/>
              </a:p>
            </p:txBody>
          </p:sp>
          <p:sp>
            <p:nvSpPr>
              <p:cNvPr id="155" name="Freeform 512"/>
              <p:cNvSpPr>
                <a:spLocks/>
              </p:cNvSpPr>
              <p:nvPr/>
            </p:nvSpPr>
            <p:spPr bwMode="auto">
              <a:xfrm>
                <a:off x="1360488" y="4227514"/>
                <a:ext cx="15875" cy="31750"/>
              </a:xfrm>
              <a:custGeom>
                <a:avLst/>
                <a:gdLst>
                  <a:gd name="T0" fmla="*/ 2147483646 w 10"/>
                  <a:gd name="T1" fmla="*/ 2147483646 h 20"/>
                  <a:gd name="T2" fmla="*/ 0 w 10"/>
                  <a:gd name="T3" fmla="*/ 2147483646 h 20"/>
                  <a:gd name="T4" fmla="*/ 2147483646 w 10"/>
                  <a:gd name="T5" fmla="*/ 0 h 20"/>
                  <a:gd name="T6" fmla="*/ 2147483646 w 10"/>
                  <a:gd name="T7" fmla="*/ 2147483646 h 20"/>
                  <a:gd name="T8" fmla="*/ 2147483646 w 10"/>
                  <a:gd name="T9" fmla="*/ 2147483646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 h="20">
                    <a:moveTo>
                      <a:pt x="3" y="20"/>
                    </a:moveTo>
                    <a:cubicBezTo>
                      <a:pt x="0" y="20"/>
                      <a:pt x="0" y="20"/>
                      <a:pt x="0" y="20"/>
                    </a:cubicBezTo>
                    <a:cubicBezTo>
                      <a:pt x="0" y="13"/>
                      <a:pt x="3" y="6"/>
                      <a:pt x="8" y="0"/>
                    </a:cubicBezTo>
                    <a:cubicBezTo>
                      <a:pt x="10" y="3"/>
                      <a:pt x="10" y="3"/>
                      <a:pt x="10" y="3"/>
                    </a:cubicBezTo>
                    <a:cubicBezTo>
                      <a:pt x="5" y="7"/>
                      <a:pt x="3" y="14"/>
                      <a:pt x="3" y="20"/>
                    </a:cubicBezTo>
                    <a:close/>
                  </a:path>
                </a:pathLst>
              </a:custGeom>
              <a:solidFill>
                <a:srgbClr val="5A5858"/>
              </a:solidFill>
              <a:ln w="9525">
                <a:solidFill>
                  <a:srgbClr val="000000"/>
                </a:solidFill>
                <a:round/>
                <a:headEnd/>
                <a:tailEnd/>
              </a:ln>
            </p:spPr>
            <p:txBody>
              <a:bodyPr/>
              <a:lstStyle/>
              <a:p>
                <a:endParaRPr lang="zh-CN" altLang="en-US"/>
              </a:p>
            </p:txBody>
          </p:sp>
          <p:sp>
            <p:nvSpPr>
              <p:cNvPr id="156" name="Freeform 513"/>
              <p:cNvSpPr>
                <a:spLocks/>
              </p:cNvSpPr>
              <p:nvPr/>
            </p:nvSpPr>
            <p:spPr bwMode="auto">
              <a:xfrm>
                <a:off x="1385888" y="4259264"/>
                <a:ext cx="19050" cy="38100"/>
              </a:xfrm>
              <a:custGeom>
                <a:avLst/>
                <a:gdLst>
                  <a:gd name="T0" fmla="*/ 2147483646 w 13"/>
                  <a:gd name="T1" fmla="*/ 2147483646 h 25"/>
                  <a:gd name="T2" fmla="*/ 0 w 13"/>
                  <a:gd name="T3" fmla="*/ 2147483646 h 25"/>
                  <a:gd name="T4" fmla="*/ 2147483646 w 13"/>
                  <a:gd name="T5" fmla="*/ 0 h 25"/>
                  <a:gd name="T6" fmla="*/ 2147483646 w 13"/>
                  <a:gd name="T7" fmla="*/ 0 h 25"/>
                  <a:gd name="T8" fmla="*/ 2147483646 w 13"/>
                  <a:gd name="T9" fmla="*/ 2147483646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 h="25">
                    <a:moveTo>
                      <a:pt x="2" y="25"/>
                    </a:moveTo>
                    <a:cubicBezTo>
                      <a:pt x="0" y="23"/>
                      <a:pt x="0" y="23"/>
                      <a:pt x="0" y="23"/>
                    </a:cubicBezTo>
                    <a:cubicBezTo>
                      <a:pt x="7" y="17"/>
                      <a:pt x="10" y="9"/>
                      <a:pt x="10" y="0"/>
                    </a:cubicBezTo>
                    <a:cubicBezTo>
                      <a:pt x="13" y="0"/>
                      <a:pt x="13" y="0"/>
                      <a:pt x="13" y="0"/>
                    </a:cubicBezTo>
                    <a:cubicBezTo>
                      <a:pt x="13" y="10"/>
                      <a:pt x="9" y="19"/>
                      <a:pt x="2" y="25"/>
                    </a:cubicBezTo>
                    <a:close/>
                  </a:path>
                </a:pathLst>
              </a:custGeom>
              <a:solidFill>
                <a:srgbClr val="5A5858"/>
              </a:solidFill>
              <a:ln w="9525">
                <a:solidFill>
                  <a:srgbClr val="000000"/>
                </a:solidFill>
                <a:round/>
                <a:headEnd/>
                <a:tailEnd/>
              </a:ln>
            </p:spPr>
            <p:txBody>
              <a:bodyPr/>
              <a:lstStyle/>
              <a:p>
                <a:endParaRPr lang="zh-CN" altLang="en-US"/>
              </a:p>
            </p:txBody>
          </p:sp>
          <p:sp>
            <p:nvSpPr>
              <p:cNvPr id="157" name="Freeform 514"/>
              <p:cNvSpPr>
                <a:spLocks/>
              </p:cNvSpPr>
              <p:nvPr/>
            </p:nvSpPr>
            <p:spPr bwMode="auto">
              <a:xfrm>
                <a:off x="1376363" y="4246564"/>
                <a:ext cx="39688" cy="53975"/>
              </a:xfrm>
              <a:custGeom>
                <a:avLst/>
                <a:gdLst>
                  <a:gd name="T0" fmla="*/ 2147483646 w 26"/>
                  <a:gd name="T1" fmla="*/ 2147483646 h 35"/>
                  <a:gd name="T2" fmla="*/ 2147483646 w 26"/>
                  <a:gd name="T3" fmla="*/ 2147483646 h 35"/>
                  <a:gd name="T4" fmla="*/ 2147483646 w 26"/>
                  <a:gd name="T5" fmla="*/ 2147483646 h 35"/>
                  <a:gd name="T6" fmla="*/ 2147483646 w 26"/>
                  <a:gd name="T7" fmla="*/ 2147483646 h 35"/>
                  <a:gd name="T8" fmla="*/ 2147483646 w 26"/>
                  <a:gd name="T9" fmla="*/ 2147483646 h 35"/>
                  <a:gd name="T10" fmla="*/ 2147483646 w 26"/>
                  <a:gd name="T11" fmla="*/ 2147483646 h 35"/>
                  <a:gd name="T12" fmla="*/ 0 w 26"/>
                  <a:gd name="T13" fmla="*/ 2147483646 h 35"/>
                  <a:gd name="T14" fmla="*/ 2147483646 w 26"/>
                  <a:gd name="T15" fmla="*/ 2147483646 h 35"/>
                  <a:gd name="T16" fmla="*/ 2147483646 w 26"/>
                  <a:gd name="T17" fmla="*/ 0 h 35"/>
                  <a:gd name="T18" fmla="*/ 2147483646 w 26"/>
                  <a:gd name="T19" fmla="*/ 2147483646 h 35"/>
                  <a:gd name="T20" fmla="*/ 2147483646 w 26"/>
                  <a:gd name="T21" fmla="*/ 2147483646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6" h="35">
                    <a:moveTo>
                      <a:pt x="16" y="35"/>
                    </a:moveTo>
                    <a:cubicBezTo>
                      <a:pt x="13" y="33"/>
                      <a:pt x="13" y="33"/>
                      <a:pt x="13" y="33"/>
                    </a:cubicBezTo>
                    <a:cubicBezTo>
                      <a:pt x="19" y="26"/>
                      <a:pt x="23" y="17"/>
                      <a:pt x="23" y="8"/>
                    </a:cubicBezTo>
                    <a:cubicBezTo>
                      <a:pt x="23" y="5"/>
                      <a:pt x="20" y="3"/>
                      <a:pt x="17" y="3"/>
                    </a:cubicBezTo>
                    <a:cubicBezTo>
                      <a:pt x="15" y="3"/>
                      <a:pt x="12" y="5"/>
                      <a:pt x="12" y="8"/>
                    </a:cubicBezTo>
                    <a:cubicBezTo>
                      <a:pt x="12" y="17"/>
                      <a:pt x="9" y="24"/>
                      <a:pt x="2" y="30"/>
                    </a:cubicBezTo>
                    <a:cubicBezTo>
                      <a:pt x="0" y="28"/>
                      <a:pt x="0" y="28"/>
                      <a:pt x="0" y="28"/>
                    </a:cubicBezTo>
                    <a:cubicBezTo>
                      <a:pt x="6" y="23"/>
                      <a:pt x="9" y="16"/>
                      <a:pt x="9" y="8"/>
                    </a:cubicBezTo>
                    <a:cubicBezTo>
                      <a:pt x="9" y="4"/>
                      <a:pt x="13" y="0"/>
                      <a:pt x="17" y="0"/>
                    </a:cubicBezTo>
                    <a:cubicBezTo>
                      <a:pt x="22" y="0"/>
                      <a:pt x="26" y="4"/>
                      <a:pt x="26" y="8"/>
                    </a:cubicBezTo>
                    <a:cubicBezTo>
                      <a:pt x="26" y="18"/>
                      <a:pt x="22" y="28"/>
                      <a:pt x="16" y="35"/>
                    </a:cubicBezTo>
                    <a:close/>
                  </a:path>
                </a:pathLst>
              </a:custGeom>
              <a:solidFill>
                <a:srgbClr val="5A5858"/>
              </a:solidFill>
              <a:ln w="9525">
                <a:solidFill>
                  <a:srgbClr val="000000"/>
                </a:solidFill>
                <a:round/>
                <a:headEnd/>
                <a:tailEnd/>
              </a:ln>
            </p:spPr>
            <p:txBody>
              <a:bodyPr/>
              <a:lstStyle/>
              <a:p>
                <a:endParaRPr lang="zh-CN" altLang="en-US"/>
              </a:p>
            </p:txBody>
          </p:sp>
          <p:sp>
            <p:nvSpPr>
              <p:cNvPr id="158" name="Freeform 515"/>
              <p:cNvSpPr>
                <a:spLocks/>
              </p:cNvSpPr>
              <p:nvPr/>
            </p:nvSpPr>
            <p:spPr bwMode="auto">
              <a:xfrm>
                <a:off x="1409701" y="4273551"/>
                <a:ext cx="15875" cy="26988"/>
              </a:xfrm>
              <a:custGeom>
                <a:avLst/>
                <a:gdLst>
                  <a:gd name="T0" fmla="*/ 2147483646 w 10"/>
                  <a:gd name="T1" fmla="*/ 2147483646 h 18"/>
                  <a:gd name="T2" fmla="*/ 0 w 10"/>
                  <a:gd name="T3" fmla="*/ 2147483646 h 18"/>
                  <a:gd name="T4" fmla="*/ 2147483646 w 10"/>
                  <a:gd name="T5" fmla="*/ 0 h 18"/>
                  <a:gd name="T6" fmla="*/ 2147483646 w 10"/>
                  <a:gd name="T7" fmla="*/ 0 h 18"/>
                  <a:gd name="T8" fmla="*/ 2147483646 w 10"/>
                  <a:gd name="T9" fmla="*/ 2147483646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 h="18">
                    <a:moveTo>
                      <a:pt x="3" y="18"/>
                    </a:moveTo>
                    <a:cubicBezTo>
                      <a:pt x="0" y="16"/>
                      <a:pt x="0" y="16"/>
                      <a:pt x="0" y="16"/>
                    </a:cubicBezTo>
                    <a:cubicBezTo>
                      <a:pt x="3" y="11"/>
                      <a:pt x="5" y="5"/>
                      <a:pt x="7" y="0"/>
                    </a:cubicBezTo>
                    <a:cubicBezTo>
                      <a:pt x="10" y="0"/>
                      <a:pt x="10" y="0"/>
                      <a:pt x="10" y="0"/>
                    </a:cubicBezTo>
                    <a:cubicBezTo>
                      <a:pt x="8" y="6"/>
                      <a:pt x="6" y="12"/>
                      <a:pt x="3" y="18"/>
                    </a:cubicBezTo>
                    <a:close/>
                  </a:path>
                </a:pathLst>
              </a:custGeom>
              <a:solidFill>
                <a:srgbClr val="5A5858"/>
              </a:solidFill>
              <a:ln w="9525">
                <a:solidFill>
                  <a:srgbClr val="000000"/>
                </a:solidFill>
                <a:round/>
                <a:headEnd/>
                <a:tailEnd/>
              </a:ln>
            </p:spPr>
            <p:txBody>
              <a:bodyPr/>
              <a:lstStyle/>
              <a:p>
                <a:endParaRPr lang="zh-CN" altLang="en-US"/>
              </a:p>
            </p:txBody>
          </p:sp>
          <p:sp>
            <p:nvSpPr>
              <p:cNvPr id="159" name="Freeform 516"/>
              <p:cNvSpPr>
                <a:spLocks/>
              </p:cNvSpPr>
              <p:nvPr/>
            </p:nvSpPr>
            <p:spPr bwMode="auto">
              <a:xfrm>
                <a:off x="1419226" y="4246564"/>
                <a:ext cx="6350" cy="19050"/>
              </a:xfrm>
              <a:custGeom>
                <a:avLst/>
                <a:gdLst>
                  <a:gd name="T0" fmla="*/ 2147483646 w 4"/>
                  <a:gd name="T1" fmla="*/ 2147483646 h 12"/>
                  <a:gd name="T2" fmla="*/ 2147483646 w 4"/>
                  <a:gd name="T3" fmla="*/ 2147483646 h 12"/>
                  <a:gd name="T4" fmla="*/ 2147483646 w 4"/>
                  <a:gd name="T5" fmla="*/ 2147483646 h 12"/>
                  <a:gd name="T6" fmla="*/ 0 w 4"/>
                  <a:gd name="T7" fmla="*/ 2147483646 h 12"/>
                  <a:gd name="T8" fmla="*/ 2147483646 w 4"/>
                  <a:gd name="T9" fmla="*/ 0 h 12"/>
                  <a:gd name="T10" fmla="*/ 2147483646 w 4"/>
                  <a:gd name="T11" fmla="*/ 2147483646 h 12"/>
                  <a:gd name="T12" fmla="*/ 2147483646 w 4"/>
                  <a:gd name="T13" fmla="*/ 2147483646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 h="12">
                    <a:moveTo>
                      <a:pt x="4" y="12"/>
                    </a:moveTo>
                    <a:cubicBezTo>
                      <a:pt x="1" y="12"/>
                      <a:pt x="1" y="12"/>
                      <a:pt x="1" y="12"/>
                    </a:cubicBezTo>
                    <a:cubicBezTo>
                      <a:pt x="1" y="10"/>
                      <a:pt x="1" y="9"/>
                      <a:pt x="1" y="8"/>
                    </a:cubicBezTo>
                    <a:cubicBezTo>
                      <a:pt x="1" y="6"/>
                      <a:pt x="1" y="4"/>
                      <a:pt x="0" y="2"/>
                    </a:cubicBezTo>
                    <a:cubicBezTo>
                      <a:pt x="2" y="0"/>
                      <a:pt x="2" y="0"/>
                      <a:pt x="2" y="0"/>
                    </a:cubicBezTo>
                    <a:cubicBezTo>
                      <a:pt x="4" y="3"/>
                      <a:pt x="4" y="5"/>
                      <a:pt x="4" y="8"/>
                    </a:cubicBezTo>
                    <a:cubicBezTo>
                      <a:pt x="4" y="9"/>
                      <a:pt x="4" y="11"/>
                      <a:pt x="4" y="12"/>
                    </a:cubicBezTo>
                    <a:close/>
                  </a:path>
                </a:pathLst>
              </a:custGeom>
              <a:solidFill>
                <a:srgbClr val="5A5858"/>
              </a:solidFill>
              <a:ln w="9525">
                <a:solidFill>
                  <a:srgbClr val="000000"/>
                </a:solidFill>
                <a:round/>
                <a:headEnd/>
                <a:tailEnd/>
              </a:ln>
            </p:spPr>
            <p:txBody>
              <a:bodyPr/>
              <a:lstStyle/>
              <a:p>
                <a:endParaRPr lang="zh-CN" altLang="en-US"/>
              </a:p>
            </p:txBody>
          </p:sp>
          <p:sp>
            <p:nvSpPr>
              <p:cNvPr id="160" name="Freeform 517"/>
              <p:cNvSpPr>
                <a:spLocks/>
              </p:cNvSpPr>
              <p:nvPr/>
            </p:nvSpPr>
            <p:spPr bwMode="auto">
              <a:xfrm>
                <a:off x="1395413" y="4233864"/>
                <a:ext cx="23813" cy="12700"/>
              </a:xfrm>
              <a:custGeom>
                <a:avLst/>
                <a:gdLst>
                  <a:gd name="T0" fmla="*/ 2147483646 w 15"/>
                  <a:gd name="T1" fmla="*/ 2147483646 h 8"/>
                  <a:gd name="T2" fmla="*/ 2147483646 w 15"/>
                  <a:gd name="T3" fmla="*/ 2147483646 h 8"/>
                  <a:gd name="T4" fmla="*/ 0 w 15"/>
                  <a:gd name="T5" fmla="*/ 2147483646 h 8"/>
                  <a:gd name="T6" fmla="*/ 2147483646 w 15"/>
                  <a:gd name="T7" fmla="*/ 2147483646 h 8"/>
                  <a:gd name="T8" fmla="*/ 2147483646 w 15"/>
                  <a:gd name="T9" fmla="*/ 2147483646 h 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8">
                    <a:moveTo>
                      <a:pt x="13" y="8"/>
                    </a:moveTo>
                    <a:cubicBezTo>
                      <a:pt x="10" y="5"/>
                      <a:pt x="5" y="4"/>
                      <a:pt x="1" y="5"/>
                    </a:cubicBezTo>
                    <a:cubicBezTo>
                      <a:pt x="0" y="2"/>
                      <a:pt x="0" y="2"/>
                      <a:pt x="0" y="2"/>
                    </a:cubicBezTo>
                    <a:cubicBezTo>
                      <a:pt x="5" y="0"/>
                      <a:pt x="11" y="2"/>
                      <a:pt x="15" y="5"/>
                    </a:cubicBezTo>
                    <a:lnTo>
                      <a:pt x="13" y="8"/>
                    </a:lnTo>
                    <a:close/>
                  </a:path>
                </a:pathLst>
              </a:custGeom>
              <a:solidFill>
                <a:srgbClr val="5A5858"/>
              </a:solidFill>
              <a:ln w="9525">
                <a:solidFill>
                  <a:srgbClr val="000000"/>
                </a:solidFill>
                <a:round/>
                <a:headEnd/>
                <a:tailEnd/>
              </a:ln>
            </p:spPr>
            <p:txBody>
              <a:bodyPr/>
              <a:lstStyle/>
              <a:p>
                <a:endParaRPr lang="zh-CN" altLang="en-US"/>
              </a:p>
            </p:txBody>
          </p:sp>
          <p:sp>
            <p:nvSpPr>
              <p:cNvPr id="161" name="Freeform 518"/>
              <p:cNvSpPr>
                <a:spLocks/>
              </p:cNvSpPr>
              <p:nvPr/>
            </p:nvSpPr>
            <p:spPr bwMode="auto">
              <a:xfrm>
                <a:off x="1370013" y="4240214"/>
                <a:ext cx="22225" cy="44450"/>
              </a:xfrm>
              <a:custGeom>
                <a:avLst/>
                <a:gdLst>
                  <a:gd name="T0" fmla="*/ 2147483646 w 15"/>
                  <a:gd name="T1" fmla="*/ 2147483646 h 29"/>
                  <a:gd name="T2" fmla="*/ 0 w 15"/>
                  <a:gd name="T3" fmla="*/ 2147483646 h 29"/>
                  <a:gd name="T4" fmla="*/ 2147483646 w 15"/>
                  <a:gd name="T5" fmla="*/ 2147483646 h 29"/>
                  <a:gd name="T6" fmla="*/ 2147483646 w 15"/>
                  <a:gd name="T7" fmla="*/ 0 h 29"/>
                  <a:gd name="T8" fmla="*/ 2147483646 w 15"/>
                  <a:gd name="T9" fmla="*/ 2147483646 h 29"/>
                  <a:gd name="T10" fmla="*/ 2147483646 w 15"/>
                  <a:gd name="T11" fmla="*/ 2147483646 h 29"/>
                  <a:gd name="T12" fmla="*/ 2147483646 w 15"/>
                  <a:gd name="T13" fmla="*/ 2147483646 h 2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 h="29">
                    <a:moveTo>
                      <a:pt x="1" y="29"/>
                    </a:moveTo>
                    <a:cubicBezTo>
                      <a:pt x="0" y="27"/>
                      <a:pt x="0" y="27"/>
                      <a:pt x="0" y="27"/>
                    </a:cubicBezTo>
                    <a:cubicBezTo>
                      <a:pt x="4" y="23"/>
                      <a:pt x="7" y="18"/>
                      <a:pt x="7" y="12"/>
                    </a:cubicBezTo>
                    <a:cubicBezTo>
                      <a:pt x="7" y="7"/>
                      <a:pt x="9" y="3"/>
                      <a:pt x="13" y="0"/>
                    </a:cubicBezTo>
                    <a:cubicBezTo>
                      <a:pt x="15" y="2"/>
                      <a:pt x="15" y="2"/>
                      <a:pt x="15" y="2"/>
                    </a:cubicBezTo>
                    <a:cubicBezTo>
                      <a:pt x="12" y="4"/>
                      <a:pt x="10" y="8"/>
                      <a:pt x="10" y="12"/>
                    </a:cubicBezTo>
                    <a:cubicBezTo>
                      <a:pt x="10" y="19"/>
                      <a:pt x="7" y="25"/>
                      <a:pt x="1" y="29"/>
                    </a:cubicBezTo>
                    <a:close/>
                  </a:path>
                </a:pathLst>
              </a:custGeom>
              <a:solidFill>
                <a:srgbClr val="5A5858"/>
              </a:solidFill>
              <a:ln w="9525">
                <a:solidFill>
                  <a:srgbClr val="000000"/>
                </a:solidFill>
                <a:round/>
                <a:headEnd/>
                <a:tailEnd/>
              </a:ln>
            </p:spPr>
            <p:txBody>
              <a:bodyPr/>
              <a:lstStyle/>
              <a:p>
                <a:endParaRPr lang="zh-CN" altLang="en-US"/>
              </a:p>
            </p:txBody>
          </p:sp>
          <p:sp>
            <p:nvSpPr>
              <p:cNvPr id="162" name="Freeform 519"/>
              <p:cNvSpPr>
                <a:spLocks/>
              </p:cNvSpPr>
              <p:nvPr/>
            </p:nvSpPr>
            <p:spPr bwMode="auto">
              <a:xfrm>
                <a:off x="1401763" y="4225926"/>
                <a:ext cx="34925" cy="66675"/>
              </a:xfrm>
              <a:custGeom>
                <a:avLst/>
                <a:gdLst>
                  <a:gd name="T0" fmla="*/ 2147483646 w 22"/>
                  <a:gd name="T1" fmla="*/ 2147483646 h 43"/>
                  <a:gd name="T2" fmla="*/ 2147483646 w 22"/>
                  <a:gd name="T3" fmla="*/ 2147483646 h 43"/>
                  <a:gd name="T4" fmla="*/ 2147483646 w 22"/>
                  <a:gd name="T5" fmla="*/ 2147483646 h 43"/>
                  <a:gd name="T6" fmla="*/ 2147483646 w 22"/>
                  <a:gd name="T7" fmla="*/ 2147483646 h 43"/>
                  <a:gd name="T8" fmla="*/ 0 w 22"/>
                  <a:gd name="T9" fmla="*/ 2147483646 h 43"/>
                  <a:gd name="T10" fmla="*/ 0 w 22"/>
                  <a:gd name="T11" fmla="*/ 0 h 43"/>
                  <a:gd name="T12" fmla="*/ 2147483646 w 22"/>
                  <a:gd name="T13" fmla="*/ 2147483646 h 43"/>
                  <a:gd name="T14" fmla="*/ 2147483646 w 22"/>
                  <a:gd name="T15" fmla="*/ 2147483646 h 4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2" h="43">
                    <a:moveTo>
                      <a:pt x="18" y="43"/>
                    </a:moveTo>
                    <a:cubicBezTo>
                      <a:pt x="15" y="41"/>
                      <a:pt x="15" y="41"/>
                      <a:pt x="15" y="41"/>
                    </a:cubicBezTo>
                    <a:cubicBezTo>
                      <a:pt x="18" y="35"/>
                      <a:pt x="19" y="28"/>
                      <a:pt x="19" y="21"/>
                    </a:cubicBezTo>
                    <a:cubicBezTo>
                      <a:pt x="19" y="16"/>
                      <a:pt x="17" y="12"/>
                      <a:pt x="14" y="8"/>
                    </a:cubicBezTo>
                    <a:cubicBezTo>
                      <a:pt x="10" y="5"/>
                      <a:pt x="5" y="3"/>
                      <a:pt x="0" y="3"/>
                    </a:cubicBezTo>
                    <a:cubicBezTo>
                      <a:pt x="0" y="0"/>
                      <a:pt x="0" y="0"/>
                      <a:pt x="0" y="0"/>
                    </a:cubicBezTo>
                    <a:cubicBezTo>
                      <a:pt x="12" y="0"/>
                      <a:pt x="22" y="9"/>
                      <a:pt x="22" y="21"/>
                    </a:cubicBezTo>
                    <a:cubicBezTo>
                      <a:pt x="22" y="29"/>
                      <a:pt x="21" y="36"/>
                      <a:pt x="18" y="43"/>
                    </a:cubicBezTo>
                    <a:close/>
                  </a:path>
                </a:pathLst>
              </a:custGeom>
              <a:solidFill>
                <a:srgbClr val="5A5858"/>
              </a:solidFill>
              <a:ln w="9525">
                <a:solidFill>
                  <a:srgbClr val="000000"/>
                </a:solidFill>
                <a:round/>
                <a:headEnd/>
                <a:tailEnd/>
              </a:ln>
            </p:spPr>
            <p:txBody>
              <a:bodyPr/>
              <a:lstStyle/>
              <a:p>
                <a:endParaRPr lang="zh-CN" altLang="en-US"/>
              </a:p>
            </p:txBody>
          </p:sp>
          <p:sp>
            <p:nvSpPr>
              <p:cNvPr id="163" name="Freeform 520"/>
              <p:cNvSpPr>
                <a:spLocks/>
              </p:cNvSpPr>
              <p:nvPr/>
            </p:nvSpPr>
            <p:spPr bwMode="auto">
              <a:xfrm>
                <a:off x="1379538" y="4225926"/>
                <a:ext cx="17463" cy="12700"/>
              </a:xfrm>
              <a:custGeom>
                <a:avLst/>
                <a:gdLst>
                  <a:gd name="T0" fmla="*/ 2147483646 w 12"/>
                  <a:gd name="T1" fmla="*/ 2147483646 h 8"/>
                  <a:gd name="T2" fmla="*/ 0 w 12"/>
                  <a:gd name="T3" fmla="*/ 2147483646 h 8"/>
                  <a:gd name="T4" fmla="*/ 2147483646 w 12"/>
                  <a:gd name="T5" fmla="*/ 0 h 8"/>
                  <a:gd name="T6" fmla="*/ 2147483646 w 12"/>
                  <a:gd name="T7" fmla="*/ 2147483646 h 8"/>
                  <a:gd name="T8" fmla="*/ 2147483646 w 12"/>
                  <a:gd name="T9" fmla="*/ 2147483646 h 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 h="8">
                    <a:moveTo>
                      <a:pt x="2" y="8"/>
                    </a:moveTo>
                    <a:cubicBezTo>
                      <a:pt x="0" y="6"/>
                      <a:pt x="0" y="6"/>
                      <a:pt x="0" y="6"/>
                    </a:cubicBezTo>
                    <a:cubicBezTo>
                      <a:pt x="3" y="3"/>
                      <a:pt x="7" y="1"/>
                      <a:pt x="11" y="0"/>
                    </a:cubicBezTo>
                    <a:cubicBezTo>
                      <a:pt x="12" y="3"/>
                      <a:pt x="12" y="3"/>
                      <a:pt x="12" y="3"/>
                    </a:cubicBezTo>
                    <a:cubicBezTo>
                      <a:pt x="8" y="4"/>
                      <a:pt x="5" y="5"/>
                      <a:pt x="2" y="8"/>
                    </a:cubicBezTo>
                    <a:close/>
                  </a:path>
                </a:pathLst>
              </a:custGeom>
              <a:solidFill>
                <a:srgbClr val="5A5858"/>
              </a:solidFill>
              <a:ln w="9525">
                <a:solidFill>
                  <a:srgbClr val="000000"/>
                </a:solidFill>
                <a:round/>
                <a:headEnd/>
                <a:tailEnd/>
              </a:ln>
            </p:spPr>
            <p:txBody>
              <a:bodyPr/>
              <a:lstStyle/>
              <a:p>
                <a:endParaRPr lang="zh-CN" altLang="en-US"/>
              </a:p>
            </p:txBody>
          </p:sp>
          <p:sp>
            <p:nvSpPr>
              <p:cNvPr id="164" name="Freeform 521"/>
              <p:cNvSpPr>
                <a:spLocks/>
              </p:cNvSpPr>
              <p:nvPr/>
            </p:nvSpPr>
            <p:spPr bwMode="auto">
              <a:xfrm>
                <a:off x="1363663" y="4243389"/>
                <a:ext cx="14288" cy="33338"/>
              </a:xfrm>
              <a:custGeom>
                <a:avLst/>
                <a:gdLst>
                  <a:gd name="T0" fmla="*/ 2147483646 w 9"/>
                  <a:gd name="T1" fmla="*/ 2147483646 h 21"/>
                  <a:gd name="T2" fmla="*/ 0 w 9"/>
                  <a:gd name="T3" fmla="*/ 2147483646 h 21"/>
                  <a:gd name="T4" fmla="*/ 2147483646 w 9"/>
                  <a:gd name="T5" fmla="*/ 2147483646 h 21"/>
                  <a:gd name="T6" fmla="*/ 2147483646 w 9"/>
                  <a:gd name="T7" fmla="*/ 0 h 21"/>
                  <a:gd name="T8" fmla="*/ 2147483646 w 9"/>
                  <a:gd name="T9" fmla="*/ 2147483646 h 21"/>
                  <a:gd name="T10" fmla="*/ 2147483646 w 9"/>
                  <a:gd name="T11" fmla="*/ 2147483646 h 21"/>
                  <a:gd name="T12" fmla="*/ 2147483646 w 9"/>
                  <a:gd name="T13" fmla="*/ 2147483646 h 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 h="21">
                    <a:moveTo>
                      <a:pt x="2" y="21"/>
                    </a:moveTo>
                    <a:cubicBezTo>
                      <a:pt x="0" y="19"/>
                      <a:pt x="0" y="19"/>
                      <a:pt x="0" y="19"/>
                    </a:cubicBezTo>
                    <a:cubicBezTo>
                      <a:pt x="3" y="17"/>
                      <a:pt x="4" y="13"/>
                      <a:pt x="4" y="10"/>
                    </a:cubicBezTo>
                    <a:cubicBezTo>
                      <a:pt x="4" y="7"/>
                      <a:pt x="5" y="3"/>
                      <a:pt x="7" y="0"/>
                    </a:cubicBezTo>
                    <a:cubicBezTo>
                      <a:pt x="9" y="1"/>
                      <a:pt x="9" y="1"/>
                      <a:pt x="9" y="1"/>
                    </a:cubicBezTo>
                    <a:cubicBezTo>
                      <a:pt x="8" y="4"/>
                      <a:pt x="7" y="7"/>
                      <a:pt x="7" y="10"/>
                    </a:cubicBezTo>
                    <a:cubicBezTo>
                      <a:pt x="7" y="14"/>
                      <a:pt x="5" y="18"/>
                      <a:pt x="2" y="21"/>
                    </a:cubicBezTo>
                    <a:close/>
                  </a:path>
                </a:pathLst>
              </a:custGeom>
              <a:solidFill>
                <a:srgbClr val="5A5858"/>
              </a:solidFill>
              <a:ln w="9525">
                <a:solidFill>
                  <a:srgbClr val="000000"/>
                </a:solidFill>
                <a:round/>
                <a:headEnd/>
                <a:tailEnd/>
              </a:ln>
            </p:spPr>
            <p:txBody>
              <a:bodyPr/>
              <a:lstStyle/>
              <a:p>
                <a:endParaRPr lang="zh-CN" altLang="en-US"/>
              </a:p>
            </p:txBody>
          </p:sp>
        </p:grpSp>
        <p:grpSp>
          <p:nvGrpSpPr>
            <p:cNvPr id="86" name="组合 536"/>
            <p:cNvGrpSpPr>
              <a:grpSpLocks/>
            </p:cNvGrpSpPr>
            <p:nvPr/>
          </p:nvGrpSpPr>
          <p:grpSpPr bwMode="auto">
            <a:xfrm>
              <a:off x="3767136" y="4974444"/>
              <a:ext cx="581025" cy="753653"/>
              <a:chOff x="8832851" y="749300"/>
              <a:chExt cx="581025" cy="793750"/>
            </a:xfrm>
          </p:grpSpPr>
          <p:sp>
            <p:nvSpPr>
              <p:cNvPr id="87" name="Freeform 663"/>
              <p:cNvSpPr>
                <a:spLocks noEditPoints="1"/>
              </p:cNvSpPr>
              <p:nvPr/>
            </p:nvSpPr>
            <p:spPr bwMode="auto">
              <a:xfrm>
                <a:off x="8923338" y="749300"/>
                <a:ext cx="290513" cy="76200"/>
              </a:xfrm>
              <a:custGeom>
                <a:avLst/>
                <a:gdLst>
                  <a:gd name="T0" fmla="*/ 2147483646 w 187"/>
                  <a:gd name="T1" fmla="*/ 2147483646 h 49"/>
                  <a:gd name="T2" fmla="*/ 0 w 187"/>
                  <a:gd name="T3" fmla="*/ 2147483646 h 49"/>
                  <a:gd name="T4" fmla="*/ 2147483646 w 187"/>
                  <a:gd name="T5" fmla="*/ 0 h 49"/>
                  <a:gd name="T6" fmla="*/ 2147483646 w 187"/>
                  <a:gd name="T7" fmla="*/ 2147483646 h 49"/>
                  <a:gd name="T8" fmla="*/ 2147483646 w 187"/>
                  <a:gd name="T9" fmla="*/ 2147483646 h 49"/>
                  <a:gd name="T10" fmla="*/ 2147483646 w 187"/>
                  <a:gd name="T11" fmla="*/ 2147483646 h 49"/>
                  <a:gd name="T12" fmla="*/ 2147483646 w 187"/>
                  <a:gd name="T13" fmla="*/ 2147483646 h 49"/>
                  <a:gd name="T14" fmla="*/ 2147483646 w 187"/>
                  <a:gd name="T15" fmla="*/ 2147483646 h 49"/>
                  <a:gd name="T16" fmla="*/ 2147483646 w 187"/>
                  <a:gd name="T17" fmla="*/ 2147483646 h 49"/>
                  <a:gd name="T18" fmla="*/ 2147483646 w 187"/>
                  <a:gd name="T19" fmla="*/ 2147483646 h 4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7" h="49">
                    <a:moveTo>
                      <a:pt x="93" y="49"/>
                    </a:moveTo>
                    <a:cubicBezTo>
                      <a:pt x="61" y="49"/>
                      <a:pt x="0" y="44"/>
                      <a:pt x="0" y="25"/>
                    </a:cubicBezTo>
                    <a:cubicBezTo>
                      <a:pt x="0" y="5"/>
                      <a:pt x="61" y="0"/>
                      <a:pt x="93" y="0"/>
                    </a:cubicBezTo>
                    <a:cubicBezTo>
                      <a:pt x="126" y="0"/>
                      <a:pt x="187" y="5"/>
                      <a:pt x="187" y="25"/>
                    </a:cubicBezTo>
                    <a:cubicBezTo>
                      <a:pt x="187" y="44"/>
                      <a:pt x="126" y="49"/>
                      <a:pt x="93" y="49"/>
                    </a:cubicBezTo>
                    <a:close/>
                    <a:moveTo>
                      <a:pt x="93" y="8"/>
                    </a:moveTo>
                    <a:cubicBezTo>
                      <a:pt x="38" y="8"/>
                      <a:pt x="8" y="19"/>
                      <a:pt x="8" y="25"/>
                    </a:cubicBezTo>
                    <a:cubicBezTo>
                      <a:pt x="8" y="30"/>
                      <a:pt x="38" y="41"/>
                      <a:pt x="93" y="41"/>
                    </a:cubicBezTo>
                    <a:cubicBezTo>
                      <a:pt x="149" y="41"/>
                      <a:pt x="179" y="30"/>
                      <a:pt x="179" y="25"/>
                    </a:cubicBezTo>
                    <a:cubicBezTo>
                      <a:pt x="179" y="19"/>
                      <a:pt x="149" y="8"/>
                      <a:pt x="93" y="8"/>
                    </a:cubicBezTo>
                    <a:close/>
                  </a:path>
                </a:pathLst>
              </a:custGeom>
              <a:solidFill>
                <a:srgbClr val="5A5858"/>
              </a:solidFill>
              <a:ln w="9525">
                <a:solidFill>
                  <a:srgbClr val="000000"/>
                </a:solidFill>
                <a:round/>
                <a:headEnd/>
                <a:tailEnd/>
              </a:ln>
            </p:spPr>
            <p:txBody>
              <a:bodyPr/>
              <a:lstStyle/>
              <a:p>
                <a:endParaRPr lang="zh-CN" altLang="en-US"/>
              </a:p>
            </p:txBody>
          </p:sp>
          <p:sp>
            <p:nvSpPr>
              <p:cNvPr id="88" name="Freeform 664"/>
              <p:cNvSpPr>
                <a:spLocks noEditPoints="1"/>
              </p:cNvSpPr>
              <p:nvPr/>
            </p:nvSpPr>
            <p:spPr bwMode="auto">
              <a:xfrm>
                <a:off x="9018588" y="769938"/>
                <a:ext cx="100013" cy="26987"/>
              </a:xfrm>
              <a:custGeom>
                <a:avLst/>
                <a:gdLst>
                  <a:gd name="T0" fmla="*/ 2147483646 w 65"/>
                  <a:gd name="T1" fmla="*/ 2147483646 h 18"/>
                  <a:gd name="T2" fmla="*/ 0 w 65"/>
                  <a:gd name="T3" fmla="*/ 2147483646 h 18"/>
                  <a:gd name="T4" fmla="*/ 2147483646 w 65"/>
                  <a:gd name="T5" fmla="*/ 0 h 18"/>
                  <a:gd name="T6" fmla="*/ 2147483646 w 65"/>
                  <a:gd name="T7" fmla="*/ 2147483646 h 18"/>
                  <a:gd name="T8" fmla="*/ 2147483646 w 65"/>
                  <a:gd name="T9" fmla="*/ 2147483646 h 18"/>
                  <a:gd name="T10" fmla="*/ 2147483646 w 65"/>
                  <a:gd name="T11" fmla="*/ 2147483646 h 18"/>
                  <a:gd name="T12" fmla="*/ 2147483646 w 65"/>
                  <a:gd name="T13" fmla="*/ 2147483646 h 18"/>
                  <a:gd name="T14" fmla="*/ 2147483646 w 65"/>
                  <a:gd name="T15" fmla="*/ 2147483646 h 18"/>
                  <a:gd name="T16" fmla="*/ 2147483646 w 65"/>
                  <a:gd name="T17" fmla="*/ 2147483646 h 18"/>
                  <a:gd name="T18" fmla="*/ 2147483646 w 65"/>
                  <a:gd name="T19" fmla="*/ 2147483646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5" h="18">
                    <a:moveTo>
                      <a:pt x="32" y="18"/>
                    </a:moveTo>
                    <a:cubicBezTo>
                      <a:pt x="20" y="18"/>
                      <a:pt x="0" y="16"/>
                      <a:pt x="0" y="9"/>
                    </a:cubicBezTo>
                    <a:cubicBezTo>
                      <a:pt x="0" y="2"/>
                      <a:pt x="20" y="0"/>
                      <a:pt x="32" y="0"/>
                    </a:cubicBezTo>
                    <a:cubicBezTo>
                      <a:pt x="44" y="0"/>
                      <a:pt x="65" y="2"/>
                      <a:pt x="65" y="9"/>
                    </a:cubicBezTo>
                    <a:cubicBezTo>
                      <a:pt x="65" y="16"/>
                      <a:pt x="44" y="18"/>
                      <a:pt x="32" y="18"/>
                    </a:cubicBezTo>
                    <a:close/>
                    <a:moveTo>
                      <a:pt x="32" y="4"/>
                    </a:moveTo>
                    <a:cubicBezTo>
                      <a:pt x="15" y="4"/>
                      <a:pt x="5" y="7"/>
                      <a:pt x="4" y="9"/>
                    </a:cubicBezTo>
                    <a:cubicBezTo>
                      <a:pt x="5" y="11"/>
                      <a:pt x="15" y="14"/>
                      <a:pt x="32" y="14"/>
                    </a:cubicBezTo>
                    <a:cubicBezTo>
                      <a:pt x="50" y="14"/>
                      <a:pt x="60" y="11"/>
                      <a:pt x="61" y="9"/>
                    </a:cubicBezTo>
                    <a:cubicBezTo>
                      <a:pt x="60" y="7"/>
                      <a:pt x="50" y="4"/>
                      <a:pt x="32" y="4"/>
                    </a:cubicBezTo>
                    <a:close/>
                  </a:path>
                </a:pathLst>
              </a:custGeom>
              <a:solidFill>
                <a:srgbClr val="5A5858"/>
              </a:solidFill>
              <a:ln w="9525">
                <a:solidFill>
                  <a:srgbClr val="000000"/>
                </a:solidFill>
                <a:round/>
                <a:headEnd/>
                <a:tailEnd/>
              </a:ln>
            </p:spPr>
            <p:txBody>
              <a:bodyPr/>
              <a:lstStyle/>
              <a:p>
                <a:endParaRPr lang="zh-CN" altLang="en-US"/>
              </a:p>
            </p:txBody>
          </p:sp>
          <p:sp>
            <p:nvSpPr>
              <p:cNvPr id="89" name="Line 665"/>
              <p:cNvSpPr>
                <a:spLocks noChangeShapeType="1"/>
              </p:cNvSpPr>
              <p:nvPr/>
            </p:nvSpPr>
            <p:spPr bwMode="auto">
              <a:xfrm>
                <a:off x="9021763" y="784225"/>
                <a:ext cx="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 name="Rectangle 666"/>
              <p:cNvSpPr>
                <a:spLocks noChangeArrowheads="1"/>
              </p:cNvSpPr>
              <p:nvPr/>
            </p:nvSpPr>
            <p:spPr bwMode="auto">
              <a:xfrm>
                <a:off x="9018588" y="784225"/>
                <a:ext cx="6350" cy="33337"/>
              </a:xfrm>
              <a:prstGeom prst="rect">
                <a:avLst/>
              </a:prstGeom>
              <a:solidFill>
                <a:srgbClr val="5A5858"/>
              </a:solidFill>
              <a:ln w="9525">
                <a:solidFill>
                  <a:srgbClr val="000000"/>
                </a:solidFill>
                <a:miter lim="800000"/>
                <a:headEnd/>
                <a:tailEnd/>
              </a:ln>
            </p:spPr>
            <p:txBody>
              <a:bodyPr/>
              <a:lstStyle/>
              <a:p>
                <a:endParaRPr lang="zh-CN" altLang="en-US">
                  <a:solidFill>
                    <a:srgbClr val="000000"/>
                  </a:solidFill>
                </a:endParaRPr>
              </a:p>
            </p:txBody>
          </p:sp>
          <p:sp>
            <p:nvSpPr>
              <p:cNvPr id="91" name="Rectangle 667"/>
              <p:cNvSpPr>
                <a:spLocks noChangeArrowheads="1"/>
              </p:cNvSpPr>
              <p:nvPr/>
            </p:nvSpPr>
            <p:spPr bwMode="auto">
              <a:xfrm>
                <a:off x="9112251" y="784225"/>
                <a:ext cx="6350" cy="33337"/>
              </a:xfrm>
              <a:prstGeom prst="rect">
                <a:avLst/>
              </a:prstGeom>
              <a:solidFill>
                <a:srgbClr val="5A5858"/>
              </a:solidFill>
              <a:ln w="9525">
                <a:solidFill>
                  <a:srgbClr val="000000"/>
                </a:solidFill>
                <a:miter lim="800000"/>
                <a:headEnd/>
                <a:tailEnd/>
              </a:ln>
            </p:spPr>
            <p:txBody>
              <a:bodyPr/>
              <a:lstStyle/>
              <a:p>
                <a:endParaRPr lang="zh-CN" altLang="en-US">
                  <a:solidFill>
                    <a:srgbClr val="000000"/>
                  </a:solidFill>
                </a:endParaRPr>
              </a:p>
            </p:txBody>
          </p:sp>
          <p:sp>
            <p:nvSpPr>
              <p:cNvPr id="92" name="Freeform 668"/>
              <p:cNvSpPr>
                <a:spLocks/>
              </p:cNvSpPr>
              <p:nvPr/>
            </p:nvSpPr>
            <p:spPr bwMode="auto">
              <a:xfrm>
                <a:off x="8923338" y="787400"/>
                <a:ext cx="290513" cy="84137"/>
              </a:xfrm>
              <a:custGeom>
                <a:avLst/>
                <a:gdLst>
                  <a:gd name="T0" fmla="*/ 2147483646 w 187"/>
                  <a:gd name="T1" fmla="*/ 2147483646 h 55"/>
                  <a:gd name="T2" fmla="*/ 2147483646 w 187"/>
                  <a:gd name="T3" fmla="*/ 2147483646 h 55"/>
                  <a:gd name="T4" fmla="*/ 0 w 187"/>
                  <a:gd name="T5" fmla="*/ 2147483646 h 55"/>
                  <a:gd name="T6" fmla="*/ 2147483646 w 187"/>
                  <a:gd name="T7" fmla="*/ 0 h 55"/>
                  <a:gd name="T8" fmla="*/ 2147483646 w 187"/>
                  <a:gd name="T9" fmla="*/ 2147483646 h 55"/>
                  <a:gd name="T10" fmla="*/ 2147483646 w 187"/>
                  <a:gd name="T11" fmla="*/ 2147483646 h 55"/>
                  <a:gd name="T12" fmla="*/ 2147483646 w 187"/>
                  <a:gd name="T13" fmla="*/ 2147483646 h 55"/>
                  <a:gd name="T14" fmla="*/ 2147483646 w 187"/>
                  <a:gd name="T15" fmla="*/ 2147483646 h 55"/>
                  <a:gd name="T16" fmla="*/ 2147483646 w 187"/>
                  <a:gd name="T17" fmla="*/ 2147483646 h 55"/>
                  <a:gd name="T18" fmla="*/ 2147483646 w 187"/>
                  <a:gd name="T19" fmla="*/ 0 h 55"/>
                  <a:gd name="T20" fmla="*/ 2147483646 w 187"/>
                  <a:gd name="T21" fmla="*/ 2147483646 h 55"/>
                  <a:gd name="T22" fmla="*/ 2147483646 w 187"/>
                  <a:gd name="T23" fmla="*/ 2147483646 h 55"/>
                  <a:gd name="T24" fmla="*/ 2147483646 w 187"/>
                  <a:gd name="T25" fmla="*/ 2147483646 h 5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87" h="55">
                    <a:moveTo>
                      <a:pt x="93" y="55"/>
                    </a:moveTo>
                    <a:cubicBezTo>
                      <a:pt x="60" y="55"/>
                      <a:pt x="4" y="50"/>
                      <a:pt x="3" y="33"/>
                    </a:cubicBezTo>
                    <a:cubicBezTo>
                      <a:pt x="0" y="1"/>
                      <a:pt x="0" y="1"/>
                      <a:pt x="0" y="1"/>
                    </a:cubicBezTo>
                    <a:cubicBezTo>
                      <a:pt x="8" y="0"/>
                      <a:pt x="8" y="0"/>
                      <a:pt x="8" y="0"/>
                    </a:cubicBezTo>
                    <a:cubicBezTo>
                      <a:pt x="11" y="32"/>
                      <a:pt x="11" y="32"/>
                      <a:pt x="11" y="32"/>
                    </a:cubicBezTo>
                    <a:cubicBezTo>
                      <a:pt x="11" y="32"/>
                      <a:pt x="11" y="32"/>
                      <a:pt x="11" y="32"/>
                    </a:cubicBezTo>
                    <a:cubicBezTo>
                      <a:pt x="12" y="37"/>
                      <a:pt x="42" y="47"/>
                      <a:pt x="93" y="47"/>
                    </a:cubicBezTo>
                    <a:cubicBezTo>
                      <a:pt x="145" y="47"/>
                      <a:pt x="175" y="37"/>
                      <a:pt x="175" y="32"/>
                    </a:cubicBezTo>
                    <a:cubicBezTo>
                      <a:pt x="175" y="32"/>
                      <a:pt x="175" y="32"/>
                      <a:pt x="175" y="32"/>
                    </a:cubicBezTo>
                    <a:cubicBezTo>
                      <a:pt x="179" y="0"/>
                      <a:pt x="179" y="0"/>
                      <a:pt x="179" y="0"/>
                    </a:cubicBezTo>
                    <a:cubicBezTo>
                      <a:pt x="187" y="1"/>
                      <a:pt x="187" y="1"/>
                      <a:pt x="187" y="1"/>
                    </a:cubicBezTo>
                    <a:cubicBezTo>
                      <a:pt x="183" y="33"/>
                      <a:pt x="183" y="33"/>
                      <a:pt x="183" y="33"/>
                    </a:cubicBezTo>
                    <a:cubicBezTo>
                      <a:pt x="183" y="50"/>
                      <a:pt x="127" y="55"/>
                      <a:pt x="93" y="55"/>
                    </a:cubicBezTo>
                    <a:close/>
                  </a:path>
                </a:pathLst>
              </a:custGeom>
              <a:solidFill>
                <a:srgbClr val="5A5858"/>
              </a:solidFill>
              <a:ln w="9525">
                <a:solidFill>
                  <a:srgbClr val="000000"/>
                </a:solidFill>
                <a:round/>
                <a:headEnd/>
                <a:tailEnd/>
              </a:ln>
            </p:spPr>
            <p:txBody>
              <a:bodyPr/>
              <a:lstStyle/>
              <a:p>
                <a:endParaRPr lang="zh-CN" altLang="en-US"/>
              </a:p>
            </p:txBody>
          </p:sp>
          <p:sp>
            <p:nvSpPr>
              <p:cNvPr id="93" name="Freeform 669"/>
              <p:cNvSpPr>
                <a:spLocks/>
              </p:cNvSpPr>
              <p:nvPr/>
            </p:nvSpPr>
            <p:spPr bwMode="auto">
              <a:xfrm>
                <a:off x="8872538" y="820738"/>
                <a:ext cx="392113" cy="96837"/>
              </a:xfrm>
              <a:custGeom>
                <a:avLst/>
                <a:gdLst>
                  <a:gd name="T0" fmla="*/ 2147483646 w 253"/>
                  <a:gd name="T1" fmla="*/ 2147483646 h 62"/>
                  <a:gd name="T2" fmla="*/ 0 w 253"/>
                  <a:gd name="T3" fmla="*/ 2147483646 h 62"/>
                  <a:gd name="T4" fmla="*/ 2147483646 w 253"/>
                  <a:gd name="T5" fmla="*/ 0 h 62"/>
                  <a:gd name="T6" fmla="*/ 2147483646 w 253"/>
                  <a:gd name="T7" fmla="*/ 2147483646 h 62"/>
                  <a:gd name="T8" fmla="*/ 2147483646 w 253"/>
                  <a:gd name="T9" fmla="*/ 2147483646 h 62"/>
                  <a:gd name="T10" fmla="*/ 2147483646 w 253"/>
                  <a:gd name="T11" fmla="*/ 2147483646 h 62"/>
                  <a:gd name="T12" fmla="*/ 2147483646 w 253"/>
                  <a:gd name="T13" fmla="*/ 2147483646 h 62"/>
                  <a:gd name="T14" fmla="*/ 2147483646 w 253"/>
                  <a:gd name="T15" fmla="*/ 2147483646 h 62"/>
                  <a:gd name="T16" fmla="*/ 2147483646 w 253"/>
                  <a:gd name="T17" fmla="*/ 0 h 62"/>
                  <a:gd name="T18" fmla="*/ 2147483646 w 253"/>
                  <a:gd name="T19" fmla="*/ 2147483646 h 62"/>
                  <a:gd name="T20" fmla="*/ 2147483646 w 253"/>
                  <a:gd name="T21" fmla="*/ 2147483646 h 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53" h="62">
                    <a:moveTo>
                      <a:pt x="126" y="62"/>
                    </a:moveTo>
                    <a:cubicBezTo>
                      <a:pt x="65" y="62"/>
                      <a:pt x="0" y="50"/>
                      <a:pt x="0" y="26"/>
                    </a:cubicBezTo>
                    <a:cubicBezTo>
                      <a:pt x="0" y="13"/>
                      <a:pt x="21" y="4"/>
                      <a:pt x="38" y="0"/>
                    </a:cubicBezTo>
                    <a:cubicBezTo>
                      <a:pt x="40" y="7"/>
                      <a:pt x="40" y="7"/>
                      <a:pt x="40" y="7"/>
                    </a:cubicBezTo>
                    <a:cubicBezTo>
                      <a:pt x="16" y="14"/>
                      <a:pt x="8" y="21"/>
                      <a:pt x="8" y="26"/>
                    </a:cubicBezTo>
                    <a:cubicBezTo>
                      <a:pt x="8" y="38"/>
                      <a:pt x="53" y="54"/>
                      <a:pt x="126" y="54"/>
                    </a:cubicBezTo>
                    <a:cubicBezTo>
                      <a:pt x="200" y="54"/>
                      <a:pt x="245" y="38"/>
                      <a:pt x="245" y="26"/>
                    </a:cubicBezTo>
                    <a:cubicBezTo>
                      <a:pt x="245" y="21"/>
                      <a:pt x="236" y="14"/>
                      <a:pt x="212" y="7"/>
                    </a:cubicBezTo>
                    <a:cubicBezTo>
                      <a:pt x="214" y="0"/>
                      <a:pt x="214" y="0"/>
                      <a:pt x="214" y="0"/>
                    </a:cubicBezTo>
                    <a:cubicBezTo>
                      <a:pt x="232" y="4"/>
                      <a:pt x="253" y="13"/>
                      <a:pt x="253" y="26"/>
                    </a:cubicBezTo>
                    <a:cubicBezTo>
                      <a:pt x="253" y="50"/>
                      <a:pt x="188" y="62"/>
                      <a:pt x="126" y="62"/>
                    </a:cubicBezTo>
                    <a:close/>
                  </a:path>
                </a:pathLst>
              </a:custGeom>
              <a:solidFill>
                <a:srgbClr val="5A5858"/>
              </a:solidFill>
              <a:ln w="9525">
                <a:solidFill>
                  <a:srgbClr val="000000"/>
                </a:solidFill>
                <a:round/>
                <a:headEnd/>
                <a:tailEnd/>
              </a:ln>
            </p:spPr>
            <p:txBody>
              <a:bodyPr/>
              <a:lstStyle/>
              <a:p>
                <a:endParaRPr lang="zh-CN" altLang="en-US"/>
              </a:p>
            </p:txBody>
          </p:sp>
          <p:sp>
            <p:nvSpPr>
              <p:cNvPr id="94" name="Freeform 670"/>
              <p:cNvSpPr>
                <a:spLocks/>
              </p:cNvSpPr>
              <p:nvPr/>
            </p:nvSpPr>
            <p:spPr bwMode="auto">
              <a:xfrm>
                <a:off x="8877301" y="900113"/>
                <a:ext cx="381000" cy="52387"/>
              </a:xfrm>
              <a:custGeom>
                <a:avLst/>
                <a:gdLst>
                  <a:gd name="T0" fmla="*/ 2147483646 w 246"/>
                  <a:gd name="T1" fmla="*/ 2147483646 h 34"/>
                  <a:gd name="T2" fmla="*/ 0 w 246"/>
                  <a:gd name="T3" fmla="*/ 0 h 34"/>
                  <a:gd name="T4" fmla="*/ 2147483646 w 246"/>
                  <a:gd name="T5" fmla="*/ 0 h 34"/>
                  <a:gd name="T6" fmla="*/ 2147483646 w 246"/>
                  <a:gd name="T7" fmla="*/ 2147483646 h 34"/>
                  <a:gd name="T8" fmla="*/ 2147483646 w 246"/>
                  <a:gd name="T9" fmla="*/ 0 h 34"/>
                  <a:gd name="T10" fmla="*/ 2147483646 w 246"/>
                  <a:gd name="T11" fmla="*/ 0 h 34"/>
                  <a:gd name="T12" fmla="*/ 2147483646 w 246"/>
                  <a:gd name="T13" fmla="*/ 2147483646 h 3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46" h="34">
                    <a:moveTo>
                      <a:pt x="123" y="34"/>
                    </a:moveTo>
                    <a:cubicBezTo>
                      <a:pt x="63" y="34"/>
                      <a:pt x="0" y="22"/>
                      <a:pt x="0" y="0"/>
                    </a:cubicBezTo>
                    <a:cubicBezTo>
                      <a:pt x="4" y="0"/>
                      <a:pt x="4" y="0"/>
                      <a:pt x="4" y="0"/>
                    </a:cubicBezTo>
                    <a:cubicBezTo>
                      <a:pt x="4" y="15"/>
                      <a:pt x="52" y="30"/>
                      <a:pt x="123" y="30"/>
                    </a:cubicBezTo>
                    <a:cubicBezTo>
                      <a:pt x="194" y="30"/>
                      <a:pt x="242" y="15"/>
                      <a:pt x="242" y="0"/>
                    </a:cubicBezTo>
                    <a:cubicBezTo>
                      <a:pt x="246" y="0"/>
                      <a:pt x="246" y="0"/>
                      <a:pt x="246" y="0"/>
                    </a:cubicBezTo>
                    <a:cubicBezTo>
                      <a:pt x="246" y="22"/>
                      <a:pt x="184" y="34"/>
                      <a:pt x="123" y="34"/>
                    </a:cubicBezTo>
                    <a:close/>
                  </a:path>
                </a:pathLst>
              </a:custGeom>
              <a:solidFill>
                <a:srgbClr val="5A5858"/>
              </a:solidFill>
              <a:ln w="9525">
                <a:solidFill>
                  <a:srgbClr val="000000"/>
                </a:solidFill>
                <a:round/>
                <a:headEnd/>
                <a:tailEnd/>
              </a:ln>
            </p:spPr>
            <p:txBody>
              <a:bodyPr/>
              <a:lstStyle/>
              <a:p>
                <a:endParaRPr lang="zh-CN" altLang="en-US"/>
              </a:p>
            </p:txBody>
          </p:sp>
          <p:sp>
            <p:nvSpPr>
              <p:cNvPr id="95" name="Freeform 671"/>
              <p:cNvSpPr>
                <a:spLocks noEditPoints="1"/>
              </p:cNvSpPr>
              <p:nvPr/>
            </p:nvSpPr>
            <p:spPr bwMode="auto">
              <a:xfrm>
                <a:off x="8834438" y="855663"/>
                <a:ext cx="452438" cy="525462"/>
              </a:xfrm>
              <a:custGeom>
                <a:avLst/>
                <a:gdLst>
                  <a:gd name="T0" fmla="*/ 2147483646 w 291"/>
                  <a:gd name="T1" fmla="*/ 2147483646 h 338"/>
                  <a:gd name="T2" fmla="*/ 2147483646 w 291"/>
                  <a:gd name="T3" fmla="*/ 2147483646 h 338"/>
                  <a:gd name="T4" fmla="*/ 2147483646 w 291"/>
                  <a:gd name="T5" fmla="*/ 2147483646 h 338"/>
                  <a:gd name="T6" fmla="*/ 2147483646 w 291"/>
                  <a:gd name="T7" fmla="*/ 2147483646 h 338"/>
                  <a:gd name="T8" fmla="*/ 2147483646 w 291"/>
                  <a:gd name="T9" fmla="*/ 2147483646 h 338"/>
                  <a:gd name="T10" fmla="*/ 2147483646 w 291"/>
                  <a:gd name="T11" fmla="*/ 2147483646 h 338"/>
                  <a:gd name="T12" fmla="*/ 2147483646 w 291"/>
                  <a:gd name="T13" fmla="*/ 2147483646 h 338"/>
                  <a:gd name="T14" fmla="*/ 0 w 291"/>
                  <a:gd name="T15" fmla="*/ 2147483646 h 338"/>
                  <a:gd name="T16" fmla="*/ 2147483646 w 291"/>
                  <a:gd name="T17" fmla="*/ 2147483646 h 338"/>
                  <a:gd name="T18" fmla="*/ 2147483646 w 291"/>
                  <a:gd name="T19" fmla="*/ 2147483646 h 338"/>
                  <a:gd name="T20" fmla="*/ 2147483646 w 291"/>
                  <a:gd name="T21" fmla="*/ 2147483646 h 338"/>
                  <a:gd name="T22" fmla="*/ 2147483646 w 291"/>
                  <a:gd name="T23" fmla="*/ 2147483646 h 338"/>
                  <a:gd name="T24" fmla="*/ 2147483646 w 291"/>
                  <a:gd name="T25" fmla="*/ 2147483646 h 338"/>
                  <a:gd name="T26" fmla="*/ 2147483646 w 291"/>
                  <a:gd name="T27" fmla="*/ 2147483646 h 338"/>
                  <a:gd name="T28" fmla="*/ 2147483646 w 291"/>
                  <a:gd name="T29" fmla="*/ 2147483646 h 338"/>
                  <a:gd name="T30" fmla="*/ 2147483646 w 291"/>
                  <a:gd name="T31" fmla="*/ 2147483646 h 338"/>
                  <a:gd name="T32" fmla="*/ 2147483646 w 291"/>
                  <a:gd name="T33" fmla="*/ 2147483646 h 338"/>
                  <a:gd name="T34" fmla="*/ 2147483646 w 291"/>
                  <a:gd name="T35" fmla="*/ 2147483646 h 338"/>
                  <a:gd name="T36" fmla="*/ 2147483646 w 291"/>
                  <a:gd name="T37" fmla="*/ 2147483646 h 338"/>
                  <a:gd name="T38" fmla="*/ 2147483646 w 291"/>
                  <a:gd name="T39" fmla="*/ 2147483646 h 338"/>
                  <a:gd name="T40" fmla="*/ 2147483646 w 291"/>
                  <a:gd name="T41" fmla="*/ 2147483646 h 338"/>
                  <a:gd name="T42" fmla="*/ 2147483646 w 291"/>
                  <a:gd name="T43" fmla="*/ 2147483646 h 338"/>
                  <a:gd name="T44" fmla="*/ 2147483646 w 291"/>
                  <a:gd name="T45" fmla="*/ 2147483646 h 338"/>
                  <a:gd name="T46" fmla="*/ 2147483646 w 291"/>
                  <a:gd name="T47" fmla="*/ 2147483646 h 338"/>
                  <a:gd name="T48" fmla="*/ 2147483646 w 291"/>
                  <a:gd name="T49" fmla="*/ 2147483646 h 338"/>
                  <a:gd name="T50" fmla="*/ 2147483646 w 291"/>
                  <a:gd name="T51" fmla="*/ 2147483646 h 338"/>
                  <a:gd name="T52" fmla="*/ 2147483646 w 291"/>
                  <a:gd name="T53" fmla="*/ 2147483646 h 338"/>
                  <a:gd name="T54" fmla="*/ 2147483646 w 291"/>
                  <a:gd name="T55" fmla="*/ 2147483646 h 338"/>
                  <a:gd name="T56" fmla="*/ 2147483646 w 291"/>
                  <a:gd name="T57" fmla="*/ 2147483646 h 338"/>
                  <a:gd name="T58" fmla="*/ 2147483646 w 291"/>
                  <a:gd name="T59" fmla="*/ 2147483646 h 338"/>
                  <a:gd name="T60" fmla="*/ 2147483646 w 291"/>
                  <a:gd name="T61" fmla="*/ 2147483646 h 338"/>
                  <a:gd name="T62" fmla="*/ 2147483646 w 291"/>
                  <a:gd name="T63" fmla="*/ 2147483646 h 338"/>
                  <a:gd name="T64" fmla="*/ 2147483646 w 291"/>
                  <a:gd name="T65" fmla="*/ 2147483646 h 338"/>
                  <a:gd name="T66" fmla="*/ 2147483646 w 291"/>
                  <a:gd name="T67" fmla="*/ 2147483646 h 33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91" h="338">
                    <a:moveTo>
                      <a:pt x="150" y="338"/>
                    </a:moveTo>
                    <a:cubicBezTo>
                      <a:pt x="17" y="338"/>
                      <a:pt x="14" y="275"/>
                      <a:pt x="11" y="234"/>
                    </a:cubicBezTo>
                    <a:cubicBezTo>
                      <a:pt x="11" y="231"/>
                      <a:pt x="11" y="231"/>
                      <a:pt x="11" y="231"/>
                    </a:cubicBezTo>
                    <a:cubicBezTo>
                      <a:pt x="9" y="203"/>
                      <a:pt x="13" y="179"/>
                      <a:pt x="17" y="152"/>
                    </a:cubicBezTo>
                    <a:cubicBezTo>
                      <a:pt x="20" y="137"/>
                      <a:pt x="22" y="121"/>
                      <a:pt x="24" y="103"/>
                    </a:cubicBezTo>
                    <a:cubicBezTo>
                      <a:pt x="25" y="85"/>
                      <a:pt x="26" y="67"/>
                      <a:pt x="25" y="51"/>
                    </a:cubicBezTo>
                    <a:cubicBezTo>
                      <a:pt x="20" y="45"/>
                      <a:pt x="8" y="43"/>
                      <a:pt x="4" y="43"/>
                    </a:cubicBezTo>
                    <a:cubicBezTo>
                      <a:pt x="2" y="43"/>
                      <a:pt x="0" y="41"/>
                      <a:pt x="0" y="39"/>
                    </a:cubicBezTo>
                    <a:cubicBezTo>
                      <a:pt x="1" y="13"/>
                      <a:pt x="25" y="1"/>
                      <a:pt x="26" y="1"/>
                    </a:cubicBezTo>
                    <a:cubicBezTo>
                      <a:pt x="27" y="0"/>
                      <a:pt x="28" y="0"/>
                      <a:pt x="30" y="1"/>
                    </a:cubicBezTo>
                    <a:cubicBezTo>
                      <a:pt x="31" y="1"/>
                      <a:pt x="31" y="3"/>
                      <a:pt x="32" y="4"/>
                    </a:cubicBezTo>
                    <a:cubicBezTo>
                      <a:pt x="32" y="4"/>
                      <a:pt x="33" y="23"/>
                      <a:pt x="33" y="48"/>
                    </a:cubicBezTo>
                    <a:cubicBezTo>
                      <a:pt x="34" y="48"/>
                      <a:pt x="34" y="48"/>
                      <a:pt x="34" y="48"/>
                    </a:cubicBezTo>
                    <a:cubicBezTo>
                      <a:pt x="33" y="49"/>
                      <a:pt x="33" y="49"/>
                      <a:pt x="33" y="49"/>
                    </a:cubicBezTo>
                    <a:cubicBezTo>
                      <a:pt x="34" y="65"/>
                      <a:pt x="33" y="85"/>
                      <a:pt x="32" y="104"/>
                    </a:cubicBezTo>
                    <a:cubicBezTo>
                      <a:pt x="30" y="122"/>
                      <a:pt x="28" y="138"/>
                      <a:pt x="25" y="154"/>
                    </a:cubicBezTo>
                    <a:cubicBezTo>
                      <a:pt x="21" y="179"/>
                      <a:pt x="17" y="204"/>
                      <a:pt x="19" y="230"/>
                    </a:cubicBezTo>
                    <a:cubicBezTo>
                      <a:pt x="19" y="233"/>
                      <a:pt x="19" y="233"/>
                      <a:pt x="19" y="233"/>
                    </a:cubicBezTo>
                    <a:cubicBezTo>
                      <a:pt x="22" y="276"/>
                      <a:pt x="25" y="330"/>
                      <a:pt x="150" y="330"/>
                    </a:cubicBezTo>
                    <a:cubicBezTo>
                      <a:pt x="276" y="330"/>
                      <a:pt x="279" y="276"/>
                      <a:pt x="281" y="233"/>
                    </a:cubicBezTo>
                    <a:cubicBezTo>
                      <a:pt x="282" y="230"/>
                      <a:pt x="282" y="230"/>
                      <a:pt x="282" y="230"/>
                    </a:cubicBezTo>
                    <a:cubicBezTo>
                      <a:pt x="283" y="204"/>
                      <a:pt x="279" y="179"/>
                      <a:pt x="275" y="154"/>
                    </a:cubicBezTo>
                    <a:cubicBezTo>
                      <a:pt x="273" y="138"/>
                      <a:pt x="271" y="122"/>
                      <a:pt x="269" y="104"/>
                    </a:cubicBezTo>
                    <a:cubicBezTo>
                      <a:pt x="265" y="56"/>
                      <a:pt x="269" y="4"/>
                      <a:pt x="269" y="4"/>
                    </a:cubicBezTo>
                    <a:cubicBezTo>
                      <a:pt x="277" y="5"/>
                      <a:pt x="277" y="5"/>
                      <a:pt x="277" y="5"/>
                    </a:cubicBezTo>
                    <a:cubicBezTo>
                      <a:pt x="277" y="5"/>
                      <a:pt x="273" y="56"/>
                      <a:pt x="277" y="103"/>
                    </a:cubicBezTo>
                    <a:cubicBezTo>
                      <a:pt x="279" y="121"/>
                      <a:pt x="281" y="137"/>
                      <a:pt x="283" y="152"/>
                    </a:cubicBezTo>
                    <a:cubicBezTo>
                      <a:pt x="287" y="179"/>
                      <a:pt x="291" y="203"/>
                      <a:pt x="290" y="231"/>
                    </a:cubicBezTo>
                    <a:cubicBezTo>
                      <a:pt x="289" y="234"/>
                      <a:pt x="289" y="234"/>
                      <a:pt x="289" y="234"/>
                    </a:cubicBezTo>
                    <a:cubicBezTo>
                      <a:pt x="287" y="275"/>
                      <a:pt x="283" y="338"/>
                      <a:pt x="150" y="338"/>
                    </a:cubicBezTo>
                    <a:close/>
                    <a:moveTo>
                      <a:pt x="8" y="35"/>
                    </a:moveTo>
                    <a:cubicBezTo>
                      <a:pt x="13" y="36"/>
                      <a:pt x="19" y="37"/>
                      <a:pt x="25" y="41"/>
                    </a:cubicBezTo>
                    <a:cubicBezTo>
                      <a:pt x="25" y="28"/>
                      <a:pt x="24" y="17"/>
                      <a:pt x="24" y="11"/>
                    </a:cubicBezTo>
                    <a:cubicBezTo>
                      <a:pt x="19" y="15"/>
                      <a:pt x="10" y="23"/>
                      <a:pt x="8" y="35"/>
                    </a:cubicBezTo>
                    <a:close/>
                  </a:path>
                </a:pathLst>
              </a:custGeom>
              <a:solidFill>
                <a:srgbClr val="5A5858"/>
              </a:solidFill>
              <a:ln w="9525">
                <a:solidFill>
                  <a:srgbClr val="000000"/>
                </a:solidFill>
                <a:round/>
                <a:headEnd/>
                <a:tailEnd/>
              </a:ln>
            </p:spPr>
            <p:txBody>
              <a:bodyPr/>
              <a:lstStyle/>
              <a:p>
                <a:endParaRPr lang="zh-CN" altLang="en-US"/>
              </a:p>
            </p:txBody>
          </p:sp>
          <p:sp>
            <p:nvSpPr>
              <p:cNvPr id="96" name="Freeform 672"/>
              <p:cNvSpPr>
                <a:spLocks/>
              </p:cNvSpPr>
              <p:nvPr/>
            </p:nvSpPr>
            <p:spPr bwMode="auto">
              <a:xfrm>
                <a:off x="8861426" y="1244600"/>
                <a:ext cx="414338" cy="66675"/>
              </a:xfrm>
              <a:custGeom>
                <a:avLst/>
                <a:gdLst>
                  <a:gd name="T0" fmla="*/ 2147483646 w 267"/>
                  <a:gd name="T1" fmla="*/ 2147483646 h 43"/>
                  <a:gd name="T2" fmla="*/ 0 w 267"/>
                  <a:gd name="T3" fmla="*/ 0 h 43"/>
                  <a:gd name="T4" fmla="*/ 2147483646 w 267"/>
                  <a:gd name="T5" fmla="*/ 0 h 43"/>
                  <a:gd name="T6" fmla="*/ 2147483646 w 267"/>
                  <a:gd name="T7" fmla="*/ 2147483646 h 43"/>
                  <a:gd name="T8" fmla="*/ 2147483646 w 267"/>
                  <a:gd name="T9" fmla="*/ 0 h 43"/>
                  <a:gd name="T10" fmla="*/ 2147483646 w 267"/>
                  <a:gd name="T11" fmla="*/ 0 h 43"/>
                  <a:gd name="T12" fmla="*/ 2147483646 w 267"/>
                  <a:gd name="T13" fmla="*/ 2147483646 h 4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7" h="43">
                    <a:moveTo>
                      <a:pt x="133" y="43"/>
                    </a:moveTo>
                    <a:cubicBezTo>
                      <a:pt x="58" y="43"/>
                      <a:pt x="0" y="24"/>
                      <a:pt x="0" y="0"/>
                    </a:cubicBezTo>
                    <a:cubicBezTo>
                      <a:pt x="4" y="0"/>
                      <a:pt x="4" y="0"/>
                      <a:pt x="4" y="0"/>
                    </a:cubicBezTo>
                    <a:cubicBezTo>
                      <a:pt x="4" y="21"/>
                      <a:pt x="63" y="39"/>
                      <a:pt x="133" y="39"/>
                    </a:cubicBezTo>
                    <a:cubicBezTo>
                      <a:pt x="204" y="39"/>
                      <a:pt x="263" y="21"/>
                      <a:pt x="263" y="0"/>
                    </a:cubicBezTo>
                    <a:cubicBezTo>
                      <a:pt x="267" y="0"/>
                      <a:pt x="267" y="0"/>
                      <a:pt x="267" y="0"/>
                    </a:cubicBezTo>
                    <a:cubicBezTo>
                      <a:pt x="267" y="24"/>
                      <a:pt x="208" y="43"/>
                      <a:pt x="133" y="43"/>
                    </a:cubicBezTo>
                    <a:close/>
                  </a:path>
                </a:pathLst>
              </a:custGeom>
              <a:solidFill>
                <a:srgbClr val="5A5858"/>
              </a:solidFill>
              <a:ln w="9525">
                <a:solidFill>
                  <a:srgbClr val="000000"/>
                </a:solidFill>
                <a:round/>
                <a:headEnd/>
                <a:tailEnd/>
              </a:ln>
            </p:spPr>
            <p:txBody>
              <a:bodyPr/>
              <a:lstStyle/>
              <a:p>
                <a:endParaRPr lang="zh-CN" altLang="en-US"/>
              </a:p>
            </p:txBody>
          </p:sp>
          <p:sp>
            <p:nvSpPr>
              <p:cNvPr id="97" name="Freeform 673"/>
              <p:cNvSpPr>
                <a:spLocks/>
              </p:cNvSpPr>
              <p:nvPr/>
            </p:nvSpPr>
            <p:spPr bwMode="auto">
              <a:xfrm>
                <a:off x="9250363" y="944563"/>
                <a:ext cx="106363" cy="292100"/>
              </a:xfrm>
              <a:custGeom>
                <a:avLst/>
                <a:gdLst>
                  <a:gd name="T0" fmla="*/ 2147483646 w 68"/>
                  <a:gd name="T1" fmla="*/ 2147483646 h 188"/>
                  <a:gd name="T2" fmla="*/ 2147483646 w 68"/>
                  <a:gd name="T3" fmla="*/ 2147483646 h 188"/>
                  <a:gd name="T4" fmla="*/ 2147483646 w 68"/>
                  <a:gd name="T5" fmla="*/ 2147483646 h 188"/>
                  <a:gd name="T6" fmla="*/ 2147483646 w 68"/>
                  <a:gd name="T7" fmla="*/ 2147483646 h 188"/>
                  <a:gd name="T8" fmla="*/ 2147483646 w 68"/>
                  <a:gd name="T9" fmla="*/ 2147483646 h 188"/>
                  <a:gd name="T10" fmla="*/ 2147483646 w 68"/>
                  <a:gd name="T11" fmla="*/ 2147483646 h 188"/>
                  <a:gd name="T12" fmla="*/ 0 w 68"/>
                  <a:gd name="T13" fmla="*/ 2147483646 h 188"/>
                  <a:gd name="T14" fmla="*/ 2147483646 w 68"/>
                  <a:gd name="T15" fmla="*/ 0 h 188"/>
                  <a:gd name="T16" fmla="*/ 2147483646 w 68"/>
                  <a:gd name="T17" fmla="*/ 2147483646 h 188"/>
                  <a:gd name="T18" fmla="*/ 2147483646 w 68"/>
                  <a:gd name="T19" fmla="*/ 2147483646 h 188"/>
                  <a:gd name="T20" fmla="*/ 2147483646 w 68"/>
                  <a:gd name="T21" fmla="*/ 2147483646 h 18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8" h="188">
                    <a:moveTo>
                      <a:pt x="19" y="188"/>
                    </a:moveTo>
                    <a:cubicBezTo>
                      <a:pt x="17" y="180"/>
                      <a:pt x="17" y="180"/>
                      <a:pt x="17" y="180"/>
                    </a:cubicBezTo>
                    <a:cubicBezTo>
                      <a:pt x="33" y="174"/>
                      <a:pt x="52" y="155"/>
                      <a:pt x="56" y="132"/>
                    </a:cubicBezTo>
                    <a:cubicBezTo>
                      <a:pt x="60" y="109"/>
                      <a:pt x="56" y="57"/>
                      <a:pt x="52" y="36"/>
                    </a:cubicBezTo>
                    <a:cubicBezTo>
                      <a:pt x="50" y="23"/>
                      <a:pt x="44" y="8"/>
                      <a:pt x="24" y="8"/>
                    </a:cubicBezTo>
                    <a:cubicBezTo>
                      <a:pt x="10" y="8"/>
                      <a:pt x="6" y="11"/>
                      <a:pt x="6" y="11"/>
                    </a:cubicBezTo>
                    <a:cubicBezTo>
                      <a:pt x="0" y="6"/>
                      <a:pt x="0" y="6"/>
                      <a:pt x="0" y="6"/>
                    </a:cubicBezTo>
                    <a:cubicBezTo>
                      <a:pt x="1" y="5"/>
                      <a:pt x="6" y="0"/>
                      <a:pt x="24" y="0"/>
                    </a:cubicBezTo>
                    <a:cubicBezTo>
                      <a:pt x="43" y="0"/>
                      <a:pt x="57" y="13"/>
                      <a:pt x="60" y="35"/>
                    </a:cubicBezTo>
                    <a:cubicBezTo>
                      <a:pt x="64" y="57"/>
                      <a:pt x="68" y="110"/>
                      <a:pt x="64" y="134"/>
                    </a:cubicBezTo>
                    <a:cubicBezTo>
                      <a:pt x="59" y="160"/>
                      <a:pt x="38" y="181"/>
                      <a:pt x="19" y="188"/>
                    </a:cubicBezTo>
                    <a:close/>
                  </a:path>
                </a:pathLst>
              </a:custGeom>
              <a:solidFill>
                <a:srgbClr val="5A5858"/>
              </a:solidFill>
              <a:ln w="9525">
                <a:solidFill>
                  <a:srgbClr val="000000"/>
                </a:solidFill>
                <a:round/>
                <a:headEnd/>
                <a:tailEnd/>
              </a:ln>
            </p:spPr>
            <p:txBody>
              <a:bodyPr/>
              <a:lstStyle/>
              <a:p>
                <a:endParaRPr lang="zh-CN" altLang="en-US"/>
              </a:p>
            </p:txBody>
          </p:sp>
          <p:sp>
            <p:nvSpPr>
              <p:cNvPr id="98" name="Freeform 674"/>
              <p:cNvSpPr>
                <a:spLocks/>
              </p:cNvSpPr>
              <p:nvPr/>
            </p:nvSpPr>
            <p:spPr bwMode="auto">
              <a:xfrm>
                <a:off x="9255126" y="876300"/>
                <a:ext cx="158750" cy="419100"/>
              </a:xfrm>
              <a:custGeom>
                <a:avLst/>
                <a:gdLst>
                  <a:gd name="T0" fmla="*/ 2147483646 w 102"/>
                  <a:gd name="T1" fmla="*/ 2147483646 h 269"/>
                  <a:gd name="T2" fmla="*/ 2147483646 w 102"/>
                  <a:gd name="T3" fmla="*/ 2147483646 h 269"/>
                  <a:gd name="T4" fmla="*/ 2147483646 w 102"/>
                  <a:gd name="T5" fmla="*/ 2147483646 h 269"/>
                  <a:gd name="T6" fmla="*/ 2147483646 w 102"/>
                  <a:gd name="T7" fmla="*/ 2147483646 h 269"/>
                  <a:gd name="T8" fmla="*/ 2147483646 w 102"/>
                  <a:gd name="T9" fmla="*/ 2147483646 h 269"/>
                  <a:gd name="T10" fmla="*/ 2147483646 w 102"/>
                  <a:gd name="T11" fmla="*/ 2147483646 h 269"/>
                  <a:gd name="T12" fmla="*/ 0 w 102"/>
                  <a:gd name="T13" fmla="*/ 2147483646 h 269"/>
                  <a:gd name="T14" fmla="*/ 2147483646 w 102"/>
                  <a:gd name="T15" fmla="*/ 2147483646 h 269"/>
                  <a:gd name="T16" fmla="*/ 2147483646 w 102"/>
                  <a:gd name="T17" fmla="*/ 2147483646 h 269"/>
                  <a:gd name="T18" fmla="*/ 2147483646 w 102"/>
                  <a:gd name="T19" fmla="*/ 2147483646 h 269"/>
                  <a:gd name="T20" fmla="*/ 2147483646 w 102"/>
                  <a:gd name="T21" fmla="*/ 2147483646 h 2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2" h="269">
                    <a:moveTo>
                      <a:pt x="8" y="269"/>
                    </a:moveTo>
                    <a:cubicBezTo>
                      <a:pt x="6" y="261"/>
                      <a:pt x="6" y="261"/>
                      <a:pt x="6" y="261"/>
                    </a:cubicBezTo>
                    <a:cubicBezTo>
                      <a:pt x="94" y="246"/>
                      <a:pt x="92" y="165"/>
                      <a:pt x="91" y="134"/>
                    </a:cubicBezTo>
                    <a:cubicBezTo>
                      <a:pt x="91" y="132"/>
                      <a:pt x="91" y="132"/>
                      <a:pt x="91" y="132"/>
                    </a:cubicBezTo>
                    <a:cubicBezTo>
                      <a:pt x="90" y="107"/>
                      <a:pt x="89" y="55"/>
                      <a:pt x="65" y="31"/>
                    </a:cubicBezTo>
                    <a:cubicBezTo>
                      <a:pt x="43" y="8"/>
                      <a:pt x="1" y="13"/>
                      <a:pt x="1" y="13"/>
                    </a:cubicBezTo>
                    <a:cubicBezTo>
                      <a:pt x="0" y="5"/>
                      <a:pt x="0" y="5"/>
                      <a:pt x="0" y="5"/>
                    </a:cubicBezTo>
                    <a:cubicBezTo>
                      <a:pt x="2" y="5"/>
                      <a:pt x="46" y="0"/>
                      <a:pt x="71" y="25"/>
                    </a:cubicBezTo>
                    <a:cubicBezTo>
                      <a:pt x="97" y="51"/>
                      <a:pt x="98" y="104"/>
                      <a:pt x="99" y="132"/>
                    </a:cubicBezTo>
                    <a:cubicBezTo>
                      <a:pt x="99" y="134"/>
                      <a:pt x="99" y="134"/>
                      <a:pt x="99" y="134"/>
                    </a:cubicBezTo>
                    <a:cubicBezTo>
                      <a:pt x="100" y="163"/>
                      <a:pt x="102" y="252"/>
                      <a:pt x="8" y="269"/>
                    </a:cubicBezTo>
                    <a:close/>
                  </a:path>
                </a:pathLst>
              </a:custGeom>
              <a:solidFill>
                <a:srgbClr val="5A5858"/>
              </a:solidFill>
              <a:ln w="9525">
                <a:solidFill>
                  <a:srgbClr val="000000"/>
                </a:solidFill>
                <a:round/>
                <a:headEnd/>
                <a:tailEnd/>
              </a:ln>
            </p:spPr>
            <p:txBody>
              <a:bodyPr/>
              <a:lstStyle/>
              <a:p>
                <a:endParaRPr lang="zh-CN" altLang="en-US"/>
              </a:p>
            </p:txBody>
          </p:sp>
          <p:sp>
            <p:nvSpPr>
              <p:cNvPr id="99" name="Freeform 675"/>
              <p:cNvSpPr>
                <a:spLocks/>
              </p:cNvSpPr>
              <p:nvPr/>
            </p:nvSpPr>
            <p:spPr bwMode="auto">
              <a:xfrm>
                <a:off x="8832851" y="1268413"/>
                <a:ext cx="234950" cy="260350"/>
              </a:xfrm>
              <a:custGeom>
                <a:avLst/>
                <a:gdLst>
                  <a:gd name="T0" fmla="*/ 2147483646 w 151"/>
                  <a:gd name="T1" fmla="*/ 2147483646 h 167"/>
                  <a:gd name="T2" fmla="*/ 2147483646 w 151"/>
                  <a:gd name="T3" fmla="*/ 2147483646 h 167"/>
                  <a:gd name="T4" fmla="*/ 2147483646 w 151"/>
                  <a:gd name="T5" fmla="*/ 2147483646 h 167"/>
                  <a:gd name="T6" fmla="*/ 2147483646 w 151"/>
                  <a:gd name="T7" fmla="*/ 2147483646 h 167"/>
                  <a:gd name="T8" fmla="*/ 2147483646 w 151"/>
                  <a:gd name="T9" fmla="*/ 2147483646 h 167"/>
                  <a:gd name="T10" fmla="*/ 2147483646 w 151"/>
                  <a:gd name="T11" fmla="*/ 0 h 167"/>
                  <a:gd name="T12" fmla="*/ 2147483646 w 151"/>
                  <a:gd name="T13" fmla="*/ 2147483646 h 167"/>
                  <a:gd name="T14" fmla="*/ 2147483646 w 151"/>
                  <a:gd name="T15" fmla="*/ 2147483646 h 167"/>
                  <a:gd name="T16" fmla="*/ 2147483646 w 151"/>
                  <a:gd name="T17" fmla="*/ 2147483646 h 167"/>
                  <a:gd name="T18" fmla="*/ 2147483646 w 151"/>
                  <a:gd name="T19" fmla="*/ 2147483646 h 167"/>
                  <a:gd name="T20" fmla="*/ 2147483646 w 151"/>
                  <a:gd name="T21" fmla="*/ 2147483646 h 167"/>
                  <a:gd name="T22" fmla="*/ 2147483646 w 151"/>
                  <a:gd name="T23" fmla="*/ 2147483646 h 167"/>
                  <a:gd name="T24" fmla="*/ 2147483646 w 151"/>
                  <a:gd name="T25" fmla="*/ 2147483646 h 16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51" h="167">
                    <a:moveTo>
                      <a:pt x="151" y="167"/>
                    </a:moveTo>
                    <a:cubicBezTo>
                      <a:pt x="95" y="167"/>
                      <a:pt x="95" y="167"/>
                      <a:pt x="95" y="167"/>
                    </a:cubicBezTo>
                    <a:cubicBezTo>
                      <a:pt x="56" y="167"/>
                      <a:pt x="36" y="150"/>
                      <a:pt x="17" y="125"/>
                    </a:cubicBezTo>
                    <a:cubicBezTo>
                      <a:pt x="0" y="101"/>
                      <a:pt x="1" y="86"/>
                      <a:pt x="3" y="59"/>
                    </a:cubicBezTo>
                    <a:cubicBezTo>
                      <a:pt x="4" y="54"/>
                      <a:pt x="4" y="54"/>
                      <a:pt x="4" y="54"/>
                    </a:cubicBezTo>
                    <a:cubicBezTo>
                      <a:pt x="6" y="25"/>
                      <a:pt x="16" y="1"/>
                      <a:pt x="17" y="0"/>
                    </a:cubicBezTo>
                    <a:cubicBezTo>
                      <a:pt x="24" y="3"/>
                      <a:pt x="24" y="3"/>
                      <a:pt x="24" y="3"/>
                    </a:cubicBezTo>
                    <a:cubicBezTo>
                      <a:pt x="24" y="4"/>
                      <a:pt x="14" y="27"/>
                      <a:pt x="12" y="55"/>
                    </a:cubicBezTo>
                    <a:cubicBezTo>
                      <a:pt x="11" y="60"/>
                      <a:pt x="11" y="60"/>
                      <a:pt x="11" y="60"/>
                    </a:cubicBezTo>
                    <a:cubicBezTo>
                      <a:pt x="9" y="86"/>
                      <a:pt x="8" y="99"/>
                      <a:pt x="24" y="120"/>
                    </a:cubicBezTo>
                    <a:cubicBezTo>
                      <a:pt x="41" y="144"/>
                      <a:pt x="59" y="159"/>
                      <a:pt x="95" y="159"/>
                    </a:cubicBezTo>
                    <a:cubicBezTo>
                      <a:pt x="151" y="159"/>
                      <a:pt x="151" y="159"/>
                      <a:pt x="151" y="159"/>
                    </a:cubicBezTo>
                    <a:lnTo>
                      <a:pt x="151" y="167"/>
                    </a:lnTo>
                    <a:close/>
                  </a:path>
                </a:pathLst>
              </a:custGeom>
              <a:solidFill>
                <a:srgbClr val="5A5858"/>
              </a:solidFill>
              <a:ln w="9525">
                <a:solidFill>
                  <a:srgbClr val="000000"/>
                </a:solidFill>
                <a:round/>
                <a:headEnd/>
                <a:tailEnd/>
              </a:ln>
            </p:spPr>
            <p:txBody>
              <a:bodyPr/>
              <a:lstStyle/>
              <a:p>
                <a:endParaRPr lang="zh-CN" altLang="en-US"/>
              </a:p>
            </p:txBody>
          </p:sp>
          <p:sp>
            <p:nvSpPr>
              <p:cNvPr id="100" name="Freeform 676"/>
              <p:cNvSpPr>
                <a:spLocks/>
              </p:cNvSpPr>
              <p:nvPr/>
            </p:nvSpPr>
            <p:spPr bwMode="auto">
              <a:xfrm>
                <a:off x="9156701" y="1284288"/>
                <a:ext cx="147638" cy="244475"/>
              </a:xfrm>
              <a:custGeom>
                <a:avLst/>
                <a:gdLst>
                  <a:gd name="T0" fmla="*/ 0 w 95"/>
                  <a:gd name="T1" fmla="*/ 2147483646 h 157"/>
                  <a:gd name="T2" fmla="*/ 0 w 95"/>
                  <a:gd name="T3" fmla="*/ 2147483646 h 157"/>
                  <a:gd name="T4" fmla="*/ 2147483646 w 95"/>
                  <a:gd name="T5" fmla="*/ 2147483646 h 157"/>
                  <a:gd name="T6" fmla="*/ 2147483646 w 95"/>
                  <a:gd name="T7" fmla="*/ 2147483646 h 157"/>
                  <a:gd name="T8" fmla="*/ 2147483646 w 95"/>
                  <a:gd name="T9" fmla="*/ 2147483646 h 157"/>
                  <a:gd name="T10" fmla="*/ 2147483646 w 95"/>
                  <a:gd name="T11" fmla="*/ 2147483646 h 157"/>
                  <a:gd name="T12" fmla="*/ 2147483646 w 95"/>
                  <a:gd name="T13" fmla="*/ 0 h 157"/>
                  <a:gd name="T14" fmla="*/ 2147483646 w 95"/>
                  <a:gd name="T15" fmla="*/ 2147483646 h 157"/>
                  <a:gd name="T16" fmla="*/ 2147483646 w 95"/>
                  <a:gd name="T17" fmla="*/ 2147483646 h 157"/>
                  <a:gd name="T18" fmla="*/ 2147483646 w 95"/>
                  <a:gd name="T19" fmla="*/ 2147483646 h 157"/>
                  <a:gd name="T20" fmla="*/ 0 w 95"/>
                  <a:gd name="T21" fmla="*/ 2147483646 h 15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95" h="157">
                    <a:moveTo>
                      <a:pt x="0" y="157"/>
                    </a:moveTo>
                    <a:cubicBezTo>
                      <a:pt x="0" y="149"/>
                      <a:pt x="0" y="149"/>
                      <a:pt x="0" y="149"/>
                    </a:cubicBezTo>
                    <a:cubicBezTo>
                      <a:pt x="35" y="149"/>
                      <a:pt x="53" y="134"/>
                      <a:pt x="71" y="110"/>
                    </a:cubicBezTo>
                    <a:cubicBezTo>
                      <a:pt x="87" y="89"/>
                      <a:pt x="86" y="76"/>
                      <a:pt x="83" y="50"/>
                    </a:cubicBezTo>
                    <a:cubicBezTo>
                      <a:pt x="83" y="45"/>
                      <a:pt x="83" y="45"/>
                      <a:pt x="83" y="45"/>
                    </a:cubicBezTo>
                    <a:cubicBezTo>
                      <a:pt x="82" y="28"/>
                      <a:pt x="77" y="12"/>
                      <a:pt x="74" y="3"/>
                    </a:cubicBezTo>
                    <a:cubicBezTo>
                      <a:pt x="82" y="0"/>
                      <a:pt x="82" y="0"/>
                      <a:pt x="82" y="0"/>
                    </a:cubicBezTo>
                    <a:cubicBezTo>
                      <a:pt x="85" y="10"/>
                      <a:pt x="89" y="26"/>
                      <a:pt x="91" y="44"/>
                    </a:cubicBezTo>
                    <a:cubicBezTo>
                      <a:pt x="91" y="49"/>
                      <a:pt x="91" y="49"/>
                      <a:pt x="91" y="49"/>
                    </a:cubicBezTo>
                    <a:cubicBezTo>
                      <a:pt x="94" y="76"/>
                      <a:pt x="95" y="91"/>
                      <a:pt x="78" y="115"/>
                    </a:cubicBezTo>
                    <a:cubicBezTo>
                      <a:pt x="59" y="140"/>
                      <a:pt x="39" y="157"/>
                      <a:pt x="0" y="157"/>
                    </a:cubicBezTo>
                    <a:close/>
                  </a:path>
                </a:pathLst>
              </a:custGeom>
              <a:solidFill>
                <a:srgbClr val="5A5858"/>
              </a:solidFill>
              <a:ln w="9525">
                <a:solidFill>
                  <a:srgbClr val="000000"/>
                </a:solidFill>
                <a:round/>
                <a:headEnd/>
                <a:tailEnd/>
              </a:ln>
            </p:spPr>
            <p:txBody>
              <a:bodyPr/>
              <a:lstStyle/>
              <a:p>
                <a:endParaRPr lang="zh-CN" altLang="en-US"/>
              </a:p>
            </p:txBody>
          </p:sp>
          <p:sp>
            <p:nvSpPr>
              <p:cNvPr id="101" name="Freeform 677"/>
              <p:cNvSpPr>
                <a:spLocks/>
              </p:cNvSpPr>
              <p:nvPr/>
            </p:nvSpPr>
            <p:spPr bwMode="auto">
              <a:xfrm>
                <a:off x="8836026" y="1404938"/>
                <a:ext cx="463550" cy="74612"/>
              </a:xfrm>
              <a:custGeom>
                <a:avLst/>
                <a:gdLst>
                  <a:gd name="T0" fmla="*/ 2147483646 w 298"/>
                  <a:gd name="T1" fmla="*/ 2147483646 h 48"/>
                  <a:gd name="T2" fmla="*/ 2147483646 w 298"/>
                  <a:gd name="T3" fmla="*/ 2147483646 h 48"/>
                  <a:gd name="T4" fmla="*/ 2147483646 w 298"/>
                  <a:gd name="T5" fmla="*/ 2147483646 h 48"/>
                  <a:gd name="T6" fmla="*/ 0 w 298"/>
                  <a:gd name="T7" fmla="*/ 2147483646 h 48"/>
                  <a:gd name="T8" fmla="*/ 2147483646 w 298"/>
                  <a:gd name="T9" fmla="*/ 0 h 48"/>
                  <a:gd name="T10" fmla="*/ 2147483646 w 298"/>
                  <a:gd name="T11" fmla="*/ 2147483646 h 48"/>
                  <a:gd name="T12" fmla="*/ 2147483646 w 298"/>
                  <a:gd name="T13" fmla="*/ 2147483646 h 48"/>
                  <a:gd name="T14" fmla="*/ 2147483646 w 298"/>
                  <a:gd name="T15" fmla="*/ 2147483646 h 48"/>
                  <a:gd name="T16" fmla="*/ 2147483646 w 298"/>
                  <a:gd name="T17" fmla="*/ 0 h 48"/>
                  <a:gd name="T18" fmla="*/ 2147483646 w 298"/>
                  <a:gd name="T19" fmla="*/ 2147483646 h 48"/>
                  <a:gd name="T20" fmla="*/ 2147483646 w 298"/>
                  <a:gd name="T21" fmla="*/ 2147483646 h 48"/>
                  <a:gd name="T22" fmla="*/ 2147483646 w 298"/>
                  <a:gd name="T23" fmla="*/ 2147483646 h 4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98" h="48">
                    <a:moveTo>
                      <a:pt x="149" y="48"/>
                    </a:moveTo>
                    <a:cubicBezTo>
                      <a:pt x="149" y="48"/>
                      <a:pt x="149" y="48"/>
                      <a:pt x="149" y="48"/>
                    </a:cubicBezTo>
                    <a:cubicBezTo>
                      <a:pt x="146" y="48"/>
                      <a:pt x="98" y="48"/>
                      <a:pt x="54" y="42"/>
                    </a:cubicBezTo>
                    <a:cubicBezTo>
                      <a:pt x="6" y="34"/>
                      <a:pt x="1" y="2"/>
                      <a:pt x="0" y="1"/>
                    </a:cubicBezTo>
                    <a:cubicBezTo>
                      <a:pt x="8" y="0"/>
                      <a:pt x="8" y="0"/>
                      <a:pt x="8" y="0"/>
                    </a:cubicBezTo>
                    <a:cubicBezTo>
                      <a:pt x="8" y="1"/>
                      <a:pt x="13" y="27"/>
                      <a:pt x="55" y="34"/>
                    </a:cubicBezTo>
                    <a:cubicBezTo>
                      <a:pt x="100" y="40"/>
                      <a:pt x="149" y="40"/>
                      <a:pt x="149" y="40"/>
                    </a:cubicBezTo>
                    <a:cubicBezTo>
                      <a:pt x="150" y="40"/>
                      <a:pt x="198" y="40"/>
                      <a:pt x="243" y="34"/>
                    </a:cubicBezTo>
                    <a:cubicBezTo>
                      <a:pt x="286" y="27"/>
                      <a:pt x="290" y="0"/>
                      <a:pt x="290" y="0"/>
                    </a:cubicBezTo>
                    <a:cubicBezTo>
                      <a:pt x="298" y="1"/>
                      <a:pt x="298" y="1"/>
                      <a:pt x="298" y="1"/>
                    </a:cubicBezTo>
                    <a:cubicBezTo>
                      <a:pt x="298" y="2"/>
                      <a:pt x="293" y="34"/>
                      <a:pt x="244" y="42"/>
                    </a:cubicBezTo>
                    <a:cubicBezTo>
                      <a:pt x="200" y="48"/>
                      <a:pt x="153" y="48"/>
                      <a:pt x="149" y="48"/>
                    </a:cubicBezTo>
                    <a:close/>
                  </a:path>
                </a:pathLst>
              </a:custGeom>
              <a:solidFill>
                <a:srgbClr val="5A5858"/>
              </a:solidFill>
              <a:ln w="9525">
                <a:solidFill>
                  <a:srgbClr val="000000"/>
                </a:solidFill>
                <a:round/>
                <a:headEnd/>
                <a:tailEnd/>
              </a:ln>
            </p:spPr>
            <p:txBody>
              <a:bodyPr/>
              <a:lstStyle/>
              <a:p>
                <a:endParaRPr lang="zh-CN" altLang="en-US"/>
              </a:p>
            </p:txBody>
          </p:sp>
          <p:sp>
            <p:nvSpPr>
              <p:cNvPr id="102" name="Freeform 678"/>
              <p:cNvSpPr>
                <a:spLocks noEditPoints="1"/>
              </p:cNvSpPr>
              <p:nvPr/>
            </p:nvSpPr>
            <p:spPr bwMode="auto">
              <a:xfrm>
                <a:off x="9024938" y="1390650"/>
                <a:ext cx="87313" cy="42862"/>
              </a:xfrm>
              <a:custGeom>
                <a:avLst/>
                <a:gdLst>
                  <a:gd name="T0" fmla="*/ 2147483646 w 57"/>
                  <a:gd name="T1" fmla="*/ 2147483646 h 28"/>
                  <a:gd name="T2" fmla="*/ 0 w 57"/>
                  <a:gd name="T3" fmla="*/ 2147483646 h 28"/>
                  <a:gd name="T4" fmla="*/ 2147483646 w 57"/>
                  <a:gd name="T5" fmla="*/ 0 h 28"/>
                  <a:gd name="T6" fmla="*/ 2147483646 w 57"/>
                  <a:gd name="T7" fmla="*/ 2147483646 h 28"/>
                  <a:gd name="T8" fmla="*/ 2147483646 w 57"/>
                  <a:gd name="T9" fmla="*/ 2147483646 h 28"/>
                  <a:gd name="T10" fmla="*/ 2147483646 w 57"/>
                  <a:gd name="T11" fmla="*/ 2147483646 h 28"/>
                  <a:gd name="T12" fmla="*/ 2147483646 w 57"/>
                  <a:gd name="T13" fmla="*/ 2147483646 h 28"/>
                  <a:gd name="T14" fmla="*/ 2147483646 w 57"/>
                  <a:gd name="T15" fmla="*/ 2147483646 h 28"/>
                  <a:gd name="T16" fmla="*/ 2147483646 w 57"/>
                  <a:gd name="T17" fmla="*/ 2147483646 h 28"/>
                  <a:gd name="T18" fmla="*/ 2147483646 w 57"/>
                  <a:gd name="T19" fmla="*/ 2147483646 h 2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7" h="28">
                    <a:moveTo>
                      <a:pt x="28" y="28"/>
                    </a:moveTo>
                    <a:cubicBezTo>
                      <a:pt x="12" y="28"/>
                      <a:pt x="0" y="22"/>
                      <a:pt x="0" y="14"/>
                    </a:cubicBezTo>
                    <a:cubicBezTo>
                      <a:pt x="0" y="6"/>
                      <a:pt x="12" y="0"/>
                      <a:pt x="28" y="0"/>
                    </a:cubicBezTo>
                    <a:cubicBezTo>
                      <a:pt x="44" y="0"/>
                      <a:pt x="57" y="6"/>
                      <a:pt x="57" y="14"/>
                    </a:cubicBezTo>
                    <a:cubicBezTo>
                      <a:pt x="57" y="22"/>
                      <a:pt x="44" y="28"/>
                      <a:pt x="28" y="28"/>
                    </a:cubicBezTo>
                    <a:close/>
                    <a:moveTo>
                      <a:pt x="28" y="4"/>
                    </a:moveTo>
                    <a:cubicBezTo>
                      <a:pt x="14" y="4"/>
                      <a:pt x="4" y="9"/>
                      <a:pt x="4" y="14"/>
                    </a:cubicBezTo>
                    <a:cubicBezTo>
                      <a:pt x="4" y="19"/>
                      <a:pt x="14" y="24"/>
                      <a:pt x="28" y="24"/>
                    </a:cubicBezTo>
                    <a:cubicBezTo>
                      <a:pt x="43" y="24"/>
                      <a:pt x="53" y="19"/>
                      <a:pt x="53" y="14"/>
                    </a:cubicBezTo>
                    <a:cubicBezTo>
                      <a:pt x="53" y="9"/>
                      <a:pt x="43" y="4"/>
                      <a:pt x="28" y="4"/>
                    </a:cubicBezTo>
                    <a:close/>
                  </a:path>
                </a:pathLst>
              </a:custGeom>
              <a:solidFill>
                <a:srgbClr val="5A5858"/>
              </a:solidFill>
              <a:ln w="9525">
                <a:solidFill>
                  <a:srgbClr val="000000"/>
                </a:solidFill>
                <a:round/>
                <a:headEnd/>
                <a:tailEnd/>
              </a:ln>
            </p:spPr>
            <p:txBody>
              <a:bodyPr/>
              <a:lstStyle/>
              <a:p>
                <a:endParaRPr lang="zh-CN" altLang="en-US"/>
              </a:p>
            </p:txBody>
          </p:sp>
          <p:sp>
            <p:nvSpPr>
              <p:cNvPr id="103" name="Freeform 679"/>
              <p:cNvSpPr>
                <a:spLocks/>
              </p:cNvSpPr>
              <p:nvPr/>
            </p:nvSpPr>
            <p:spPr bwMode="auto">
              <a:xfrm>
                <a:off x="9024938" y="1409700"/>
                <a:ext cx="87313" cy="50800"/>
              </a:xfrm>
              <a:custGeom>
                <a:avLst/>
                <a:gdLst>
                  <a:gd name="T0" fmla="*/ 2147483646 w 57"/>
                  <a:gd name="T1" fmla="*/ 2147483646 h 32"/>
                  <a:gd name="T2" fmla="*/ 2147483646 w 57"/>
                  <a:gd name="T3" fmla="*/ 2147483646 h 32"/>
                  <a:gd name="T4" fmla="*/ 0 w 57"/>
                  <a:gd name="T5" fmla="*/ 2147483646 h 32"/>
                  <a:gd name="T6" fmla="*/ 2147483646 w 57"/>
                  <a:gd name="T7" fmla="*/ 0 h 32"/>
                  <a:gd name="T8" fmla="*/ 2147483646 w 57"/>
                  <a:gd name="T9" fmla="*/ 2147483646 h 32"/>
                  <a:gd name="T10" fmla="*/ 2147483646 w 57"/>
                  <a:gd name="T11" fmla="*/ 2147483646 h 32"/>
                  <a:gd name="T12" fmla="*/ 2147483646 w 57"/>
                  <a:gd name="T13" fmla="*/ 2147483646 h 32"/>
                  <a:gd name="T14" fmla="*/ 2147483646 w 57"/>
                  <a:gd name="T15" fmla="*/ 0 h 32"/>
                  <a:gd name="T16" fmla="*/ 2147483646 w 57"/>
                  <a:gd name="T17" fmla="*/ 2147483646 h 32"/>
                  <a:gd name="T18" fmla="*/ 2147483646 w 57"/>
                  <a:gd name="T19" fmla="*/ 2147483646 h 32"/>
                  <a:gd name="T20" fmla="*/ 2147483646 w 57"/>
                  <a:gd name="T21" fmla="*/ 2147483646 h 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7" h="32">
                    <a:moveTo>
                      <a:pt x="28" y="32"/>
                    </a:moveTo>
                    <a:cubicBezTo>
                      <a:pt x="14" y="32"/>
                      <a:pt x="3" y="27"/>
                      <a:pt x="3" y="20"/>
                    </a:cubicBezTo>
                    <a:cubicBezTo>
                      <a:pt x="0" y="1"/>
                      <a:pt x="0" y="1"/>
                      <a:pt x="0" y="1"/>
                    </a:cubicBezTo>
                    <a:cubicBezTo>
                      <a:pt x="4" y="0"/>
                      <a:pt x="4" y="0"/>
                      <a:pt x="4" y="0"/>
                    </a:cubicBezTo>
                    <a:cubicBezTo>
                      <a:pt x="7" y="19"/>
                      <a:pt x="7" y="19"/>
                      <a:pt x="7" y="19"/>
                    </a:cubicBezTo>
                    <a:cubicBezTo>
                      <a:pt x="7" y="24"/>
                      <a:pt x="16" y="28"/>
                      <a:pt x="28" y="28"/>
                    </a:cubicBezTo>
                    <a:cubicBezTo>
                      <a:pt x="41" y="28"/>
                      <a:pt x="49" y="24"/>
                      <a:pt x="49" y="20"/>
                    </a:cubicBezTo>
                    <a:cubicBezTo>
                      <a:pt x="53" y="0"/>
                      <a:pt x="53" y="0"/>
                      <a:pt x="53" y="0"/>
                    </a:cubicBezTo>
                    <a:cubicBezTo>
                      <a:pt x="57" y="1"/>
                      <a:pt x="57" y="1"/>
                      <a:pt x="57" y="1"/>
                    </a:cubicBezTo>
                    <a:cubicBezTo>
                      <a:pt x="53" y="20"/>
                      <a:pt x="53" y="20"/>
                      <a:pt x="53" y="20"/>
                    </a:cubicBezTo>
                    <a:cubicBezTo>
                      <a:pt x="53" y="27"/>
                      <a:pt x="43" y="32"/>
                      <a:pt x="28" y="32"/>
                    </a:cubicBezTo>
                    <a:close/>
                  </a:path>
                </a:pathLst>
              </a:custGeom>
              <a:solidFill>
                <a:srgbClr val="5A5858"/>
              </a:solidFill>
              <a:ln w="9525">
                <a:solidFill>
                  <a:srgbClr val="000000"/>
                </a:solidFill>
                <a:round/>
                <a:headEnd/>
                <a:tailEnd/>
              </a:ln>
            </p:spPr>
            <p:txBody>
              <a:bodyPr/>
              <a:lstStyle/>
              <a:p>
                <a:endParaRPr lang="zh-CN" altLang="en-US"/>
              </a:p>
            </p:txBody>
          </p:sp>
          <p:sp>
            <p:nvSpPr>
              <p:cNvPr id="104" name="Oval 680"/>
              <p:cNvSpPr>
                <a:spLocks noChangeArrowheads="1"/>
              </p:cNvSpPr>
              <p:nvPr/>
            </p:nvSpPr>
            <p:spPr bwMode="auto">
              <a:xfrm>
                <a:off x="9059863" y="1500188"/>
                <a:ext cx="44450" cy="42862"/>
              </a:xfrm>
              <a:prstGeom prst="ellipse">
                <a:avLst/>
              </a:prstGeom>
              <a:solidFill>
                <a:srgbClr val="5A5858"/>
              </a:solidFill>
              <a:ln w="9525">
                <a:solidFill>
                  <a:srgbClr val="000000"/>
                </a:solidFill>
                <a:round/>
                <a:headEnd/>
                <a:tailEnd/>
              </a:ln>
            </p:spPr>
            <p:txBody>
              <a:bodyPr/>
              <a:lstStyle/>
              <a:p>
                <a:endParaRPr lang="zh-CN" altLang="en-US">
                  <a:solidFill>
                    <a:srgbClr val="000000"/>
                  </a:solidFill>
                </a:endParaRPr>
              </a:p>
            </p:txBody>
          </p:sp>
          <p:sp>
            <p:nvSpPr>
              <p:cNvPr id="105" name="Oval 681"/>
              <p:cNvSpPr>
                <a:spLocks noChangeArrowheads="1"/>
              </p:cNvSpPr>
              <p:nvPr/>
            </p:nvSpPr>
            <p:spPr bwMode="auto">
              <a:xfrm>
                <a:off x="9131301" y="1500188"/>
                <a:ext cx="42863" cy="42862"/>
              </a:xfrm>
              <a:prstGeom prst="ellipse">
                <a:avLst/>
              </a:prstGeom>
              <a:solidFill>
                <a:srgbClr val="5A5858"/>
              </a:solidFill>
              <a:ln w="9525">
                <a:solidFill>
                  <a:srgbClr val="000000"/>
                </a:solidFill>
                <a:round/>
                <a:headEnd/>
                <a:tailEnd/>
              </a:ln>
            </p:spPr>
            <p:txBody>
              <a:bodyPr/>
              <a:lstStyle/>
              <a:p>
                <a:endParaRPr lang="zh-CN" altLang="en-US">
                  <a:solidFill>
                    <a:srgbClr val="000000"/>
                  </a:solidFill>
                </a:endParaRPr>
              </a:p>
            </p:txBody>
          </p:sp>
        </p:grpSp>
      </p:grpSp>
      <p:sp>
        <p:nvSpPr>
          <p:cNvPr id="3144" name="矩形 3143"/>
          <p:cNvSpPr/>
          <p:nvPr/>
        </p:nvSpPr>
        <p:spPr bwMode="auto">
          <a:xfrm>
            <a:off x="3647728" y="3569182"/>
            <a:ext cx="1272320" cy="36004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C7000B"/>
                </a:solidFill>
                <a:effectLst/>
              </a:rPr>
              <a:t>2.</a:t>
            </a:r>
            <a:r>
              <a:rPr kumimoji="0" lang="zh-CN" altLang="en-US" sz="1200" b="0" i="0" u="none" strike="noStrike" cap="none" normalizeH="0" baseline="0" smtClean="0">
                <a:ln>
                  <a:noFill/>
                </a:ln>
                <a:solidFill>
                  <a:srgbClr val="C7000B"/>
                </a:solidFill>
                <a:effectLst/>
              </a:rPr>
              <a:t>任务下发设备</a:t>
            </a:r>
          </a:p>
        </p:txBody>
      </p:sp>
      <p:sp>
        <p:nvSpPr>
          <p:cNvPr id="3145" name="矩形 3144"/>
          <p:cNvSpPr/>
          <p:nvPr/>
        </p:nvSpPr>
        <p:spPr bwMode="auto">
          <a:xfrm>
            <a:off x="3432020" y="2021010"/>
            <a:ext cx="1543205" cy="43204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C7000B"/>
                </a:solidFill>
                <a:effectLst/>
              </a:rPr>
              <a:t>1.</a:t>
            </a:r>
            <a:r>
              <a:rPr lang="zh-CN" altLang="en-US" sz="1200" smtClean="0">
                <a:solidFill>
                  <a:srgbClr val="C7000B"/>
                </a:solidFill>
              </a:rPr>
              <a:t>创建批操作任务</a:t>
            </a:r>
            <a:endParaRPr kumimoji="0" lang="zh-CN" altLang="en-US" sz="1200" b="0" i="0" u="none" strike="noStrike" cap="none" normalizeH="0" baseline="0" smtClean="0">
              <a:ln>
                <a:noFill/>
              </a:ln>
              <a:solidFill>
                <a:srgbClr val="C7000B"/>
              </a:solidFill>
              <a:effectLst/>
            </a:endParaRPr>
          </a:p>
        </p:txBody>
      </p:sp>
    </p:spTree>
    <p:extLst>
      <p:ext uri="{BB962C8B-B14F-4D97-AF65-F5344CB8AC3E}">
        <p14:creationId xmlns:p14="http://schemas.microsoft.com/office/powerpoint/2010/main" val="4840201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1019175" y="1507321"/>
            <a:ext cx="10153650" cy="4068811"/>
          </a:xfrm>
        </p:spPr>
        <p:txBody>
          <a:bodyPr/>
          <a:lstStyle/>
          <a:p>
            <a:r>
              <a:rPr lang="zh-CN" altLang="en-US" dirty="0" smtClean="0">
                <a:solidFill>
                  <a:schemeClr val="bg1">
                    <a:lumMod val="50000"/>
                  </a:schemeClr>
                </a:solidFill>
              </a:rPr>
              <a:t>华为云物联网解决方案特性分类</a:t>
            </a:r>
            <a:endParaRPr lang="en-US" altLang="zh-CN" dirty="0" smtClean="0">
              <a:solidFill>
                <a:schemeClr val="bg1">
                  <a:lumMod val="50000"/>
                </a:schemeClr>
              </a:solidFill>
            </a:endParaRPr>
          </a:p>
          <a:p>
            <a:r>
              <a:rPr lang="zh-CN" altLang="en-US" b="1" dirty="0" smtClean="0"/>
              <a:t>华为云物联网解决方案关键特性</a:t>
            </a:r>
            <a:endParaRPr lang="en-US" altLang="zh-CN" b="1" dirty="0" smtClean="0"/>
          </a:p>
          <a:p>
            <a:pPr lvl="1"/>
            <a:r>
              <a:rPr lang="zh-CN" altLang="en-US" dirty="0">
                <a:solidFill>
                  <a:schemeClr val="bg1">
                    <a:lumMod val="50000"/>
                  </a:schemeClr>
                </a:solidFill>
                <a:latin typeface="方正兰亭黑简体" panose="02000000000000000000" pitchFamily="2" charset="-122"/>
                <a:ea typeface="方正兰亭黑简体" panose="02000000000000000000" pitchFamily="2" charset="-122"/>
              </a:rPr>
              <a:t>设备连接</a:t>
            </a:r>
            <a:endParaRPr lang="en-US" altLang="zh-CN" dirty="0">
              <a:solidFill>
                <a:schemeClr val="bg1">
                  <a:lumMod val="50000"/>
                </a:schemeClr>
              </a:solidFill>
              <a:latin typeface="方正兰亭黑简体" panose="02000000000000000000" pitchFamily="2" charset="-122"/>
              <a:ea typeface="方正兰亭黑简体" panose="02000000000000000000" pitchFamily="2" charset="-122"/>
            </a:endParaRPr>
          </a:p>
          <a:p>
            <a:pPr lvl="1"/>
            <a:r>
              <a:rPr lang="zh-CN" altLang="en-US" dirty="0">
                <a:solidFill>
                  <a:schemeClr val="bg1">
                    <a:lumMod val="50000"/>
                  </a:schemeClr>
                </a:solidFill>
                <a:latin typeface="方正兰亭黑简体" panose="02000000000000000000" pitchFamily="2" charset="-122"/>
                <a:ea typeface="方正兰亭黑简体" panose="02000000000000000000" pitchFamily="2" charset="-122"/>
              </a:rPr>
              <a:t>设备管理</a:t>
            </a:r>
            <a:endParaRPr lang="en-US" altLang="zh-CN" dirty="0">
              <a:solidFill>
                <a:schemeClr val="bg1">
                  <a:lumMod val="50000"/>
                </a:schemeClr>
              </a:solidFill>
              <a:latin typeface="方正兰亭黑简体" panose="02000000000000000000" pitchFamily="2" charset="-122"/>
              <a:ea typeface="方正兰亭黑简体" panose="02000000000000000000" pitchFamily="2" charset="-122"/>
            </a:endParaRPr>
          </a:p>
          <a:p>
            <a:pPr lvl="1">
              <a:buSzPct val="60000"/>
              <a:buFont typeface="Wingdings" panose="05000000000000000000" pitchFamily="2" charset="2"/>
              <a:buChar char="n"/>
            </a:pPr>
            <a:r>
              <a:rPr lang="zh-CN" altLang="en-US" dirty="0" smtClean="0">
                <a:latin typeface="方正兰亭黑简体" panose="02000000000000000000" pitchFamily="2" charset="-122"/>
                <a:ea typeface="方正兰亭黑简体" panose="02000000000000000000" pitchFamily="2" charset="-122"/>
              </a:rPr>
              <a:t>数据转发</a:t>
            </a:r>
            <a:endParaRPr lang="en-US" altLang="zh-CN" dirty="0">
              <a:latin typeface="方正兰亭黑简体" panose="02000000000000000000" pitchFamily="2" charset="-122"/>
              <a:ea typeface="方正兰亭黑简体" panose="02000000000000000000" pitchFamily="2" charset="-122"/>
            </a:endParaRPr>
          </a:p>
          <a:p>
            <a:pPr lvl="1"/>
            <a:r>
              <a:rPr lang="zh-CN" altLang="en-US" dirty="0">
                <a:solidFill>
                  <a:schemeClr val="bg1">
                    <a:lumMod val="50000"/>
                  </a:schemeClr>
                </a:solidFill>
                <a:latin typeface="方正兰亭黑简体" panose="02000000000000000000" pitchFamily="2" charset="-122"/>
                <a:ea typeface="方正兰亭黑简体" panose="02000000000000000000" pitchFamily="2" charset="-122"/>
              </a:rPr>
              <a:t>应用集成</a:t>
            </a:r>
            <a:endParaRPr lang="en-US" altLang="zh-CN" dirty="0">
              <a:solidFill>
                <a:schemeClr val="bg1">
                  <a:lumMod val="50000"/>
                </a:schemeClr>
              </a:solidFill>
              <a:latin typeface="方正兰亭黑简体" panose="02000000000000000000" pitchFamily="2" charset="-122"/>
              <a:ea typeface="方正兰亭黑简体" panose="02000000000000000000" pitchFamily="2" charset="-122"/>
            </a:endParaRPr>
          </a:p>
          <a:p>
            <a:pPr lvl="1"/>
            <a:r>
              <a:rPr lang="zh-CN" altLang="en-US" dirty="0">
                <a:solidFill>
                  <a:schemeClr val="bg1">
                    <a:lumMod val="50000"/>
                  </a:schemeClr>
                </a:solidFill>
                <a:latin typeface="方正兰亭黑简体" panose="02000000000000000000" pitchFamily="2" charset="-122"/>
                <a:ea typeface="方正兰亭黑简体" panose="02000000000000000000" pitchFamily="2" charset="-122"/>
              </a:rPr>
              <a:t>应用构建</a:t>
            </a:r>
            <a:endParaRPr lang="en-US" altLang="zh-CN" dirty="0">
              <a:solidFill>
                <a:schemeClr val="bg1">
                  <a:lumMod val="50000"/>
                </a:schemeClr>
              </a:solidFill>
              <a:latin typeface="方正兰亭黑简体" panose="02000000000000000000" pitchFamily="2" charset="-122"/>
              <a:ea typeface="方正兰亭黑简体" panose="02000000000000000000" pitchFamily="2" charset="-122"/>
            </a:endParaRPr>
          </a:p>
          <a:p>
            <a:pPr lvl="1"/>
            <a:r>
              <a:rPr lang="zh-CN" altLang="en-US" dirty="0">
                <a:solidFill>
                  <a:schemeClr val="bg1">
                    <a:lumMod val="50000"/>
                  </a:schemeClr>
                </a:solidFill>
                <a:latin typeface="方正兰亭黑简体" panose="02000000000000000000" pitchFamily="2" charset="-122"/>
                <a:ea typeface="方正兰亭黑简体" panose="02000000000000000000" pitchFamily="2" charset="-122"/>
              </a:rPr>
              <a:t>数据分析</a:t>
            </a:r>
            <a:endParaRPr lang="en-US" altLang="zh-CN" dirty="0">
              <a:solidFill>
                <a:schemeClr val="bg1">
                  <a:lumMod val="50000"/>
                </a:schemeClr>
              </a:solidFill>
              <a:latin typeface="方正兰亭黑简体" panose="02000000000000000000" pitchFamily="2" charset="-122"/>
              <a:ea typeface="方正兰亭黑简体" panose="02000000000000000000" pitchFamily="2" charset="-122"/>
            </a:endParaRPr>
          </a:p>
          <a:p>
            <a:pPr lvl="1"/>
            <a:r>
              <a:rPr lang="zh-CN" altLang="en-US" dirty="0">
                <a:solidFill>
                  <a:schemeClr val="bg1">
                    <a:lumMod val="50000"/>
                  </a:schemeClr>
                </a:solidFill>
                <a:latin typeface="方正兰亭黑简体" panose="02000000000000000000" pitchFamily="2" charset="-122"/>
                <a:ea typeface="方正兰亭黑简体" panose="02000000000000000000" pitchFamily="2" charset="-122"/>
              </a:rPr>
              <a:t>配套服务</a:t>
            </a:r>
            <a:endParaRPr lang="en-US" altLang="zh-CN" dirty="0">
              <a:solidFill>
                <a:schemeClr val="bg1">
                  <a:lumMod val="50000"/>
                </a:schemeClr>
              </a:solidFill>
              <a:latin typeface="方正兰亭黑简体" panose="02000000000000000000" pitchFamily="2" charset="-122"/>
              <a:ea typeface="方正兰亭黑简体" panose="02000000000000000000" pitchFamily="2" charset="-122"/>
            </a:endParaRPr>
          </a:p>
        </p:txBody>
      </p:sp>
    </p:spTree>
    <p:extLst>
      <p:ext uri="{BB962C8B-B14F-4D97-AF65-F5344CB8AC3E}">
        <p14:creationId xmlns:p14="http://schemas.microsoft.com/office/powerpoint/2010/main" val="26058717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n-lt"/>
                <a:ea typeface="+mn-ea"/>
              </a:rPr>
              <a:t>数据转发</a:t>
            </a:r>
            <a:endParaRPr lang="zh-CN" altLang="en-US" dirty="0">
              <a:latin typeface="+mn-lt"/>
              <a:ea typeface="+mn-ea"/>
            </a:endParaRPr>
          </a:p>
        </p:txBody>
      </p:sp>
      <p:sp>
        <p:nvSpPr>
          <p:cNvPr id="5" name="文本占位符 4"/>
          <p:cNvSpPr>
            <a:spLocks noGrp="1"/>
          </p:cNvSpPr>
          <p:nvPr>
            <p:ph type="body" sz="quarter" idx="10"/>
          </p:nvPr>
        </p:nvSpPr>
        <p:spPr/>
        <p:txBody>
          <a:bodyPr/>
          <a:lstStyle/>
          <a:p>
            <a:pPr marL="285750" indent="-285750"/>
            <a:r>
              <a:rPr lang="en-US" altLang="zh-CN" sz="1800" dirty="0">
                <a:latin typeface="+mn-lt"/>
                <a:ea typeface="+mn-ea"/>
              </a:rPr>
              <a:t>IoT</a:t>
            </a:r>
            <a:r>
              <a:rPr lang="zh-CN" altLang="en-US" sz="1800" dirty="0">
                <a:latin typeface="+mn-lt"/>
                <a:ea typeface="+mn-ea"/>
              </a:rPr>
              <a:t>平台</a:t>
            </a:r>
            <a:r>
              <a:rPr lang="zh-CN" altLang="en-US" sz="1800" dirty="0" smtClean="0">
                <a:latin typeface="+mn-lt"/>
                <a:ea typeface="+mn-ea"/>
              </a:rPr>
              <a:t>支持对接华为云其他服务，</a:t>
            </a:r>
            <a:r>
              <a:rPr lang="zh-CN" altLang="en-US" sz="1800" dirty="0">
                <a:latin typeface="+mn-lt"/>
                <a:ea typeface="+mn-ea"/>
              </a:rPr>
              <a:t>实现设备数据按需转发和处理，您无需线下购买和部署服务器，即可实现设备数据的存储、计算、分析的全栈服务</a:t>
            </a:r>
            <a:r>
              <a:rPr lang="zh-CN" altLang="en-US" sz="1800" dirty="0" smtClean="0">
                <a:latin typeface="+mn-lt"/>
                <a:ea typeface="+mn-ea"/>
              </a:rPr>
              <a:t>。</a:t>
            </a:r>
            <a:endParaRPr lang="en-US" altLang="zh-CN" sz="1800" dirty="0">
              <a:latin typeface="+mn-lt"/>
              <a:ea typeface="+mn-ea"/>
            </a:endParaRPr>
          </a:p>
        </p:txBody>
      </p:sp>
      <p:sp>
        <p:nvSpPr>
          <p:cNvPr id="3" name="矩形 2"/>
          <p:cNvSpPr/>
          <p:nvPr/>
        </p:nvSpPr>
        <p:spPr bwMode="auto">
          <a:xfrm>
            <a:off x="1127448" y="3559548"/>
            <a:ext cx="1849978" cy="719447"/>
          </a:xfrm>
          <a:prstGeom prst="rect">
            <a:avLst/>
          </a:prstGeom>
          <a:solidFill>
            <a:srgbClr val="00B0F0"/>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bg1"/>
                </a:solidFill>
                <a:effectLst/>
              </a:rPr>
              <a:t>IoT</a:t>
            </a:r>
            <a:r>
              <a:rPr kumimoji="0" lang="zh-CN" altLang="en-US" sz="1800" b="0" i="0" u="none" strike="noStrike" cap="none" normalizeH="0" baseline="0" dirty="0" smtClean="0">
                <a:ln>
                  <a:noFill/>
                </a:ln>
                <a:solidFill>
                  <a:schemeClr val="bg1"/>
                </a:solidFill>
                <a:effectLst/>
              </a:rPr>
              <a:t>平台</a:t>
            </a:r>
          </a:p>
        </p:txBody>
      </p:sp>
      <p:sp>
        <p:nvSpPr>
          <p:cNvPr id="6" name="矩形 5"/>
          <p:cNvSpPr/>
          <p:nvPr/>
        </p:nvSpPr>
        <p:spPr bwMode="auto">
          <a:xfrm>
            <a:off x="4255737" y="1918995"/>
            <a:ext cx="2170167" cy="719447"/>
          </a:xfrm>
          <a:prstGeom prst="rect">
            <a:avLst/>
          </a:prstGeom>
          <a:solidFill>
            <a:srgbClr val="00B0F0"/>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bg1"/>
                </a:solidFill>
                <a:effectLst/>
              </a:rPr>
              <a:t>数据接入服务</a:t>
            </a:r>
            <a:endParaRPr kumimoji="0" lang="en-US" altLang="zh-CN" sz="1600" b="0" i="0" u="none" strike="noStrike" cap="none" normalizeH="0" baseline="0" dirty="0" smtClean="0">
              <a:ln>
                <a:noFill/>
              </a:ln>
              <a:solidFill>
                <a:schemeClr val="bg1"/>
              </a:solidFill>
              <a:effectLst/>
            </a:endParaRPr>
          </a:p>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bg1"/>
                </a:solidFill>
                <a:effectLst/>
              </a:rPr>
              <a:t>(DIS)</a:t>
            </a:r>
            <a:endParaRPr kumimoji="0" lang="zh-CN" altLang="en-US" sz="1600" b="0" i="0" u="none" strike="noStrike" cap="none" normalizeH="0" baseline="0" dirty="0" smtClean="0">
              <a:ln>
                <a:noFill/>
              </a:ln>
              <a:solidFill>
                <a:schemeClr val="bg1"/>
              </a:solidFill>
              <a:effectLst/>
            </a:endParaRPr>
          </a:p>
        </p:txBody>
      </p:sp>
      <p:sp>
        <p:nvSpPr>
          <p:cNvPr id="7" name="矩形 6"/>
          <p:cNvSpPr/>
          <p:nvPr/>
        </p:nvSpPr>
        <p:spPr bwMode="auto">
          <a:xfrm>
            <a:off x="4255737" y="2816088"/>
            <a:ext cx="2170167" cy="719447"/>
          </a:xfrm>
          <a:prstGeom prst="rect">
            <a:avLst/>
          </a:prstGeom>
          <a:solidFill>
            <a:srgbClr val="00B0F0"/>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zh-CN" altLang="en-US" sz="1600" dirty="0" smtClean="0">
                <a:solidFill>
                  <a:schemeClr val="bg1"/>
                </a:solidFill>
              </a:rPr>
              <a:t>分布式消息服务</a:t>
            </a:r>
            <a:endParaRPr lang="en-US" altLang="zh-CN" sz="1600" dirty="0" smtClean="0">
              <a:solidFill>
                <a:schemeClr val="bg1"/>
              </a:solidFill>
            </a:endParaRPr>
          </a:p>
          <a:p>
            <a:pPr marL="0" marR="0" indent="0" algn="ctr" defTabSz="914400" rtl="0" eaLnBrk="1" fontAlgn="t" latinLnBrk="0" hangingPunct="1">
              <a:lnSpc>
                <a:spcPct val="100000"/>
              </a:lnSpc>
              <a:spcBef>
                <a:spcPct val="0"/>
              </a:spcBef>
              <a:spcAft>
                <a:spcPct val="0"/>
              </a:spcAft>
              <a:buClrTx/>
              <a:buSzTx/>
              <a:buFontTx/>
              <a:buNone/>
              <a:tabLst/>
            </a:pPr>
            <a:r>
              <a:rPr lang="en-US" altLang="zh-CN" sz="1600" dirty="0" smtClean="0">
                <a:solidFill>
                  <a:schemeClr val="bg1"/>
                </a:solidFill>
              </a:rPr>
              <a:t>(Kafka)</a:t>
            </a:r>
            <a:endParaRPr kumimoji="0" lang="zh-CN" altLang="en-US" sz="1600" b="0" i="0" u="none" strike="noStrike" cap="none" normalizeH="0" baseline="0" dirty="0" smtClean="0">
              <a:ln>
                <a:noFill/>
              </a:ln>
              <a:solidFill>
                <a:schemeClr val="bg1"/>
              </a:solidFill>
              <a:effectLst/>
            </a:endParaRPr>
          </a:p>
        </p:txBody>
      </p:sp>
      <p:sp>
        <p:nvSpPr>
          <p:cNvPr id="8" name="矩形 7"/>
          <p:cNvSpPr/>
          <p:nvPr/>
        </p:nvSpPr>
        <p:spPr bwMode="auto">
          <a:xfrm>
            <a:off x="4255737" y="3713181"/>
            <a:ext cx="2170167" cy="719447"/>
          </a:xfrm>
          <a:prstGeom prst="rect">
            <a:avLst/>
          </a:prstGeom>
          <a:solidFill>
            <a:srgbClr val="00B0F0"/>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zh-CN" altLang="en-US" sz="1600" dirty="0" smtClean="0">
                <a:solidFill>
                  <a:schemeClr val="bg1"/>
                </a:solidFill>
              </a:rPr>
              <a:t>对象存储服务</a:t>
            </a:r>
            <a:endParaRPr lang="en-US" altLang="zh-CN" sz="1600" dirty="0" smtClean="0">
              <a:solidFill>
                <a:schemeClr val="bg1"/>
              </a:solidFill>
            </a:endParaRPr>
          </a:p>
          <a:p>
            <a:pPr marL="0" marR="0" indent="0" algn="ctr" defTabSz="914400" rtl="0" eaLnBrk="1" fontAlgn="t" latinLnBrk="0" hangingPunct="1">
              <a:lnSpc>
                <a:spcPct val="100000"/>
              </a:lnSpc>
              <a:spcBef>
                <a:spcPct val="0"/>
              </a:spcBef>
              <a:spcAft>
                <a:spcPct val="0"/>
              </a:spcAft>
              <a:buClrTx/>
              <a:buSzTx/>
              <a:buFontTx/>
              <a:buNone/>
              <a:tabLst/>
            </a:pPr>
            <a:r>
              <a:rPr lang="en-US" altLang="zh-CN" sz="1600" dirty="0" smtClean="0">
                <a:solidFill>
                  <a:schemeClr val="bg1"/>
                </a:solidFill>
              </a:rPr>
              <a:t>(OBS)</a:t>
            </a:r>
            <a:endParaRPr kumimoji="0" lang="zh-CN" altLang="en-US" sz="1600" b="0" i="0" u="none" strike="noStrike" cap="none" normalizeH="0" baseline="0" dirty="0" smtClean="0">
              <a:ln>
                <a:noFill/>
              </a:ln>
              <a:solidFill>
                <a:schemeClr val="bg1"/>
              </a:solidFill>
              <a:effectLst/>
            </a:endParaRPr>
          </a:p>
        </p:txBody>
      </p:sp>
      <p:sp>
        <p:nvSpPr>
          <p:cNvPr id="9" name="矩形 8"/>
          <p:cNvSpPr/>
          <p:nvPr/>
        </p:nvSpPr>
        <p:spPr bwMode="auto">
          <a:xfrm>
            <a:off x="4255737" y="4610273"/>
            <a:ext cx="2170167" cy="719447"/>
          </a:xfrm>
          <a:prstGeom prst="rect">
            <a:avLst/>
          </a:prstGeom>
          <a:solidFill>
            <a:srgbClr val="00B0F0"/>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zh-CN" altLang="en-US" sz="1600" dirty="0" smtClean="0">
                <a:solidFill>
                  <a:schemeClr val="bg1"/>
                </a:solidFill>
              </a:rPr>
              <a:t>应用与数据集成平台</a:t>
            </a:r>
            <a:endParaRPr lang="en-US" altLang="zh-CN" sz="1600" dirty="0" smtClean="0">
              <a:solidFill>
                <a:schemeClr val="bg1"/>
              </a:solidFill>
            </a:endParaRPr>
          </a:p>
          <a:p>
            <a:pPr marL="0" marR="0" indent="0" algn="ctr" defTabSz="914400" rtl="0" eaLnBrk="1" fontAlgn="t" latinLnBrk="0" hangingPunct="1">
              <a:lnSpc>
                <a:spcPct val="100000"/>
              </a:lnSpc>
              <a:spcBef>
                <a:spcPct val="0"/>
              </a:spcBef>
              <a:spcAft>
                <a:spcPct val="0"/>
              </a:spcAft>
              <a:buClrTx/>
              <a:buSzTx/>
              <a:buFontTx/>
              <a:buNone/>
              <a:tabLst/>
            </a:pPr>
            <a:r>
              <a:rPr lang="en-US" altLang="zh-CN" sz="1600" dirty="0" smtClean="0">
                <a:solidFill>
                  <a:schemeClr val="bg1"/>
                </a:solidFill>
              </a:rPr>
              <a:t>(ROMA)</a:t>
            </a:r>
            <a:endParaRPr kumimoji="0" lang="zh-CN" altLang="en-US" sz="1600" b="0" i="0" u="none" strike="noStrike" cap="none" normalizeH="0" baseline="0" dirty="0" smtClean="0">
              <a:ln>
                <a:noFill/>
              </a:ln>
              <a:solidFill>
                <a:schemeClr val="bg1"/>
              </a:solidFill>
              <a:effectLst/>
            </a:endParaRPr>
          </a:p>
        </p:txBody>
      </p:sp>
      <p:sp>
        <p:nvSpPr>
          <p:cNvPr id="12" name="矩形 11"/>
          <p:cNvSpPr/>
          <p:nvPr/>
        </p:nvSpPr>
        <p:spPr bwMode="auto">
          <a:xfrm>
            <a:off x="8139188" y="2186986"/>
            <a:ext cx="2170167" cy="649296"/>
          </a:xfrm>
          <a:prstGeom prst="rect">
            <a:avLst/>
          </a:prstGeom>
          <a:solidFill>
            <a:srgbClr val="00B0F0"/>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bg1"/>
                </a:solidFill>
                <a:effectLst/>
              </a:rPr>
              <a:t>MapReduce</a:t>
            </a:r>
            <a:r>
              <a:rPr kumimoji="0" lang="zh-CN" altLang="en-US" sz="1600" b="0" i="0" u="none" strike="noStrike" cap="none" normalizeH="0" baseline="0" dirty="0" smtClean="0">
                <a:ln>
                  <a:noFill/>
                </a:ln>
                <a:solidFill>
                  <a:schemeClr val="bg1"/>
                </a:solidFill>
                <a:effectLst/>
              </a:rPr>
              <a:t>服务</a:t>
            </a:r>
            <a:endParaRPr kumimoji="0" lang="en-US" altLang="zh-CN" sz="1600" b="0" i="0" u="none" strike="noStrike" cap="none" normalizeH="0" baseline="0" dirty="0" smtClean="0">
              <a:ln>
                <a:noFill/>
              </a:ln>
              <a:solidFill>
                <a:schemeClr val="bg1"/>
              </a:solidFill>
              <a:effectLst/>
            </a:endParaRPr>
          </a:p>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bg1"/>
                </a:solidFill>
                <a:effectLst/>
              </a:rPr>
              <a:t>(MRS)</a:t>
            </a:r>
            <a:endParaRPr kumimoji="0" lang="zh-CN" altLang="en-US" sz="1600" b="0" i="0" u="none" strike="noStrike" cap="none" normalizeH="0" baseline="0" dirty="0" smtClean="0">
              <a:ln>
                <a:noFill/>
              </a:ln>
              <a:solidFill>
                <a:schemeClr val="bg1"/>
              </a:solidFill>
              <a:effectLst/>
            </a:endParaRPr>
          </a:p>
        </p:txBody>
      </p:sp>
      <p:sp>
        <p:nvSpPr>
          <p:cNvPr id="13" name="矩形 12"/>
          <p:cNvSpPr/>
          <p:nvPr/>
        </p:nvSpPr>
        <p:spPr bwMode="auto">
          <a:xfrm>
            <a:off x="8139188" y="2978048"/>
            <a:ext cx="2170167" cy="649296"/>
          </a:xfrm>
          <a:prstGeom prst="rect">
            <a:avLst/>
          </a:prstGeom>
          <a:solidFill>
            <a:srgbClr val="00B0F0"/>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zh-CN" altLang="en-US" sz="1600" dirty="0" smtClean="0">
                <a:solidFill>
                  <a:schemeClr val="bg1"/>
                </a:solidFill>
              </a:rPr>
              <a:t>实时流计算</a:t>
            </a:r>
            <a:endParaRPr lang="en-US" altLang="zh-CN" sz="1600" dirty="0" smtClean="0">
              <a:solidFill>
                <a:schemeClr val="bg1"/>
              </a:solidFill>
            </a:endParaRPr>
          </a:p>
          <a:p>
            <a:pPr marL="0" marR="0" indent="0" algn="ctr" defTabSz="914400" rtl="0" eaLnBrk="1" fontAlgn="t" latinLnBrk="0" hangingPunct="1">
              <a:lnSpc>
                <a:spcPct val="100000"/>
              </a:lnSpc>
              <a:spcBef>
                <a:spcPct val="0"/>
              </a:spcBef>
              <a:spcAft>
                <a:spcPct val="0"/>
              </a:spcAft>
              <a:buClrTx/>
              <a:buSzTx/>
              <a:buFontTx/>
              <a:buNone/>
              <a:tabLst/>
            </a:pPr>
            <a:r>
              <a:rPr lang="en-US" altLang="zh-CN" sz="1600" dirty="0" smtClean="0">
                <a:solidFill>
                  <a:schemeClr val="bg1"/>
                </a:solidFill>
              </a:rPr>
              <a:t>(CS)</a:t>
            </a:r>
            <a:endParaRPr kumimoji="0" lang="zh-CN" altLang="en-US" sz="1600" b="0" i="0" u="none" strike="noStrike" cap="none" normalizeH="0" baseline="0" dirty="0" smtClean="0">
              <a:ln>
                <a:noFill/>
              </a:ln>
              <a:solidFill>
                <a:schemeClr val="bg1"/>
              </a:solidFill>
              <a:effectLst/>
            </a:endParaRPr>
          </a:p>
        </p:txBody>
      </p:sp>
      <p:sp>
        <p:nvSpPr>
          <p:cNvPr id="14" name="矩形 13"/>
          <p:cNvSpPr/>
          <p:nvPr/>
        </p:nvSpPr>
        <p:spPr bwMode="auto">
          <a:xfrm>
            <a:off x="8139188" y="5395784"/>
            <a:ext cx="2170167" cy="593121"/>
          </a:xfrm>
          <a:prstGeom prst="rect">
            <a:avLst/>
          </a:prstGeom>
          <a:solidFill>
            <a:srgbClr val="00B0F0"/>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sz="1600" dirty="0" smtClean="0">
                <a:solidFill>
                  <a:schemeClr val="bg1"/>
                </a:solidFill>
              </a:rPr>
              <a:t>......</a:t>
            </a:r>
            <a:endParaRPr kumimoji="0" lang="zh-CN" altLang="en-US" sz="1600" b="0" i="0" u="none" strike="noStrike" cap="none" normalizeH="0" baseline="0" dirty="0" smtClean="0">
              <a:ln>
                <a:noFill/>
              </a:ln>
              <a:solidFill>
                <a:schemeClr val="bg1"/>
              </a:solidFill>
              <a:effectLst/>
            </a:endParaRPr>
          </a:p>
        </p:txBody>
      </p:sp>
      <p:cxnSp>
        <p:nvCxnSpPr>
          <p:cNvPr id="16" name="直接箭头连接符 15"/>
          <p:cNvCxnSpPr>
            <a:stCxn id="3" idx="3"/>
            <a:endCxn id="6" idx="1"/>
          </p:cNvCxnSpPr>
          <p:nvPr/>
        </p:nvCxnSpPr>
        <p:spPr bwMode="auto">
          <a:xfrm flipV="1">
            <a:off x="2977426" y="2278719"/>
            <a:ext cx="1278311" cy="1640553"/>
          </a:xfrm>
          <a:prstGeom prst="straightConnector1">
            <a:avLst/>
          </a:prstGeom>
          <a:solidFill>
            <a:schemeClr val="accent1"/>
          </a:solidFill>
          <a:ln w="28575" cap="flat" cmpd="sng" algn="ctr">
            <a:solidFill>
              <a:srgbClr val="002060"/>
            </a:solidFill>
            <a:prstDash val="lgDash"/>
            <a:round/>
            <a:headEnd type="none" w="med" len="med"/>
            <a:tailEnd type="triangle"/>
          </a:ln>
          <a:effectLst/>
        </p:spPr>
      </p:cxnSp>
      <p:cxnSp>
        <p:nvCxnSpPr>
          <p:cNvPr id="17" name="直接箭头连接符 16"/>
          <p:cNvCxnSpPr>
            <a:stCxn id="3" idx="3"/>
            <a:endCxn id="7" idx="1"/>
          </p:cNvCxnSpPr>
          <p:nvPr/>
        </p:nvCxnSpPr>
        <p:spPr bwMode="auto">
          <a:xfrm flipV="1">
            <a:off x="2977426" y="3175812"/>
            <a:ext cx="1278311" cy="743460"/>
          </a:xfrm>
          <a:prstGeom prst="straightConnector1">
            <a:avLst/>
          </a:prstGeom>
          <a:solidFill>
            <a:schemeClr val="accent1"/>
          </a:solidFill>
          <a:ln w="28575" cap="flat" cmpd="sng" algn="ctr">
            <a:solidFill>
              <a:srgbClr val="002060"/>
            </a:solidFill>
            <a:prstDash val="lgDash"/>
            <a:round/>
            <a:headEnd type="none" w="med" len="med"/>
            <a:tailEnd type="triangle"/>
          </a:ln>
          <a:effectLst/>
        </p:spPr>
      </p:cxnSp>
      <p:cxnSp>
        <p:nvCxnSpPr>
          <p:cNvPr id="20" name="直接箭头连接符 19"/>
          <p:cNvCxnSpPr>
            <a:stCxn id="3" idx="3"/>
            <a:endCxn id="8" idx="1"/>
          </p:cNvCxnSpPr>
          <p:nvPr/>
        </p:nvCxnSpPr>
        <p:spPr bwMode="auto">
          <a:xfrm>
            <a:off x="2977426" y="3919272"/>
            <a:ext cx="1278311" cy="153633"/>
          </a:xfrm>
          <a:prstGeom prst="straightConnector1">
            <a:avLst/>
          </a:prstGeom>
          <a:solidFill>
            <a:schemeClr val="accent1"/>
          </a:solidFill>
          <a:ln w="28575" cap="flat" cmpd="sng" algn="ctr">
            <a:solidFill>
              <a:srgbClr val="002060"/>
            </a:solidFill>
            <a:prstDash val="lgDash"/>
            <a:round/>
            <a:headEnd type="none" w="med" len="med"/>
            <a:tailEnd type="triangle"/>
          </a:ln>
          <a:effectLst/>
        </p:spPr>
      </p:cxnSp>
      <p:cxnSp>
        <p:nvCxnSpPr>
          <p:cNvPr id="23" name="直接箭头连接符 22"/>
          <p:cNvCxnSpPr>
            <a:stCxn id="3" idx="3"/>
            <a:endCxn id="9" idx="1"/>
          </p:cNvCxnSpPr>
          <p:nvPr/>
        </p:nvCxnSpPr>
        <p:spPr bwMode="auto">
          <a:xfrm>
            <a:off x="2977426" y="3919272"/>
            <a:ext cx="1278311" cy="1050725"/>
          </a:xfrm>
          <a:prstGeom prst="straightConnector1">
            <a:avLst/>
          </a:prstGeom>
          <a:solidFill>
            <a:schemeClr val="accent1"/>
          </a:solidFill>
          <a:ln w="28575" cap="flat" cmpd="sng" algn="ctr">
            <a:solidFill>
              <a:srgbClr val="002060"/>
            </a:solidFill>
            <a:prstDash val="lgDash"/>
            <a:round/>
            <a:headEnd type="none" w="med" len="med"/>
            <a:tailEnd type="triangle"/>
          </a:ln>
          <a:effectLst/>
        </p:spPr>
      </p:cxnSp>
      <p:sp>
        <p:nvSpPr>
          <p:cNvPr id="27" name="矩形 26"/>
          <p:cNvSpPr/>
          <p:nvPr/>
        </p:nvSpPr>
        <p:spPr bwMode="auto">
          <a:xfrm>
            <a:off x="7699330" y="1796903"/>
            <a:ext cx="3033773" cy="4281134"/>
          </a:xfrm>
          <a:prstGeom prst="rect">
            <a:avLst/>
          </a:prstGeom>
          <a:noFill/>
          <a:ln w="19050" cap="flat" cmpd="sng" algn="ctr">
            <a:solidFill>
              <a:srgbClr val="4BACC6"/>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endParaRPr>
          </a:p>
        </p:txBody>
      </p:sp>
      <p:sp>
        <p:nvSpPr>
          <p:cNvPr id="28" name="文本框 27"/>
          <p:cNvSpPr txBox="1"/>
          <p:nvPr/>
        </p:nvSpPr>
        <p:spPr bwMode="auto">
          <a:xfrm>
            <a:off x="7694445" y="1832874"/>
            <a:ext cx="3003082" cy="334587"/>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a:r>
              <a:rPr lang="zh-CN" altLang="en-US" sz="1600" b="1" dirty="0" smtClean="0">
                <a:solidFill>
                  <a:srgbClr val="C7000B"/>
                </a:solidFill>
              </a:rPr>
              <a:t>其他华为云服务或第三方应用</a:t>
            </a:r>
          </a:p>
        </p:txBody>
      </p:sp>
      <p:cxnSp>
        <p:nvCxnSpPr>
          <p:cNvPr id="29" name="直接箭头连接符 28"/>
          <p:cNvCxnSpPr>
            <a:stCxn id="6" idx="3"/>
            <a:endCxn id="27" idx="1"/>
          </p:cNvCxnSpPr>
          <p:nvPr/>
        </p:nvCxnSpPr>
        <p:spPr bwMode="auto">
          <a:xfrm>
            <a:off x="6425904" y="2278719"/>
            <a:ext cx="1273426" cy="1658751"/>
          </a:xfrm>
          <a:prstGeom prst="straightConnector1">
            <a:avLst/>
          </a:prstGeom>
          <a:solidFill>
            <a:schemeClr val="accent1"/>
          </a:solidFill>
          <a:ln w="28575" cap="flat" cmpd="sng" algn="ctr">
            <a:solidFill>
              <a:srgbClr val="002060"/>
            </a:solidFill>
            <a:prstDash val="lgDash"/>
            <a:round/>
            <a:headEnd type="none" w="med" len="med"/>
            <a:tailEnd type="triangle"/>
          </a:ln>
          <a:effectLst/>
        </p:spPr>
      </p:cxnSp>
      <p:cxnSp>
        <p:nvCxnSpPr>
          <p:cNvPr id="32" name="直接箭头连接符 31"/>
          <p:cNvCxnSpPr>
            <a:stCxn id="7" idx="3"/>
            <a:endCxn id="27" idx="1"/>
          </p:cNvCxnSpPr>
          <p:nvPr/>
        </p:nvCxnSpPr>
        <p:spPr bwMode="auto">
          <a:xfrm>
            <a:off x="6425904" y="3175812"/>
            <a:ext cx="1273426" cy="761658"/>
          </a:xfrm>
          <a:prstGeom prst="straightConnector1">
            <a:avLst/>
          </a:prstGeom>
          <a:solidFill>
            <a:schemeClr val="accent1"/>
          </a:solidFill>
          <a:ln w="28575" cap="flat" cmpd="sng" algn="ctr">
            <a:solidFill>
              <a:srgbClr val="002060"/>
            </a:solidFill>
            <a:prstDash val="lgDash"/>
            <a:round/>
            <a:headEnd type="none" w="med" len="med"/>
            <a:tailEnd type="triangle"/>
          </a:ln>
          <a:effectLst/>
        </p:spPr>
      </p:cxnSp>
      <p:cxnSp>
        <p:nvCxnSpPr>
          <p:cNvPr id="35" name="直接箭头连接符 34"/>
          <p:cNvCxnSpPr>
            <a:stCxn id="8" idx="3"/>
            <a:endCxn id="27" idx="1"/>
          </p:cNvCxnSpPr>
          <p:nvPr/>
        </p:nvCxnSpPr>
        <p:spPr bwMode="auto">
          <a:xfrm flipV="1">
            <a:off x="6425904" y="3937470"/>
            <a:ext cx="1273426" cy="135435"/>
          </a:xfrm>
          <a:prstGeom prst="straightConnector1">
            <a:avLst/>
          </a:prstGeom>
          <a:solidFill>
            <a:schemeClr val="accent1"/>
          </a:solidFill>
          <a:ln w="28575" cap="flat" cmpd="sng" algn="ctr">
            <a:solidFill>
              <a:srgbClr val="002060"/>
            </a:solidFill>
            <a:prstDash val="lgDash"/>
            <a:round/>
            <a:headEnd type="none" w="med" len="med"/>
            <a:tailEnd type="triangle"/>
          </a:ln>
          <a:effectLst/>
        </p:spPr>
      </p:cxnSp>
      <p:cxnSp>
        <p:nvCxnSpPr>
          <p:cNvPr id="38" name="直接箭头连接符 37"/>
          <p:cNvCxnSpPr>
            <a:stCxn id="9" idx="3"/>
            <a:endCxn id="27" idx="1"/>
          </p:cNvCxnSpPr>
          <p:nvPr/>
        </p:nvCxnSpPr>
        <p:spPr bwMode="auto">
          <a:xfrm flipV="1">
            <a:off x="6425904" y="3937470"/>
            <a:ext cx="1273426" cy="1032527"/>
          </a:xfrm>
          <a:prstGeom prst="straightConnector1">
            <a:avLst/>
          </a:prstGeom>
          <a:solidFill>
            <a:schemeClr val="accent1"/>
          </a:solidFill>
          <a:ln w="28575" cap="flat" cmpd="sng" algn="ctr">
            <a:solidFill>
              <a:srgbClr val="002060"/>
            </a:solidFill>
            <a:prstDash val="lgDash"/>
            <a:round/>
            <a:headEnd type="none" w="med" len="med"/>
            <a:tailEnd type="triangle"/>
          </a:ln>
          <a:effectLst/>
        </p:spPr>
      </p:cxnSp>
      <p:sp>
        <p:nvSpPr>
          <p:cNvPr id="34" name="矩形 33"/>
          <p:cNvSpPr/>
          <p:nvPr/>
        </p:nvSpPr>
        <p:spPr bwMode="auto">
          <a:xfrm>
            <a:off x="8139188" y="4579918"/>
            <a:ext cx="2170167" cy="674100"/>
          </a:xfrm>
          <a:prstGeom prst="rect">
            <a:avLst/>
          </a:prstGeom>
          <a:solidFill>
            <a:srgbClr val="00B0F0"/>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zh-CN" altLang="en-US" sz="1600" dirty="0" smtClean="0">
                <a:solidFill>
                  <a:schemeClr val="bg1"/>
                </a:solidFill>
              </a:rPr>
              <a:t>第三方应用</a:t>
            </a:r>
            <a:endParaRPr kumimoji="0" lang="zh-CN" altLang="en-US" sz="1600" b="0" i="0" u="none" strike="noStrike" cap="none" normalizeH="0" baseline="0" dirty="0" smtClean="0">
              <a:ln>
                <a:noFill/>
              </a:ln>
              <a:solidFill>
                <a:schemeClr val="bg1"/>
              </a:solidFill>
              <a:effectLst/>
            </a:endParaRPr>
          </a:p>
        </p:txBody>
      </p:sp>
      <p:sp>
        <p:nvSpPr>
          <p:cNvPr id="25" name="矩形 24"/>
          <p:cNvSpPr/>
          <p:nvPr/>
        </p:nvSpPr>
        <p:spPr bwMode="auto">
          <a:xfrm>
            <a:off x="4255737" y="5507365"/>
            <a:ext cx="2170167" cy="669040"/>
          </a:xfrm>
          <a:prstGeom prst="rect">
            <a:avLst/>
          </a:prstGeom>
          <a:solidFill>
            <a:srgbClr val="00B0F0"/>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sz="1600" smtClean="0">
                <a:solidFill>
                  <a:schemeClr val="bg1"/>
                </a:solidFill>
              </a:rPr>
              <a:t>IoT</a:t>
            </a:r>
            <a:r>
              <a:rPr lang="zh-CN" altLang="en-US" sz="1600" smtClean="0">
                <a:solidFill>
                  <a:schemeClr val="bg1"/>
                </a:solidFill>
              </a:rPr>
              <a:t>数据分析</a:t>
            </a:r>
            <a:endParaRPr lang="en-US" altLang="zh-CN" sz="1600" smtClean="0">
              <a:solidFill>
                <a:schemeClr val="bg1"/>
              </a:solidFill>
            </a:endParaRPr>
          </a:p>
          <a:p>
            <a:pPr marL="0" marR="0" indent="0" algn="ctr" defTabSz="914400" rtl="0" eaLnBrk="1" fontAlgn="t" latinLnBrk="0" hangingPunct="1">
              <a:lnSpc>
                <a:spcPct val="100000"/>
              </a:lnSpc>
              <a:spcBef>
                <a:spcPct val="0"/>
              </a:spcBef>
              <a:spcAft>
                <a:spcPct val="0"/>
              </a:spcAft>
              <a:buClrTx/>
              <a:buSzTx/>
              <a:buFontTx/>
              <a:buNone/>
              <a:tabLst/>
            </a:pPr>
            <a:r>
              <a:rPr lang="zh-CN" altLang="en-US" sz="1600" smtClean="0">
                <a:solidFill>
                  <a:schemeClr val="bg1"/>
                </a:solidFill>
              </a:rPr>
              <a:t>（</a:t>
            </a:r>
            <a:r>
              <a:rPr lang="en-US" altLang="zh-CN" sz="1600" smtClean="0">
                <a:solidFill>
                  <a:schemeClr val="bg1"/>
                </a:solidFill>
              </a:rPr>
              <a:t>IoTA</a:t>
            </a:r>
            <a:r>
              <a:rPr lang="zh-CN" altLang="en-US" sz="1600" smtClean="0">
                <a:solidFill>
                  <a:schemeClr val="bg1"/>
                </a:solidFill>
              </a:rPr>
              <a:t>）</a:t>
            </a:r>
            <a:endParaRPr lang="en-US" altLang="zh-CN" sz="1600" dirty="0" smtClean="0">
              <a:solidFill>
                <a:schemeClr val="bg1"/>
              </a:solidFill>
            </a:endParaRPr>
          </a:p>
        </p:txBody>
      </p:sp>
      <p:sp>
        <p:nvSpPr>
          <p:cNvPr id="26" name="矩形 25"/>
          <p:cNvSpPr/>
          <p:nvPr/>
        </p:nvSpPr>
        <p:spPr bwMode="auto">
          <a:xfrm>
            <a:off x="8139188" y="3769111"/>
            <a:ext cx="2170167" cy="669040"/>
          </a:xfrm>
          <a:prstGeom prst="rect">
            <a:avLst/>
          </a:prstGeom>
          <a:solidFill>
            <a:srgbClr val="00B0F0"/>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sz="1600" smtClean="0">
                <a:solidFill>
                  <a:schemeClr val="bg1"/>
                </a:solidFill>
              </a:rPr>
              <a:t>AI</a:t>
            </a:r>
            <a:r>
              <a:rPr lang="zh-CN" altLang="en-US" sz="1600" smtClean="0">
                <a:solidFill>
                  <a:schemeClr val="bg1"/>
                </a:solidFill>
              </a:rPr>
              <a:t>开发平台</a:t>
            </a:r>
            <a:endParaRPr lang="en-US" altLang="zh-CN" sz="1600" smtClean="0">
              <a:solidFill>
                <a:schemeClr val="bg1"/>
              </a:solidFill>
            </a:endParaRPr>
          </a:p>
          <a:p>
            <a:pPr marL="0" marR="0" indent="0" algn="ctr" defTabSz="914400" rtl="0" eaLnBrk="1" fontAlgn="t" latinLnBrk="0" hangingPunct="1">
              <a:lnSpc>
                <a:spcPct val="100000"/>
              </a:lnSpc>
              <a:spcBef>
                <a:spcPct val="0"/>
              </a:spcBef>
              <a:spcAft>
                <a:spcPct val="0"/>
              </a:spcAft>
              <a:buClrTx/>
              <a:buSzTx/>
              <a:buFontTx/>
              <a:buNone/>
              <a:tabLst/>
            </a:pPr>
            <a:r>
              <a:rPr lang="en-US" altLang="zh-CN" sz="1600">
                <a:solidFill>
                  <a:schemeClr val="bg1"/>
                </a:solidFill>
              </a:rPr>
              <a:t>(</a:t>
            </a:r>
            <a:r>
              <a:rPr lang="en-US" altLang="zh-CN" sz="1600" smtClean="0">
                <a:solidFill>
                  <a:schemeClr val="bg1"/>
                </a:solidFill>
              </a:rPr>
              <a:t>ModelArts)</a:t>
            </a:r>
            <a:endParaRPr kumimoji="0" lang="zh-CN" altLang="en-US" sz="1600" b="0" i="0" u="none" strike="noStrike" cap="none" normalizeH="0" baseline="0" dirty="0" smtClean="0">
              <a:ln>
                <a:noFill/>
              </a:ln>
              <a:solidFill>
                <a:schemeClr val="bg1"/>
              </a:solidFill>
              <a:effectLst/>
            </a:endParaRPr>
          </a:p>
        </p:txBody>
      </p:sp>
      <p:cxnSp>
        <p:nvCxnSpPr>
          <p:cNvPr id="30" name="直接箭头连接符 29"/>
          <p:cNvCxnSpPr/>
          <p:nvPr/>
        </p:nvCxnSpPr>
        <p:spPr bwMode="auto">
          <a:xfrm>
            <a:off x="2972541" y="3948429"/>
            <a:ext cx="1278311" cy="1979126"/>
          </a:xfrm>
          <a:prstGeom prst="straightConnector1">
            <a:avLst/>
          </a:prstGeom>
          <a:solidFill>
            <a:schemeClr val="accent1"/>
          </a:solidFill>
          <a:ln w="28575" cap="flat" cmpd="sng" algn="ctr">
            <a:solidFill>
              <a:srgbClr val="002060"/>
            </a:solidFill>
            <a:prstDash val="lgDash"/>
            <a:round/>
            <a:headEnd type="none" w="med" len="med"/>
            <a:tailEnd type="triangle"/>
          </a:ln>
          <a:effectLst/>
        </p:spPr>
      </p:cxnSp>
      <p:cxnSp>
        <p:nvCxnSpPr>
          <p:cNvPr id="31" name="直接箭头连接符 30"/>
          <p:cNvCxnSpPr>
            <a:endCxn id="27" idx="1"/>
          </p:cNvCxnSpPr>
          <p:nvPr/>
        </p:nvCxnSpPr>
        <p:spPr bwMode="auto">
          <a:xfrm flipV="1">
            <a:off x="6421019" y="3937470"/>
            <a:ext cx="1278311" cy="1990086"/>
          </a:xfrm>
          <a:prstGeom prst="straightConnector1">
            <a:avLst/>
          </a:prstGeom>
          <a:solidFill>
            <a:schemeClr val="accent1"/>
          </a:solidFill>
          <a:ln w="28575" cap="flat" cmpd="sng" algn="ctr">
            <a:solidFill>
              <a:srgbClr val="002060"/>
            </a:solidFill>
            <a:prstDash val="lgDash"/>
            <a:round/>
            <a:headEnd type="none" w="med" len="med"/>
            <a:tailEnd type="triangle"/>
          </a:ln>
          <a:effectLst/>
        </p:spPr>
      </p:cxnSp>
    </p:spTree>
    <p:extLst>
      <p:ext uri="{BB962C8B-B14F-4D97-AF65-F5344CB8AC3E}">
        <p14:creationId xmlns:p14="http://schemas.microsoft.com/office/powerpoint/2010/main" val="2129424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华</a:t>
            </a:r>
            <a:r>
              <a:rPr lang="zh-CN" altLang="en-US" smtClean="0"/>
              <a:t>为云物联网解决方案关键特性</a:t>
            </a:r>
            <a:endParaRPr lang="zh-CN" altLang="en-US"/>
          </a:p>
        </p:txBody>
      </p:sp>
    </p:spTree>
    <p:extLst>
      <p:ext uri="{BB962C8B-B14F-4D97-AF65-F5344CB8AC3E}">
        <p14:creationId xmlns:p14="http://schemas.microsoft.com/office/powerpoint/2010/main" val="20802848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1019175" y="1391916"/>
            <a:ext cx="10153650" cy="4068811"/>
          </a:xfrm>
        </p:spPr>
        <p:txBody>
          <a:bodyPr/>
          <a:lstStyle/>
          <a:p>
            <a:r>
              <a:rPr lang="zh-CN" altLang="en-US" dirty="0" smtClean="0">
                <a:solidFill>
                  <a:schemeClr val="bg1">
                    <a:lumMod val="50000"/>
                  </a:schemeClr>
                </a:solidFill>
              </a:rPr>
              <a:t>华为云物联网解决方案特性分类</a:t>
            </a:r>
            <a:endParaRPr lang="en-US" altLang="zh-CN" dirty="0" smtClean="0">
              <a:solidFill>
                <a:schemeClr val="bg1">
                  <a:lumMod val="50000"/>
                </a:schemeClr>
              </a:solidFill>
            </a:endParaRPr>
          </a:p>
          <a:p>
            <a:r>
              <a:rPr lang="zh-CN" altLang="en-US" b="1" dirty="0" smtClean="0"/>
              <a:t>华为云物联网解决方案关键特性</a:t>
            </a:r>
            <a:endParaRPr lang="en-US" altLang="zh-CN" b="1" dirty="0" smtClean="0"/>
          </a:p>
          <a:p>
            <a:pPr lvl="1"/>
            <a:r>
              <a:rPr lang="zh-CN" altLang="en-US" dirty="0">
                <a:solidFill>
                  <a:schemeClr val="bg1">
                    <a:lumMod val="50000"/>
                  </a:schemeClr>
                </a:solidFill>
                <a:latin typeface="方正兰亭黑简体" panose="02000000000000000000" pitchFamily="2" charset="-122"/>
                <a:ea typeface="方正兰亭黑简体" panose="02000000000000000000" pitchFamily="2" charset="-122"/>
              </a:rPr>
              <a:t>设备连接</a:t>
            </a:r>
            <a:endParaRPr lang="en-US" altLang="zh-CN" dirty="0">
              <a:solidFill>
                <a:schemeClr val="bg1">
                  <a:lumMod val="50000"/>
                </a:schemeClr>
              </a:solidFill>
              <a:latin typeface="方正兰亭黑简体" panose="02000000000000000000" pitchFamily="2" charset="-122"/>
              <a:ea typeface="方正兰亭黑简体" panose="02000000000000000000" pitchFamily="2" charset="-122"/>
            </a:endParaRPr>
          </a:p>
          <a:p>
            <a:pPr lvl="1"/>
            <a:r>
              <a:rPr lang="zh-CN" altLang="en-US" dirty="0">
                <a:solidFill>
                  <a:schemeClr val="bg1">
                    <a:lumMod val="50000"/>
                  </a:schemeClr>
                </a:solidFill>
                <a:latin typeface="方正兰亭黑简体" panose="02000000000000000000" pitchFamily="2" charset="-122"/>
                <a:ea typeface="方正兰亭黑简体" panose="02000000000000000000" pitchFamily="2" charset="-122"/>
              </a:rPr>
              <a:t>设备管理</a:t>
            </a:r>
            <a:endParaRPr lang="en-US" altLang="zh-CN" dirty="0">
              <a:solidFill>
                <a:schemeClr val="bg1">
                  <a:lumMod val="50000"/>
                </a:schemeClr>
              </a:solidFill>
              <a:latin typeface="方正兰亭黑简体" panose="02000000000000000000" pitchFamily="2" charset="-122"/>
              <a:ea typeface="方正兰亭黑简体" panose="02000000000000000000" pitchFamily="2" charset="-122"/>
            </a:endParaRPr>
          </a:p>
          <a:p>
            <a:pPr lvl="1"/>
            <a:r>
              <a:rPr lang="zh-CN" altLang="en-US" dirty="0" smtClean="0">
                <a:solidFill>
                  <a:schemeClr val="bg1">
                    <a:lumMod val="50000"/>
                  </a:schemeClr>
                </a:solidFill>
                <a:latin typeface="方正兰亭黑简体" panose="02000000000000000000" pitchFamily="2" charset="-122"/>
                <a:ea typeface="方正兰亭黑简体" panose="02000000000000000000" pitchFamily="2" charset="-122"/>
              </a:rPr>
              <a:t>数据转发</a:t>
            </a:r>
            <a:endParaRPr lang="en-US" altLang="zh-CN" dirty="0">
              <a:solidFill>
                <a:schemeClr val="bg1">
                  <a:lumMod val="50000"/>
                </a:schemeClr>
              </a:solidFill>
              <a:latin typeface="方正兰亭黑简体" panose="02000000000000000000" pitchFamily="2" charset="-122"/>
              <a:ea typeface="方正兰亭黑简体" panose="02000000000000000000" pitchFamily="2" charset="-122"/>
            </a:endParaRPr>
          </a:p>
          <a:p>
            <a:pPr lvl="1">
              <a:buSzPct val="60000"/>
              <a:buFont typeface="Wingdings" panose="05000000000000000000" pitchFamily="2" charset="2"/>
              <a:buChar char="n"/>
            </a:pPr>
            <a:r>
              <a:rPr lang="zh-CN" altLang="en-US" dirty="0">
                <a:latin typeface="方正兰亭黑简体" panose="02000000000000000000" pitchFamily="2" charset="-122"/>
                <a:ea typeface="方正兰亭黑简体" panose="02000000000000000000" pitchFamily="2" charset="-122"/>
              </a:rPr>
              <a:t>应用集成</a:t>
            </a:r>
            <a:endParaRPr lang="en-US" altLang="zh-CN" dirty="0">
              <a:latin typeface="方正兰亭黑简体" panose="02000000000000000000" pitchFamily="2" charset="-122"/>
              <a:ea typeface="方正兰亭黑简体" panose="02000000000000000000" pitchFamily="2" charset="-122"/>
            </a:endParaRPr>
          </a:p>
          <a:p>
            <a:pPr lvl="1"/>
            <a:r>
              <a:rPr lang="zh-CN" altLang="en-US" dirty="0">
                <a:solidFill>
                  <a:schemeClr val="bg1">
                    <a:lumMod val="50000"/>
                  </a:schemeClr>
                </a:solidFill>
                <a:latin typeface="方正兰亭黑简体" panose="02000000000000000000" pitchFamily="2" charset="-122"/>
                <a:ea typeface="方正兰亭黑简体" panose="02000000000000000000" pitchFamily="2" charset="-122"/>
              </a:rPr>
              <a:t>应用构建</a:t>
            </a:r>
            <a:endParaRPr lang="en-US" altLang="zh-CN" dirty="0">
              <a:solidFill>
                <a:schemeClr val="bg1">
                  <a:lumMod val="50000"/>
                </a:schemeClr>
              </a:solidFill>
              <a:latin typeface="方正兰亭黑简体" panose="02000000000000000000" pitchFamily="2" charset="-122"/>
              <a:ea typeface="方正兰亭黑简体" panose="02000000000000000000" pitchFamily="2" charset="-122"/>
            </a:endParaRPr>
          </a:p>
          <a:p>
            <a:pPr lvl="1"/>
            <a:r>
              <a:rPr lang="zh-CN" altLang="en-US" dirty="0">
                <a:solidFill>
                  <a:schemeClr val="bg1">
                    <a:lumMod val="50000"/>
                  </a:schemeClr>
                </a:solidFill>
                <a:latin typeface="方正兰亭黑简体" panose="02000000000000000000" pitchFamily="2" charset="-122"/>
                <a:ea typeface="方正兰亭黑简体" panose="02000000000000000000" pitchFamily="2" charset="-122"/>
              </a:rPr>
              <a:t>数据分析</a:t>
            </a:r>
            <a:endParaRPr lang="en-US" altLang="zh-CN" dirty="0">
              <a:solidFill>
                <a:schemeClr val="bg1">
                  <a:lumMod val="50000"/>
                </a:schemeClr>
              </a:solidFill>
              <a:latin typeface="方正兰亭黑简体" panose="02000000000000000000" pitchFamily="2" charset="-122"/>
              <a:ea typeface="方正兰亭黑简体" panose="02000000000000000000" pitchFamily="2" charset="-122"/>
            </a:endParaRPr>
          </a:p>
          <a:p>
            <a:pPr lvl="1"/>
            <a:r>
              <a:rPr lang="zh-CN" altLang="en-US" dirty="0">
                <a:solidFill>
                  <a:schemeClr val="bg1">
                    <a:lumMod val="50000"/>
                  </a:schemeClr>
                </a:solidFill>
                <a:latin typeface="方正兰亭黑简体" panose="02000000000000000000" pitchFamily="2" charset="-122"/>
                <a:ea typeface="方正兰亭黑简体" panose="02000000000000000000" pitchFamily="2" charset="-122"/>
              </a:rPr>
              <a:t>配套服务</a:t>
            </a:r>
            <a:endParaRPr lang="en-US" altLang="zh-CN" dirty="0">
              <a:solidFill>
                <a:schemeClr val="bg1">
                  <a:lumMod val="50000"/>
                </a:schemeClr>
              </a:solidFill>
              <a:latin typeface="方正兰亭黑简体" panose="02000000000000000000" pitchFamily="2" charset="-122"/>
              <a:ea typeface="方正兰亭黑简体" panose="02000000000000000000" pitchFamily="2" charset="-122"/>
            </a:endParaRPr>
          </a:p>
        </p:txBody>
      </p:sp>
    </p:spTree>
    <p:extLst>
      <p:ext uri="{BB962C8B-B14F-4D97-AF65-F5344CB8AC3E}">
        <p14:creationId xmlns:p14="http://schemas.microsoft.com/office/powerpoint/2010/main" val="24340716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应用注册鉴权</a:t>
            </a:r>
          </a:p>
        </p:txBody>
      </p:sp>
      <p:sp>
        <p:nvSpPr>
          <p:cNvPr id="3" name="文本框 2"/>
          <p:cNvSpPr txBox="1"/>
          <p:nvPr/>
        </p:nvSpPr>
        <p:spPr bwMode="auto">
          <a:xfrm>
            <a:off x="5546949" y="1455802"/>
            <a:ext cx="5806119" cy="4428492"/>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defPPr>
              <a:defRPr lang="zh-CN"/>
            </a:defPPr>
            <a:lvl1pPr marL="0" indent="0" algn="just" defTabSz="801688" eaLnBrk="1" fontAlgn="base" hangingPunct="1">
              <a:lnSpc>
                <a:spcPct val="140000"/>
              </a:lnSpc>
              <a:spcBef>
                <a:spcPct val="30000"/>
              </a:spcBef>
              <a:buClr>
                <a:schemeClr val="bg1">
                  <a:lumMod val="50000"/>
                </a:schemeClr>
              </a:buClr>
              <a:buSzPct val="60000"/>
              <a:buFont typeface="Wingdings" pitchFamily="2" charset="2"/>
              <a:buNone/>
              <a:defRPr sz="2200" kern="0">
                <a:latin typeface="+mn-ea"/>
                <a:ea typeface="+mn-ea"/>
                <a:cs typeface="Arial" panose="020B0604020202020204" pitchFamily="34" charset="0"/>
              </a:defRPr>
            </a:lvl1pPr>
            <a:lvl2pPr marL="654050" indent="-252413" defTabSz="801688" eaLnBrk="1" fontAlgn="base" hangingPunct="1">
              <a:lnSpc>
                <a:spcPct val="140000"/>
              </a:lnSpc>
              <a:spcBef>
                <a:spcPct val="30000"/>
              </a:spcBef>
              <a:buClr>
                <a:schemeClr val="tx1"/>
              </a:buClr>
              <a:buSzPct val="50000"/>
              <a:buFont typeface="Wingdings" pitchFamily="2" charset="2"/>
              <a:buChar char="p"/>
              <a:defRPr sz="2000">
                <a:latin typeface="+mn-lt"/>
                <a:ea typeface="+mn-ea"/>
              </a:defRPr>
            </a:lvl2pPr>
            <a:lvl3pPr marL="1003300" indent="-201613" defTabSz="801688" eaLnBrk="1" fontAlgn="base" hangingPunct="1">
              <a:lnSpc>
                <a:spcPct val="140000"/>
              </a:lnSpc>
              <a:spcBef>
                <a:spcPct val="30000"/>
              </a:spcBef>
              <a:buSzPct val="50000"/>
              <a:buFont typeface="Wingdings" pitchFamily="2" charset="2"/>
              <a:buChar char="n"/>
              <a:defRPr>
                <a:latin typeface="FrutigerNext LT Light" pitchFamily="34" charset="0"/>
                <a:ea typeface="+mn-ea"/>
              </a:defRPr>
            </a:lvl3pPr>
            <a:lvl4pPr marL="1400175" indent="-198438" defTabSz="801688" eaLnBrk="1" fontAlgn="base" hangingPunct="1">
              <a:lnSpc>
                <a:spcPct val="140000"/>
              </a:lnSpc>
              <a:spcBef>
                <a:spcPct val="30000"/>
              </a:spcBef>
              <a:buChar char="–"/>
              <a:defRPr sz="1600">
                <a:latin typeface="+mj-lt"/>
                <a:ea typeface="+mn-ea"/>
              </a:defRPr>
            </a:lvl4pPr>
            <a:lvl5pPr marL="1801813" indent="-201613" defTabSz="801688" eaLnBrk="1" fontAlgn="base" hangingPunct="1">
              <a:lnSpc>
                <a:spcPct val="140000"/>
              </a:lnSpc>
              <a:spcBef>
                <a:spcPct val="30000"/>
              </a:spcBef>
              <a:buFont typeface="FrutigerNext LT Medium" pitchFamily="34" charset="0"/>
              <a:buChar char="~"/>
              <a:defRPr sz="1600">
                <a:latin typeface="+mj-lt"/>
                <a:ea typeface="+mn-ea"/>
              </a:defRPr>
            </a:lvl5pPr>
            <a:lvl6pPr marL="2259013" indent="-201613" defTabSz="801688" fontAlgn="base">
              <a:lnSpc>
                <a:spcPct val="140000"/>
              </a:lnSpc>
              <a:spcBef>
                <a:spcPct val="30000"/>
              </a:spcBef>
              <a:spcAft>
                <a:spcPct val="0"/>
              </a:spcAft>
              <a:buFont typeface="FrutigerNext LT Medium" pitchFamily="34" charset="0"/>
              <a:buChar char="~"/>
              <a:defRPr sz="1600">
                <a:latin typeface="+mj-lt"/>
                <a:ea typeface="+mn-ea"/>
              </a:defRPr>
            </a:lvl6pPr>
            <a:lvl7pPr marL="2716213" indent="-201613" defTabSz="801688" fontAlgn="base">
              <a:lnSpc>
                <a:spcPct val="140000"/>
              </a:lnSpc>
              <a:spcBef>
                <a:spcPct val="30000"/>
              </a:spcBef>
              <a:spcAft>
                <a:spcPct val="0"/>
              </a:spcAft>
              <a:buFont typeface="FrutigerNext LT Medium" pitchFamily="34" charset="0"/>
              <a:buChar char="~"/>
              <a:defRPr sz="1600">
                <a:latin typeface="+mj-lt"/>
                <a:ea typeface="+mn-ea"/>
              </a:defRPr>
            </a:lvl7pPr>
            <a:lvl8pPr marL="3173413" indent="-201613" defTabSz="801688" fontAlgn="base">
              <a:lnSpc>
                <a:spcPct val="140000"/>
              </a:lnSpc>
              <a:spcBef>
                <a:spcPct val="30000"/>
              </a:spcBef>
              <a:spcAft>
                <a:spcPct val="0"/>
              </a:spcAft>
              <a:buFont typeface="FrutigerNext LT Medium" pitchFamily="34" charset="0"/>
              <a:buChar char="~"/>
              <a:defRPr sz="1600">
                <a:latin typeface="+mj-lt"/>
                <a:ea typeface="+mn-ea"/>
              </a:defRPr>
            </a:lvl8pPr>
            <a:lvl9pPr marL="3630613" indent="-201613" defTabSz="801688" fontAlgn="base">
              <a:lnSpc>
                <a:spcPct val="140000"/>
              </a:lnSpc>
              <a:spcBef>
                <a:spcPct val="30000"/>
              </a:spcBef>
              <a:spcAft>
                <a:spcPct val="0"/>
              </a:spcAft>
              <a:buFont typeface="FrutigerNext LT Medium" pitchFamily="34" charset="0"/>
              <a:buChar char="~"/>
              <a:defRPr sz="1600">
                <a:latin typeface="+mj-lt"/>
                <a:ea typeface="+mn-ea"/>
              </a:defRPr>
            </a:lvl9pPr>
          </a:lstStyle>
          <a:p>
            <a:r>
              <a:rPr lang="zh-CN" altLang="en-US" sz="1800" dirty="0" smtClean="0">
                <a:latin typeface="+mn-lt"/>
              </a:rPr>
              <a:t>用户基于华为的</a:t>
            </a:r>
            <a:r>
              <a:rPr lang="en-US" altLang="zh-CN" sz="1800" dirty="0" smtClean="0">
                <a:latin typeface="+mn-lt"/>
              </a:rPr>
              <a:t>IoT</a:t>
            </a:r>
            <a:r>
              <a:rPr lang="zh-CN" altLang="en-US" sz="1800" dirty="0" smtClean="0">
                <a:latin typeface="+mn-lt"/>
              </a:rPr>
              <a:t>平台开发物联网应用，需要调用</a:t>
            </a:r>
            <a:r>
              <a:rPr lang="en-US" altLang="zh-CN" sz="1800" dirty="0" smtClean="0">
                <a:latin typeface="+mn-lt"/>
              </a:rPr>
              <a:t>IoT</a:t>
            </a:r>
            <a:r>
              <a:rPr lang="zh-CN" altLang="en-US" sz="1800" dirty="0" smtClean="0">
                <a:latin typeface="+mn-lt"/>
              </a:rPr>
              <a:t>平台提供的应用侧接口。为确保每一个用户合法的接入到平台，合法的享用平台资源，高效地利用平台提供的服务套件进行应用开发，</a:t>
            </a:r>
            <a:r>
              <a:rPr lang="en-US" altLang="zh-CN" sz="1800" dirty="0">
                <a:latin typeface="+mn-lt"/>
              </a:rPr>
              <a:t>IoT</a:t>
            </a:r>
            <a:r>
              <a:rPr lang="zh-CN" altLang="en-US" sz="1800" dirty="0">
                <a:latin typeface="+mn-lt"/>
              </a:rPr>
              <a:t>使用华为云统一身份认证服务（</a:t>
            </a:r>
            <a:r>
              <a:rPr lang="en-US" altLang="zh-CN" sz="1800" dirty="0">
                <a:latin typeface="+mn-lt"/>
              </a:rPr>
              <a:t>IAM</a:t>
            </a:r>
            <a:r>
              <a:rPr lang="zh-CN" altLang="en-US" sz="1800" dirty="0">
                <a:latin typeface="+mn-lt"/>
              </a:rPr>
              <a:t>）提供的</a:t>
            </a:r>
            <a:r>
              <a:rPr lang="en-US" altLang="zh-CN" sz="1800" dirty="0">
                <a:latin typeface="+mn-lt"/>
              </a:rPr>
              <a:t>token</a:t>
            </a:r>
            <a:r>
              <a:rPr lang="zh-CN" altLang="en-US" sz="1800" dirty="0">
                <a:latin typeface="+mn-lt"/>
              </a:rPr>
              <a:t>鉴权能</a:t>
            </a:r>
            <a:r>
              <a:rPr lang="zh-CN" altLang="en-US" sz="1800" dirty="0" smtClean="0">
                <a:latin typeface="+mn-lt"/>
              </a:rPr>
              <a:t>力对接口调用者进行</a:t>
            </a:r>
            <a:r>
              <a:rPr lang="zh-CN" altLang="en-US" sz="1800" dirty="0" smtClean="0">
                <a:solidFill>
                  <a:srgbClr val="C7000B"/>
                </a:solidFill>
                <a:latin typeface="+mn-lt"/>
              </a:rPr>
              <a:t>鉴权</a:t>
            </a:r>
            <a:r>
              <a:rPr lang="zh-CN" altLang="en-US" sz="1800" dirty="0" smtClean="0">
                <a:latin typeface="+mn-lt"/>
              </a:rPr>
              <a:t>。</a:t>
            </a:r>
            <a:endParaRPr lang="en-US" altLang="zh-CN" sz="1800" dirty="0" smtClean="0">
              <a:latin typeface="+mn-lt"/>
            </a:endParaRPr>
          </a:p>
          <a:p>
            <a:r>
              <a:rPr lang="zh-CN" altLang="en-US" sz="1800" dirty="0" smtClean="0">
                <a:latin typeface="+mn-lt"/>
              </a:rPr>
              <a:t>行业应用在调用</a:t>
            </a:r>
            <a:r>
              <a:rPr lang="en-US" altLang="zh-CN" sz="1800" dirty="0" smtClean="0">
                <a:latin typeface="+mn-lt"/>
              </a:rPr>
              <a:t>IoT</a:t>
            </a:r>
            <a:r>
              <a:rPr lang="zh-CN" altLang="en-US" sz="1800" dirty="0" smtClean="0">
                <a:latin typeface="+mn-lt"/>
              </a:rPr>
              <a:t>平台接口前，需要先携带</a:t>
            </a:r>
            <a:r>
              <a:rPr lang="en-US" altLang="zh-CN" sz="1800" dirty="0" smtClean="0">
                <a:latin typeface="+mn-lt"/>
              </a:rPr>
              <a:t>API</a:t>
            </a:r>
            <a:r>
              <a:rPr lang="zh-CN" altLang="en-US" sz="1800" dirty="0" smtClean="0">
                <a:latin typeface="+mn-lt"/>
              </a:rPr>
              <a:t>凭证信息（账号名、用户名、密码等）调用</a:t>
            </a:r>
            <a:r>
              <a:rPr lang="en-US" altLang="zh-CN" sz="1800" dirty="0" smtClean="0">
                <a:latin typeface="+mn-lt"/>
              </a:rPr>
              <a:t>IAM</a:t>
            </a:r>
            <a:r>
              <a:rPr lang="zh-CN" altLang="en-US" sz="1800" dirty="0" smtClean="0">
                <a:latin typeface="+mn-lt"/>
              </a:rPr>
              <a:t>的接口获取</a:t>
            </a:r>
            <a:r>
              <a:rPr lang="en-US" altLang="zh-CN" sz="1800" dirty="0" smtClean="0">
                <a:latin typeface="+mn-lt"/>
              </a:rPr>
              <a:t>token</a:t>
            </a:r>
            <a:r>
              <a:rPr lang="zh-CN" altLang="en-US" sz="1800" dirty="0">
                <a:latin typeface="+mn-lt"/>
              </a:rPr>
              <a:t>，</a:t>
            </a:r>
            <a:r>
              <a:rPr lang="zh-CN" altLang="en-US" sz="1800" dirty="0" smtClean="0">
                <a:latin typeface="+mn-lt"/>
              </a:rPr>
              <a:t>然后携带</a:t>
            </a:r>
            <a:r>
              <a:rPr lang="en-US" altLang="zh-CN" sz="1800" dirty="0" smtClean="0">
                <a:latin typeface="+mn-lt"/>
              </a:rPr>
              <a:t>token</a:t>
            </a:r>
            <a:r>
              <a:rPr lang="zh-CN" altLang="en-US" sz="1800" dirty="0" smtClean="0">
                <a:latin typeface="+mn-lt"/>
              </a:rPr>
              <a:t>调用</a:t>
            </a:r>
            <a:r>
              <a:rPr lang="en-US" altLang="zh-CN" sz="1800" dirty="0" smtClean="0">
                <a:latin typeface="+mn-lt"/>
              </a:rPr>
              <a:t>IoT</a:t>
            </a:r>
            <a:r>
              <a:rPr lang="zh-CN" altLang="en-US" sz="1800" dirty="0" smtClean="0">
                <a:latin typeface="+mn-lt"/>
              </a:rPr>
              <a:t>平台的接口实现业务。</a:t>
            </a:r>
            <a:r>
              <a:rPr lang="en-US" altLang="zh-CN" sz="1800" dirty="0" smtClean="0">
                <a:latin typeface="+mn-lt"/>
              </a:rPr>
              <a:t>token</a:t>
            </a:r>
            <a:r>
              <a:rPr lang="zh-CN" altLang="en-US" sz="1800" dirty="0" smtClean="0">
                <a:latin typeface="+mn-lt"/>
              </a:rPr>
              <a:t>有效期</a:t>
            </a:r>
            <a:r>
              <a:rPr lang="en-US" altLang="zh-CN" sz="1800" dirty="0" smtClean="0">
                <a:latin typeface="+mn-lt"/>
              </a:rPr>
              <a:t>24</a:t>
            </a:r>
            <a:r>
              <a:rPr lang="zh-CN" altLang="en-US" sz="1800" dirty="0" smtClean="0">
                <a:latin typeface="+mn-lt"/>
              </a:rPr>
              <a:t>小时，过期后需要重新调用</a:t>
            </a:r>
            <a:r>
              <a:rPr lang="en-US" altLang="zh-CN" sz="1800" dirty="0" smtClean="0">
                <a:latin typeface="+mn-lt"/>
              </a:rPr>
              <a:t>IAM</a:t>
            </a:r>
            <a:r>
              <a:rPr lang="zh-CN" altLang="en-US" sz="1800" dirty="0" smtClean="0">
                <a:latin typeface="+mn-lt"/>
              </a:rPr>
              <a:t>的接口获取新的</a:t>
            </a:r>
            <a:r>
              <a:rPr lang="en-US" altLang="zh-CN" sz="1800" dirty="0" smtClean="0">
                <a:latin typeface="+mn-lt"/>
              </a:rPr>
              <a:t>token</a:t>
            </a:r>
            <a:r>
              <a:rPr lang="zh-CN" altLang="en-US" sz="1800" dirty="0" smtClean="0">
                <a:latin typeface="+mn-lt"/>
              </a:rPr>
              <a:t>。</a:t>
            </a:r>
            <a:endParaRPr lang="en-US" altLang="zh-CN" sz="1800" dirty="0">
              <a:latin typeface="+mn-lt"/>
            </a:endParaRPr>
          </a:p>
        </p:txBody>
      </p:sp>
      <p:grpSp>
        <p:nvGrpSpPr>
          <p:cNvPr id="4" name="组合 3"/>
          <p:cNvGrpSpPr/>
          <p:nvPr/>
        </p:nvGrpSpPr>
        <p:grpSpPr>
          <a:xfrm>
            <a:off x="929659" y="1887848"/>
            <a:ext cx="4662285" cy="3492390"/>
            <a:chOff x="420262" y="2060846"/>
            <a:chExt cx="4662285" cy="3492390"/>
          </a:xfrm>
        </p:grpSpPr>
        <p:sp>
          <p:nvSpPr>
            <p:cNvPr id="31" name="矩形 30"/>
            <p:cNvSpPr/>
            <p:nvPr/>
          </p:nvSpPr>
          <p:spPr bwMode="auto">
            <a:xfrm>
              <a:off x="983433" y="4149080"/>
              <a:ext cx="3791472" cy="1404156"/>
            </a:xfrm>
            <a:prstGeom prst="rect">
              <a:avLst/>
            </a:prstGeom>
            <a:solidFill>
              <a:schemeClr val="bg1">
                <a:lumMod val="95000"/>
              </a:scheme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endParaRPr kumimoji="0" lang="zh-CN" altLang="en-US" sz="1600" b="0" i="0" u="none" strike="noStrike" cap="none" normalizeH="0" baseline="0" dirty="0" smtClean="0">
                <a:ln>
                  <a:noFill/>
                </a:ln>
                <a:solidFill>
                  <a:schemeClr val="bg1"/>
                </a:solidFill>
                <a:effectLst/>
              </a:endParaRPr>
            </a:p>
          </p:txBody>
        </p:sp>
        <p:sp>
          <p:nvSpPr>
            <p:cNvPr id="5" name="矩形 4"/>
            <p:cNvSpPr/>
            <p:nvPr/>
          </p:nvSpPr>
          <p:spPr bwMode="auto">
            <a:xfrm>
              <a:off x="1843392" y="2060846"/>
              <a:ext cx="1836204" cy="803061"/>
            </a:xfrm>
            <a:prstGeom prst="rect">
              <a:avLst/>
            </a:prstGeom>
            <a:solidFill>
              <a:srgbClr val="00B0F0"/>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bg1"/>
                  </a:solidFill>
                  <a:effectLst/>
                </a:rPr>
                <a:t>行业应用</a:t>
              </a:r>
            </a:p>
          </p:txBody>
        </p:sp>
        <p:sp>
          <p:nvSpPr>
            <p:cNvPr id="6" name="矩形 5"/>
            <p:cNvSpPr/>
            <p:nvPr/>
          </p:nvSpPr>
          <p:spPr bwMode="auto">
            <a:xfrm>
              <a:off x="2999656" y="4371159"/>
              <a:ext cx="1404156" cy="675094"/>
            </a:xfrm>
            <a:prstGeom prst="rect">
              <a:avLst/>
            </a:prstGeom>
            <a:solidFill>
              <a:srgbClr val="00B0F0"/>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bg1"/>
                  </a:solidFill>
                  <a:effectLst/>
                </a:rPr>
                <a:t>IoT</a:t>
              </a:r>
              <a:r>
                <a:rPr kumimoji="0" lang="zh-CN" altLang="en-US" sz="1600" b="0" i="0" u="none" strike="noStrike" cap="none" normalizeH="0" baseline="0" dirty="0" smtClean="0">
                  <a:ln>
                    <a:noFill/>
                  </a:ln>
                  <a:solidFill>
                    <a:schemeClr val="bg1"/>
                  </a:solidFill>
                  <a:effectLst/>
                </a:rPr>
                <a:t>平台</a:t>
              </a:r>
            </a:p>
          </p:txBody>
        </p:sp>
        <p:sp>
          <p:nvSpPr>
            <p:cNvPr id="11" name="矩形 10"/>
            <p:cNvSpPr/>
            <p:nvPr/>
          </p:nvSpPr>
          <p:spPr bwMode="auto">
            <a:xfrm>
              <a:off x="1199456" y="4369909"/>
              <a:ext cx="1430458" cy="676343"/>
            </a:xfrm>
            <a:prstGeom prst="rect">
              <a:avLst/>
            </a:prstGeom>
            <a:solidFill>
              <a:srgbClr val="00B0F0"/>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bg1"/>
                  </a:solidFill>
                  <a:effectLst/>
                </a:rPr>
                <a:t>IAM</a:t>
              </a:r>
              <a:endParaRPr kumimoji="0" lang="zh-CN" altLang="en-US" sz="1600" b="0" i="0" u="none" strike="noStrike" cap="none" normalizeH="0" baseline="0" dirty="0" smtClean="0">
                <a:ln>
                  <a:noFill/>
                </a:ln>
                <a:solidFill>
                  <a:schemeClr val="bg1"/>
                </a:solidFill>
                <a:effectLst/>
              </a:endParaRPr>
            </a:p>
          </p:txBody>
        </p:sp>
        <p:cxnSp>
          <p:nvCxnSpPr>
            <p:cNvPr id="14" name="直接箭头连接符 13"/>
            <p:cNvCxnSpPr/>
            <p:nvPr/>
          </p:nvCxnSpPr>
          <p:spPr bwMode="auto">
            <a:xfrm flipH="1">
              <a:off x="1955540" y="2863909"/>
              <a:ext cx="530360" cy="1500196"/>
            </a:xfrm>
            <a:prstGeom prst="straightConnector1">
              <a:avLst/>
            </a:prstGeom>
            <a:solidFill>
              <a:schemeClr val="accent1"/>
            </a:solidFill>
            <a:ln w="28575" cap="flat" cmpd="sng" algn="ctr">
              <a:solidFill>
                <a:srgbClr val="002060"/>
              </a:solidFill>
              <a:prstDash val="dash"/>
              <a:round/>
              <a:headEnd type="triangle" w="med" len="med"/>
              <a:tailEnd type="none" w="med" len="med"/>
            </a:ln>
            <a:effectLst/>
          </p:spPr>
        </p:cxnSp>
        <p:cxnSp>
          <p:nvCxnSpPr>
            <p:cNvPr id="16" name="直接箭头连接符 15"/>
            <p:cNvCxnSpPr/>
            <p:nvPr/>
          </p:nvCxnSpPr>
          <p:spPr bwMode="auto">
            <a:xfrm flipV="1">
              <a:off x="1811524" y="2863908"/>
              <a:ext cx="566362" cy="1500198"/>
            </a:xfrm>
            <a:prstGeom prst="straightConnector1">
              <a:avLst/>
            </a:prstGeom>
            <a:solidFill>
              <a:schemeClr val="accent1"/>
            </a:solidFill>
            <a:ln w="28575" cap="flat" cmpd="sng" algn="ctr">
              <a:solidFill>
                <a:srgbClr val="002060"/>
              </a:solidFill>
              <a:prstDash val="dash"/>
              <a:round/>
              <a:headEnd type="triangle" w="med" len="med"/>
              <a:tailEnd type="none" w="med" len="med"/>
            </a:ln>
            <a:effectLst/>
          </p:spPr>
        </p:cxnSp>
        <p:cxnSp>
          <p:nvCxnSpPr>
            <p:cNvPr id="20" name="直接箭头连接符 19"/>
            <p:cNvCxnSpPr/>
            <p:nvPr/>
          </p:nvCxnSpPr>
          <p:spPr bwMode="auto">
            <a:xfrm>
              <a:off x="3053662" y="2863909"/>
              <a:ext cx="558062" cy="1500196"/>
            </a:xfrm>
            <a:prstGeom prst="straightConnector1">
              <a:avLst/>
            </a:prstGeom>
            <a:solidFill>
              <a:schemeClr val="accent1"/>
            </a:solidFill>
            <a:ln w="28575" cap="flat" cmpd="sng" algn="ctr">
              <a:solidFill>
                <a:srgbClr val="002060"/>
              </a:solidFill>
              <a:prstDash val="dash"/>
              <a:round/>
              <a:headEnd type="none" w="med" len="med"/>
              <a:tailEnd type="triangle"/>
            </a:ln>
            <a:effectLst/>
          </p:spPr>
        </p:cxnSp>
        <p:sp>
          <p:nvSpPr>
            <p:cNvPr id="24" name="文本框 23"/>
            <p:cNvSpPr txBox="1"/>
            <p:nvPr/>
          </p:nvSpPr>
          <p:spPr bwMode="auto">
            <a:xfrm>
              <a:off x="420262" y="3381862"/>
              <a:ext cx="1878179" cy="33488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marL="342900" indent="-342900">
                <a:buAutoNum type="arabicPeriod"/>
              </a:pPr>
              <a:r>
                <a:rPr lang="zh-CN" altLang="en-US" sz="1600" dirty="0" smtClean="0">
                  <a:solidFill>
                    <a:srgbClr val="C7000B"/>
                  </a:solidFill>
                </a:rPr>
                <a:t>调用鉴权接口</a:t>
              </a:r>
            </a:p>
          </p:txBody>
        </p:sp>
        <p:sp>
          <p:nvSpPr>
            <p:cNvPr id="25" name="文本框 24"/>
            <p:cNvSpPr txBox="1"/>
            <p:nvPr/>
          </p:nvSpPr>
          <p:spPr bwMode="auto">
            <a:xfrm>
              <a:off x="2391010" y="3304538"/>
              <a:ext cx="932682" cy="581102"/>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600" dirty="0" smtClean="0">
                  <a:solidFill>
                    <a:srgbClr val="C7000B"/>
                  </a:solidFill>
                </a:rPr>
                <a:t>2. </a:t>
              </a:r>
              <a:r>
                <a:rPr lang="zh-CN" altLang="en-US" sz="1600" dirty="0" smtClean="0">
                  <a:solidFill>
                    <a:srgbClr val="C7000B"/>
                  </a:solidFill>
                </a:rPr>
                <a:t>获取</a:t>
              </a:r>
              <a:endParaRPr lang="en-US" altLang="zh-CN" sz="1600" dirty="0" smtClean="0">
                <a:solidFill>
                  <a:srgbClr val="C7000B"/>
                </a:solidFill>
              </a:endParaRPr>
            </a:p>
            <a:p>
              <a:r>
                <a:rPr lang="en-US" altLang="zh-CN" sz="1600" dirty="0" smtClean="0">
                  <a:solidFill>
                    <a:srgbClr val="C7000B"/>
                  </a:solidFill>
                </a:rPr>
                <a:t>token</a:t>
              </a:r>
              <a:endParaRPr lang="zh-CN" altLang="en-US" sz="1600" dirty="0" smtClean="0">
                <a:solidFill>
                  <a:srgbClr val="C7000B"/>
                </a:solidFill>
              </a:endParaRPr>
            </a:p>
          </p:txBody>
        </p:sp>
        <p:sp>
          <p:nvSpPr>
            <p:cNvPr id="26" name="文本框 25"/>
            <p:cNvSpPr txBox="1"/>
            <p:nvPr/>
          </p:nvSpPr>
          <p:spPr bwMode="auto">
            <a:xfrm>
              <a:off x="3359696" y="3315950"/>
              <a:ext cx="1722851" cy="581102"/>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600" dirty="0" smtClean="0">
                  <a:solidFill>
                    <a:srgbClr val="C7000B"/>
                  </a:solidFill>
                </a:rPr>
                <a:t>3.</a:t>
              </a:r>
              <a:r>
                <a:rPr lang="zh-CN" altLang="en-US" sz="1600" dirty="0" smtClean="0">
                  <a:solidFill>
                    <a:srgbClr val="C7000B"/>
                  </a:solidFill>
                </a:rPr>
                <a:t>调用业务接口</a:t>
              </a:r>
              <a:endParaRPr lang="en-US" altLang="zh-CN" sz="1600" dirty="0" smtClean="0">
                <a:solidFill>
                  <a:srgbClr val="C7000B"/>
                </a:solidFill>
              </a:endParaRPr>
            </a:p>
            <a:p>
              <a:r>
                <a:rPr lang="zh-CN" altLang="en-US" sz="1600" dirty="0" smtClean="0">
                  <a:solidFill>
                    <a:srgbClr val="C7000B"/>
                  </a:solidFill>
                </a:rPr>
                <a:t>（携带</a:t>
              </a:r>
              <a:r>
                <a:rPr lang="en-US" altLang="zh-CN" sz="1600" dirty="0" smtClean="0">
                  <a:solidFill>
                    <a:srgbClr val="C7000B"/>
                  </a:solidFill>
                </a:rPr>
                <a:t>token</a:t>
              </a:r>
              <a:r>
                <a:rPr lang="zh-CN" altLang="en-US" sz="1600" dirty="0" smtClean="0">
                  <a:solidFill>
                    <a:srgbClr val="C7000B"/>
                  </a:solidFill>
                </a:rPr>
                <a:t>）</a:t>
              </a:r>
            </a:p>
          </p:txBody>
        </p:sp>
        <p:sp>
          <p:nvSpPr>
            <p:cNvPr id="44" name="文本框 43"/>
            <p:cNvSpPr txBox="1"/>
            <p:nvPr/>
          </p:nvSpPr>
          <p:spPr bwMode="auto">
            <a:xfrm>
              <a:off x="2266864" y="5095245"/>
              <a:ext cx="1188132" cy="45799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2400" dirty="0"/>
                <a:t>华为云</a:t>
              </a:r>
              <a:endParaRPr lang="zh-CN" altLang="en-US" sz="2400" dirty="0" smtClean="0"/>
            </a:p>
          </p:txBody>
        </p:sp>
      </p:grpSp>
    </p:spTree>
    <p:extLst>
      <p:ext uri="{BB962C8B-B14F-4D97-AF65-F5344CB8AC3E}">
        <p14:creationId xmlns:p14="http://schemas.microsoft.com/office/powerpoint/2010/main" val="21750542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3354" y="441325"/>
            <a:ext cx="10728325" cy="485982"/>
          </a:xfrm>
        </p:spPr>
        <p:txBody>
          <a:bodyPr/>
          <a:lstStyle/>
          <a:p>
            <a:r>
              <a:rPr lang="zh-CN" altLang="en-US" dirty="0"/>
              <a:t>订阅通知</a:t>
            </a:r>
          </a:p>
        </p:txBody>
      </p:sp>
      <p:sp>
        <p:nvSpPr>
          <p:cNvPr id="3" name="文本框 2"/>
          <p:cNvSpPr txBox="1"/>
          <p:nvPr/>
        </p:nvSpPr>
        <p:spPr bwMode="auto">
          <a:xfrm>
            <a:off x="5618204" y="1400270"/>
            <a:ext cx="5604706" cy="3399001"/>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defPPr>
              <a:defRPr lang="zh-CN"/>
            </a:defPPr>
            <a:lvl1pPr marL="0" indent="0" algn="just" defTabSz="801688" eaLnBrk="1" fontAlgn="base" hangingPunct="1">
              <a:lnSpc>
                <a:spcPct val="140000"/>
              </a:lnSpc>
              <a:spcBef>
                <a:spcPct val="30000"/>
              </a:spcBef>
              <a:buClr>
                <a:schemeClr val="bg1">
                  <a:lumMod val="50000"/>
                </a:schemeClr>
              </a:buClr>
              <a:buSzPct val="60000"/>
              <a:buFont typeface="Wingdings" pitchFamily="2" charset="2"/>
              <a:buNone/>
              <a:defRPr sz="2200" kern="0">
                <a:latin typeface="+mn-ea"/>
                <a:ea typeface="+mn-ea"/>
                <a:cs typeface="Arial" panose="020B0604020202020204" pitchFamily="34" charset="0"/>
              </a:defRPr>
            </a:lvl1pPr>
            <a:lvl2pPr marL="654050" indent="-252413" defTabSz="801688" eaLnBrk="1" fontAlgn="base" hangingPunct="1">
              <a:lnSpc>
                <a:spcPct val="140000"/>
              </a:lnSpc>
              <a:spcBef>
                <a:spcPct val="30000"/>
              </a:spcBef>
              <a:buClr>
                <a:schemeClr val="tx1"/>
              </a:buClr>
              <a:buSzPct val="50000"/>
              <a:buFont typeface="Wingdings" pitchFamily="2" charset="2"/>
              <a:buChar char="p"/>
              <a:defRPr sz="2000">
                <a:latin typeface="+mn-lt"/>
                <a:ea typeface="+mn-ea"/>
              </a:defRPr>
            </a:lvl2pPr>
            <a:lvl3pPr marL="1003300" indent="-201613" defTabSz="801688" eaLnBrk="1" fontAlgn="base" hangingPunct="1">
              <a:lnSpc>
                <a:spcPct val="140000"/>
              </a:lnSpc>
              <a:spcBef>
                <a:spcPct val="30000"/>
              </a:spcBef>
              <a:buSzPct val="50000"/>
              <a:buFont typeface="Wingdings" pitchFamily="2" charset="2"/>
              <a:buChar char="n"/>
              <a:defRPr>
                <a:latin typeface="FrutigerNext LT Light" pitchFamily="34" charset="0"/>
                <a:ea typeface="+mn-ea"/>
              </a:defRPr>
            </a:lvl3pPr>
            <a:lvl4pPr marL="1400175" indent="-198438" defTabSz="801688" eaLnBrk="1" fontAlgn="base" hangingPunct="1">
              <a:lnSpc>
                <a:spcPct val="140000"/>
              </a:lnSpc>
              <a:spcBef>
                <a:spcPct val="30000"/>
              </a:spcBef>
              <a:buChar char="–"/>
              <a:defRPr sz="1600">
                <a:latin typeface="+mj-lt"/>
                <a:ea typeface="+mn-ea"/>
              </a:defRPr>
            </a:lvl4pPr>
            <a:lvl5pPr marL="1801813" indent="-201613" defTabSz="801688" eaLnBrk="1" fontAlgn="base" hangingPunct="1">
              <a:lnSpc>
                <a:spcPct val="140000"/>
              </a:lnSpc>
              <a:spcBef>
                <a:spcPct val="30000"/>
              </a:spcBef>
              <a:buFont typeface="FrutigerNext LT Medium" pitchFamily="34" charset="0"/>
              <a:buChar char="~"/>
              <a:defRPr sz="1600">
                <a:latin typeface="+mj-lt"/>
                <a:ea typeface="+mn-ea"/>
              </a:defRPr>
            </a:lvl5pPr>
            <a:lvl6pPr marL="2259013" indent="-201613" defTabSz="801688" fontAlgn="base">
              <a:lnSpc>
                <a:spcPct val="140000"/>
              </a:lnSpc>
              <a:spcBef>
                <a:spcPct val="30000"/>
              </a:spcBef>
              <a:spcAft>
                <a:spcPct val="0"/>
              </a:spcAft>
              <a:buFont typeface="FrutigerNext LT Medium" pitchFamily="34" charset="0"/>
              <a:buChar char="~"/>
              <a:defRPr sz="1600">
                <a:latin typeface="+mj-lt"/>
                <a:ea typeface="+mn-ea"/>
              </a:defRPr>
            </a:lvl6pPr>
            <a:lvl7pPr marL="2716213" indent="-201613" defTabSz="801688" fontAlgn="base">
              <a:lnSpc>
                <a:spcPct val="140000"/>
              </a:lnSpc>
              <a:spcBef>
                <a:spcPct val="30000"/>
              </a:spcBef>
              <a:spcAft>
                <a:spcPct val="0"/>
              </a:spcAft>
              <a:buFont typeface="FrutigerNext LT Medium" pitchFamily="34" charset="0"/>
              <a:buChar char="~"/>
              <a:defRPr sz="1600">
                <a:latin typeface="+mj-lt"/>
                <a:ea typeface="+mn-ea"/>
              </a:defRPr>
            </a:lvl7pPr>
            <a:lvl8pPr marL="3173413" indent="-201613" defTabSz="801688" fontAlgn="base">
              <a:lnSpc>
                <a:spcPct val="140000"/>
              </a:lnSpc>
              <a:spcBef>
                <a:spcPct val="30000"/>
              </a:spcBef>
              <a:spcAft>
                <a:spcPct val="0"/>
              </a:spcAft>
              <a:buFont typeface="FrutigerNext LT Medium" pitchFamily="34" charset="0"/>
              <a:buChar char="~"/>
              <a:defRPr sz="1600">
                <a:latin typeface="+mj-lt"/>
                <a:ea typeface="+mn-ea"/>
              </a:defRPr>
            </a:lvl8pPr>
            <a:lvl9pPr marL="3630613" indent="-201613" defTabSz="801688" fontAlgn="base">
              <a:lnSpc>
                <a:spcPct val="140000"/>
              </a:lnSpc>
              <a:spcBef>
                <a:spcPct val="30000"/>
              </a:spcBef>
              <a:spcAft>
                <a:spcPct val="0"/>
              </a:spcAft>
              <a:buFont typeface="FrutigerNext LT Medium" pitchFamily="34" charset="0"/>
              <a:buChar char="~"/>
              <a:defRPr sz="1600">
                <a:latin typeface="+mj-lt"/>
                <a:ea typeface="+mn-ea"/>
              </a:defRPr>
            </a:lvl9pPr>
          </a:lstStyle>
          <a:p>
            <a:r>
              <a:rPr lang="zh-CN" altLang="en-US" sz="1800" dirty="0" smtClean="0">
                <a:latin typeface="+mn-lt"/>
              </a:rPr>
              <a:t>行业应用</a:t>
            </a:r>
            <a:r>
              <a:rPr lang="zh-CN" altLang="en-US" sz="1800" dirty="0">
                <a:latin typeface="+mn-lt"/>
              </a:rPr>
              <a:t>通过</a:t>
            </a:r>
            <a:r>
              <a:rPr lang="en-US" altLang="zh-CN" sz="1800" dirty="0">
                <a:latin typeface="+mn-lt"/>
              </a:rPr>
              <a:t>API</a:t>
            </a:r>
            <a:r>
              <a:rPr lang="zh-CN" altLang="en-US" sz="1800" dirty="0">
                <a:latin typeface="+mn-lt"/>
              </a:rPr>
              <a:t>接口</a:t>
            </a:r>
            <a:r>
              <a:rPr lang="zh-CN" altLang="en-US" sz="1800" dirty="0" smtClean="0">
                <a:latin typeface="+mn-lt"/>
              </a:rPr>
              <a:t>向</a:t>
            </a:r>
            <a:r>
              <a:rPr lang="en-US" altLang="zh-CN" sz="1800" dirty="0" smtClean="0">
                <a:latin typeface="+mn-lt"/>
              </a:rPr>
              <a:t>IoT</a:t>
            </a:r>
            <a:r>
              <a:rPr lang="zh-CN" altLang="en-US" sz="1800" dirty="0" smtClean="0">
                <a:latin typeface="+mn-lt"/>
              </a:rPr>
              <a:t>平台</a:t>
            </a:r>
            <a:r>
              <a:rPr lang="zh-CN" altLang="en-US" sz="1800" dirty="0">
                <a:latin typeface="+mn-lt"/>
              </a:rPr>
              <a:t>进行订阅，</a:t>
            </a:r>
            <a:r>
              <a:rPr lang="zh-CN" altLang="en-US" sz="1800" dirty="0" smtClean="0">
                <a:latin typeface="+mn-lt"/>
              </a:rPr>
              <a:t>告知</a:t>
            </a:r>
            <a:r>
              <a:rPr lang="en-US" altLang="zh-CN" sz="1800" dirty="0" smtClean="0">
                <a:latin typeface="+mn-lt"/>
              </a:rPr>
              <a:t>IoT</a:t>
            </a:r>
            <a:r>
              <a:rPr lang="zh-CN" altLang="en-US" sz="1800" dirty="0" smtClean="0">
                <a:latin typeface="+mn-lt"/>
              </a:rPr>
              <a:t>平台行业应用</a:t>
            </a:r>
            <a:r>
              <a:rPr lang="zh-CN" altLang="en-US" sz="1800" dirty="0">
                <a:latin typeface="+mn-lt"/>
              </a:rPr>
              <a:t>需要收到的通知类型，</a:t>
            </a:r>
            <a:r>
              <a:rPr lang="zh-CN" altLang="en-US" sz="1800" dirty="0" smtClean="0">
                <a:latin typeface="+mn-lt"/>
              </a:rPr>
              <a:t>比如设备激活，</a:t>
            </a:r>
            <a:r>
              <a:rPr lang="zh-CN" altLang="en-US" sz="1800" dirty="0">
                <a:latin typeface="+mn-lt"/>
              </a:rPr>
              <a:t>设备数据</a:t>
            </a:r>
            <a:r>
              <a:rPr lang="zh-CN" altLang="en-US" sz="1800" dirty="0" smtClean="0">
                <a:latin typeface="+mn-lt"/>
              </a:rPr>
              <a:t>变化，设备消息状态等。</a:t>
            </a:r>
            <a:endParaRPr lang="en-US" altLang="zh-CN" sz="1800" dirty="0" smtClean="0">
              <a:latin typeface="+mn-lt"/>
            </a:endParaRPr>
          </a:p>
          <a:p>
            <a:r>
              <a:rPr lang="zh-CN" altLang="en-US" sz="1800" dirty="0" smtClean="0">
                <a:latin typeface="+mn-lt"/>
              </a:rPr>
              <a:t>当平台中设备的相关信息</a:t>
            </a:r>
            <a:r>
              <a:rPr lang="zh-CN" altLang="en-US" sz="1800" dirty="0">
                <a:latin typeface="+mn-lt"/>
              </a:rPr>
              <a:t>有更新时，</a:t>
            </a:r>
            <a:r>
              <a:rPr lang="zh-CN" altLang="en-US" sz="1800" dirty="0" smtClean="0">
                <a:latin typeface="+mn-lt"/>
              </a:rPr>
              <a:t>平台会</a:t>
            </a:r>
            <a:r>
              <a:rPr lang="zh-CN" altLang="en-US" sz="1800" dirty="0">
                <a:latin typeface="+mn-lt"/>
              </a:rPr>
              <a:t>通过</a:t>
            </a:r>
            <a:r>
              <a:rPr lang="en-US" altLang="zh-CN" sz="1800" dirty="0" smtClean="0">
                <a:latin typeface="+mn-lt"/>
              </a:rPr>
              <a:t>HTTP/HTTPS</a:t>
            </a:r>
            <a:r>
              <a:rPr lang="zh-CN" altLang="en-US" sz="1800" dirty="0" smtClean="0">
                <a:latin typeface="+mn-lt"/>
              </a:rPr>
              <a:t>协议</a:t>
            </a:r>
            <a:r>
              <a:rPr lang="zh-CN" altLang="en-US" sz="1800" dirty="0">
                <a:latin typeface="+mn-lt"/>
              </a:rPr>
              <a:t>向</a:t>
            </a:r>
            <a:r>
              <a:rPr lang="zh-CN" altLang="en-US" sz="1800" dirty="0" smtClean="0">
                <a:latin typeface="+mn-lt"/>
              </a:rPr>
              <a:t>应用推</a:t>
            </a:r>
            <a:r>
              <a:rPr lang="zh-CN" altLang="en-US" sz="1800" dirty="0">
                <a:latin typeface="+mn-lt"/>
              </a:rPr>
              <a:t>送消息。</a:t>
            </a:r>
            <a:endParaRPr lang="en-US" altLang="zh-CN" sz="1800" dirty="0">
              <a:latin typeface="+mn-lt"/>
            </a:endParaRPr>
          </a:p>
          <a:p>
            <a:r>
              <a:rPr lang="zh-CN" altLang="en-US" sz="1800" dirty="0" smtClean="0">
                <a:latin typeface="+mn-lt"/>
              </a:rPr>
              <a:t>在</a:t>
            </a:r>
            <a:r>
              <a:rPr lang="zh-CN" altLang="en-US" sz="1800" dirty="0">
                <a:latin typeface="+mn-lt"/>
              </a:rPr>
              <a:t>推送</a:t>
            </a:r>
            <a:r>
              <a:rPr lang="zh-CN" altLang="en-US" sz="1800" dirty="0" smtClean="0">
                <a:latin typeface="+mn-lt"/>
              </a:rPr>
              <a:t>场景</a:t>
            </a:r>
            <a:r>
              <a:rPr lang="zh-CN" altLang="en-US" sz="1800" dirty="0">
                <a:latin typeface="+mn-lt"/>
              </a:rPr>
              <a:t>下</a:t>
            </a:r>
            <a:r>
              <a:rPr lang="zh-CN" altLang="en-US" sz="1800" dirty="0" smtClean="0">
                <a:latin typeface="+mn-lt"/>
              </a:rPr>
              <a:t>，</a:t>
            </a:r>
            <a:r>
              <a:rPr lang="en-US" altLang="zh-CN" sz="1800" dirty="0" smtClean="0">
                <a:latin typeface="+mn-lt"/>
              </a:rPr>
              <a:t>IoT</a:t>
            </a:r>
            <a:r>
              <a:rPr lang="zh-CN" altLang="en-US" sz="1800" dirty="0" smtClean="0">
                <a:latin typeface="+mn-lt"/>
              </a:rPr>
              <a:t>平台</a:t>
            </a:r>
            <a:r>
              <a:rPr lang="zh-CN" altLang="en-US" sz="1800" dirty="0">
                <a:latin typeface="+mn-lt"/>
              </a:rPr>
              <a:t>是客户端，应用服务器是服务端</a:t>
            </a:r>
            <a:r>
              <a:rPr lang="zh-CN" altLang="en-US" sz="1800" dirty="0" smtClean="0">
                <a:latin typeface="+mn-lt"/>
              </a:rPr>
              <a:t>，</a:t>
            </a:r>
            <a:r>
              <a:rPr lang="en-US" altLang="zh-CN" sz="1800" dirty="0" smtClean="0">
                <a:latin typeface="+mn-lt"/>
              </a:rPr>
              <a:t>IoT</a:t>
            </a:r>
            <a:r>
              <a:rPr lang="zh-CN" altLang="en-US" sz="1800" dirty="0" smtClean="0">
                <a:latin typeface="+mn-lt"/>
              </a:rPr>
              <a:t>平台</a:t>
            </a:r>
            <a:r>
              <a:rPr lang="zh-CN" altLang="en-US" sz="1800" dirty="0">
                <a:latin typeface="+mn-lt"/>
              </a:rPr>
              <a:t>调用应用服务器的接口，并向应用服务器推送消息</a:t>
            </a:r>
            <a:r>
              <a:rPr lang="zh-CN" altLang="en-US" sz="1800" dirty="0" smtClean="0">
                <a:latin typeface="+mn-lt"/>
              </a:rPr>
              <a:t>。</a:t>
            </a:r>
            <a:endParaRPr lang="en-US" altLang="zh-CN" sz="1800" dirty="0" smtClean="0">
              <a:latin typeface="+mn-lt"/>
            </a:endParaRPr>
          </a:p>
          <a:p>
            <a:r>
              <a:rPr lang="zh-CN" altLang="en-US" sz="1800" dirty="0" smtClean="0">
                <a:latin typeface="+mn-lt"/>
              </a:rPr>
              <a:t>此时</a:t>
            </a:r>
            <a:r>
              <a:rPr lang="zh-CN" altLang="en-US" sz="1800" dirty="0">
                <a:latin typeface="+mn-lt"/>
              </a:rPr>
              <a:t>，如果订阅的回调地址为</a:t>
            </a:r>
            <a:r>
              <a:rPr lang="en-US" altLang="zh-CN" sz="1800" dirty="0">
                <a:latin typeface="+mn-lt"/>
              </a:rPr>
              <a:t>HTTPS</a:t>
            </a:r>
            <a:r>
              <a:rPr lang="zh-CN" altLang="en-US" sz="1800" dirty="0">
                <a:latin typeface="+mn-lt"/>
              </a:rPr>
              <a:t>地址，则需要在物联网上传</a:t>
            </a:r>
            <a:r>
              <a:rPr lang="en-US" altLang="zh-CN" sz="1800" dirty="0">
                <a:latin typeface="+mn-lt"/>
              </a:rPr>
              <a:t>CA</a:t>
            </a:r>
            <a:r>
              <a:rPr lang="zh-CN" altLang="en-US" sz="1800" dirty="0">
                <a:latin typeface="+mn-lt"/>
              </a:rPr>
              <a:t>证书，</a:t>
            </a:r>
            <a:r>
              <a:rPr lang="en-US" altLang="zh-CN" sz="1800" dirty="0">
                <a:latin typeface="+mn-lt"/>
              </a:rPr>
              <a:t>CA</a:t>
            </a:r>
            <a:r>
              <a:rPr lang="zh-CN" altLang="en-US" sz="1800" dirty="0">
                <a:latin typeface="+mn-lt"/>
              </a:rPr>
              <a:t>证书由应用服务器侧提供</a:t>
            </a:r>
            <a:r>
              <a:rPr lang="zh-CN" altLang="en-US" sz="1800" dirty="0" smtClean="0">
                <a:latin typeface="+mn-lt"/>
              </a:rPr>
              <a:t>。</a:t>
            </a:r>
            <a:endParaRPr lang="en-US" altLang="zh-CN" sz="1800" dirty="0" smtClean="0">
              <a:latin typeface="+mn-lt"/>
            </a:endParaRPr>
          </a:p>
        </p:txBody>
      </p:sp>
      <p:sp>
        <p:nvSpPr>
          <p:cNvPr id="11" name="Rectangle 13"/>
          <p:cNvSpPr>
            <a:spLocks noChangeArrowheads="1"/>
          </p:cNvSpPr>
          <p:nvPr/>
        </p:nvSpPr>
        <p:spPr bwMode="auto">
          <a:xfrm>
            <a:off x="1557261" y="2357111"/>
            <a:ext cx="121187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defRPr>
                <a:solidFill>
                  <a:schemeClr val="tx1"/>
                </a:solidFill>
                <a:latin typeface="Arial" panose="020B0604020202020204" pitchFamily="34" charset="0"/>
              </a:defRPr>
            </a:lvl1pPr>
            <a:lvl2pPr eaLnBrk="0" fontAlgn="base" hangingPunct="0">
              <a:defRPr>
                <a:solidFill>
                  <a:schemeClr val="tx1"/>
                </a:solidFill>
                <a:latin typeface="Arial" panose="020B0604020202020204" pitchFamily="34" charset="0"/>
              </a:defRPr>
            </a:lvl2pPr>
            <a:lvl3pPr eaLnBrk="0" fontAlgn="base" hangingPunct="0">
              <a:defRPr>
                <a:solidFill>
                  <a:schemeClr val="tx1"/>
                </a:solidFill>
                <a:latin typeface="Arial" panose="020B0604020202020204" pitchFamily="34" charset="0"/>
              </a:defRPr>
            </a:lvl3pPr>
            <a:lvl4pPr eaLnBrk="0" fontAlgn="base" hangingPunct="0">
              <a:defRPr>
                <a:solidFill>
                  <a:schemeClr val="tx1"/>
                </a:solidFill>
                <a:latin typeface="Arial" panose="020B0604020202020204" pitchFamily="34" charset="0"/>
              </a:defRPr>
            </a:lvl4pPr>
            <a:lvl5pPr eaLnBrk="0" fontAlgn="base"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500" b="0" i="0" u="none" strike="noStrike" cap="none" normalizeH="0" baseline="0" smtClean="0">
                <a:ln>
                  <a:noFill/>
                </a:ln>
                <a:solidFill>
                  <a:srgbClr val="C7000B"/>
                </a:solidFill>
                <a:effectLst/>
                <a:latin typeface="+mn-lt"/>
              </a:rPr>
              <a:t>1.</a:t>
            </a:r>
            <a:r>
              <a:rPr kumimoji="0" lang="zh-CN" altLang="zh-CN" sz="1500" b="0" i="0" u="none" strike="noStrike" cap="none" normalizeH="0" baseline="0" smtClean="0">
                <a:ln>
                  <a:noFill/>
                </a:ln>
                <a:solidFill>
                  <a:srgbClr val="C7000B"/>
                </a:solidFill>
                <a:effectLst/>
                <a:latin typeface="+mn-lt"/>
              </a:rPr>
              <a:t>订阅</a:t>
            </a:r>
            <a:r>
              <a:rPr kumimoji="0" lang="zh-CN" altLang="en-US" sz="1500" b="0" i="0" u="none" strike="noStrike" cap="none" normalizeH="0" baseline="0" smtClean="0">
                <a:ln>
                  <a:noFill/>
                </a:ln>
                <a:solidFill>
                  <a:srgbClr val="C7000B"/>
                </a:solidFill>
                <a:effectLst/>
                <a:latin typeface="+mn-lt"/>
              </a:rPr>
              <a:t>（</a:t>
            </a:r>
            <a:r>
              <a:rPr kumimoji="0" lang="en-US" altLang="zh-CN" sz="1500" b="0" i="0" u="none" strike="noStrike" cap="none" normalizeH="0" baseline="0" smtClean="0">
                <a:ln>
                  <a:noFill/>
                </a:ln>
                <a:solidFill>
                  <a:srgbClr val="C7000B"/>
                </a:solidFill>
                <a:effectLst/>
                <a:latin typeface="+mn-lt"/>
              </a:rPr>
              <a:t>API</a:t>
            </a:r>
            <a:r>
              <a:rPr kumimoji="0" lang="zh-CN" altLang="en-US" sz="1500" b="0" i="0" u="none" strike="noStrike" cap="none" normalizeH="0" baseline="0" smtClean="0">
                <a:ln>
                  <a:noFill/>
                </a:ln>
                <a:solidFill>
                  <a:srgbClr val="C7000B"/>
                </a:solidFill>
                <a:effectLst/>
                <a:latin typeface="+mn-lt"/>
              </a:rPr>
              <a:t>）</a:t>
            </a:r>
            <a:endParaRPr kumimoji="0" lang="zh-CN" altLang="zh-CN" sz="1800" b="0" i="0" u="none" strike="noStrike" cap="none" normalizeH="0" baseline="0" smtClean="0">
              <a:ln>
                <a:noFill/>
              </a:ln>
              <a:solidFill>
                <a:srgbClr val="C7000B"/>
              </a:solidFill>
              <a:effectLst/>
              <a:latin typeface="+mn-lt"/>
            </a:endParaRPr>
          </a:p>
        </p:txBody>
      </p:sp>
      <p:sp>
        <p:nvSpPr>
          <p:cNvPr id="21" name="Rectangle 23"/>
          <p:cNvSpPr>
            <a:spLocks noChangeArrowheads="1"/>
          </p:cNvSpPr>
          <p:nvPr/>
        </p:nvSpPr>
        <p:spPr bwMode="auto">
          <a:xfrm>
            <a:off x="3371335" y="3751495"/>
            <a:ext cx="1335302"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defRPr>
                <a:solidFill>
                  <a:schemeClr val="tx1"/>
                </a:solidFill>
                <a:latin typeface="Arial" panose="020B0604020202020204" pitchFamily="34" charset="0"/>
              </a:defRPr>
            </a:lvl1pPr>
            <a:lvl2pPr eaLnBrk="0" fontAlgn="base" hangingPunct="0">
              <a:defRPr>
                <a:solidFill>
                  <a:schemeClr val="tx1"/>
                </a:solidFill>
                <a:latin typeface="Arial" panose="020B0604020202020204" pitchFamily="34" charset="0"/>
              </a:defRPr>
            </a:lvl2pPr>
            <a:lvl3pPr eaLnBrk="0" fontAlgn="base" hangingPunct="0">
              <a:defRPr>
                <a:solidFill>
                  <a:schemeClr val="tx1"/>
                </a:solidFill>
                <a:latin typeface="Arial" panose="020B0604020202020204" pitchFamily="34" charset="0"/>
              </a:defRPr>
            </a:lvl3pPr>
            <a:lvl4pPr eaLnBrk="0" fontAlgn="base" hangingPunct="0">
              <a:defRPr>
                <a:solidFill>
                  <a:schemeClr val="tx1"/>
                </a:solidFill>
                <a:latin typeface="Arial" panose="020B0604020202020204" pitchFamily="34" charset="0"/>
              </a:defRPr>
            </a:lvl4pPr>
            <a:lvl5pPr eaLnBrk="0" fontAlgn="base"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500" b="0" i="0" u="none" strike="noStrike" cap="none" normalizeH="0" baseline="0" smtClean="0">
                <a:ln>
                  <a:noFill/>
                </a:ln>
                <a:solidFill>
                  <a:srgbClr val="C7000B"/>
                </a:solidFill>
                <a:effectLst/>
                <a:latin typeface="+mn-lt"/>
              </a:rPr>
              <a:t>2.</a:t>
            </a:r>
            <a:r>
              <a:rPr kumimoji="0" lang="zh-CN" altLang="zh-CN" sz="1500" b="0" i="0" u="none" strike="noStrike" cap="none" normalizeH="0" baseline="0" smtClean="0">
                <a:ln>
                  <a:noFill/>
                </a:ln>
                <a:solidFill>
                  <a:srgbClr val="C7000B"/>
                </a:solidFill>
                <a:effectLst/>
                <a:latin typeface="+mn-lt"/>
              </a:rPr>
              <a:t>设备信息更新</a:t>
            </a:r>
            <a:endParaRPr kumimoji="0" lang="zh-CN" altLang="zh-CN" sz="1800" b="0" i="0" u="none" strike="noStrike" cap="none" normalizeH="0" baseline="0" smtClean="0">
              <a:ln>
                <a:noFill/>
              </a:ln>
              <a:solidFill>
                <a:srgbClr val="C7000B"/>
              </a:solidFill>
              <a:effectLst/>
              <a:latin typeface="+mn-lt"/>
            </a:endParaRPr>
          </a:p>
        </p:txBody>
      </p:sp>
      <p:sp>
        <p:nvSpPr>
          <p:cNvPr id="24" name="Rectangle 26"/>
          <p:cNvSpPr>
            <a:spLocks noChangeArrowheads="1"/>
          </p:cNvSpPr>
          <p:nvPr/>
        </p:nvSpPr>
        <p:spPr bwMode="auto">
          <a:xfrm>
            <a:off x="1650485" y="1564328"/>
            <a:ext cx="3057525" cy="504825"/>
          </a:xfrm>
          <a:prstGeom prst="rect">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anchor="t" anchorCtr="0" compatLnSpc="1">
            <a:prstTxWarp prst="textNoShape">
              <a:avLst/>
            </a:prstTxWarp>
          </a:bodyPr>
          <a:lstStyle/>
          <a:p>
            <a:endParaRPr lang="zh-CN" altLang="en-US"/>
          </a:p>
        </p:txBody>
      </p:sp>
      <p:sp>
        <p:nvSpPr>
          <p:cNvPr id="25" name="Rectangle 27"/>
          <p:cNvSpPr>
            <a:spLocks noChangeArrowheads="1"/>
          </p:cNvSpPr>
          <p:nvPr/>
        </p:nvSpPr>
        <p:spPr bwMode="auto">
          <a:xfrm>
            <a:off x="2769672" y="1664341"/>
            <a:ext cx="82073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defRPr>
                <a:solidFill>
                  <a:schemeClr val="tx1"/>
                </a:solidFill>
                <a:latin typeface="Arial" panose="020B0604020202020204" pitchFamily="34" charset="0"/>
              </a:defRPr>
            </a:lvl1pPr>
            <a:lvl2pPr eaLnBrk="0" fontAlgn="base" hangingPunct="0">
              <a:defRPr>
                <a:solidFill>
                  <a:schemeClr val="tx1"/>
                </a:solidFill>
                <a:latin typeface="Arial" panose="020B0604020202020204" pitchFamily="34" charset="0"/>
              </a:defRPr>
            </a:lvl2pPr>
            <a:lvl3pPr eaLnBrk="0" fontAlgn="base" hangingPunct="0">
              <a:defRPr>
                <a:solidFill>
                  <a:schemeClr val="tx1"/>
                </a:solidFill>
                <a:latin typeface="Arial" panose="020B0604020202020204" pitchFamily="34" charset="0"/>
              </a:defRPr>
            </a:lvl3pPr>
            <a:lvl4pPr eaLnBrk="0" fontAlgn="base" hangingPunct="0">
              <a:defRPr>
                <a:solidFill>
                  <a:schemeClr val="tx1"/>
                </a:solidFill>
                <a:latin typeface="Arial" panose="020B0604020202020204" pitchFamily="34" charset="0"/>
              </a:defRPr>
            </a:lvl4pPr>
            <a:lvl5pPr eaLnBrk="0" fontAlgn="base"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smtClean="0">
                <a:ln>
                  <a:noFill/>
                </a:ln>
                <a:solidFill>
                  <a:srgbClr val="FFFFFF"/>
                </a:solidFill>
                <a:effectLst/>
                <a:latin typeface="+mn-lt"/>
              </a:rPr>
              <a:t>行业应用</a:t>
            </a:r>
            <a:endParaRPr kumimoji="0" lang="zh-CN" altLang="zh-CN" sz="1800" b="0" i="0" u="none" strike="noStrike" cap="none" normalizeH="0" baseline="0" smtClean="0">
              <a:ln>
                <a:noFill/>
              </a:ln>
              <a:solidFill>
                <a:schemeClr val="tx1"/>
              </a:solidFill>
              <a:effectLst/>
              <a:latin typeface="+mn-lt"/>
            </a:endParaRPr>
          </a:p>
        </p:txBody>
      </p:sp>
      <p:sp>
        <p:nvSpPr>
          <p:cNvPr id="26" name="Rectangle 28"/>
          <p:cNvSpPr>
            <a:spLocks noChangeArrowheads="1"/>
          </p:cNvSpPr>
          <p:nvPr/>
        </p:nvSpPr>
        <p:spPr bwMode="auto">
          <a:xfrm>
            <a:off x="1621910" y="2875665"/>
            <a:ext cx="3114675" cy="504825"/>
          </a:xfrm>
          <a:prstGeom prst="rect">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anchor="t" anchorCtr="0" compatLnSpc="1">
            <a:prstTxWarp prst="textNoShape">
              <a:avLst/>
            </a:prstTxWarp>
          </a:bodyPr>
          <a:lstStyle/>
          <a:p>
            <a:endParaRPr lang="zh-CN" altLang="en-US"/>
          </a:p>
        </p:txBody>
      </p:sp>
      <p:sp>
        <p:nvSpPr>
          <p:cNvPr id="27" name="Rectangle 29"/>
          <p:cNvSpPr>
            <a:spLocks noChangeArrowheads="1"/>
          </p:cNvSpPr>
          <p:nvPr/>
        </p:nvSpPr>
        <p:spPr bwMode="auto">
          <a:xfrm>
            <a:off x="2725222" y="2990412"/>
            <a:ext cx="10255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defRPr>
                <a:solidFill>
                  <a:schemeClr val="tx1"/>
                </a:solidFill>
                <a:latin typeface="Arial" panose="020B0604020202020204" pitchFamily="34" charset="0"/>
              </a:defRPr>
            </a:lvl1pPr>
            <a:lvl2pPr eaLnBrk="0" fontAlgn="base" hangingPunct="0">
              <a:defRPr>
                <a:solidFill>
                  <a:schemeClr val="tx1"/>
                </a:solidFill>
                <a:latin typeface="Arial" panose="020B0604020202020204" pitchFamily="34" charset="0"/>
              </a:defRPr>
            </a:lvl2pPr>
            <a:lvl3pPr eaLnBrk="0" fontAlgn="base" hangingPunct="0">
              <a:defRPr>
                <a:solidFill>
                  <a:schemeClr val="tx1"/>
                </a:solidFill>
                <a:latin typeface="Arial" panose="020B0604020202020204" pitchFamily="34" charset="0"/>
              </a:defRPr>
            </a:lvl3pPr>
            <a:lvl4pPr eaLnBrk="0" fontAlgn="base" hangingPunct="0">
              <a:defRPr>
                <a:solidFill>
                  <a:schemeClr val="tx1"/>
                </a:solidFill>
                <a:latin typeface="Arial" panose="020B0604020202020204" pitchFamily="34" charset="0"/>
              </a:defRPr>
            </a:lvl4pPr>
            <a:lvl5pPr eaLnBrk="0" fontAlgn="base"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zh-CN" altLang="en-US" sz="1600">
                <a:solidFill>
                  <a:srgbClr val="FFFFFF"/>
                </a:solidFill>
                <a:latin typeface="+mn-lt"/>
              </a:rPr>
              <a:t>物</a:t>
            </a:r>
            <a:r>
              <a:rPr lang="zh-CN" altLang="en-US" sz="1600" smtClean="0">
                <a:solidFill>
                  <a:srgbClr val="FFFFFF"/>
                </a:solidFill>
                <a:latin typeface="+mn-lt"/>
              </a:rPr>
              <a:t>联网平台</a:t>
            </a:r>
            <a:endParaRPr kumimoji="0" lang="zh-CN" altLang="zh-CN" sz="1800" b="0" i="0" u="none" strike="noStrike" cap="none" normalizeH="0" baseline="0" smtClean="0">
              <a:ln>
                <a:noFill/>
              </a:ln>
              <a:solidFill>
                <a:schemeClr val="tx1"/>
              </a:solidFill>
              <a:effectLst/>
              <a:latin typeface="+mn-lt"/>
            </a:endParaRPr>
          </a:p>
        </p:txBody>
      </p:sp>
      <p:sp>
        <p:nvSpPr>
          <p:cNvPr id="28" name="Rectangle 30"/>
          <p:cNvSpPr>
            <a:spLocks noChangeArrowheads="1"/>
          </p:cNvSpPr>
          <p:nvPr/>
        </p:nvSpPr>
        <p:spPr bwMode="auto">
          <a:xfrm>
            <a:off x="3128447" y="2897828"/>
            <a:ext cx="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defRPr>
                <a:solidFill>
                  <a:schemeClr val="tx1"/>
                </a:solidFill>
                <a:latin typeface="Arial" panose="020B0604020202020204" pitchFamily="34" charset="0"/>
              </a:defRPr>
            </a:lvl1pPr>
            <a:lvl2pPr eaLnBrk="0" fontAlgn="base" hangingPunct="0">
              <a:defRPr>
                <a:solidFill>
                  <a:schemeClr val="tx1"/>
                </a:solidFill>
                <a:latin typeface="Arial" panose="020B0604020202020204" pitchFamily="34" charset="0"/>
              </a:defRPr>
            </a:lvl2pPr>
            <a:lvl3pPr eaLnBrk="0" fontAlgn="base" hangingPunct="0">
              <a:defRPr>
                <a:solidFill>
                  <a:schemeClr val="tx1"/>
                </a:solidFill>
                <a:latin typeface="Arial" panose="020B0604020202020204" pitchFamily="34" charset="0"/>
              </a:defRPr>
            </a:lvl3pPr>
            <a:lvl4pPr eaLnBrk="0" fontAlgn="base" hangingPunct="0">
              <a:defRPr>
                <a:solidFill>
                  <a:schemeClr val="tx1"/>
                </a:solidFill>
                <a:latin typeface="Arial" panose="020B0604020202020204" pitchFamily="34" charset="0"/>
              </a:defRPr>
            </a:lvl4pPr>
            <a:lvl5pPr eaLnBrk="0" fontAlgn="base"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mn-lt"/>
            </a:endParaRPr>
          </a:p>
        </p:txBody>
      </p:sp>
      <p:sp>
        <p:nvSpPr>
          <p:cNvPr id="33" name="Rectangle 37"/>
          <p:cNvSpPr>
            <a:spLocks noChangeArrowheads="1"/>
          </p:cNvSpPr>
          <p:nvPr/>
        </p:nvSpPr>
        <p:spPr bwMode="auto">
          <a:xfrm>
            <a:off x="3662039" y="2367690"/>
            <a:ext cx="952184"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defRPr>
                <a:solidFill>
                  <a:schemeClr val="tx1"/>
                </a:solidFill>
                <a:latin typeface="Arial" panose="020B0604020202020204" pitchFamily="34" charset="0"/>
              </a:defRPr>
            </a:lvl1pPr>
            <a:lvl2pPr eaLnBrk="0" fontAlgn="base" hangingPunct="0">
              <a:defRPr>
                <a:solidFill>
                  <a:schemeClr val="tx1"/>
                </a:solidFill>
                <a:latin typeface="Arial" panose="020B0604020202020204" pitchFamily="34" charset="0"/>
              </a:defRPr>
            </a:lvl2pPr>
            <a:lvl3pPr eaLnBrk="0" fontAlgn="base" hangingPunct="0">
              <a:defRPr>
                <a:solidFill>
                  <a:schemeClr val="tx1"/>
                </a:solidFill>
                <a:latin typeface="Arial" panose="020B0604020202020204" pitchFamily="34" charset="0"/>
              </a:defRPr>
            </a:lvl3pPr>
            <a:lvl4pPr eaLnBrk="0" fontAlgn="base" hangingPunct="0">
              <a:defRPr>
                <a:solidFill>
                  <a:schemeClr val="tx1"/>
                </a:solidFill>
                <a:latin typeface="Arial" panose="020B0604020202020204" pitchFamily="34" charset="0"/>
              </a:defRPr>
            </a:lvl4pPr>
            <a:lvl5pPr eaLnBrk="0" fontAlgn="base"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500" b="0" i="0" u="none" strike="noStrike" cap="none" normalizeH="0" baseline="0" smtClean="0">
                <a:ln>
                  <a:noFill/>
                </a:ln>
                <a:solidFill>
                  <a:srgbClr val="C7000B"/>
                </a:solidFill>
                <a:effectLst/>
                <a:latin typeface="+mn-lt"/>
              </a:rPr>
              <a:t>3.</a:t>
            </a:r>
            <a:r>
              <a:rPr kumimoji="0" lang="zh-CN" altLang="zh-CN" sz="1500" b="0" i="0" u="none" strike="noStrike" cap="none" normalizeH="0" baseline="0" smtClean="0">
                <a:ln>
                  <a:noFill/>
                </a:ln>
                <a:solidFill>
                  <a:srgbClr val="C7000B"/>
                </a:solidFill>
                <a:effectLst/>
                <a:latin typeface="+mn-lt"/>
              </a:rPr>
              <a:t>推送消息</a:t>
            </a:r>
            <a:endParaRPr kumimoji="0" lang="zh-CN" altLang="zh-CN" sz="1800" b="0" i="0" u="none" strike="noStrike" cap="none" normalizeH="0" baseline="0" smtClean="0">
              <a:ln>
                <a:noFill/>
              </a:ln>
              <a:solidFill>
                <a:srgbClr val="C7000B"/>
              </a:solidFill>
              <a:effectLst/>
              <a:latin typeface="+mn-lt"/>
            </a:endParaRPr>
          </a:p>
        </p:txBody>
      </p:sp>
      <p:grpSp>
        <p:nvGrpSpPr>
          <p:cNvPr id="231" name="组合 230"/>
          <p:cNvGrpSpPr/>
          <p:nvPr/>
        </p:nvGrpSpPr>
        <p:grpSpPr>
          <a:xfrm>
            <a:off x="1621909" y="4244028"/>
            <a:ext cx="3114675" cy="1764754"/>
            <a:chOff x="1679575" y="4400550"/>
            <a:chExt cx="3114675" cy="1764754"/>
          </a:xfrm>
        </p:grpSpPr>
        <p:sp>
          <p:nvSpPr>
            <p:cNvPr id="34" name="矩形 33"/>
            <p:cNvSpPr/>
            <p:nvPr/>
          </p:nvSpPr>
          <p:spPr bwMode="auto">
            <a:xfrm>
              <a:off x="1679575" y="4400550"/>
              <a:ext cx="3114675" cy="1764754"/>
            </a:xfrm>
            <a:prstGeom prst="rect">
              <a:avLst/>
            </a:prstGeom>
            <a:solidFill>
              <a:srgbClr val="00B0F0"/>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endParaRPr>
            </a:p>
          </p:txBody>
        </p:sp>
        <p:sp>
          <p:nvSpPr>
            <p:cNvPr id="15" name="Rectangle 17"/>
            <p:cNvSpPr>
              <a:spLocks noChangeArrowheads="1"/>
            </p:cNvSpPr>
            <p:nvPr/>
          </p:nvSpPr>
          <p:spPr bwMode="auto">
            <a:xfrm>
              <a:off x="3037620" y="5754452"/>
              <a:ext cx="6461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defRPr>
                  <a:solidFill>
                    <a:schemeClr val="tx1"/>
                  </a:solidFill>
                  <a:latin typeface="Arial" panose="020B0604020202020204" pitchFamily="34" charset="0"/>
                </a:defRPr>
              </a:lvl1pPr>
              <a:lvl2pPr eaLnBrk="0" fontAlgn="base" hangingPunct="0">
                <a:defRPr>
                  <a:solidFill>
                    <a:schemeClr val="tx1"/>
                  </a:solidFill>
                  <a:latin typeface="Arial" panose="020B0604020202020204" pitchFamily="34" charset="0"/>
                </a:defRPr>
              </a:lvl2pPr>
              <a:lvl3pPr eaLnBrk="0" fontAlgn="base" hangingPunct="0">
                <a:defRPr>
                  <a:solidFill>
                    <a:schemeClr val="tx1"/>
                  </a:solidFill>
                  <a:latin typeface="Arial" panose="020B0604020202020204" pitchFamily="34" charset="0"/>
                </a:defRPr>
              </a:lvl3pPr>
              <a:lvl4pPr eaLnBrk="0" fontAlgn="base" hangingPunct="0">
                <a:defRPr>
                  <a:solidFill>
                    <a:schemeClr val="tx1"/>
                  </a:solidFill>
                  <a:latin typeface="Arial" panose="020B0604020202020204" pitchFamily="34" charset="0"/>
                </a:defRPr>
              </a:lvl4pPr>
              <a:lvl5pPr eaLnBrk="0" fontAlgn="base"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smtClean="0">
                  <a:ln>
                    <a:noFill/>
                  </a:ln>
                  <a:solidFill>
                    <a:srgbClr val="FFFFFF"/>
                  </a:solidFill>
                  <a:effectLst/>
                  <a:latin typeface="+mn-lt"/>
                </a:rPr>
                <a:t>设备</a:t>
              </a:r>
              <a:endParaRPr kumimoji="0" lang="zh-CN" altLang="zh-CN" sz="2000" b="0" i="0" u="none" strike="noStrike" cap="none" normalizeH="0" baseline="0" smtClean="0">
                <a:ln>
                  <a:noFill/>
                </a:ln>
                <a:solidFill>
                  <a:schemeClr val="tx1"/>
                </a:solidFill>
                <a:effectLst/>
                <a:latin typeface="+mn-lt"/>
              </a:endParaRPr>
            </a:p>
          </p:txBody>
        </p:sp>
        <p:grpSp>
          <p:nvGrpSpPr>
            <p:cNvPr id="40" name="组合 559"/>
            <p:cNvGrpSpPr>
              <a:grpSpLocks/>
            </p:cNvGrpSpPr>
            <p:nvPr/>
          </p:nvGrpSpPr>
          <p:grpSpPr bwMode="auto">
            <a:xfrm>
              <a:off x="2997299" y="4678363"/>
              <a:ext cx="506413" cy="688975"/>
              <a:chOff x="7194550" y="903288"/>
              <a:chExt cx="506412" cy="688975"/>
            </a:xfrm>
          </p:grpSpPr>
          <p:sp>
            <p:nvSpPr>
              <p:cNvPr id="41" name="Freeform 383"/>
              <p:cNvSpPr>
                <a:spLocks/>
              </p:cNvSpPr>
              <p:nvPr/>
            </p:nvSpPr>
            <p:spPr bwMode="auto">
              <a:xfrm>
                <a:off x="7194550" y="903288"/>
                <a:ext cx="506412" cy="536575"/>
              </a:xfrm>
              <a:custGeom>
                <a:avLst/>
                <a:gdLst>
                  <a:gd name="T0" fmla="*/ 2147483646 w 325"/>
                  <a:gd name="T1" fmla="*/ 2147483646 h 345"/>
                  <a:gd name="T2" fmla="*/ 2147483646 w 325"/>
                  <a:gd name="T3" fmla="*/ 2147483646 h 345"/>
                  <a:gd name="T4" fmla="*/ 2147483646 w 325"/>
                  <a:gd name="T5" fmla="*/ 2147483646 h 345"/>
                  <a:gd name="T6" fmla="*/ 2147483646 w 325"/>
                  <a:gd name="T7" fmla="*/ 2147483646 h 345"/>
                  <a:gd name="T8" fmla="*/ 2147483646 w 325"/>
                  <a:gd name="T9" fmla="*/ 2147483646 h 345"/>
                  <a:gd name="T10" fmla="*/ 2147483646 w 325"/>
                  <a:gd name="T11" fmla="*/ 2147483646 h 345"/>
                  <a:gd name="T12" fmla="*/ 2147483646 w 325"/>
                  <a:gd name="T13" fmla="*/ 2147483646 h 345"/>
                  <a:gd name="T14" fmla="*/ 2147483646 w 325"/>
                  <a:gd name="T15" fmla="*/ 2147483646 h 345"/>
                  <a:gd name="T16" fmla="*/ 2147483646 w 325"/>
                  <a:gd name="T17" fmla="*/ 2147483646 h 345"/>
                  <a:gd name="T18" fmla="*/ 2147483646 w 325"/>
                  <a:gd name="T19" fmla="*/ 2147483646 h 345"/>
                  <a:gd name="T20" fmla="*/ 2147483646 w 325"/>
                  <a:gd name="T21" fmla="*/ 2147483646 h 345"/>
                  <a:gd name="T22" fmla="*/ 2147483646 w 325"/>
                  <a:gd name="T23" fmla="*/ 2147483646 h 345"/>
                  <a:gd name="T24" fmla="*/ 2147483646 w 325"/>
                  <a:gd name="T25" fmla="*/ 2147483646 h 345"/>
                  <a:gd name="T26" fmla="*/ 2147483646 w 325"/>
                  <a:gd name="T27" fmla="*/ 2147483646 h 345"/>
                  <a:gd name="T28" fmla="*/ 2147483646 w 325"/>
                  <a:gd name="T29" fmla="*/ 2147483646 h 345"/>
                  <a:gd name="T30" fmla="*/ 2147483646 w 325"/>
                  <a:gd name="T31" fmla="*/ 2147483646 h 345"/>
                  <a:gd name="T32" fmla="*/ 2147483646 w 325"/>
                  <a:gd name="T33" fmla="*/ 2147483646 h 345"/>
                  <a:gd name="T34" fmla="*/ 0 w 325"/>
                  <a:gd name="T35" fmla="*/ 2147483646 h 345"/>
                  <a:gd name="T36" fmla="*/ 2147483646 w 325"/>
                  <a:gd name="T37" fmla="*/ 0 h 345"/>
                  <a:gd name="T38" fmla="*/ 2147483646 w 325"/>
                  <a:gd name="T39" fmla="*/ 2147483646 h 345"/>
                  <a:gd name="T40" fmla="*/ 2147483646 w 325"/>
                  <a:gd name="T41" fmla="*/ 2147483646 h 345"/>
                  <a:gd name="T42" fmla="*/ 2147483646 w 325"/>
                  <a:gd name="T43" fmla="*/ 2147483646 h 345"/>
                  <a:gd name="T44" fmla="*/ 2147483646 w 325"/>
                  <a:gd name="T45" fmla="*/ 2147483646 h 34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325" h="345">
                    <a:moveTo>
                      <a:pt x="240" y="345"/>
                    </a:moveTo>
                    <a:cubicBezTo>
                      <a:pt x="194" y="345"/>
                      <a:pt x="194" y="345"/>
                      <a:pt x="194" y="345"/>
                    </a:cubicBezTo>
                    <a:cubicBezTo>
                      <a:pt x="194" y="325"/>
                      <a:pt x="194" y="325"/>
                      <a:pt x="194" y="325"/>
                    </a:cubicBezTo>
                    <a:cubicBezTo>
                      <a:pt x="230" y="325"/>
                      <a:pt x="230" y="325"/>
                      <a:pt x="230" y="325"/>
                    </a:cubicBezTo>
                    <a:cubicBezTo>
                      <a:pt x="230" y="294"/>
                      <a:pt x="230" y="294"/>
                      <a:pt x="230" y="294"/>
                    </a:cubicBezTo>
                    <a:cubicBezTo>
                      <a:pt x="230" y="290"/>
                      <a:pt x="232" y="287"/>
                      <a:pt x="235" y="285"/>
                    </a:cubicBezTo>
                    <a:cubicBezTo>
                      <a:pt x="278" y="260"/>
                      <a:pt x="305" y="213"/>
                      <a:pt x="305" y="163"/>
                    </a:cubicBezTo>
                    <a:cubicBezTo>
                      <a:pt x="305" y="84"/>
                      <a:pt x="241" y="20"/>
                      <a:pt x="162" y="20"/>
                    </a:cubicBezTo>
                    <a:cubicBezTo>
                      <a:pt x="84" y="20"/>
                      <a:pt x="20" y="84"/>
                      <a:pt x="20" y="163"/>
                    </a:cubicBezTo>
                    <a:cubicBezTo>
                      <a:pt x="20" y="213"/>
                      <a:pt x="46" y="260"/>
                      <a:pt x="90" y="285"/>
                    </a:cubicBezTo>
                    <a:cubicBezTo>
                      <a:pt x="93" y="287"/>
                      <a:pt x="95" y="290"/>
                      <a:pt x="95" y="294"/>
                    </a:cubicBezTo>
                    <a:cubicBezTo>
                      <a:pt x="95" y="325"/>
                      <a:pt x="95" y="325"/>
                      <a:pt x="95" y="325"/>
                    </a:cubicBezTo>
                    <a:cubicBezTo>
                      <a:pt x="130" y="325"/>
                      <a:pt x="130" y="325"/>
                      <a:pt x="130" y="325"/>
                    </a:cubicBezTo>
                    <a:cubicBezTo>
                      <a:pt x="130" y="345"/>
                      <a:pt x="130" y="345"/>
                      <a:pt x="130" y="345"/>
                    </a:cubicBezTo>
                    <a:cubicBezTo>
                      <a:pt x="85" y="345"/>
                      <a:pt x="85" y="345"/>
                      <a:pt x="85" y="345"/>
                    </a:cubicBezTo>
                    <a:cubicBezTo>
                      <a:pt x="79" y="345"/>
                      <a:pt x="75" y="340"/>
                      <a:pt x="75" y="335"/>
                    </a:cubicBezTo>
                    <a:cubicBezTo>
                      <a:pt x="75" y="300"/>
                      <a:pt x="75" y="300"/>
                      <a:pt x="75" y="300"/>
                    </a:cubicBezTo>
                    <a:cubicBezTo>
                      <a:pt x="28" y="270"/>
                      <a:pt x="0" y="218"/>
                      <a:pt x="0" y="163"/>
                    </a:cubicBezTo>
                    <a:cubicBezTo>
                      <a:pt x="0" y="73"/>
                      <a:pt x="73" y="0"/>
                      <a:pt x="162" y="0"/>
                    </a:cubicBezTo>
                    <a:cubicBezTo>
                      <a:pt x="252" y="0"/>
                      <a:pt x="325" y="73"/>
                      <a:pt x="325" y="163"/>
                    </a:cubicBezTo>
                    <a:cubicBezTo>
                      <a:pt x="325" y="218"/>
                      <a:pt x="296" y="270"/>
                      <a:pt x="250" y="299"/>
                    </a:cubicBezTo>
                    <a:cubicBezTo>
                      <a:pt x="250" y="335"/>
                      <a:pt x="250" y="335"/>
                      <a:pt x="250" y="335"/>
                    </a:cubicBezTo>
                    <a:cubicBezTo>
                      <a:pt x="250" y="340"/>
                      <a:pt x="245" y="345"/>
                      <a:pt x="240" y="345"/>
                    </a:cubicBezTo>
                    <a:close/>
                  </a:path>
                </a:pathLst>
              </a:custGeom>
              <a:solidFill>
                <a:srgbClr val="5A5858"/>
              </a:solidFill>
              <a:ln w="9525">
                <a:solidFill>
                  <a:srgbClr val="000000"/>
                </a:solidFill>
                <a:round/>
                <a:headEnd/>
                <a:tailEnd/>
              </a:ln>
            </p:spPr>
            <p:txBody>
              <a:bodyPr/>
              <a:lstStyle/>
              <a:p>
                <a:endParaRPr lang="zh-CN" altLang="en-US"/>
              </a:p>
            </p:txBody>
          </p:sp>
          <p:sp>
            <p:nvSpPr>
              <p:cNvPr id="42" name="Oval 528"/>
              <p:cNvSpPr>
                <a:spLocks noChangeArrowheads="1"/>
              </p:cNvSpPr>
              <p:nvPr/>
            </p:nvSpPr>
            <p:spPr bwMode="auto">
              <a:xfrm>
                <a:off x="7364413" y="1389063"/>
                <a:ext cx="65087" cy="65088"/>
              </a:xfrm>
              <a:prstGeom prst="ellipse">
                <a:avLst/>
              </a:prstGeom>
              <a:solidFill>
                <a:srgbClr val="5A5858"/>
              </a:solidFill>
              <a:ln w="9525">
                <a:solidFill>
                  <a:srgbClr val="000000"/>
                </a:solidFill>
                <a:round/>
                <a:headEnd/>
                <a:tailEnd/>
              </a:ln>
            </p:spPr>
            <p:txBody>
              <a:bodyPr/>
              <a:lstStyle/>
              <a:p>
                <a:endParaRPr lang="zh-CN" altLang="en-US"/>
              </a:p>
            </p:txBody>
          </p:sp>
          <p:sp>
            <p:nvSpPr>
              <p:cNvPr id="43" name="Oval 529"/>
              <p:cNvSpPr>
                <a:spLocks noChangeArrowheads="1"/>
              </p:cNvSpPr>
              <p:nvPr/>
            </p:nvSpPr>
            <p:spPr bwMode="auto">
              <a:xfrm>
                <a:off x="7464425" y="1389063"/>
                <a:ext cx="65087" cy="65088"/>
              </a:xfrm>
              <a:prstGeom prst="ellipse">
                <a:avLst/>
              </a:prstGeom>
              <a:solidFill>
                <a:srgbClr val="5A5858"/>
              </a:solidFill>
              <a:ln w="9525">
                <a:solidFill>
                  <a:srgbClr val="000000"/>
                </a:solidFill>
                <a:round/>
                <a:headEnd/>
                <a:tailEnd/>
              </a:ln>
            </p:spPr>
            <p:txBody>
              <a:bodyPr/>
              <a:lstStyle/>
              <a:p>
                <a:endParaRPr lang="zh-CN" altLang="en-US"/>
              </a:p>
            </p:txBody>
          </p:sp>
          <p:sp>
            <p:nvSpPr>
              <p:cNvPr id="44" name="Freeform 530"/>
              <p:cNvSpPr>
                <a:spLocks noEditPoints="1"/>
              </p:cNvSpPr>
              <p:nvPr/>
            </p:nvSpPr>
            <p:spPr bwMode="auto">
              <a:xfrm>
                <a:off x="7291388" y="1031876"/>
                <a:ext cx="314325" cy="220663"/>
              </a:xfrm>
              <a:custGeom>
                <a:avLst/>
                <a:gdLst>
                  <a:gd name="T0" fmla="*/ 2147483646 w 202"/>
                  <a:gd name="T1" fmla="*/ 2147483646 h 141"/>
                  <a:gd name="T2" fmla="*/ 2147483646 w 202"/>
                  <a:gd name="T3" fmla="*/ 2147483646 h 141"/>
                  <a:gd name="T4" fmla="*/ 0 w 202"/>
                  <a:gd name="T5" fmla="*/ 2147483646 h 141"/>
                  <a:gd name="T6" fmla="*/ 2147483646 w 202"/>
                  <a:gd name="T7" fmla="*/ 2147483646 h 141"/>
                  <a:gd name="T8" fmla="*/ 2147483646 w 202"/>
                  <a:gd name="T9" fmla="*/ 0 h 141"/>
                  <a:gd name="T10" fmla="*/ 2147483646 w 202"/>
                  <a:gd name="T11" fmla="*/ 2147483646 h 141"/>
                  <a:gd name="T12" fmla="*/ 2147483646 w 202"/>
                  <a:gd name="T13" fmla="*/ 2147483646 h 141"/>
                  <a:gd name="T14" fmla="*/ 2147483646 w 202"/>
                  <a:gd name="T15" fmla="*/ 2147483646 h 141"/>
                  <a:gd name="T16" fmla="*/ 2147483646 w 202"/>
                  <a:gd name="T17" fmla="*/ 2147483646 h 141"/>
                  <a:gd name="T18" fmla="*/ 2147483646 w 202"/>
                  <a:gd name="T19" fmla="*/ 2147483646 h 141"/>
                  <a:gd name="T20" fmla="*/ 2147483646 w 202"/>
                  <a:gd name="T21" fmla="*/ 2147483646 h 141"/>
                  <a:gd name="T22" fmla="*/ 2147483646 w 202"/>
                  <a:gd name="T23" fmla="*/ 2147483646 h 141"/>
                  <a:gd name="T24" fmla="*/ 2147483646 w 202"/>
                  <a:gd name="T25" fmla="*/ 2147483646 h 141"/>
                  <a:gd name="T26" fmla="*/ 2147483646 w 202"/>
                  <a:gd name="T27" fmla="*/ 2147483646 h 141"/>
                  <a:gd name="T28" fmla="*/ 2147483646 w 202"/>
                  <a:gd name="T29" fmla="*/ 2147483646 h 141"/>
                  <a:gd name="T30" fmla="*/ 2147483646 w 202"/>
                  <a:gd name="T31" fmla="*/ 2147483646 h 141"/>
                  <a:gd name="T32" fmla="*/ 2147483646 w 202"/>
                  <a:gd name="T33" fmla="*/ 2147483646 h 141"/>
                  <a:gd name="T34" fmla="*/ 2147483646 w 202"/>
                  <a:gd name="T35" fmla="*/ 2147483646 h 141"/>
                  <a:gd name="T36" fmla="*/ 2147483646 w 202"/>
                  <a:gd name="T37" fmla="*/ 2147483646 h 141"/>
                  <a:gd name="T38" fmla="*/ 2147483646 w 202"/>
                  <a:gd name="T39" fmla="*/ 2147483646 h 141"/>
                  <a:gd name="T40" fmla="*/ 2147483646 w 202"/>
                  <a:gd name="T41" fmla="*/ 2147483646 h 141"/>
                  <a:gd name="T42" fmla="*/ 2147483646 w 202"/>
                  <a:gd name="T43" fmla="*/ 2147483646 h 14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02" h="141">
                    <a:moveTo>
                      <a:pt x="153" y="141"/>
                    </a:moveTo>
                    <a:cubicBezTo>
                      <a:pt x="49" y="141"/>
                      <a:pt x="49" y="141"/>
                      <a:pt x="49" y="141"/>
                    </a:cubicBezTo>
                    <a:cubicBezTo>
                      <a:pt x="22" y="141"/>
                      <a:pt x="0" y="119"/>
                      <a:pt x="0" y="93"/>
                    </a:cubicBezTo>
                    <a:cubicBezTo>
                      <a:pt x="0" y="65"/>
                      <a:pt x="22" y="43"/>
                      <a:pt x="50" y="44"/>
                    </a:cubicBezTo>
                    <a:cubicBezTo>
                      <a:pt x="54" y="19"/>
                      <a:pt x="75" y="0"/>
                      <a:pt x="101" y="0"/>
                    </a:cubicBezTo>
                    <a:cubicBezTo>
                      <a:pt x="127" y="0"/>
                      <a:pt x="149" y="19"/>
                      <a:pt x="153" y="44"/>
                    </a:cubicBezTo>
                    <a:cubicBezTo>
                      <a:pt x="180" y="43"/>
                      <a:pt x="202" y="65"/>
                      <a:pt x="202" y="93"/>
                    </a:cubicBezTo>
                    <a:cubicBezTo>
                      <a:pt x="202" y="119"/>
                      <a:pt x="180" y="141"/>
                      <a:pt x="153" y="141"/>
                    </a:cubicBezTo>
                    <a:close/>
                    <a:moveTo>
                      <a:pt x="49" y="60"/>
                    </a:moveTo>
                    <a:cubicBezTo>
                      <a:pt x="31" y="60"/>
                      <a:pt x="16" y="74"/>
                      <a:pt x="16" y="93"/>
                    </a:cubicBezTo>
                    <a:cubicBezTo>
                      <a:pt x="16" y="111"/>
                      <a:pt x="31" y="125"/>
                      <a:pt x="49" y="125"/>
                    </a:cubicBezTo>
                    <a:cubicBezTo>
                      <a:pt x="153" y="125"/>
                      <a:pt x="153" y="125"/>
                      <a:pt x="153" y="125"/>
                    </a:cubicBezTo>
                    <a:cubicBezTo>
                      <a:pt x="172" y="125"/>
                      <a:pt x="186" y="111"/>
                      <a:pt x="186" y="93"/>
                    </a:cubicBezTo>
                    <a:cubicBezTo>
                      <a:pt x="186" y="74"/>
                      <a:pt x="172" y="60"/>
                      <a:pt x="153" y="60"/>
                    </a:cubicBezTo>
                    <a:cubicBezTo>
                      <a:pt x="151" y="60"/>
                      <a:pt x="149" y="60"/>
                      <a:pt x="147" y="60"/>
                    </a:cubicBezTo>
                    <a:cubicBezTo>
                      <a:pt x="138" y="62"/>
                      <a:pt x="138" y="62"/>
                      <a:pt x="138" y="62"/>
                    </a:cubicBezTo>
                    <a:cubicBezTo>
                      <a:pt x="138" y="52"/>
                      <a:pt x="138" y="52"/>
                      <a:pt x="138" y="52"/>
                    </a:cubicBezTo>
                    <a:cubicBezTo>
                      <a:pt x="137" y="32"/>
                      <a:pt x="121" y="16"/>
                      <a:pt x="101" y="16"/>
                    </a:cubicBezTo>
                    <a:cubicBezTo>
                      <a:pt x="81" y="16"/>
                      <a:pt x="65" y="32"/>
                      <a:pt x="65" y="52"/>
                    </a:cubicBezTo>
                    <a:cubicBezTo>
                      <a:pt x="65" y="62"/>
                      <a:pt x="65" y="62"/>
                      <a:pt x="65" y="62"/>
                    </a:cubicBezTo>
                    <a:cubicBezTo>
                      <a:pt x="55" y="60"/>
                      <a:pt x="55" y="60"/>
                      <a:pt x="55" y="60"/>
                    </a:cubicBezTo>
                    <a:cubicBezTo>
                      <a:pt x="53" y="60"/>
                      <a:pt x="51" y="60"/>
                      <a:pt x="49" y="60"/>
                    </a:cubicBezTo>
                    <a:close/>
                  </a:path>
                </a:pathLst>
              </a:custGeom>
              <a:solidFill>
                <a:srgbClr val="5A5858"/>
              </a:solidFill>
              <a:ln w="9525">
                <a:solidFill>
                  <a:srgbClr val="000000"/>
                </a:solidFill>
                <a:round/>
                <a:headEnd/>
                <a:tailEnd/>
              </a:ln>
            </p:spPr>
            <p:txBody>
              <a:bodyPr/>
              <a:lstStyle/>
              <a:p>
                <a:endParaRPr lang="zh-CN" altLang="en-US"/>
              </a:p>
            </p:txBody>
          </p:sp>
          <p:sp>
            <p:nvSpPr>
              <p:cNvPr id="45" name="Freeform 531"/>
              <p:cNvSpPr>
                <a:spLocks/>
              </p:cNvSpPr>
              <p:nvPr/>
            </p:nvSpPr>
            <p:spPr bwMode="auto">
              <a:xfrm>
                <a:off x="7337425" y="1460501"/>
                <a:ext cx="214312" cy="50800"/>
              </a:xfrm>
              <a:custGeom>
                <a:avLst/>
                <a:gdLst>
                  <a:gd name="T0" fmla="*/ 2147483646 w 137"/>
                  <a:gd name="T1" fmla="*/ 2147483646 h 32"/>
                  <a:gd name="T2" fmla="*/ 0 w 137"/>
                  <a:gd name="T3" fmla="*/ 2147483646 h 32"/>
                  <a:gd name="T4" fmla="*/ 2147483646 w 137"/>
                  <a:gd name="T5" fmla="*/ 2147483646 h 32"/>
                  <a:gd name="T6" fmla="*/ 2147483646 w 137"/>
                  <a:gd name="T7" fmla="*/ 2147483646 h 32"/>
                  <a:gd name="T8" fmla="*/ 2147483646 w 137"/>
                  <a:gd name="T9" fmla="*/ 2147483646 h 32"/>
                  <a:gd name="T10" fmla="*/ 2147483646 w 137"/>
                  <a:gd name="T11" fmla="*/ 2147483646 h 32"/>
                  <a:gd name="T12" fmla="*/ 2147483646 w 137"/>
                  <a:gd name="T13" fmla="*/ 2147483646 h 32"/>
                  <a:gd name="T14" fmla="*/ 2147483646 w 137"/>
                  <a:gd name="T15" fmla="*/ 2147483646 h 3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37" h="32">
                    <a:moveTo>
                      <a:pt x="10" y="32"/>
                    </a:moveTo>
                    <a:cubicBezTo>
                      <a:pt x="5" y="32"/>
                      <a:pt x="1" y="28"/>
                      <a:pt x="0" y="23"/>
                    </a:cubicBezTo>
                    <a:cubicBezTo>
                      <a:pt x="0" y="18"/>
                      <a:pt x="4" y="13"/>
                      <a:pt x="9" y="12"/>
                    </a:cubicBezTo>
                    <a:cubicBezTo>
                      <a:pt x="126" y="1"/>
                      <a:pt x="126" y="1"/>
                      <a:pt x="126" y="1"/>
                    </a:cubicBezTo>
                    <a:cubicBezTo>
                      <a:pt x="131" y="0"/>
                      <a:pt x="136" y="4"/>
                      <a:pt x="137" y="10"/>
                    </a:cubicBezTo>
                    <a:cubicBezTo>
                      <a:pt x="137" y="15"/>
                      <a:pt x="133" y="20"/>
                      <a:pt x="128" y="21"/>
                    </a:cubicBezTo>
                    <a:cubicBezTo>
                      <a:pt x="11" y="32"/>
                      <a:pt x="11" y="32"/>
                      <a:pt x="11" y="32"/>
                    </a:cubicBezTo>
                    <a:cubicBezTo>
                      <a:pt x="11" y="32"/>
                      <a:pt x="11" y="32"/>
                      <a:pt x="10" y="32"/>
                    </a:cubicBezTo>
                    <a:close/>
                  </a:path>
                </a:pathLst>
              </a:custGeom>
              <a:solidFill>
                <a:srgbClr val="5A5858"/>
              </a:solidFill>
              <a:ln w="9525">
                <a:solidFill>
                  <a:srgbClr val="000000"/>
                </a:solidFill>
                <a:round/>
                <a:headEnd/>
                <a:tailEnd/>
              </a:ln>
            </p:spPr>
            <p:txBody>
              <a:bodyPr/>
              <a:lstStyle/>
              <a:p>
                <a:endParaRPr lang="zh-CN" altLang="en-US"/>
              </a:p>
            </p:txBody>
          </p:sp>
          <p:sp>
            <p:nvSpPr>
              <p:cNvPr id="46" name="Freeform 532"/>
              <p:cNvSpPr>
                <a:spLocks/>
              </p:cNvSpPr>
              <p:nvPr/>
            </p:nvSpPr>
            <p:spPr bwMode="auto">
              <a:xfrm>
                <a:off x="7337425" y="1506538"/>
                <a:ext cx="214312" cy="49213"/>
              </a:xfrm>
              <a:custGeom>
                <a:avLst/>
                <a:gdLst>
                  <a:gd name="T0" fmla="*/ 2147483646 w 137"/>
                  <a:gd name="T1" fmla="*/ 2147483646 h 32"/>
                  <a:gd name="T2" fmla="*/ 0 w 137"/>
                  <a:gd name="T3" fmla="*/ 2147483646 h 32"/>
                  <a:gd name="T4" fmla="*/ 2147483646 w 137"/>
                  <a:gd name="T5" fmla="*/ 2147483646 h 32"/>
                  <a:gd name="T6" fmla="*/ 2147483646 w 137"/>
                  <a:gd name="T7" fmla="*/ 0 h 32"/>
                  <a:gd name="T8" fmla="*/ 2147483646 w 137"/>
                  <a:gd name="T9" fmla="*/ 2147483646 h 32"/>
                  <a:gd name="T10" fmla="*/ 2147483646 w 137"/>
                  <a:gd name="T11" fmla="*/ 2147483646 h 32"/>
                  <a:gd name="T12" fmla="*/ 2147483646 w 137"/>
                  <a:gd name="T13" fmla="*/ 2147483646 h 32"/>
                  <a:gd name="T14" fmla="*/ 2147483646 w 137"/>
                  <a:gd name="T15" fmla="*/ 2147483646 h 3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37" h="32">
                    <a:moveTo>
                      <a:pt x="10" y="32"/>
                    </a:moveTo>
                    <a:cubicBezTo>
                      <a:pt x="5" y="32"/>
                      <a:pt x="1" y="28"/>
                      <a:pt x="0" y="23"/>
                    </a:cubicBezTo>
                    <a:cubicBezTo>
                      <a:pt x="0" y="17"/>
                      <a:pt x="4" y="12"/>
                      <a:pt x="9" y="12"/>
                    </a:cubicBezTo>
                    <a:cubicBezTo>
                      <a:pt x="126" y="0"/>
                      <a:pt x="126" y="0"/>
                      <a:pt x="126" y="0"/>
                    </a:cubicBezTo>
                    <a:cubicBezTo>
                      <a:pt x="131" y="0"/>
                      <a:pt x="136" y="4"/>
                      <a:pt x="137" y="9"/>
                    </a:cubicBezTo>
                    <a:cubicBezTo>
                      <a:pt x="137" y="15"/>
                      <a:pt x="133" y="20"/>
                      <a:pt x="128" y="20"/>
                    </a:cubicBezTo>
                    <a:cubicBezTo>
                      <a:pt x="11" y="32"/>
                      <a:pt x="11" y="32"/>
                      <a:pt x="11" y="32"/>
                    </a:cubicBezTo>
                    <a:cubicBezTo>
                      <a:pt x="11" y="32"/>
                      <a:pt x="11" y="32"/>
                      <a:pt x="10" y="32"/>
                    </a:cubicBezTo>
                    <a:close/>
                  </a:path>
                </a:pathLst>
              </a:custGeom>
              <a:solidFill>
                <a:srgbClr val="5A5858"/>
              </a:solidFill>
              <a:ln w="9525">
                <a:solidFill>
                  <a:srgbClr val="000000"/>
                </a:solidFill>
                <a:round/>
                <a:headEnd/>
                <a:tailEnd/>
              </a:ln>
            </p:spPr>
            <p:txBody>
              <a:bodyPr/>
              <a:lstStyle/>
              <a:p>
                <a:endParaRPr lang="zh-CN" altLang="en-US"/>
              </a:p>
            </p:txBody>
          </p:sp>
          <p:sp>
            <p:nvSpPr>
              <p:cNvPr id="47" name="Freeform 533"/>
              <p:cNvSpPr>
                <a:spLocks/>
              </p:cNvSpPr>
              <p:nvPr/>
            </p:nvSpPr>
            <p:spPr bwMode="auto">
              <a:xfrm>
                <a:off x="7402513" y="1560513"/>
                <a:ext cx="82550" cy="31750"/>
              </a:xfrm>
              <a:custGeom>
                <a:avLst/>
                <a:gdLst>
                  <a:gd name="T0" fmla="*/ 2147483646 w 53"/>
                  <a:gd name="T1" fmla="*/ 2147483646 h 20"/>
                  <a:gd name="T2" fmla="*/ 2147483646 w 53"/>
                  <a:gd name="T3" fmla="*/ 2147483646 h 20"/>
                  <a:gd name="T4" fmla="*/ 0 w 53"/>
                  <a:gd name="T5" fmla="*/ 2147483646 h 20"/>
                  <a:gd name="T6" fmla="*/ 2147483646 w 53"/>
                  <a:gd name="T7" fmla="*/ 0 h 20"/>
                  <a:gd name="T8" fmla="*/ 2147483646 w 53"/>
                  <a:gd name="T9" fmla="*/ 0 h 20"/>
                  <a:gd name="T10" fmla="*/ 2147483646 w 53"/>
                  <a:gd name="T11" fmla="*/ 2147483646 h 20"/>
                  <a:gd name="T12" fmla="*/ 2147483646 w 53"/>
                  <a:gd name="T13" fmla="*/ 2147483646 h 2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3" h="20">
                    <a:moveTo>
                      <a:pt x="43" y="20"/>
                    </a:moveTo>
                    <a:cubicBezTo>
                      <a:pt x="10" y="20"/>
                      <a:pt x="10" y="20"/>
                      <a:pt x="10" y="20"/>
                    </a:cubicBezTo>
                    <a:cubicBezTo>
                      <a:pt x="4" y="20"/>
                      <a:pt x="0" y="16"/>
                      <a:pt x="0" y="10"/>
                    </a:cubicBezTo>
                    <a:cubicBezTo>
                      <a:pt x="0" y="5"/>
                      <a:pt x="4" y="0"/>
                      <a:pt x="10" y="0"/>
                    </a:cubicBezTo>
                    <a:cubicBezTo>
                      <a:pt x="43" y="0"/>
                      <a:pt x="43" y="0"/>
                      <a:pt x="43" y="0"/>
                    </a:cubicBezTo>
                    <a:cubicBezTo>
                      <a:pt x="49" y="0"/>
                      <a:pt x="53" y="5"/>
                      <a:pt x="53" y="10"/>
                    </a:cubicBezTo>
                    <a:cubicBezTo>
                      <a:pt x="53" y="16"/>
                      <a:pt x="49" y="20"/>
                      <a:pt x="43" y="20"/>
                    </a:cubicBezTo>
                    <a:close/>
                  </a:path>
                </a:pathLst>
              </a:custGeom>
              <a:solidFill>
                <a:srgbClr val="5A5858"/>
              </a:solidFill>
              <a:ln w="9525">
                <a:solidFill>
                  <a:srgbClr val="000000"/>
                </a:solidFill>
                <a:round/>
                <a:headEnd/>
                <a:tailEnd/>
              </a:ln>
            </p:spPr>
            <p:txBody>
              <a:bodyPr/>
              <a:lstStyle/>
              <a:p>
                <a:endParaRPr lang="zh-CN" altLang="en-US"/>
              </a:p>
            </p:txBody>
          </p:sp>
        </p:grpSp>
        <p:grpSp>
          <p:nvGrpSpPr>
            <p:cNvPr id="143" name="组合 990"/>
            <p:cNvGrpSpPr>
              <a:grpSpLocks/>
            </p:cNvGrpSpPr>
            <p:nvPr/>
          </p:nvGrpSpPr>
          <p:grpSpPr bwMode="auto">
            <a:xfrm>
              <a:off x="1965561" y="4637757"/>
              <a:ext cx="854075" cy="879475"/>
              <a:chOff x="868363" y="3641726"/>
              <a:chExt cx="854075" cy="879476"/>
            </a:xfrm>
          </p:grpSpPr>
          <p:sp>
            <p:nvSpPr>
              <p:cNvPr id="144" name="Freeform 463"/>
              <p:cNvSpPr>
                <a:spLocks/>
              </p:cNvSpPr>
              <p:nvPr/>
            </p:nvSpPr>
            <p:spPr bwMode="auto">
              <a:xfrm>
                <a:off x="1092201" y="3641726"/>
                <a:ext cx="190500" cy="863600"/>
              </a:xfrm>
              <a:custGeom>
                <a:avLst/>
                <a:gdLst>
                  <a:gd name="T0" fmla="*/ 2147483646 w 123"/>
                  <a:gd name="T1" fmla="*/ 2147483646 h 556"/>
                  <a:gd name="T2" fmla="*/ 2147483646 w 123"/>
                  <a:gd name="T3" fmla="*/ 2147483646 h 556"/>
                  <a:gd name="T4" fmla="*/ 0 w 123"/>
                  <a:gd name="T5" fmla="*/ 2147483646 h 556"/>
                  <a:gd name="T6" fmla="*/ 0 w 123"/>
                  <a:gd name="T7" fmla="*/ 2147483646 h 556"/>
                  <a:gd name="T8" fmla="*/ 2147483646 w 123"/>
                  <a:gd name="T9" fmla="*/ 2147483646 h 556"/>
                  <a:gd name="T10" fmla="*/ 2147483646 w 123"/>
                  <a:gd name="T11" fmla="*/ 2147483646 h 556"/>
                  <a:gd name="T12" fmla="*/ 2147483646 w 123"/>
                  <a:gd name="T13" fmla="*/ 2147483646 h 556"/>
                  <a:gd name="T14" fmla="*/ 2147483646 w 123"/>
                  <a:gd name="T15" fmla="*/ 2147483646 h 556"/>
                  <a:gd name="T16" fmla="*/ 2147483646 w 123"/>
                  <a:gd name="T17" fmla="*/ 2147483646 h 556"/>
                  <a:gd name="T18" fmla="*/ 2147483646 w 123"/>
                  <a:gd name="T19" fmla="*/ 2147483646 h 556"/>
                  <a:gd name="T20" fmla="*/ 2147483646 w 123"/>
                  <a:gd name="T21" fmla="*/ 2147483646 h 556"/>
                  <a:gd name="T22" fmla="*/ 2147483646 w 123"/>
                  <a:gd name="T23" fmla="*/ 2147483646 h 556"/>
                  <a:gd name="T24" fmla="*/ 2147483646 w 123"/>
                  <a:gd name="T25" fmla="*/ 2147483646 h 556"/>
                  <a:gd name="T26" fmla="*/ 2147483646 w 123"/>
                  <a:gd name="T27" fmla="*/ 2147483646 h 556"/>
                  <a:gd name="T28" fmla="*/ 0 w 123"/>
                  <a:gd name="T29" fmla="*/ 2147483646 h 556"/>
                  <a:gd name="T30" fmla="*/ 0 w 123"/>
                  <a:gd name="T31" fmla="*/ 2147483646 h 556"/>
                  <a:gd name="T32" fmla="*/ 2147483646 w 123"/>
                  <a:gd name="T33" fmla="*/ 0 h 556"/>
                  <a:gd name="T34" fmla="*/ 2147483646 w 123"/>
                  <a:gd name="T35" fmla="*/ 0 h 556"/>
                  <a:gd name="T36" fmla="*/ 2147483646 w 123"/>
                  <a:gd name="T37" fmla="*/ 2147483646 h 556"/>
                  <a:gd name="T38" fmla="*/ 2147483646 w 123"/>
                  <a:gd name="T39" fmla="*/ 2147483646 h 556"/>
                  <a:gd name="T40" fmla="*/ 2147483646 w 123"/>
                  <a:gd name="T41" fmla="*/ 2147483646 h 55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23" h="556">
                    <a:moveTo>
                      <a:pt x="109" y="556"/>
                    </a:moveTo>
                    <a:cubicBezTo>
                      <a:pt x="15" y="556"/>
                      <a:pt x="15" y="556"/>
                      <a:pt x="15" y="556"/>
                    </a:cubicBezTo>
                    <a:cubicBezTo>
                      <a:pt x="7" y="556"/>
                      <a:pt x="0" y="550"/>
                      <a:pt x="0" y="541"/>
                    </a:cubicBezTo>
                    <a:cubicBezTo>
                      <a:pt x="0" y="315"/>
                      <a:pt x="0" y="315"/>
                      <a:pt x="0" y="315"/>
                    </a:cubicBezTo>
                    <a:cubicBezTo>
                      <a:pt x="8" y="315"/>
                      <a:pt x="8" y="315"/>
                      <a:pt x="8" y="315"/>
                    </a:cubicBezTo>
                    <a:cubicBezTo>
                      <a:pt x="8" y="541"/>
                      <a:pt x="8" y="541"/>
                      <a:pt x="8" y="541"/>
                    </a:cubicBezTo>
                    <a:cubicBezTo>
                      <a:pt x="8" y="545"/>
                      <a:pt x="11" y="548"/>
                      <a:pt x="15" y="548"/>
                    </a:cubicBezTo>
                    <a:cubicBezTo>
                      <a:pt x="109" y="548"/>
                      <a:pt x="109" y="548"/>
                      <a:pt x="109" y="548"/>
                    </a:cubicBezTo>
                    <a:cubicBezTo>
                      <a:pt x="112" y="548"/>
                      <a:pt x="115" y="545"/>
                      <a:pt x="115" y="541"/>
                    </a:cubicBezTo>
                    <a:cubicBezTo>
                      <a:pt x="115" y="15"/>
                      <a:pt x="115" y="15"/>
                      <a:pt x="115" y="15"/>
                    </a:cubicBezTo>
                    <a:cubicBezTo>
                      <a:pt x="115" y="11"/>
                      <a:pt x="112" y="8"/>
                      <a:pt x="109" y="8"/>
                    </a:cubicBezTo>
                    <a:cubicBezTo>
                      <a:pt x="15" y="8"/>
                      <a:pt x="15" y="8"/>
                      <a:pt x="15" y="8"/>
                    </a:cubicBezTo>
                    <a:cubicBezTo>
                      <a:pt x="11" y="8"/>
                      <a:pt x="8" y="11"/>
                      <a:pt x="8" y="15"/>
                    </a:cubicBezTo>
                    <a:cubicBezTo>
                      <a:pt x="8" y="277"/>
                      <a:pt x="8" y="277"/>
                      <a:pt x="8" y="277"/>
                    </a:cubicBezTo>
                    <a:cubicBezTo>
                      <a:pt x="0" y="277"/>
                      <a:pt x="0" y="277"/>
                      <a:pt x="0" y="277"/>
                    </a:cubicBezTo>
                    <a:cubicBezTo>
                      <a:pt x="0" y="15"/>
                      <a:pt x="0" y="15"/>
                      <a:pt x="0" y="15"/>
                    </a:cubicBezTo>
                    <a:cubicBezTo>
                      <a:pt x="0" y="7"/>
                      <a:pt x="7" y="0"/>
                      <a:pt x="15" y="0"/>
                    </a:cubicBezTo>
                    <a:cubicBezTo>
                      <a:pt x="109" y="0"/>
                      <a:pt x="109" y="0"/>
                      <a:pt x="109" y="0"/>
                    </a:cubicBezTo>
                    <a:cubicBezTo>
                      <a:pt x="117" y="0"/>
                      <a:pt x="123" y="7"/>
                      <a:pt x="123" y="15"/>
                    </a:cubicBezTo>
                    <a:cubicBezTo>
                      <a:pt x="123" y="541"/>
                      <a:pt x="123" y="541"/>
                      <a:pt x="123" y="541"/>
                    </a:cubicBezTo>
                    <a:cubicBezTo>
                      <a:pt x="123" y="550"/>
                      <a:pt x="117" y="556"/>
                      <a:pt x="109" y="556"/>
                    </a:cubicBezTo>
                    <a:close/>
                  </a:path>
                </a:pathLst>
              </a:custGeom>
              <a:solidFill>
                <a:srgbClr val="5A5858"/>
              </a:solidFill>
              <a:ln w="9525">
                <a:solidFill>
                  <a:srgbClr val="000000"/>
                </a:solidFill>
                <a:round/>
                <a:headEnd/>
                <a:tailEnd/>
              </a:ln>
            </p:spPr>
            <p:txBody>
              <a:bodyPr/>
              <a:lstStyle/>
              <a:p>
                <a:endParaRPr lang="zh-CN" altLang="en-US"/>
              </a:p>
            </p:txBody>
          </p:sp>
          <p:sp>
            <p:nvSpPr>
              <p:cNvPr id="145" name="Freeform 464"/>
              <p:cNvSpPr>
                <a:spLocks noEditPoints="1"/>
              </p:cNvSpPr>
              <p:nvPr/>
            </p:nvSpPr>
            <p:spPr bwMode="auto">
              <a:xfrm>
                <a:off x="1181101" y="4081464"/>
                <a:ext cx="38100" cy="39688"/>
              </a:xfrm>
              <a:custGeom>
                <a:avLst/>
                <a:gdLst>
                  <a:gd name="T0" fmla="*/ 2147483646 w 24"/>
                  <a:gd name="T1" fmla="*/ 2147483646 h 25"/>
                  <a:gd name="T2" fmla="*/ 0 w 24"/>
                  <a:gd name="T3" fmla="*/ 2147483646 h 25"/>
                  <a:gd name="T4" fmla="*/ 2147483646 w 24"/>
                  <a:gd name="T5" fmla="*/ 0 h 25"/>
                  <a:gd name="T6" fmla="*/ 2147483646 w 24"/>
                  <a:gd name="T7" fmla="*/ 2147483646 h 25"/>
                  <a:gd name="T8" fmla="*/ 2147483646 w 24"/>
                  <a:gd name="T9" fmla="*/ 2147483646 h 25"/>
                  <a:gd name="T10" fmla="*/ 2147483646 w 24"/>
                  <a:gd name="T11" fmla="*/ 2147483646 h 25"/>
                  <a:gd name="T12" fmla="*/ 2147483646 w 24"/>
                  <a:gd name="T13" fmla="*/ 2147483646 h 25"/>
                  <a:gd name="T14" fmla="*/ 2147483646 w 24"/>
                  <a:gd name="T15" fmla="*/ 2147483646 h 25"/>
                  <a:gd name="T16" fmla="*/ 2147483646 w 24"/>
                  <a:gd name="T17" fmla="*/ 2147483646 h 25"/>
                  <a:gd name="T18" fmla="*/ 2147483646 w 24"/>
                  <a:gd name="T19" fmla="*/ 2147483646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 h="25">
                    <a:moveTo>
                      <a:pt x="12" y="25"/>
                    </a:moveTo>
                    <a:cubicBezTo>
                      <a:pt x="5" y="25"/>
                      <a:pt x="0" y="19"/>
                      <a:pt x="0" y="13"/>
                    </a:cubicBezTo>
                    <a:cubicBezTo>
                      <a:pt x="0" y="6"/>
                      <a:pt x="5" y="0"/>
                      <a:pt x="12" y="0"/>
                    </a:cubicBezTo>
                    <a:cubicBezTo>
                      <a:pt x="19" y="0"/>
                      <a:pt x="24" y="6"/>
                      <a:pt x="24" y="13"/>
                    </a:cubicBezTo>
                    <a:cubicBezTo>
                      <a:pt x="24" y="19"/>
                      <a:pt x="19" y="25"/>
                      <a:pt x="12" y="25"/>
                    </a:cubicBezTo>
                    <a:close/>
                    <a:moveTo>
                      <a:pt x="12" y="4"/>
                    </a:moveTo>
                    <a:cubicBezTo>
                      <a:pt x="8" y="4"/>
                      <a:pt x="4" y="8"/>
                      <a:pt x="4" y="13"/>
                    </a:cubicBezTo>
                    <a:cubicBezTo>
                      <a:pt x="4" y="17"/>
                      <a:pt x="8" y="21"/>
                      <a:pt x="12" y="21"/>
                    </a:cubicBezTo>
                    <a:cubicBezTo>
                      <a:pt x="17" y="21"/>
                      <a:pt x="20" y="17"/>
                      <a:pt x="20" y="13"/>
                    </a:cubicBezTo>
                    <a:cubicBezTo>
                      <a:pt x="20" y="8"/>
                      <a:pt x="17" y="4"/>
                      <a:pt x="12" y="4"/>
                    </a:cubicBezTo>
                    <a:close/>
                  </a:path>
                </a:pathLst>
              </a:custGeom>
              <a:solidFill>
                <a:srgbClr val="5A5858"/>
              </a:solidFill>
              <a:ln w="9525">
                <a:solidFill>
                  <a:srgbClr val="000000"/>
                </a:solidFill>
                <a:round/>
                <a:headEnd/>
                <a:tailEnd/>
              </a:ln>
            </p:spPr>
            <p:txBody>
              <a:bodyPr/>
              <a:lstStyle/>
              <a:p>
                <a:endParaRPr lang="zh-CN" altLang="en-US"/>
              </a:p>
            </p:txBody>
          </p:sp>
          <p:sp>
            <p:nvSpPr>
              <p:cNvPr id="146" name="Freeform 465"/>
              <p:cNvSpPr>
                <a:spLocks noEditPoints="1"/>
              </p:cNvSpPr>
              <p:nvPr/>
            </p:nvSpPr>
            <p:spPr bwMode="auto">
              <a:xfrm>
                <a:off x="868363" y="4068764"/>
                <a:ext cx="366713" cy="66675"/>
              </a:xfrm>
              <a:custGeom>
                <a:avLst/>
                <a:gdLst>
                  <a:gd name="T0" fmla="*/ 2147483646 w 236"/>
                  <a:gd name="T1" fmla="*/ 2147483646 h 42"/>
                  <a:gd name="T2" fmla="*/ 2147483646 w 236"/>
                  <a:gd name="T3" fmla="*/ 2147483646 h 42"/>
                  <a:gd name="T4" fmla="*/ 0 w 236"/>
                  <a:gd name="T5" fmla="*/ 2147483646 h 42"/>
                  <a:gd name="T6" fmla="*/ 0 w 236"/>
                  <a:gd name="T7" fmla="*/ 2147483646 h 42"/>
                  <a:gd name="T8" fmla="*/ 2147483646 w 236"/>
                  <a:gd name="T9" fmla="*/ 0 h 42"/>
                  <a:gd name="T10" fmla="*/ 2147483646 w 236"/>
                  <a:gd name="T11" fmla="*/ 0 h 42"/>
                  <a:gd name="T12" fmla="*/ 2147483646 w 236"/>
                  <a:gd name="T13" fmla="*/ 2147483646 h 42"/>
                  <a:gd name="T14" fmla="*/ 2147483646 w 236"/>
                  <a:gd name="T15" fmla="*/ 2147483646 h 42"/>
                  <a:gd name="T16" fmla="*/ 2147483646 w 236"/>
                  <a:gd name="T17" fmla="*/ 2147483646 h 42"/>
                  <a:gd name="T18" fmla="*/ 2147483646 w 236"/>
                  <a:gd name="T19" fmla="*/ 2147483646 h 42"/>
                  <a:gd name="T20" fmla="*/ 2147483646 w 236"/>
                  <a:gd name="T21" fmla="*/ 2147483646 h 42"/>
                  <a:gd name="T22" fmla="*/ 2147483646 w 236"/>
                  <a:gd name="T23" fmla="*/ 2147483646 h 42"/>
                  <a:gd name="T24" fmla="*/ 2147483646 w 236"/>
                  <a:gd name="T25" fmla="*/ 2147483646 h 42"/>
                  <a:gd name="T26" fmla="*/ 2147483646 w 236"/>
                  <a:gd name="T27" fmla="*/ 2147483646 h 42"/>
                  <a:gd name="T28" fmla="*/ 2147483646 w 236"/>
                  <a:gd name="T29" fmla="*/ 2147483646 h 42"/>
                  <a:gd name="T30" fmla="*/ 2147483646 w 236"/>
                  <a:gd name="T31" fmla="*/ 2147483646 h 42"/>
                  <a:gd name="T32" fmla="*/ 2147483646 w 236"/>
                  <a:gd name="T33" fmla="*/ 2147483646 h 42"/>
                  <a:gd name="T34" fmla="*/ 2147483646 w 236"/>
                  <a:gd name="T35" fmla="*/ 2147483646 h 4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36" h="42">
                    <a:moveTo>
                      <a:pt x="213" y="42"/>
                    </a:moveTo>
                    <a:cubicBezTo>
                      <a:pt x="14" y="42"/>
                      <a:pt x="14" y="42"/>
                      <a:pt x="14" y="42"/>
                    </a:cubicBezTo>
                    <a:cubicBezTo>
                      <a:pt x="7" y="42"/>
                      <a:pt x="0" y="36"/>
                      <a:pt x="0" y="28"/>
                    </a:cubicBezTo>
                    <a:cubicBezTo>
                      <a:pt x="0" y="13"/>
                      <a:pt x="0" y="13"/>
                      <a:pt x="0" y="13"/>
                    </a:cubicBezTo>
                    <a:cubicBezTo>
                      <a:pt x="0" y="6"/>
                      <a:pt x="7" y="0"/>
                      <a:pt x="14" y="0"/>
                    </a:cubicBezTo>
                    <a:cubicBezTo>
                      <a:pt x="214" y="0"/>
                      <a:pt x="214" y="0"/>
                      <a:pt x="214" y="0"/>
                    </a:cubicBezTo>
                    <a:cubicBezTo>
                      <a:pt x="220" y="0"/>
                      <a:pt x="226" y="2"/>
                      <a:pt x="230" y="6"/>
                    </a:cubicBezTo>
                    <a:cubicBezTo>
                      <a:pt x="234" y="11"/>
                      <a:pt x="236" y="17"/>
                      <a:pt x="235" y="23"/>
                    </a:cubicBezTo>
                    <a:cubicBezTo>
                      <a:pt x="234" y="33"/>
                      <a:pt x="224" y="42"/>
                      <a:pt x="213" y="42"/>
                    </a:cubicBezTo>
                    <a:close/>
                    <a:moveTo>
                      <a:pt x="14" y="4"/>
                    </a:moveTo>
                    <a:cubicBezTo>
                      <a:pt x="9" y="4"/>
                      <a:pt x="4" y="8"/>
                      <a:pt x="4" y="13"/>
                    </a:cubicBezTo>
                    <a:cubicBezTo>
                      <a:pt x="4" y="28"/>
                      <a:pt x="4" y="28"/>
                      <a:pt x="4" y="28"/>
                    </a:cubicBezTo>
                    <a:cubicBezTo>
                      <a:pt x="4" y="33"/>
                      <a:pt x="9" y="38"/>
                      <a:pt x="14" y="38"/>
                    </a:cubicBezTo>
                    <a:cubicBezTo>
                      <a:pt x="213" y="38"/>
                      <a:pt x="213" y="38"/>
                      <a:pt x="213" y="38"/>
                    </a:cubicBezTo>
                    <a:cubicBezTo>
                      <a:pt x="222" y="38"/>
                      <a:pt x="230" y="31"/>
                      <a:pt x="231" y="22"/>
                    </a:cubicBezTo>
                    <a:cubicBezTo>
                      <a:pt x="231" y="17"/>
                      <a:pt x="230" y="13"/>
                      <a:pt x="227" y="9"/>
                    </a:cubicBezTo>
                    <a:cubicBezTo>
                      <a:pt x="223" y="6"/>
                      <a:pt x="219" y="4"/>
                      <a:pt x="214" y="4"/>
                    </a:cubicBezTo>
                    <a:lnTo>
                      <a:pt x="14" y="4"/>
                    </a:lnTo>
                    <a:close/>
                  </a:path>
                </a:pathLst>
              </a:custGeom>
              <a:solidFill>
                <a:srgbClr val="5A5858"/>
              </a:solidFill>
              <a:ln w="9525">
                <a:solidFill>
                  <a:srgbClr val="000000"/>
                </a:solidFill>
                <a:round/>
                <a:headEnd/>
                <a:tailEnd/>
              </a:ln>
            </p:spPr>
            <p:txBody>
              <a:bodyPr/>
              <a:lstStyle/>
              <a:p>
                <a:endParaRPr lang="zh-CN" altLang="en-US"/>
              </a:p>
            </p:txBody>
          </p:sp>
          <p:sp>
            <p:nvSpPr>
              <p:cNvPr id="147" name="Freeform 466"/>
              <p:cNvSpPr>
                <a:spLocks/>
              </p:cNvSpPr>
              <p:nvPr/>
            </p:nvSpPr>
            <p:spPr bwMode="auto">
              <a:xfrm>
                <a:off x="1135063" y="4033839"/>
                <a:ext cx="117475" cy="122238"/>
              </a:xfrm>
              <a:custGeom>
                <a:avLst/>
                <a:gdLst>
                  <a:gd name="T0" fmla="*/ 2147483646 w 76"/>
                  <a:gd name="T1" fmla="*/ 2147483646 h 79"/>
                  <a:gd name="T2" fmla="*/ 2147483646 w 76"/>
                  <a:gd name="T3" fmla="*/ 2147483646 h 79"/>
                  <a:gd name="T4" fmla="*/ 2147483646 w 76"/>
                  <a:gd name="T5" fmla="*/ 2147483646 h 79"/>
                  <a:gd name="T6" fmla="*/ 2147483646 w 76"/>
                  <a:gd name="T7" fmla="*/ 2147483646 h 79"/>
                  <a:gd name="T8" fmla="*/ 2147483646 w 76"/>
                  <a:gd name="T9" fmla="*/ 2147483646 h 79"/>
                  <a:gd name="T10" fmla="*/ 2147483646 w 76"/>
                  <a:gd name="T11" fmla="*/ 2147483646 h 79"/>
                  <a:gd name="T12" fmla="*/ 2147483646 w 76"/>
                  <a:gd name="T13" fmla="*/ 2147483646 h 79"/>
                  <a:gd name="T14" fmla="*/ 0 w 76"/>
                  <a:gd name="T15" fmla="*/ 2147483646 h 79"/>
                  <a:gd name="T16" fmla="*/ 2147483646 w 76"/>
                  <a:gd name="T17" fmla="*/ 0 h 79"/>
                  <a:gd name="T18" fmla="*/ 2147483646 w 76"/>
                  <a:gd name="T19" fmla="*/ 2147483646 h 79"/>
                  <a:gd name="T20" fmla="*/ 2147483646 w 76"/>
                  <a:gd name="T21" fmla="*/ 2147483646 h 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79">
                    <a:moveTo>
                      <a:pt x="37" y="79"/>
                    </a:moveTo>
                    <a:cubicBezTo>
                      <a:pt x="24" y="79"/>
                      <a:pt x="13" y="74"/>
                      <a:pt x="5" y="64"/>
                    </a:cubicBezTo>
                    <a:cubicBezTo>
                      <a:pt x="8" y="61"/>
                      <a:pt x="8" y="61"/>
                      <a:pt x="8" y="61"/>
                    </a:cubicBezTo>
                    <a:cubicBezTo>
                      <a:pt x="15" y="70"/>
                      <a:pt x="25" y="75"/>
                      <a:pt x="37" y="75"/>
                    </a:cubicBezTo>
                    <a:cubicBezTo>
                      <a:pt x="56" y="75"/>
                      <a:pt x="72" y="59"/>
                      <a:pt x="72" y="40"/>
                    </a:cubicBezTo>
                    <a:cubicBezTo>
                      <a:pt x="72" y="20"/>
                      <a:pt x="56" y="4"/>
                      <a:pt x="37" y="4"/>
                    </a:cubicBezTo>
                    <a:cubicBezTo>
                      <a:pt x="22" y="4"/>
                      <a:pt x="9" y="12"/>
                      <a:pt x="4" y="26"/>
                    </a:cubicBezTo>
                    <a:cubicBezTo>
                      <a:pt x="0" y="24"/>
                      <a:pt x="0" y="24"/>
                      <a:pt x="0" y="24"/>
                    </a:cubicBezTo>
                    <a:cubicBezTo>
                      <a:pt x="6" y="9"/>
                      <a:pt x="21" y="0"/>
                      <a:pt x="37" y="0"/>
                    </a:cubicBezTo>
                    <a:cubicBezTo>
                      <a:pt x="59" y="0"/>
                      <a:pt x="76" y="18"/>
                      <a:pt x="76" y="40"/>
                    </a:cubicBezTo>
                    <a:cubicBezTo>
                      <a:pt x="76" y="61"/>
                      <a:pt x="59" y="79"/>
                      <a:pt x="37" y="79"/>
                    </a:cubicBezTo>
                    <a:close/>
                  </a:path>
                </a:pathLst>
              </a:custGeom>
              <a:solidFill>
                <a:srgbClr val="5A5858"/>
              </a:solidFill>
              <a:ln w="9525">
                <a:solidFill>
                  <a:srgbClr val="000000"/>
                </a:solidFill>
                <a:round/>
                <a:headEnd/>
                <a:tailEnd/>
              </a:ln>
            </p:spPr>
            <p:txBody>
              <a:bodyPr/>
              <a:lstStyle/>
              <a:p>
                <a:endParaRPr lang="zh-CN" altLang="en-US"/>
              </a:p>
            </p:txBody>
          </p:sp>
          <p:sp>
            <p:nvSpPr>
              <p:cNvPr id="148" name="Freeform 467"/>
              <p:cNvSpPr>
                <a:spLocks/>
              </p:cNvSpPr>
              <p:nvPr/>
            </p:nvSpPr>
            <p:spPr bwMode="auto">
              <a:xfrm>
                <a:off x="1308101" y="3641726"/>
                <a:ext cx="190500" cy="863600"/>
              </a:xfrm>
              <a:custGeom>
                <a:avLst/>
                <a:gdLst>
                  <a:gd name="T0" fmla="*/ 2147483646 w 123"/>
                  <a:gd name="T1" fmla="*/ 2147483646 h 556"/>
                  <a:gd name="T2" fmla="*/ 2147483646 w 123"/>
                  <a:gd name="T3" fmla="*/ 2147483646 h 556"/>
                  <a:gd name="T4" fmla="*/ 0 w 123"/>
                  <a:gd name="T5" fmla="*/ 2147483646 h 556"/>
                  <a:gd name="T6" fmla="*/ 0 w 123"/>
                  <a:gd name="T7" fmla="*/ 2147483646 h 556"/>
                  <a:gd name="T8" fmla="*/ 2147483646 w 123"/>
                  <a:gd name="T9" fmla="*/ 0 h 556"/>
                  <a:gd name="T10" fmla="*/ 2147483646 w 123"/>
                  <a:gd name="T11" fmla="*/ 0 h 556"/>
                  <a:gd name="T12" fmla="*/ 2147483646 w 123"/>
                  <a:gd name="T13" fmla="*/ 2147483646 h 556"/>
                  <a:gd name="T14" fmla="*/ 2147483646 w 123"/>
                  <a:gd name="T15" fmla="*/ 2147483646 h 556"/>
                  <a:gd name="T16" fmla="*/ 2147483646 w 123"/>
                  <a:gd name="T17" fmla="*/ 2147483646 h 556"/>
                  <a:gd name="T18" fmla="*/ 2147483646 w 123"/>
                  <a:gd name="T19" fmla="*/ 2147483646 h 556"/>
                  <a:gd name="T20" fmla="*/ 2147483646 w 123"/>
                  <a:gd name="T21" fmla="*/ 2147483646 h 556"/>
                  <a:gd name="T22" fmla="*/ 2147483646 w 123"/>
                  <a:gd name="T23" fmla="*/ 2147483646 h 556"/>
                  <a:gd name="T24" fmla="*/ 2147483646 w 123"/>
                  <a:gd name="T25" fmla="*/ 2147483646 h 556"/>
                  <a:gd name="T26" fmla="*/ 2147483646 w 123"/>
                  <a:gd name="T27" fmla="*/ 2147483646 h 556"/>
                  <a:gd name="T28" fmla="*/ 2147483646 w 123"/>
                  <a:gd name="T29" fmla="*/ 2147483646 h 556"/>
                  <a:gd name="T30" fmla="*/ 2147483646 w 123"/>
                  <a:gd name="T31" fmla="*/ 2147483646 h 556"/>
                  <a:gd name="T32" fmla="*/ 2147483646 w 123"/>
                  <a:gd name="T33" fmla="*/ 2147483646 h 55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23" h="556">
                    <a:moveTo>
                      <a:pt x="38" y="556"/>
                    </a:moveTo>
                    <a:cubicBezTo>
                      <a:pt x="15" y="556"/>
                      <a:pt x="15" y="556"/>
                      <a:pt x="15" y="556"/>
                    </a:cubicBezTo>
                    <a:cubicBezTo>
                      <a:pt x="7" y="556"/>
                      <a:pt x="0" y="550"/>
                      <a:pt x="0" y="541"/>
                    </a:cubicBezTo>
                    <a:cubicBezTo>
                      <a:pt x="0" y="15"/>
                      <a:pt x="0" y="15"/>
                      <a:pt x="0" y="15"/>
                    </a:cubicBezTo>
                    <a:cubicBezTo>
                      <a:pt x="0" y="7"/>
                      <a:pt x="7" y="0"/>
                      <a:pt x="15" y="0"/>
                    </a:cubicBezTo>
                    <a:cubicBezTo>
                      <a:pt x="108" y="0"/>
                      <a:pt x="108" y="0"/>
                      <a:pt x="108" y="0"/>
                    </a:cubicBezTo>
                    <a:cubicBezTo>
                      <a:pt x="116" y="0"/>
                      <a:pt x="123" y="7"/>
                      <a:pt x="123" y="15"/>
                    </a:cubicBezTo>
                    <a:cubicBezTo>
                      <a:pt x="123" y="277"/>
                      <a:pt x="123" y="277"/>
                      <a:pt x="123" y="277"/>
                    </a:cubicBezTo>
                    <a:cubicBezTo>
                      <a:pt x="115" y="277"/>
                      <a:pt x="115" y="277"/>
                      <a:pt x="115" y="277"/>
                    </a:cubicBezTo>
                    <a:cubicBezTo>
                      <a:pt x="115" y="15"/>
                      <a:pt x="115" y="15"/>
                      <a:pt x="115" y="15"/>
                    </a:cubicBezTo>
                    <a:cubicBezTo>
                      <a:pt x="115" y="11"/>
                      <a:pt x="112" y="8"/>
                      <a:pt x="108" y="8"/>
                    </a:cubicBezTo>
                    <a:cubicBezTo>
                      <a:pt x="15" y="8"/>
                      <a:pt x="15" y="8"/>
                      <a:pt x="15" y="8"/>
                    </a:cubicBezTo>
                    <a:cubicBezTo>
                      <a:pt x="11" y="8"/>
                      <a:pt x="8" y="11"/>
                      <a:pt x="8" y="15"/>
                    </a:cubicBezTo>
                    <a:cubicBezTo>
                      <a:pt x="8" y="541"/>
                      <a:pt x="8" y="541"/>
                      <a:pt x="8" y="541"/>
                    </a:cubicBezTo>
                    <a:cubicBezTo>
                      <a:pt x="8" y="545"/>
                      <a:pt x="11" y="548"/>
                      <a:pt x="15" y="548"/>
                    </a:cubicBezTo>
                    <a:cubicBezTo>
                      <a:pt x="38" y="548"/>
                      <a:pt x="38" y="548"/>
                      <a:pt x="38" y="548"/>
                    </a:cubicBezTo>
                    <a:lnTo>
                      <a:pt x="38" y="556"/>
                    </a:lnTo>
                    <a:close/>
                  </a:path>
                </a:pathLst>
              </a:custGeom>
              <a:solidFill>
                <a:srgbClr val="5A5858"/>
              </a:solidFill>
              <a:ln w="9525">
                <a:solidFill>
                  <a:srgbClr val="000000"/>
                </a:solidFill>
                <a:round/>
                <a:headEnd/>
                <a:tailEnd/>
              </a:ln>
            </p:spPr>
            <p:txBody>
              <a:bodyPr/>
              <a:lstStyle/>
              <a:p>
                <a:endParaRPr lang="zh-CN" altLang="en-US"/>
              </a:p>
            </p:txBody>
          </p:sp>
          <p:sp>
            <p:nvSpPr>
              <p:cNvPr id="149" name="Freeform 468"/>
              <p:cNvSpPr>
                <a:spLocks/>
              </p:cNvSpPr>
              <p:nvPr/>
            </p:nvSpPr>
            <p:spPr bwMode="auto">
              <a:xfrm>
                <a:off x="1439863" y="4132264"/>
                <a:ext cx="58738" cy="373063"/>
              </a:xfrm>
              <a:custGeom>
                <a:avLst/>
                <a:gdLst>
                  <a:gd name="T0" fmla="*/ 2147483646 w 38"/>
                  <a:gd name="T1" fmla="*/ 2147483646 h 241"/>
                  <a:gd name="T2" fmla="*/ 0 w 38"/>
                  <a:gd name="T3" fmla="*/ 2147483646 h 241"/>
                  <a:gd name="T4" fmla="*/ 0 w 38"/>
                  <a:gd name="T5" fmla="*/ 2147483646 h 241"/>
                  <a:gd name="T6" fmla="*/ 2147483646 w 38"/>
                  <a:gd name="T7" fmla="*/ 2147483646 h 241"/>
                  <a:gd name="T8" fmla="*/ 2147483646 w 38"/>
                  <a:gd name="T9" fmla="*/ 2147483646 h 241"/>
                  <a:gd name="T10" fmla="*/ 2147483646 w 38"/>
                  <a:gd name="T11" fmla="*/ 0 h 241"/>
                  <a:gd name="T12" fmla="*/ 2147483646 w 38"/>
                  <a:gd name="T13" fmla="*/ 0 h 241"/>
                  <a:gd name="T14" fmla="*/ 2147483646 w 38"/>
                  <a:gd name="T15" fmla="*/ 2147483646 h 241"/>
                  <a:gd name="T16" fmla="*/ 2147483646 w 38"/>
                  <a:gd name="T17" fmla="*/ 2147483646 h 24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 h="241">
                    <a:moveTo>
                      <a:pt x="23" y="241"/>
                    </a:moveTo>
                    <a:cubicBezTo>
                      <a:pt x="0" y="241"/>
                      <a:pt x="0" y="241"/>
                      <a:pt x="0" y="241"/>
                    </a:cubicBezTo>
                    <a:cubicBezTo>
                      <a:pt x="0" y="233"/>
                      <a:pt x="0" y="233"/>
                      <a:pt x="0" y="233"/>
                    </a:cubicBezTo>
                    <a:cubicBezTo>
                      <a:pt x="23" y="233"/>
                      <a:pt x="23" y="233"/>
                      <a:pt x="23" y="233"/>
                    </a:cubicBezTo>
                    <a:cubicBezTo>
                      <a:pt x="27" y="233"/>
                      <a:pt x="30" y="230"/>
                      <a:pt x="30" y="226"/>
                    </a:cubicBezTo>
                    <a:cubicBezTo>
                      <a:pt x="30" y="0"/>
                      <a:pt x="30" y="0"/>
                      <a:pt x="30" y="0"/>
                    </a:cubicBezTo>
                    <a:cubicBezTo>
                      <a:pt x="38" y="0"/>
                      <a:pt x="38" y="0"/>
                      <a:pt x="38" y="0"/>
                    </a:cubicBezTo>
                    <a:cubicBezTo>
                      <a:pt x="38" y="226"/>
                      <a:pt x="38" y="226"/>
                      <a:pt x="38" y="226"/>
                    </a:cubicBezTo>
                    <a:cubicBezTo>
                      <a:pt x="38" y="235"/>
                      <a:pt x="31" y="241"/>
                      <a:pt x="23" y="241"/>
                    </a:cubicBezTo>
                    <a:close/>
                  </a:path>
                </a:pathLst>
              </a:custGeom>
              <a:solidFill>
                <a:srgbClr val="5A5858"/>
              </a:solidFill>
              <a:ln w="9525">
                <a:solidFill>
                  <a:srgbClr val="000000"/>
                </a:solidFill>
                <a:round/>
                <a:headEnd/>
                <a:tailEnd/>
              </a:ln>
            </p:spPr>
            <p:txBody>
              <a:bodyPr/>
              <a:lstStyle/>
              <a:p>
                <a:endParaRPr lang="zh-CN" altLang="en-US"/>
              </a:p>
            </p:txBody>
          </p:sp>
          <p:sp>
            <p:nvSpPr>
              <p:cNvPr id="150" name="Freeform 469"/>
              <p:cNvSpPr>
                <a:spLocks noEditPoints="1"/>
              </p:cNvSpPr>
              <p:nvPr/>
            </p:nvSpPr>
            <p:spPr bwMode="auto">
              <a:xfrm>
                <a:off x="1371601" y="4081464"/>
                <a:ext cx="36513" cy="39688"/>
              </a:xfrm>
              <a:custGeom>
                <a:avLst/>
                <a:gdLst>
                  <a:gd name="T0" fmla="*/ 2147483646 w 24"/>
                  <a:gd name="T1" fmla="*/ 2147483646 h 25"/>
                  <a:gd name="T2" fmla="*/ 0 w 24"/>
                  <a:gd name="T3" fmla="*/ 2147483646 h 25"/>
                  <a:gd name="T4" fmla="*/ 2147483646 w 24"/>
                  <a:gd name="T5" fmla="*/ 0 h 25"/>
                  <a:gd name="T6" fmla="*/ 2147483646 w 24"/>
                  <a:gd name="T7" fmla="*/ 2147483646 h 25"/>
                  <a:gd name="T8" fmla="*/ 2147483646 w 24"/>
                  <a:gd name="T9" fmla="*/ 2147483646 h 25"/>
                  <a:gd name="T10" fmla="*/ 2147483646 w 24"/>
                  <a:gd name="T11" fmla="*/ 2147483646 h 25"/>
                  <a:gd name="T12" fmla="*/ 2147483646 w 24"/>
                  <a:gd name="T13" fmla="*/ 2147483646 h 25"/>
                  <a:gd name="T14" fmla="*/ 2147483646 w 24"/>
                  <a:gd name="T15" fmla="*/ 2147483646 h 25"/>
                  <a:gd name="T16" fmla="*/ 2147483646 w 24"/>
                  <a:gd name="T17" fmla="*/ 2147483646 h 25"/>
                  <a:gd name="T18" fmla="*/ 2147483646 w 24"/>
                  <a:gd name="T19" fmla="*/ 2147483646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 h="25">
                    <a:moveTo>
                      <a:pt x="12" y="25"/>
                    </a:moveTo>
                    <a:cubicBezTo>
                      <a:pt x="5" y="25"/>
                      <a:pt x="0" y="19"/>
                      <a:pt x="0" y="13"/>
                    </a:cubicBezTo>
                    <a:cubicBezTo>
                      <a:pt x="0" y="6"/>
                      <a:pt x="5" y="0"/>
                      <a:pt x="12" y="0"/>
                    </a:cubicBezTo>
                    <a:cubicBezTo>
                      <a:pt x="19" y="0"/>
                      <a:pt x="24" y="6"/>
                      <a:pt x="24" y="13"/>
                    </a:cubicBezTo>
                    <a:cubicBezTo>
                      <a:pt x="24" y="19"/>
                      <a:pt x="19" y="25"/>
                      <a:pt x="12" y="25"/>
                    </a:cubicBezTo>
                    <a:close/>
                    <a:moveTo>
                      <a:pt x="12" y="4"/>
                    </a:moveTo>
                    <a:cubicBezTo>
                      <a:pt x="8" y="4"/>
                      <a:pt x="4" y="8"/>
                      <a:pt x="4" y="13"/>
                    </a:cubicBezTo>
                    <a:cubicBezTo>
                      <a:pt x="4" y="17"/>
                      <a:pt x="8" y="21"/>
                      <a:pt x="12" y="21"/>
                    </a:cubicBezTo>
                    <a:cubicBezTo>
                      <a:pt x="17" y="21"/>
                      <a:pt x="20" y="17"/>
                      <a:pt x="20" y="13"/>
                    </a:cubicBezTo>
                    <a:cubicBezTo>
                      <a:pt x="20" y="8"/>
                      <a:pt x="17" y="4"/>
                      <a:pt x="12" y="4"/>
                    </a:cubicBezTo>
                    <a:close/>
                  </a:path>
                </a:pathLst>
              </a:custGeom>
              <a:solidFill>
                <a:srgbClr val="5A5858"/>
              </a:solidFill>
              <a:ln w="9525">
                <a:solidFill>
                  <a:srgbClr val="000000"/>
                </a:solidFill>
                <a:round/>
                <a:headEnd/>
                <a:tailEnd/>
              </a:ln>
            </p:spPr>
            <p:txBody>
              <a:bodyPr/>
              <a:lstStyle/>
              <a:p>
                <a:endParaRPr lang="zh-CN" altLang="en-US"/>
              </a:p>
            </p:txBody>
          </p:sp>
          <p:sp>
            <p:nvSpPr>
              <p:cNvPr id="151" name="Freeform 470"/>
              <p:cNvSpPr>
                <a:spLocks noEditPoints="1"/>
              </p:cNvSpPr>
              <p:nvPr/>
            </p:nvSpPr>
            <p:spPr bwMode="auto">
              <a:xfrm>
                <a:off x="1357313" y="4068764"/>
                <a:ext cx="365125" cy="66675"/>
              </a:xfrm>
              <a:custGeom>
                <a:avLst/>
                <a:gdLst>
                  <a:gd name="T0" fmla="*/ 2147483646 w 235"/>
                  <a:gd name="T1" fmla="*/ 2147483646 h 42"/>
                  <a:gd name="T2" fmla="*/ 2147483646 w 235"/>
                  <a:gd name="T3" fmla="*/ 2147483646 h 42"/>
                  <a:gd name="T4" fmla="*/ 0 w 235"/>
                  <a:gd name="T5" fmla="*/ 2147483646 h 42"/>
                  <a:gd name="T6" fmla="*/ 2147483646 w 235"/>
                  <a:gd name="T7" fmla="*/ 2147483646 h 42"/>
                  <a:gd name="T8" fmla="*/ 2147483646 w 235"/>
                  <a:gd name="T9" fmla="*/ 0 h 42"/>
                  <a:gd name="T10" fmla="*/ 2147483646 w 235"/>
                  <a:gd name="T11" fmla="*/ 0 h 42"/>
                  <a:gd name="T12" fmla="*/ 2147483646 w 235"/>
                  <a:gd name="T13" fmla="*/ 2147483646 h 42"/>
                  <a:gd name="T14" fmla="*/ 2147483646 w 235"/>
                  <a:gd name="T15" fmla="*/ 2147483646 h 42"/>
                  <a:gd name="T16" fmla="*/ 2147483646 w 235"/>
                  <a:gd name="T17" fmla="*/ 2147483646 h 42"/>
                  <a:gd name="T18" fmla="*/ 2147483646 w 235"/>
                  <a:gd name="T19" fmla="*/ 2147483646 h 42"/>
                  <a:gd name="T20" fmla="*/ 2147483646 w 235"/>
                  <a:gd name="T21" fmla="*/ 2147483646 h 42"/>
                  <a:gd name="T22" fmla="*/ 2147483646 w 235"/>
                  <a:gd name="T23" fmla="*/ 2147483646 h 42"/>
                  <a:gd name="T24" fmla="*/ 2147483646 w 235"/>
                  <a:gd name="T25" fmla="*/ 2147483646 h 42"/>
                  <a:gd name="T26" fmla="*/ 2147483646 w 235"/>
                  <a:gd name="T27" fmla="*/ 2147483646 h 42"/>
                  <a:gd name="T28" fmla="*/ 2147483646 w 235"/>
                  <a:gd name="T29" fmla="*/ 2147483646 h 42"/>
                  <a:gd name="T30" fmla="*/ 2147483646 w 235"/>
                  <a:gd name="T31" fmla="*/ 2147483646 h 42"/>
                  <a:gd name="T32" fmla="*/ 2147483646 w 235"/>
                  <a:gd name="T33" fmla="*/ 2147483646 h 42"/>
                  <a:gd name="T34" fmla="*/ 2147483646 w 235"/>
                  <a:gd name="T35" fmla="*/ 2147483646 h 4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35" h="42">
                    <a:moveTo>
                      <a:pt x="221" y="42"/>
                    </a:moveTo>
                    <a:cubicBezTo>
                      <a:pt x="22" y="42"/>
                      <a:pt x="22" y="42"/>
                      <a:pt x="22" y="42"/>
                    </a:cubicBezTo>
                    <a:cubicBezTo>
                      <a:pt x="11" y="42"/>
                      <a:pt x="1" y="33"/>
                      <a:pt x="0" y="23"/>
                    </a:cubicBezTo>
                    <a:cubicBezTo>
                      <a:pt x="0" y="17"/>
                      <a:pt x="2" y="11"/>
                      <a:pt x="6" y="6"/>
                    </a:cubicBezTo>
                    <a:cubicBezTo>
                      <a:pt x="10" y="2"/>
                      <a:pt x="15" y="0"/>
                      <a:pt x="21" y="0"/>
                    </a:cubicBezTo>
                    <a:cubicBezTo>
                      <a:pt x="221" y="0"/>
                      <a:pt x="221" y="0"/>
                      <a:pt x="221" y="0"/>
                    </a:cubicBezTo>
                    <a:cubicBezTo>
                      <a:pt x="229" y="0"/>
                      <a:pt x="235" y="6"/>
                      <a:pt x="235" y="13"/>
                    </a:cubicBezTo>
                    <a:cubicBezTo>
                      <a:pt x="235" y="28"/>
                      <a:pt x="235" y="28"/>
                      <a:pt x="235" y="28"/>
                    </a:cubicBezTo>
                    <a:cubicBezTo>
                      <a:pt x="235" y="36"/>
                      <a:pt x="229" y="42"/>
                      <a:pt x="221" y="42"/>
                    </a:cubicBezTo>
                    <a:close/>
                    <a:moveTo>
                      <a:pt x="21" y="4"/>
                    </a:moveTo>
                    <a:cubicBezTo>
                      <a:pt x="16" y="4"/>
                      <a:pt x="12" y="6"/>
                      <a:pt x="9" y="9"/>
                    </a:cubicBezTo>
                    <a:cubicBezTo>
                      <a:pt x="5" y="13"/>
                      <a:pt x="4" y="17"/>
                      <a:pt x="4" y="22"/>
                    </a:cubicBezTo>
                    <a:cubicBezTo>
                      <a:pt x="5" y="31"/>
                      <a:pt x="13" y="38"/>
                      <a:pt x="22" y="38"/>
                    </a:cubicBezTo>
                    <a:cubicBezTo>
                      <a:pt x="221" y="38"/>
                      <a:pt x="221" y="38"/>
                      <a:pt x="221" y="38"/>
                    </a:cubicBezTo>
                    <a:cubicBezTo>
                      <a:pt x="227" y="38"/>
                      <a:pt x="231" y="33"/>
                      <a:pt x="231" y="28"/>
                    </a:cubicBezTo>
                    <a:cubicBezTo>
                      <a:pt x="231" y="13"/>
                      <a:pt x="231" y="13"/>
                      <a:pt x="231" y="13"/>
                    </a:cubicBezTo>
                    <a:cubicBezTo>
                      <a:pt x="231" y="8"/>
                      <a:pt x="227" y="4"/>
                      <a:pt x="221" y="4"/>
                    </a:cubicBezTo>
                    <a:lnTo>
                      <a:pt x="21" y="4"/>
                    </a:lnTo>
                    <a:close/>
                  </a:path>
                </a:pathLst>
              </a:custGeom>
              <a:solidFill>
                <a:srgbClr val="5A5858"/>
              </a:solidFill>
              <a:ln w="9525">
                <a:solidFill>
                  <a:srgbClr val="000000"/>
                </a:solidFill>
                <a:round/>
                <a:headEnd/>
                <a:tailEnd/>
              </a:ln>
            </p:spPr>
            <p:txBody>
              <a:bodyPr/>
              <a:lstStyle/>
              <a:p>
                <a:endParaRPr lang="zh-CN" altLang="en-US"/>
              </a:p>
            </p:txBody>
          </p:sp>
          <p:sp>
            <p:nvSpPr>
              <p:cNvPr id="152" name="Freeform 471"/>
              <p:cNvSpPr>
                <a:spLocks/>
              </p:cNvSpPr>
              <p:nvPr/>
            </p:nvSpPr>
            <p:spPr bwMode="auto">
              <a:xfrm>
                <a:off x="1336676" y="4033839"/>
                <a:ext cx="119063" cy="122238"/>
              </a:xfrm>
              <a:custGeom>
                <a:avLst/>
                <a:gdLst>
                  <a:gd name="T0" fmla="*/ 2147483646 w 76"/>
                  <a:gd name="T1" fmla="*/ 2147483646 h 79"/>
                  <a:gd name="T2" fmla="*/ 0 w 76"/>
                  <a:gd name="T3" fmla="*/ 2147483646 h 79"/>
                  <a:gd name="T4" fmla="*/ 2147483646 w 76"/>
                  <a:gd name="T5" fmla="*/ 0 h 79"/>
                  <a:gd name="T6" fmla="*/ 2147483646 w 76"/>
                  <a:gd name="T7" fmla="*/ 2147483646 h 79"/>
                  <a:gd name="T8" fmla="*/ 2147483646 w 76"/>
                  <a:gd name="T9" fmla="*/ 2147483646 h 79"/>
                  <a:gd name="T10" fmla="*/ 2147483646 w 76"/>
                  <a:gd name="T11" fmla="*/ 2147483646 h 79"/>
                  <a:gd name="T12" fmla="*/ 2147483646 w 76"/>
                  <a:gd name="T13" fmla="*/ 2147483646 h 79"/>
                  <a:gd name="T14" fmla="*/ 2147483646 w 76"/>
                  <a:gd name="T15" fmla="*/ 2147483646 h 79"/>
                  <a:gd name="T16" fmla="*/ 2147483646 w 76"/>
                  <a:gd name="T17" fmla="*/ 2147483646 h 79"/>
                  <a:gd name="T18" fmla="*/ 2147483646 w 76"/>
                  <a:gd name="T19" fmla="*/ 2147483646 h 79"/>
                  <a:gd name="T20" fmla="*/ 2147483646 w 76"/>
                  <a:gd name="T21" fmla="*/ 2147483646 h 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79">
                    <a:moveTo>
                      <a:pt x="40" y="79"/>
                    </a:moveTo>
                    <a:cubicBezTo>
                      <a:pt x="18" y="79"/>
                      <a:pt x="0" y="61"/>
                      <a:pt x="0" y="40"/>
                    </a:cubicBezTo>
                    <a:cubicBezTo>
                      <a:pt x="0" y="18"/>
                      <a:pt x="18" y="0"/>
                      <a:pt x="40" y="0"/>
                    </a:cubicBezTo>
                    <a:cubicBezTo>
                      <a:pt x="56" y="0"/>
                      <a:pt x="70" y="9"/>
                      <a:pt x="76" y="24"/>
                    </a:cubicBezTo>
                    <a:cubicBezTo>
                      <a:pt x="73" y="26"/>
                      <a:pt x="73" y="26"/>
                      <a:pt x="73" y="26"/>
                    </a:cubicBezTo>
                    <a:cubicBezTo>
                      <a:pt x="67" y="12"/>
                      <a:pt x="54" y="4"/>
                      <a:pt x="40" y="4"/>
                    </a:cubicBezTo>
                    <a:cubicBezTo>
                      <a:pt x="20" y="4"/>
                      <a:pt x="4" y="20"/>
                      <a:pt x="4" y="40"/>
                    </a:cubicBezTo>
                    <a:cubicBezTo>
                      <a:pt x="4" y="59"/>
                      <a:pt x="20" y="75"/>
                      <a:pt x="40" y="75"/>
                    </a:cubicBezTo>
                    <a:cubicBezTo>
                      <a:pt x="51" y="75"/>
                      <a:pt x="61" y="70"/>
                      <a:pt x="68" y="61"/>
                    </a:cubicBezTo>
                    <a:cubicBezTo>
                      <a:pt x="71" y="64"/>
                      <a:pt x="71" y="64"/>
                      <a:pt x="71" y="64"/>
                    </a:cubicBezTo>
                    <a:cubicBezTo>
                      <a:pt x="64" y="74"/>
                      <a:pt x="52" y="79"/>
                      <a:pt x="40" y="79"/>
                    </a:cubicBezTo>
                    <a:close/>
                  </a:path>
                </a:pathLst>
              </a:custGeom>
              <a:solidFill>
                <a:srgbClr val="5A5858"/>
              </a:solidFill>
              <a:ln w="9525">
                <a:solidFill>
                  <a:srgbClr val="000000"/>
                </a:solidFill>
                <a:round/>
                <a:headEnd/>
                <a:tailEnd/>
              </a:ln>
            </p:spPr>
            <p:txBody>
              <a:bodyPr/>
              <a:lstStyle/>
              <a:p>
                <a:endParaRPr lang="zh-CN" altLang="en-US"/>
              </a:p>
            </p:txBody>
          </p:sp>
          <p:sp>
            <p:nvSpPr>
              <p:cNvPr id="153" name="Freeform 472"/>
              <p:cNvSpPr>
                <a:spLocks noEditPoints="1"/>
              </p:cNvSpPr>
              <p:nvPr/>
            </p:nvSpPr>
            <p:spPr bwMode="auto">
              <a:xfrm>
                <a:off x="1147763" y="4330701"/>
                <a:ext cx="88900" cy="88900"/>
              </a:xfrm>
              <a:custGeom>
                <a:avLst/>
                <a:gdLst>
                  <a:gd name="T0" fmla="*/ 2147483646 w 57"/>
                  <a:gd name="T1" fmla="*/ 2147483646 h 57"/>
                  <a:gd name="T2" fmla="*/ 0 w 57"/>
                  <a:gd name="T3" fmla="*/ 2147483646 h 57"/>
                  <a:gd name="T4" fmla="*/ 2147483646 w 57"/>
                  <a:gd name="T5" fmla="*/ 0 h 57"/>
                  <a:gd name="T6" fmla="*/ 2147483646 w 57"/>
                  <a:gd name="T7" fmla="*/ 2147483646 h 57"/>
                  <a:gd name="T8" fmla="*/ 2147483646 w 57"/>
                  <a:gd name="T9" fmla="*/ 2147483646 h 57"/>
                  <a:gd name="T10" fmla="*/ 2147483646 w 57"/>
                  <a:gd name="T11" fmla="*/ 2147483646 h 57"/>
                  <a:gd name="T12" fmla="*/ 2147483646 w 57"/>
                  <a:gd name="T13" fmla="*/ 2147483646 h 57"/>
                  <a:gd name="T14" fmla="*/ 2147483646 w 57"/>
                  <a:gd name="T15" fmla="*/ 2147483646 h 57"/>
                  <a:gd name="T16" fmla="*/ 2147483646 w 57"/>
                  <a:gd name="T17" fmla="*/ 2147483646 h 57"/>
                  <a:gd name="T18" fmla="*/ 2147483646 w 57"/>
                  <a:gd name="T19" fmla="*/ 2147483646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7" h="57">
                    <a:moveTo>
                      <a:pt x="28" y="57"/>
                    </a:moveTo>
                    <a:cubicBezTo>
                      <a:pt x="12" y="57"/>
                      <a:pt x="0" y="45"/>
                      <a:pt x="0" y="29"/>
                    </a:cubicBezTo>
                    <a:cubicBezTo>
                      <a:pt x="0" y="13"/>
                      <a:pt x="12" y="0"/>
                      <a:pt x="28" y="0"/>
                    </a:cubicBezTo>
                    <a:cubicBezTo>
                      <a:pt x="44" y="0"/>
                      <a:pt x="57" y="13"/>
                      <a:pt x="57" y="29"/>
                    </a:cubicBezTo>
                    <a:cubicBezTo>
                      <a:pt x="57" y="45"/>
                      <a:pt x="44" y="57"/>
                      <a:pt x="28" y="57"/>
                    </a:cubicBezTo>
                    <a:close/>
                    <a:moveTo>
                      <a:pt x="28" y="4"/>
                    </a:moveTo>
                    <a:cubicBezTo>
                      <a:pt x="15" y="4"/>
                      <a:pt x="4" y="15"/>
                      <a:pt x="4" y="29"/>
                    </a:cubicBezTo>
                    <a:cubicBezTo>
                      <a:pt x="4" y="42"/>
                      <a:pt x="15" y="53"/>
                      <a:pt x="28" y="53"/>
                    </a:cubicBezTo>
                    <a:cubicBezTo>
                      <a:pt x="42" y="53"/>
                      <a:pt x="53" y="42"/>
                      <a:pt x="53" y="29"/>
                    </a:cubicBezTo>
                    <a:cubicBezTo>
                      <a:pt x="53" y="15"/>
                      <a:pt x="42" y="4"/>
                      <a:pt x="28" y="4"/>
                    </a:cubicBezTo>
                    <a:close/>
                  </a:path>
                </a:pathLst>
              </a:custGeom>
              <a:solidFill>
                <a:srgbClr val="5A5858"/>
              </a:solidFill>
              <a:ln w="9525">
                <a:solidFill>
                  <a:srgbClr val="000000"/>
                </a:solidFill>
                <a:round/>
                <a:headEnd/>
                <a:tailEnd/>
              </a:ln>
            </p:spPr>
            <p:txBody>
              <a:bodyPr/>
              <a:lstStyle/>
              <a:p>
                <a:endParaRPr lang="zh-CN" altLang="en-US"/>
              </a:p>
            </p:txBody>
          </p:sp>
          <p:sp>
            <p:nvSpPr>
              <p:cNvPr id="154" name="Rectangle 473"/>
              <p:cNvSpPr>
                <a:spLocks noChangeArrowheads="1"/>
              </p:cNvSpPr>
              <p:nvPr/>
            </p:nvSpPr>
            <p:spPr bwMode="auto">
              <a:xfrm>
                <a:off x="1187451" y="4333876"/>
                <a:ext cx="6350" cy="82550"/>
              </a:xfrm>
              <a:prstGeom prst="rect">
                <a:avLst/>
              </a:prstGeom>
              <a:solidFill>
                <a:srgbClr val="5A5858"/>
              </a:solidFill>
              <a:ln w="9525">
                <a:solidFill>
                  <a:srgbClr val="000000"/>
                </a:solidFill>
                <a:miter lim="800000"/>
                <a:headEnd/>
                <a:tailEnd/>
              </a:ln>
            </p:spPr>
            <p:txBody>
              <a:bodyPr/>
              <a:lstStyle/>
              <a:p>
                <a:endParaRPr lang="zh-CN" altLang="en-US">
                  <a:solidFill>
                    <a:srgbClr val="000000"/>
                  </a:solidFill>
                </a:endParaRPr>
              </a:p>
            </p:txBody>
          </p:sp>
          <p:sp>
            <p:nvSpPr>
              <p:cNvPr id="155" name="Oval 474"/>
              <p:cNvSpPr>
                <a:spLocks noChangeArrowheads="1"/>
              </p:cNvSpPr>
              <p:nvPr/>
            </p:nvSpPr>
            <p:spPr bwMode="auto">
              <a:xfrm>
                <a:off x="1384301" y="4013201"/>
                <a:ext cx="4763" cy="6350"/>
              </a:xfrm>
              <a:prstGeom prst="ellipse">
                <a:avLst/>
              </a:prstGeom>
              <a:solidFill>
                <a:srgbClr val="595757"/>
              </a:solidFill>
              <a:ln w="9525">
                <a:solidFill>
                  <a:srgbClr val="000000"/>
                </a:solidFill>
                <a:round/>
                <a:headEnd/>
                <a:tailEnd/>
              </a:ln>
            </p:spPr>
            <p:txBody>
              <a:bodyPr/>
              <a:lstStyle/>
              <a:p>
                <a:endParaRPr lang="zh-CN" altLang="en-US">
                  <a:solidFill>
                    <a:srgbClr val="000000"/>
                  </a:solidFill>
                </a:endParaRPr>
              </a:p>
            </p:txBody>
          </p:sp>
          <p:sp>
            <p:nvSpPr>
              <p:cNvPr id="156" name="Oval 475"/>
              <p:cNvSpPr>
                <a:spLocks noChangeArrowheads="1"/>
              </p:cNvSpPr>
              <p:nvPr/>
            </p:nvSpPr>
            <p:spPr bwMode="auto">
              <a:xfrm>
                <a:off x="1400176" y="4013201"/>
                <a:ext cx="4763" cy="6350"/>
              </a:xfrm>
              <a:prstGeom prst="ellipse">
                <a:avLst/>
              </a:prstGeom>
              <a:solidFill>
                <a:srgbClr val="595757"/>
              </a:solidFill>
              <a:ln w="9525">
                <a:solidFill>
                  <a:srgbClr val="000000"/>
                </a:solidFill>
                <a:round/>
                <a:headEnd/>
                <a:tailEnd/>
              </a:ln>
            </p:spPr>
            <p:txBody>
              <a:bodyPr/>
              <a:lstStyle/>
              <a:p>
                <a:endParaRPr lang="zh-CN" altLang="en-US">
                  <a:solidFill>
                    <a:srgbClr val="000000"/>
                  </a:solidFill>
                </a:endParaRPr>
              </a:p>
            </p:txBody>
          </p:sp>
          <p:sp>
            <p:nvSpPr>
              <p:cNvPr id="157" name="Oval 476"/>
              <p:cNvSpPr>
                <a:spLocks noChangeArrowheads="1"/>
              </p:cNvSpPr>
              <p:nvPr/>
            </p:nvSpPr>
            <p:spPr bwMode="auto">
              <a:xfrm>
                <a:off x="1416051" y="4013201"/>
                <a:ext cx="6350" cy="6350"/>
              </a:xfrm>
              <a:prstGeom prst="ellipse">
                <a:avLst/>
              </a:prstGeom>
              <a:solidFill>
                <a:srgbClr val="595757"/>
              </a:solidFill>
              <a:ln w="9525">
                <a:solidFill>
                  <a:srgbClr val="000000"/>
                </a:solidFill>
                <a:round/>
                <a:headEnd/>
                <a:tailEnd/>
              </a:ln>
            </p:spPr>
            <p:txBody>
              <a:bodyPr/>
              <a:lstStyle/>
              <a:p>
                <a:endParaRPr lang="zh-CN" altLang="en-US">
                  <a:solidFill>
                    <a:srgbClr val="000000"/>
                  </a:solidFill>
                </a:endParaRPr>
              </a:p>
            </p:txBody>
          </p:sp>
          <p:sp>
            <p:nvSpPr>
              <p:cNvPr id="158" name="Freeform 477"/>
              <p:cNvSpPr>
                <a:spLocks noEditPoints="1"/>
              </p:cNvSpPr>
              <p:nvPr/>
            </p:nvSpPr>
            <p:spPr bwMode="auto">
              <a:xfrm>
                <a:off x="1395413" y="3694114"/>
                <a:ext cx="15875" cy="17463"/>
              </a:xfrm>
              <a:custGeom>
                <a:avLst/>
                <a:gdLst>
                  <a:gd name="T0" fmla="*/ 2147483646 w 10"/>
                  <a:gd name="T1" fmla="*/ 2147483646 h 12"/>
                  <a:gd name="T2" fmla="*/ 0 w 10"/>
                  <a:gd name="T3" fmla="*/ 2147483646 h 12"/>
                  <a:gd name="T4" fmla="*/ 0 w 10"/>
                  <a:gd name="T5" fmla="*/ 2147483646 h 12"/>
                  <a:gd name="T6" fmla="*/ 2147483646 w 10"/>
                  <a:gd name="T7" fmla="*/ 2147483646 h 12"/>
                  <a:gd name="T8" fmla="*/ 2147483646 w 10"/>
                  <a:gd name="T9" fmla="*/ 0 h 12"/>
                  <a:gd name="T10" fmla="*/ 2147483646 w 10"/>
                  <a:gd name="T11" fmla="*/ 2147483646 h 12"/>
                  <a:gd name="T12" fmla="*/ 2147483646 w 10"/>
                  <a:gd name="T13" fmla="*/ 2147483646 h 12"/>
                  <a:gd name="T14" fmla="*/ 2147483646 w 10"/>
                  <a:gd name="T15" fmla="*/ 2147483646 h 12"/>
                  <a:gd name="T16" fmla="*/ 2147483646 w 10"/>
                  <a:gd name="T17" fmla="*/ 2147483646 h 12"/>
                  <a:gd name="T18" fmla="*/ 2147483646 w 10"/>
                  <a:gd name="T19" fmla="*/ 2147483646 h 12"/>
                  <a:gd name="T20" fmla="*/ 2147483646 w 10"/>
                  <a:gd name="T21" fmla="*/ 2147483646 h 12"/>
                  <a:gd name="T22" fmla="*/ 2147483646 w 10"/>
                  <a:gd name="T23" fmla="*/ 2147483646 h 12"/>
                  <a:gd name="T24" fmla="*/ 2147483646 w 10"/>
                  <a:gd name="T25" fmla="*/ 2147483646 h 12"/>
                  <a:gd name="T26" fmla="*/ 2147483646 w 10"/>
                  <a:gd name="T27" fmla="*/ 2147483646 h 12"/>
                  <a:gd name="T28" fmla="*/ 2147483646 w 10"/>
                  <a:gd name="T29" fmla="*/ 2147483646 h 12"/>
                  <a:gd name="T30" fmla="*/ 2147483646 w 10"/>
                  <a:gd name="T31" fmla="*/ 2147483646 h 12"/>
                  <a:gd name="T32" fmla="*/ 2147483646 w 10"/>
                  <a:gd name="T33" fmla="*/ 2147483646 h 12"/>
                  <a:gd name="T34" fmla="*/ 2147483646 w 10"/>
                  <a:gd name="T35" fmla="*/ 2147483646 h 12"/>
                  <a:gd name="T36" fmla="*/ 2147483646 w 10"/>
                  <a:gd name="T37" fmla="*/ 2147483646 h 12"/>
                  <a:gd name="T38" fmla="*/ 2147483646 w 10"/>
                  <a:gd name="T39" fmla="*/ 2147483646 h 12"/>
                  <a:gd name="T40" fmla="*/ 2147483646 w 10"/>
                  <a:gd name="T41" fmla="*/ 2147483646 h 12"/>
                  <a:gd name="T42" fmla="*/ 2147483646 w 10"/>
                  <a:gd name="T43" fmla="*/ 2147483646 h 1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0" h="12">
                    <a:moveTo>
                      <a:pt x="5" y="12"/>
                    </a:moveTo>
                    <a:cubicBezTo>
                      <a:pt x="0" y="12"/>
                      <a:pt x="0" y="12"/>
                      <a:pt x="0" y="11"/>
                    </a:cubicBezTo>
                    <a:cubicBezTo>
                      <a:pt x="0" y="6"/>
                      <a:pt x="0" y="6"/>
                      <a:pt x="0" y="6"/>
                    </a:cubicBezTo>
                    <a:cubicBezTo>
                      <a:pt x="0" y="4"/>
                      <a:pt x="1" y="2"/>
                      <a:pt x="3" y="1"/>
                    </a:cubicBezTo>
                    <a:cubicBezTo>
                      <a:pt x="3" y="0"/>
                      <a:pt x="4" y="0"/>
                      <a:pt x="5" y="0"/>
                    </a:cubicBezTo>
                    <a:cubicBezTo>
                      <a:pt x="6" y="0"/>
                      <a:pt x="6" y="0"/>
                      <a:pt x="7" y="1"/>
                    </a:cubicBezTo>
                    <a:cubicBezTo>
                      <a:pt x="9" y="2"/>
                      <a:pt x="10" y="4"/>
                      <a:pt x="10" y="6"/>
                    </a:cubicBezTo>
                    <a:cubicBezTo>
                      <a:pt x="10" y="11"/>
                      <a:pt x="10" y="11"/>
                      <a:pt x="10" y="11"/>
                    </a:cubicBezTo>
                    <a:cubicBezTo>
                      <a:pt x="10" y="12"/>
                      <a:pt x="9" y="12"/>
                      <a:pt x="5" y="12"/>
                    </a:cubicBezTo>
                    <a:close/>
                    <a:moveTo>
                      <a:pt x="1" y="11"/>
                    </a:moveTo>
                    <a:cubicBezTo>
                      <a:pt x="1" y="11"/>
                      <a:pt x="2" y="11"/>
                      <a:pt x="5" y="11"/>
                    </a:cubicBezTo>
                    <a:cubicBezTo>
                      <a:pt x="8" y="11"/>
                      <a:pt x="9" y="11"/>
                      <a:pt x="9" y="11"/>
                    </a:cubicBezTo>
                    <a:cubicBezTo>
                      <a:pt x="9" y="6"/>
                      <a:pt x="9" y="6"/>
                      <a:pt x="9" y="6"/>
                    </a:cubicBezTo>
                    <a:cubicBezTo>
                      <a:pt x="9" y="4"/>
                      <a:pt x="8" y="2"/>
                      <a:pt x="6" y="2"/>
                    </a:cubicBezTo>
                    <a:cubicBezTo>
                      <a:pt x="6" y="2"/>
                      <a:pt x="5" y="2"/>
                      <a:pt x="5" y="1"/>
                    </a:cubicBezTo>
                    <a:cubicBezTo>
                      <a:pt x="5" y="1"/>
                      <a:pt x="5" y="1"/>
                      <a:pt x="6" y="1"/>
                    </a:cubicBezTo>
                    <a:cubicBezTo>
                      <a:pt x="5" y="1"/>
                      <a:pt x="5" y="1"/>
                      <a:pt x="5" y="1"/>
                    </a:cubicBezTo>
                    <a:cubicBezTo>
                      <a:pt x="4" y="1"/>
                      <a:pt x="4" y="1"/>
                      <a:pt x="4" y="1"/>
                    </a:cubicBezTo>
                    <a:cubicBezTo>
                      <a:pt x="4" y="1"/>
                      <a:pt x="4" y="1"/>
                      <a:pt x="4" y="1"/>
                    </a:cubicBezTo>
                    <a:cubicBezTo>
                      <a:pt x="4" y="2"/>
                      <a:pt x="4" y="2"/>
                      <a:pt x="4" y="2"/>
                    </a:cubicBezTo>
                    <a:cubicBezTo>
                      <a:pt x="2" y="2"/>
                      <a:pt x="1" y="4"/>
                      <a:pt x="1" y="6"/>
                    </a:cubicBezTo>
                    <a:lnTo>
                      <a:pt x="1" y="11"/>
                    </a:lnTo>
                    <a:close/>
                  </a:path>
                </a:pathLst>
              </a:custGeom>
              <a:solidFill>
                <a:srgbClr val="5A5858"/>
              </a:solidFill>
              <a:ln w="9525">
                <a:solidFill>
                  <a:srgbClr val="000000"/>
                </a:solidFill>
                <a:round/>
                <a:headEnd/>
                <a:tailEnd/>
              </a:ln>
            </p:spPr>
            <p:txBody>
              <a:bodyPr/>
              <a:lstStyle/>
              <a:p>
                <a:endParaRPr lang="zh-CN" altLang="en-US"/>
              </a:p>
            </p:txBody>
          </p:sp>
          <p:sp>
            <p:nvSpPr>
              <p:cNvPr id="159" name="Freeform 478"/>
              <p:cNvSpPr>
                <a:spLocks/>
              </p:cNvSpPr>
              <p:nvPr/>
            </p:nvSpPr>
            <p:spPr bwMode="auto">
              <a:xfrm>
                <a:off x="1398588" y="3711576"/>
                <a:ext cx="7938" cy="3175"/>
              </a:xfrm>
              <a:custGeom>
                <a:avLst/>
                <a:gdLst>
                  <a:gd name="T0" fmla="*/ 2147483646 w 5"/>
                  <a:gd name="T1" fmla="*/ 2147483646 h 2"/>
                  <a:gd name="T2" fmla="*/ 0 w 5"/>
                  <a:gd name="T3" fmla="*/ 0 h 2"/>
                  <a:gd name="T4" fmla="*/ 2147483646 w 5"/>
                  <a:gd name="T5" fmla="*/ 0 h 2"/>
                  <a:gd name="T6" fmla="*/ 2147483646 w 5"/>
                  <a:gd name="T7" fmla="*/ 2147483646 h 2"/>
                  <a:gd name="T8" fmla="*/ 2147483646 w 5"/>
                  <a:gd name="T9" fmla="*/ 0 h 2"/>
                  <a:gd name="T10" fmla="*/ 2147483646 w 5"/>
                  <a:gd name="T11" fmla="*/ 0 h 2"/>
                  <a:gd name="T12" fmla="*/ 2147483646 w 5"/>
                  <a:gd name="T13" fmla="*/ 2147483646 h 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 h="2">
                    <a:moveTo>
                      <a:pt x="3" y="2"/>
                    </a:moveTo>
                    <a:cubicBezTo>
                      <a:pt x="1" y="2"/>
                      <a:pt x="0" y="1"/>
                      <a:pt x="0" y="0"/>
                    </a:cubicBezTo>
                    <a:cubicBezTo>
                      <a:pt x="1" y="0"/>
                      <a:pt x="1" y="0"/>
                      <a:pt x="1" y="0"/>
                    </a:cubicBezTo>
                    <a:cubicBezTo>
                      <a:pt x="1" y="0"/>
                      <a:pt x="2" y="1"/>
                      <a:pt x="3" y="1"/>
                    </a:cubicBezTo>
                    <a:cubicBezTo>
                      <a:pt x="4" y="1"/>
                      <a:pt x="4" y="0"/>
                      <a:pt x="4" y="0"/>
                    </a:cubicBezTo>
                    <a:cubicBezTo>
                      <a:pt x="5" y="0"/>
                      <a:pt x="5" y="0"/>
                      <a:pt x="5" y="0"/>
                    </a:cubicBezTo>
                    <a:cubicBezTo>
                      <a:pt x="5" y="1"/>
                      <a:pt x="4" y="2"/>
                      <a:pt x="3" y="2"/>
                    </a:cubicBezTo>
                    <a:close/>
                  </a:path>
                </a:pathLst>
              </a:custGeom>
              <a:solidFill>
                <a:srgbClr val="5A5858"/>
              </a:solidFill>
              <a:ln w="9525">
                <a:solidFill>
                  <a:srgbClr val="000000"/>
                </a:solidFill>
                <a:round/>
                <a:headEnd/>
                <a:tailEnd/>
              </a:ln>
            </p:spPr>
            <p:txBody>
              <a:bodyPr/>
              <a:lstStyle/>
              <a:p>
                <a:endParaRPr lang="zh-CN" altLang="en-US"/>
              </a:p>
            </p:txBody>
          </p:sp>
          <p:sp>
            <p:nvSpPr>
              <p:cNvPr id="160" name="Freeform 479"/>
              <p:cNvSpPr>
                <a:spLocks/>
              </p:cNvSpPr>
              <p:nvPr/>
            </p:nvSpPr>
            <p:spPr bwMode="auto">
              <a:xfrm>
                <a:off x="1177926" y="4459289"/>
                <a:ext cx="9525" cy="11113"/>
              </a:xfrm>
              <a:custGeom>
                <a:avLst/>
                <a:gdLst>
                  <a:gd name="T0" fmla="*/ 2147483646 w 6"/>
                  <a:gd name="T1" fmla="*/ 2147483646 h 7"/>
                  <a:gd name="T2" fmla="*/ 2147483646 w 6"/>
                  <a:gd name="T3" fmla="*/ 2147483646 h 7"/>
                  <a:gd name="T4" fmla="*/ 2147483646 w 6"/>
                  <a:gd name="T5" fmla="*/ 0 h 7"/>
                  <a:gd name="T6" fmla="*/ 0 w 6"/>
                  <a:gd name="T7" fmla="*/ 0 h 7"/>
                  <a:gd name="T8" fmla="*/ 0 w 6"/>
                  <a:gd name="T9" fmla="*/ 2147483646 h 7"/>
                  <a:gd name="T10" fmla="*/ 2147483646 w 6"/>
                  <a:gd name="T11" fmla="*/ 2147483646 h 7"/>
                  <a:gd name="T12" fmla="*/ 2147483646 w 6"/>
                  <a:gd name="T13" fmla="*/ 2147483646 h 7"/>
                  <a:gd name="T14" fmla="*/ 2147483646 w 6"/>
                  <a:gd name="T15" fmla="*/ 2147483646 h 7"/>
                  <a:gd name="T16" fmla="*/ 2147483646 w 6"/>
                  <a:gd name="T17" fmla="*/ 2147483646 h 7"/>
                  <a:gd name="T18" fmla="*/ 2147483646 w 6"/>
                  <a:gd name="T19" fmla="*/ 2147483646 h 7"/>
                  <a:gd name="T20" fmla="*/ 2147483646 w 6"/>
                  <a:gd name="T21" fmla="*/ 0 h 7"/>
                  <a:gd name="T22" fmla="*/ 2147483646 w 6"/>
                  <a:gd name="T23" fmla="*/ 0 h 7"/>
                  <a:gd name="T24" fmla="*/ 2147483646 w 6"/>
                  <a:gd name="T25" fmla="*/ 2147483646 h 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 h="7">
                    <a:moveTo>
                      <a:pt x="4" y="3"/>
                    </a:moveTo>
                    <a:lnTo>
                      <a:pt x="2" y="3"/>
                    </a:lnTo>
                    <a:lnTo>
                      <a:pt x="2" y="0"/>
                    </a:lnTo>
                    <a:lnTo>
                      <a:pt x="0" y="0"/>
                    </a:lnTo>
                    <a:lnTo>
                      <a:pt x="0" y="7"/>
                    </a:lnTo>
                    <a:lnTo>
                      <a:pt x="2" y="7"/>
                    </a:lnTo>
                    <a:lnTo>
                      <a:pt x="2" y="5"/>
                    </a:lnTo>
                    <a:lnTo>
                      <a:pt x="4" y="5"/>
                    </a:lnTo>
                    <a:lnTo>
                      <a:pt x="4" y="7"/>
                    </a:lnTo>
                    <a:lnTo>
                      <a:pt x="6" y="7"/>
                    </a:lnTo>
                    <a:lnTo>
                      <a:pt x="6" y="0"/>
                    </a:lnTo>
                    <a:lnTo>
                      <a:pt x="4" y="0"/>
                    </a:lnTo>
                    <a:lnTo>
                      <a:pt x="4" y="3"/>
                    </a:lnTo>
                    <a:close/>
                  </a:path>
                </a:pathLst>
              </a:custGeom>
              <a:solidFill>
                <a:srgbClr val="5A5858"/>
              </a:solidFill>
              <a:ln w="9525">
                <a:solidFill>
                  <a:srgbClr val="000000"/>
                </a:solidFill>
                <a:round/>
                <a:headEnd/>
                <a:tailEnd/>
              </a:ln>
            </p:spPr>
            <p:txBody>
              <a:bodyPr/>
              <a:lstStyle/>
              <a:p>
                <a:endParaRPr lang="zh-CN" altLang="en-US"/>
              </a:p>
            </p:txBody>
          </p:sp>
          <p:sp>
            <p:nvSpPr>
              <p:cNvPr id="161" name="Freeform 480"/>
              <p:cNvSpPr>
                <a:spLocks/>
              </p:cNvSpPr>
              <p:nvPr/>
            </p:nvSpPr>
            <p:spPr bwMode="auto">
              <a:xfrm>
                <a:off x="1187451" y="4459289"/>
                <a:ext cx="9525" cy="11113"/>
              </a:xfrm>
              <a:custGeom>
                <a:avLst/>
                <a:gdLst>
                  <a:gd name="T0" fmla="*/ 2147483646 w 6"/>
                  <a:gd name="T1" fmla="*/ 2147483646 h 7"/>
                  <a:gd name="T2" fmla="*/ 2147483646 w 6"/>
                  <a:gd name="T3" fmla="*/ 2147483646 h 7"/>
                  <a:gd name="T4" fmla="*/ 2147483646 w 6"/>
                  <a:gd name="T5" fmla="*/ 2147483646 h 7"/>
                  <a:gd name="T6" fmla="*/ 2147483646 w 6"/>
                  <a:gd name="T7" fmla="*/ 0 h 7"/>
                  <a:gd name="T8" fmla="*/ 0 w 6"/>
                  <a:gd name="T9" fmla="*/ 0 h 7"/>
                  <a:gd name="T10" fmla="*/ 0 w 6"/>
                  <a:gd name="T11" fmla="*/ 2147483646 h 7"/>
                  <a:gd name="T12" fmla="*/ 2147483646 w 6"/>
                  <a:gd name="T13" fmla="*/ 2147483646 h 7"/>
                  <a:gd name="T14" fmla="*/ 2147483646 w 6"/>
                  <a:gd name="T15" fmla="*/ 2147483646 h 7"/>
                  <a:gd name="T16" fmla="*/ 2147483646 w 6"/>
                  <a:gd name="T17" fmla="*/ 0 h 7"/>
                  <a:gd name="T18" fmla="*/ 2147483646 w 6"/>
                  <a:gd name="T19" fmla="*/ 0 h 7"/>
                  <a:gd name="T20" fmla="*/ 2147483646 w 6"/>
                  <a:gd name="T21" fmla="*/ 2147483646 h 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 h="7">
                    <a:moveTo>
                      <a:pt x="5" y="4"/>
                    </a:moveTo>
                    <a:cubicBezTo>
                      <a:pt x="5" y="5"/>
                      <a:pt x="4" y="5"/>
                      <a:pt x="3" y="5"/>
                    </a:cubicBezTo>
                    <a:cubicBezTo>
                      <a:pt x="2" y="5"/>
                      <a:pt x="2" y="5"/>
                      <a:pt x="2" y="4"/>
                    </a:cubicBezTo>
                    <a:cubicBezTo>
                      <a:pt x="2" y="0"/>
                      <a:pt x="2" y="0"/>
                      <a:pt x="2" y="0"/>
                    </a:cubicBezTo>
                    <a:cubicBezTo>
                      <a:pt x="0" y="0"/>
                      <a:pt x="0" y="0"/>
                      <a:pt x="0" y="0"/>
                    </a:cubicBezTo>
                    <a:cubicBezTo>
                      <a:pt x="0" y="4"/>
                      <a:pt x="0" y="4"/>
                      <a:pt x="0" y="4"/>
                    </a:cubicBezTo>
                    <a:cubicBezTo>
                      <a:pt x="0" y="6"/>
                      <a:pt x="1" y="7"/>
                      <a:pt x="3" y="7"/>
                    </a:cubicBezTo>
                    <a:cubicBezTo>
                      <a:pt x="5" y="7"/>
                      <a:pt x="6" y="6"/>
                      <a:pt x="6" y="4"/>
                    </a:cubicBezTo>
                    <a:cubicBezTo>
                      <a:pt x="6" y="0"/>
                      <a:pt x="6" y="0"/>
                      <a:pt x="6" y="0"/>
                    </a:cubicBezTo>
                    <a:cubicBezTo>
                      <a:pt x="5" y="0"/>
                      <a:pt x="5" y="0"/>
                      <a:pt x="5" y="0"/>
                    </a:cubicBezTo>
                    <a:lnTo>
                      <a:pt x="5" y="4"/>
                    </a:lnTo>
                    <a:close/>
                  </a:path>
                </a:pathLst>
              </a:custGeom>
              <a:solidFill>
                <a:srgbClr val="5A5858"/>
              </a:solidFill>
              <a:ln w="9525">
                <a:solidFill>
                  <a:srgbClr val="000000"/>
                </a:solidFill>
                <a:round/>
                <a:headEnd/>
                <a:tailEnd/>
              </a:ln>
            </p:spPr>
            <p:txBody>
              <a:bodyPr/>
              <a:lstStyle/>
              <a:p>
                <a:endParaRPr lang="zh-CN" altLang="en-US"/>
              </a:p>
            </p:txBody>
          </p:sp>
          <p:sp>
            <p:nvSpPr>
              <p:cNvPr id="162" name="Freeform 481"/>
              <p:cNvSpPr>
                <a:spLocks/>
              </p:cNvSpPr>
              <p:nvPr/>
            </p:nvSpPr>
            <p:spPr bwMode="auto">
              <a:xfrm>
                <a:off x="1198563" y="4459289"/>
                <a:ext cx="9525" cy="11113"/>
              </a:xfrm>
              <a:custGeom>
                <a:avLst/>
                <a:gdLst>
                  <a:gd name="T0" fmla="*/ 0 w 6"/>
                  <a:gd name="T1" fmla="*/ 2147483646 h 7"/>
                  <a:gd name="T2" fmla="*/ 2147483646 w 6"/>
                  <a:gd name="T3" fmla="*/ 2147483646 h 7"/>
                  <a:gd name="T4" fmla="*/ 2147483646 w 6"/>
                  <a:gd name="T5" fmla="*/ 2147483646 h 7"/>
                  <a:gd name="T6" fmla="*/ 2147483646 w 6"/>
                  <a:gd name="T7" fmla="*/ 2147483646 h 7"/>
                  <a:gd name="T8" fmla="*/ 2147483646 w 6"/>
                  <a:gd name="T9" fmla="*/ 2147483646 h 7"/>
                  <a:gd name="T10" fmla="*/ 2147483646 w 6"/>
                  <a:gd name="T11" fmla="*/ 2147483646 h 7"/>
                  <a:gd name="T12" fmla="*/ 2147483646 w 6"/>
                  <a:gd name="T13" fmla="*/ 0 h 7"/>
                  <a:gd name="T14" fmla="*/ 0 w 6"/>
                  <a:gd name="T15" fmla="*/ 0 h 7"/>
                  <a:gd name="T16" fmla="*/ 0 w 6"/>
                  <a:gd name="T17" fmla="*/ 2147483646 h 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 h="7">
                    <a:moveTo>
                      <a:pt x="0" y="2"/>
                    </a:moveTo>
                    <a:lnTo>
                      <a:pt x="2" y="2"/>
                    </a:lnTo>
                    <a:lnTo>
                      <a:pt x="2" y="7"/>
                    </a:lnTo>
                    <a:lnTo>
                      <a:pt x="4" y="7"/>
                    </a:lnTo>
                    <a:lnTo>
                      <a:pt x="4" y="2"/>
                    </a:lnTo>
                    <a:lnTo>
                      <a:pt x="6" y="2"/>
                    </a:lnTo>
                    <a:lnTo>
                      <a:pt x="6" y="0"/>
                    </a:lnTo>
                    <a:lnTo>
                      <a:pt x="0" y="0"/>
                    </a:lnTo>
                    <a:lnTo>
                      <a:pt x="0" y="2"/>
                    </a:lnTo>
                    <a:close/>
                  </a:path>
                </a:pathLst>
              </a:custGeom>
              <a:solidFill>
                <a:srgbClr val="5A5858"/>
              </a:solidFill>
              <a:ln w="9525">
                <a:solidFill>
                  <a:srgbClr val="000000"/>
                </a:solidFill>
                <a:round/>
                <a:headEnd/>
                <a:tailEnd/>
              </a:ln>
            </p:spPr>
            <p:txBody>
              <a:bodyPr/>
              <a:lstStyle/>
              <a:p>
                <a:endParaRPr lang="zh-CN" altLang="en-US"/>
              </a:p>
            </p:txBody>
          </p:sp>
          <p:sp>
            <p:nvSpPr>
              <p:cNvPr id="163" name="Freeform 482"/>
              <p:cNvSpPr>
                <a:spLocks/>
              </p:cNvSpPr>
              <p:nvPr/>
            </p:nvSpPr>
            <p:spPr bwMode="auto">
              <a:xfrm>
                <a:off x="1208088" y="4459289"/>
                <a:ext cx="6350" cy="11113"/>
              </a:xfrm>
              <a:custGeom>
                <a:avLst/>
                <a:gdLst>
                  <a:gd name="T0" fmla="*/ 2147483646 w 4"/>
                  <a:gd name="T1" fmla="*/ 0 h 7"/>
                  <a:gd name="T2" fmla="*/ 0 w 4"/>
                  <a:gd name="T3" fmla="*/ 0 h 7"/>
                  <a:gd name="T4" fmla="*/ 0 w 4"/>
                  <a:gd name="T5" fmla="*/ 2147483646 h 7"/>
                  <a:gd name="T6" fmla="*/ 2147483646 w 4"/>
                  <a:gd name="T7" fmla="*/ 2147483646 h 7"/>
                  <a:gd name="T8" fmla="*/ 2147483646 w 4"/>
                  <a:gd name="T9" fmla="*/ 2147483646 h 7"/>
                  <a:gd name="T10" fmla="*/ 2147483646 w 4"/>
                  <a:gd name="T11" fmla="*/ 2147483646 h 7"/>
                  <a:gd name="T12" fmla="*/ 2147483646 w 4"/>
                  <a:gd name="T13" fmla="*/ 0 h 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 h="7">
                    <a:moveTo>
                      <a:pt x="2" y="0"/>
                    </a:moveTo>
                    <a:lnTo>
                      <a:pt x="0" y="0"/>
                    </a:lnTo>
                    <a:lnTo>
                      <a:pt x="0" y="7"/>
                    </a:lnTo>
                    <a:lnTo>
                      <a:pt x="3" y="7"/>
                    </a:lnTo>
                    <a:lnTo>
                      <a:pt x="4" y="5"/>
                    </a:lnTo>
                    <a:lnTo>
                      <a:pt x="2" y="5"/>
                    </a:lnTo>
                    <a:lnTo>
                      <a:pt x="2" y="0"/>
                    </a:lnTo>
                    <a:close/>
                  </a:path>
                </a:pathLst>
              </a:custGeom>
              <a:solidFill>
                <a:srgbClr val="5A5858"/>
              </a:solidFill>
              <a:ln w="9525">
                <a:solidFill>
                  <a:srgbClr val="000000"/>
                </a:solidFill>
                <a:round/>
                <a:headEnd/>
                <a:tailEnd/>
              </a:ln>
            </p:spPr>
            <p:txBody>
              <a:bodyPr/>
              <a:lstStyle/>
              <a:p>
                <a:endParaRPr lang="zh-CN" altLang="en-US"/>
              </a:p>
            </p:txBody>
          </p:sp>
          <p:sp>
            <p:nvSpPr>
              <p:cNvPr id="164" name="Freeform 483"/>
              <p:cNvSpPr>
                <a:spLocks noEditPoints="1"/>
              </p:cNvSpPr>
              <p:nvPr/>
            </p:nvSpPr>
            <p:spPr bwMode="auto">
              <a:xfrm>
                <a:off x="1214438" y="4459289"/>
                <a:ext cx="11113" cy="11113"/>
              </a:xfrm>
              <a:custGeom>
                <a:avLst/>
                <a:gdLst>
                  <a:gd name="T0" fmla="*/ 2147483646 w 7"/>
                  <a:gd name="T1" fmla="*/ 0 h 7"/>
                  <a:gd name="T2" fmla="*/ 0 w 7"/>
                  <a:gd name="T3" fmla="*/ 2147483646 h 7"/>
                  <a:gd name="T4" fmla="*/ 2147483646 w 7"/>
                  <a:gd name="T5" fmla="*/ 2147483646 h 7"/>
                  <a:gd name="T6" fmla="*/ 2147483646 w 7"/>
                  <a:gd name="T7" fmla="*/ 2147483646 h 7"/>
                  <a:gd name="T8" fmla="*/ 2147483646 w 7"/>
                  <a:gd name="T9" fmla="*/ 0 h 7"/>
                  <a:gd name="T10" fmla="*/ 2147483646 w 7"/>
                  <a:gd name="T11" fmla="*/ 2147483646 h 7"/>
                  <a:gd name="T12" fmla="*/ 2147483646 w 7"/>
                  <a:gd name="T13" fmla="*/ 2147483646 h 7"/>
                  <a:gd name="T14" fmla="*/ 2147483646 w 7"/>
                  <a:gd name="T15" fmla="*/ 2147483646 h 7"/>
                  <a:gd name="T16" fmla="*/ 2147483646 w 7"/>
                  <a:gd name="T17" fmla="*/ 2147483646 h 7"/>
                  <a:gd name="T18" fmla="*/ 2147483646 w 7"/>
                  <a:gd name="T19" fmla="*/ 2147483646 h 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 h="7">
                    <a:moveTo>
                      <a:pt x="4" y="0"/>
                    </a:moveTo>
                    <a:cubicBezTo>
                      <a:pt x="2" y="0"/>
                      <a:pt x="0" y="2"/>
                      <a:pt x="0" y="4"/>
                    </a:cubicBezTo>
                    <a:cubicBezTo>
                      <a:pt x="0" y="6"/>
                      <a:pt x="2" y="7"/>
                      <a:pt x="4" y="7"/>
                    </a:cubicBezTo>
                    <a:cubicBezTo>
                      <a:pt x="6" y="7"/>
                      <a:pt x="7" y="6"/>
                      <a:pt x="7" y="4"/>
                    </a:cubicBezTo>
                    <a:cubicBezTo>
                      <a:pt x="7" y="2"/>
                      <a:pt x="6" y="0"/>
                      <a:pt x="4" y="0"/>
                    </a:cubicBezTo>
                    <a:close/>
                    <a:moveTo>
                      <a:pt x="4" y="5"/>
                    </a:moveTo>
                    <a:cubicBezTo>
                      <a:pt x="3" y="5"/>
                      <a:pt x="2" y="5"/>
                      <a:pt x="2" y="4"/>
                    </a:cubicBezTo>
                    <a:cubicBezTo>
                      <a:pt x="2" y="3"/>
                      <a:pt x="3" y="2"/>
                      <a:pt x="4" y="2"/>
                    </a:cubicBezTo>
                    <a:cubicBezTo>
                      <a:pt x="5" y="2"/>
                      <a:pt x="5" y="3"/>
                      <a:pt x="5" y="4"/>
                    </a:cubicBezTo>
                    <a:cubicBezTo>
                      <a:pt x="5" y="5"/>
                      <a:pt x="5" y="5"/>
                      <a:pt x="4" y="5"/>
                    </a:cubicBezTo>
                    <a:close/>
                  </a:path>
                </a:pathLst>
              </a:custGeom>
              <a:solidFill>
                <a:srgbClr val="5A5858"/>
              </a:solidFill>
              <a:ln w="9525">
                <a:solidFill>
                  <a:srgbClr val="000000"/>
                </a:solidFill>
                <a:round/>
                <a:headEnd/>
                <a:tailEnd/>
              </a:ln>
            </p:spPr>
            <p:txBody>
              <a:bodyPr/>
              <a:lstStyle/>
              <a:p>
                <a:endParaRPr lang="zh-CN" altLang="en-US"/>
              </a:p>
            </p:txBody>
          </p:sp>
          <p:sp>
            <p:nvSpPr>
              <p:cNvPr id="165" name="Freeform 484"/>
              <p:cNvSpPr>
                <a:spLocks/>
              </p:cNvSpPr>
              <p:nvPr/>
            </p:nvSpPr>
            <p:spPr bwMode="auto">
              <a:xfrm>
                <a:off x="1225551" y="4459289"/>
                <a:ext cx="11113" cy="11113"/>
              </a:xfrm>
              <a:custGeom>
                <a:avLst/>
                <a:gdLst>
                  <a:gd name="T0" fmla="*/ 2147483646 w 7"/>
                  <a:gd name="T1" fmla="*/ 0 h 7"/>
                  <a:gd name="T2" fmla="*/ 2147483646 w 7"/>
                  <a:gd name="T3" fmla="*/ 2147483646 h 7"/>
                  <a:gd name="T4" fmla="*/ 0 w 7"/>
                  <a:gd name="T5" fmla="*/ 0 h 7"/>
                  <a:gd name="T6" fmla="*/ 0 w 7"/>
                  <a:gd name="T7" fmla="*/ 2147483646 h 7"/>
                  <a:gd name="T8" fmla="*/ 2147483646 w 7"/>
                  <a:gd name="T9" fmla="*/ 2147483646 h 7"/>
                  <a:gd name="T10" fmla="*/ 2147483646 w 7"/>
                  <a:gd name="T11" fmla="*/ 2147483646 h 7"/>
                  <a:gd name="T12" fmla="*/ 2147483646 w 7"/>
                  <a:gd name="T13" fmla="*/ 2147483646 h 7"/>
                  <a:gd name="T14" fmla="*/ 2147483646 w 7"/>
                  <a:gd name="T15" fmla="*/ 0 h 7"/>
                  <a:gd name="T16" fmla="*/ 2147483646 w 7"/>
                  <a:gd name="T17" fmla="*/ 0 h 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 h="7">
                    <a:moveTo>
                      <a:pt x="5" y="0"/>
                    </a:moveTo>
                    <a:lnTo>
                      <a:pt x="5" y="4"/>
                    </a:lnTo>
                    <a:lnTo>
                      <a:pt x="0" y="0"/>
                    </a:lnTo>
                    <a:lnTo>
                      <a:pt x="0" y="7"/>
                    </a:lnTo>
                    <a:lnTo>
                      <a:pt x="2" y="7"/>
                    </a:lnTo>
                    <a:lnTo>
                      <a:pt x="2" y="4"/>
                    </a:lnTo>
                    <a:lnTo>
                      <a:pt x="7" y="7"/>
                    </a:lnTo>
                    <a:lnTo>
                      <a:pt x="7" y="0"/>
                    </a:lnTo>
                    <a:lnTo>
                      <a:pt x="5" y="0"/>
                    </a:lnTo>
                    <a:close/>
                  </a:path>
                </a:pathLst>
              </a:custGeom>
              <a:solidFill>
                <a:srgbClr val="5A5858"/>
              </a:solidFill>
              <a:ln w="9525">
                <a:solidFill>
                  <a:srgbClr val="000000"/>
                </a:solidFill>
                <a:round/>
                <a:headEnd/>
                <a:tailEnd/>
              </a:ln>
            </p:spPr>
            <p:txBody>
              <a:bodyPr/>
              <a:lstStyle/>
              <a:p>
                <a:endParaRPr lang="zh-CN" altLang="en-US"/>
              </a:p>
            </p:txBody>
          </p:sp>
          <p:sp>
            <p:nvSpPr>
              <p:cNvPr id="166" name="Rectangle 485"/>
              <p:cNvSpPr>
                <a:spLocks noChangeArrowheads="1"/>
              </p:cNvSpPr>
              <p:nvPr/>
            </p:nvSpPr>
            <p:spPr bwMode="auto">
              <a:xfrm>
                <a:off x="1166813" y="4460876"/>
                <a:ext cx="1588" cy="9525"/>
              </a:xfrm>
              <a:prstGeom prst="rect">
                <a:avLst/>
              </a:prstGeom>
              <a:solidFill>
                <a:srgbClr val="5A5858"/>
              </a:solidFill>
              <a:ln w="9525">
                <a:solidFill>
                  <a:srgbClr val="000000"/>
                </a:solidFill>
                <a:miter lim="800000"/>
                <a:headEnd/>
                <a:tailEnd/>
              </a:ln>
            </p:spPr>
            <p:txBody>
              <a:bodyPr/>
              <a:lstStyle/>
              <a:p>
                <a:endParaRPr lang="zh-CN" altLang="en-US">
                  <a:solidFill>
                    <a:srgbClr val="000000"/>
                  </a:solidFill>
                </a:endParaRPr>
              </a:p>
            </p:txBody>
          </p:sp>
          <p:sp>
            <p:nvSpPr>
              <p:cNvPr id="167" name="Freeform 486"/>
              <p:cNvSpPr>
                <a:spLocks/>
              </p:cNvSpPr>
              <p:nvPr/>
            </p:nvSpPr>
            <p:spPr bwMode="auto">
              <a:xfrm>
                <a:off x="1155701" y="4459289"/>
                <a:ext cx="1588" cy="4763"/>
              </a:xfrm>
              <a:custGeom>
                <a:avLst/>
                <a:gdLst>
                  <a:gd name="T0" fmla="*/ 0 w 1"/>
                  <a:gd name="T1" fmla="*/ 2147483646 h 3"/>
                  <a:gd name="T2" fmla="*/ 2147483646 w 1"/>
                  <a:gd name="T3" fmla="*/ 2147483646 h 3"/>
                  <a:gd name="T4" fmla="*/ 2147483646 w 1"/>
                  <a:gd name="T5" fmla="*/ 0 h 3"/>
                  <a:gd name="T6" fmla="*/ 0 w 1"/>
                  <a:gd name="T7" fmla="*/ 0 h 3"/>
                  <a:gd name="T8" fmla="*/ 0 w 1"/>
                  <a:gd name="T9" fmla="*/ 2147483646 h 3"/>
                  <a:gd name="T10" fmla="*/ 0 w 1"/>
                  <a:gd name="T11" fmla="*/ 2147483646 h 3"/>
                  <a:gd name="T12" fmla="*/ 0 w 1"/>
                  <a:gd name="T13" fmla="*/ 2147483646 h 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 h="3">
                    <a:moveTo>
                      <a:pt x="0" y="3"/>
                    </a:moveTo>
                    <a:cubicBezTo>
                      <a:pt x="1" y="3"/>
                      <a:pt x="1" y="2"/>
                      <a:pt x="1" y="2"/>
                    </a:cubicBezTo>
                    <a:cubicBezTo>
                      <a:pt x="1" y="0"/>
                      <a:pt x="1" y="0"/>
                      <a:pt x="1" y="0"/>
                    </a:cubicBezTo>
                    <a:cubicBezTo>
                      <a:pt x="0" y="0"/>
                      <a:pt x="0" y="0"/>
                      <a:pt x="0" y="0"/>
                    </a:cubicBezTo>
                    <a:cubicBezTo>
                      <a:pt x="0" y="2"/>
                      <a:pt x="0" y="2"/>
                      <a:pt x="0" y="2"/>
                    </a:cubicBezTo>
                    <a:cubicBezTo>
                      <a:pt x="0" y="2"/>
                      <a:pt x="0" y="2"/>
                      <a:pt x="0" y="3"/>
                    </a:cubicBezTo>
                    <a:cubicBezTo>
                      <a:pt x="0" y="3"/>
                      <a:pt x="0" y="3"/>
                      <a:pt x="0" y="3"/>
                    </a:cubicBezTo>
                    <a:close/>
                  </a:path>
                </a:pathLst>
              </a:custGeom>
              <a:solidFill>
                <a:srgbClr val="5A5858"/>
              </a:solidFill>
              <a:ln w="9525">
                <a:solidFill>
                  <a:srgbClr val="000000"/>
                </a:solidFill>
                <a:round/>
                <a:headEnd/>
                <a:tailEnd/>
              </a:ln>
            </p:spPr>
            <p:txBody>
              <a:bodyPr/>
              <a:lstStyle/>
              <a:p>
                <a:endParaRPr lang="zh-CN" altLang="en-US"/>
              </a:p>
            </p:txBody>
          </p:sp>
          <p:sp>
            <p:nvSpPr>
              <p:cNvPr id="168" name="Freeform 487"/>
              <p:cNvSpPr>
                <a:spLocks/>
              </p:cNvSpPr>
              <p:nvPr/>
            </p:nvSpPr>
            <p:spPr bwMode="auto">
              <a:xfrm>
                <a:off x="1146176" y="4459289"/>
                <a:ext cx="7938" cy="7938"/>
              </a:xfrm>
              <a:custGeom>
                <a:avLst/>
                <a:gdLst>
                  <a:gd name="T0" fmla="*/ 2147483646 w 5"/>
                  <a:gd name="T1" fmla="*/ 2147483646 h 5"/>
                  <a:gd name="T2" fmla="*/ 2147483646 w 5"/>
                  <a:gd name="T3" fmla="*/ 2147483646 h 5"/>
                  <a:gd name="T4" fmla="*/ 2147483646 w 5"/>
                  <a:gd name="T5" fmla="*/ 2147483646 h 5"/>
                  <a:gd name="T6" fmla="*/ 2147483646 w 5"/>
                  <a:gd name="T7" fmla="*/ 0 h 5"/>
                  <a:gd name="T8" fmla="*/ 0 w 5"/>
                  <a:gd name="T9" fmla="*/ 0 h 5"/>
                  <a:gd name="T10" fmla="*/ 0 w 5"/>
                  <a:gd name="T11" fmla="*/ 2147483646 h 5"/>
                  <a:gd name="T12" fmla="*/ 2147483646 w 5"/>
                  <a:gd name="T13" fmla="*/ 2147483646 h 5"/>
                  <a:gd name="T14" fmla="*/ 2147483646 w 5"/>
                  <a:gd name="T15" fmla="*/ 2147483646 h 5"/>
                  <a:gd name="T16" fmla="*/ 2147483646 w 5"/>
                  <a:gd name="T17" fmla="*/ 2147483646 h 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 h="5">
                    <a:moveTo>
                      <a:pt x="5" y="4"/>
                    </a:moveTo>
                    <a:cubicBezTo>
                      <a:pt x="4" y="4"/>
                      <a:pt x="4" y="4"/>
                      <a:pt x="3" y="4"/>
                    </a:cubicBezTo>
                    <a:cubicBezTo>
                      <a:pt x="2" y="4"/>
                      <a:pt x="1" y="3"/>
                      <a:pt x="1" y="2"/>
                    </a:cubicBezTo>
                    <a:cubicBezTo>
                      <a:pt x="1" y="0"/>
                      <a:pt x="1" y="0"/>
                      <a:pt x="1" y="0"/>
                    </a:cubicBezTo>
                    <a:cubicBezTo>
                      <a:pt x="0" y="0"/>
                      <a:pt x="0" y="0"/>
                      <a:pt x="0" y="0"/>
                    </a:cubicBezTo>
                    <a:cubicBezTo>
                      <a:pt x="0" y="2"/>
                      <a:pt x="0" y="2"/>
                      <a:pt x="0" y="2"/>
                    </a:cubicBezTo>
                    <a:cubicBezTo>
                      <a:pt x="0" y="4"/>
                      <a:pt x="2" y="5"/>
                      <a:pt x="3" y="5"/>
                    </a:cubicBezTo>
                    <a:cubicBezTo>
                      <a:pt x="4" y="5"/>
                      <a:pt x="5" y="5"/>
                      <a:pt x="5" y="5"/>
                    </a:cubicBezTo>
                    <a:cubicBezTo>
                      <a:pt x="5" y="4"/>
                      <a:pt x="5" y="4"/>
                      <a:pt x="5" y="4"/>
                    </a:cubicBezTo>
                    <a:close/>
                  </a:path>
                </a:pathLst>
              </a:custGeom>
              <a:solidFill>
                <a:srgbClr val="5A5858"/>
              </a:solidFill>
              <a:ln w="9525">
                <a:solidFill>
                  <a:srgbClr val="000000"/>
                </a:solidFill>
                <a:round/>
                <a:headEnd/>
                <a:tailEnd/>
              </a:ln>
            </p:spPr>
            <p:txBody>
              <a:bodyPr/>
              <a:lstStyle/>
              <a:p>
                <a:endParaRPr lang="zh-CN" altLang="en-US"/>
              </a:p>
            </p:txBody>
          </p:sp>
          <p:sp>
            <p:nvSpPr>
              <p:cNvPr id="169" name="Freeform 488"/>
              <p:cNvSpPr>
                <a:spLocks/>
              </p:cNvSpPr>
              <p:nvPr/>
            </p:nvSpPr>
            <p:spPr bwMode="auto">
              <a:xfrm>
                <a:off x="1146176" y="4465639"/>
                <a:ext cx="1588" cy="6350"/>
              </a:xfrm>
              <a:custGeom>
                <a:avLst/>
                <a:gdLst>
                  <a:gd name="T0" fmla="*/ 0 w 1"/>
                  <a:gd name="T1" fmla="*/ 0 h 4"/>
                  <a:gd name="T2" fmla="*/ 0 w 1"/>
                  <a:gd name="T3" fmla="*/ 2147483646 h 4"/>
                  <a:gd name="T4" fmla="*/ 0 w 1"/>
                  <a:gd name="T5" fmla="*/ 2147483646 h 4"/>
                  <a:gd name="T6" fmla="*/ 2147483646 w 1"/>
                  <a:gd name="T7" fmla="*/ 2147483646 h 4"/>
                  <a:gd name="T8" fmla="*/ 2147483646 w 1"/>
                  <a:gd name="T9" fmla="*/ 2147483646 h 4"/>
                  <a:gd name="T10" fmla="*/ 2147483646 w 1"/>
                  <a:gd name="T11" fmla="*/ 2147483646 h 4"/>
                  <a:gd name="T12" fmla="*/ 0 w 1"/>
                  <a:gd name="T13" fmla="*/ 0 h 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 h="4">
                    <a:moveTo>
                      <a:pt x="0" y="0"/>
                    </a:moveTo>
                    <a:cubicBezTo>
                      <a:pt x="0" y="1"/>
                      <a:pt x="0" y="1"/>
                      <a:pt x="0" y="1"/>
                    </a:cubicBezTo>
                    <a:cubicBezTo>
                      <a:pt x="0" y="4"/>
                      <a:pt x="0" y="4"/>
                      <a:pt x="0" y="4"/>
                    </a:cubicBezTo>
                    <a:cubicBezTo>
                      <a:pt x="1" y="4"/>
                      <a:pt x="1" y="4"/>
                      <a:pt x="1" y="4"/>
                    </a:cubicBezTo>
                    <a:cubicBezTo>
                      <a:pt x="1" y="1"/>
                      <a:pt x="1" y="1"/>
                      <a:pt x="1" y="1"/>
                    </a:cubicBezTo>
                    <a:cubicBezTo>
                      <a:pt x="1" y="1"/>
                      <a:pt x="1" y="1"/>
                      <a:pt x="1" y="1"/>
                    </a:cubicBezTo>
                    <a:cubicBezTo>
                      <a:pt x="1" y="1"/>
                      <a:pt x="1" y="0"/>
                      <a:pt x="0" y="0"/>
                    </a:cubicBezTo>
                    <a:close/>
                  </a:path>
                </a:pathLst>
              </a:custGeom>
              <a:solidFill>
                <a:srgbClr val="5A5858"/>
              </a:solidFill>
              <a:ln w="9525">
                <a:solidFill>
                  <a:srgbClr val="000000"/>
                </a:solidFill>
                <a:round/>
                <a:headEnd/>
                <a:tailEnd/>
              </a:ln>
            </p:spPr>
            <p:txBody>
              <a:bodyPr/>
              <a:lstStyle/>
              <a:p>
                <a:endParaRPr lang="zh-CN" altLang="en-US"/>
              </a:p>
            </p:txBody>
          </p:sp>
          <p:sp>
            <p:nvSpPr>
              <p:cNvPr id="170" name="Freeform 489"/>
              <p:cNvSpPr>
                <a:spLocks/>
              </p:cNvSpPr>
              <p:nvPr/>
            </p:nvSpPr>
            <p:spPr bwMode="auto">
              <a:xfrm>
                <a:off x="1149351" y="4462464"/>
                <a:ext cx="7938" cy="9525"/>
              </a:xfrm>
              <a:custGeom>
                <a:avLst/>
                <a:gdLst>
                  <a:gd name="T0" fmla="*/ 0 w 5"/>
                  <a:gd name="T1" fmla="*/ 2147483646 h 6"/>
                  <a:gd name="T2" fmla="*/ 2147483646 w 5"/>
                  <a:gd name="T3" fmla="*/ 2147483646 h 6"/>
                  <a:gd name="T4" fmla="*/ 2147483646 w 5"/>
                  <a:gd name="T5" fmla="*/ 2147483646 h 6"/>
                  <a:gd name="T6" fmla="*/ 2147483646 w 5"/>
                  <a:gd name="T7" fmla="*/ 2147483646 h 6"/>
                  <a:gd name="T8" fmla="*/ 2147483646 w 5"/>
                  <a:gd name="T9" fmla="*/ 2147483646 h 6"/>
                  <a:gd name="T10" fmla="*/ 2147483646 w 5"/>
                  <a:gd name="T11" fmla="*/ 2147483646 h 6"/>
                  <a:gd name="T12" fmla="*/ 2147483646 w 5"/>
                  <a:gd name="T13" fmla="*/ 0 h 6"/>
                  <a:gd name="T14" fmla="*/ 0 w 5"/>
                  <a:gd name="T15" fmla="*/ 2147483646 h 6"/>
                  <a:gd name="T16" fmla="*/ 0 w 5"/>
                  <a:gd name="T17" fmla="*/ 2147483646 h 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 h="6">
                    <a:moveTo>
                      <a:pt x="0" y="1"/>
                    </a:moveTo>
                    <a:cubicBezTo>
                      <a:pt x="0" y="1"/>
                      <a:pt x="1" y="1"/>
                      <a:pt x="1" y="1"/>
                    </a:cubicBezTo>
                    <a:cubicBezTo>
                      <a:pt x="3" y="1"/>
                      <a:pt x="4" y="2"/>
                      <a:pt x="4" y="3"/>
                    </a:cubicBezTo>
                    <a:cubicBezTo>
                      <a:pt x="4" y="6"/>
                      <a:pt x="4" y="6"/>
                      <a:pt x="4" y="6"/>
                    </a:cubicBezTo>
                    <a:cubicBezTo>
                      <a:pt x="5" y="6"/>
                      <a:pt x="5" y="6"/>
                      <a:pt x="5" y="6"/>
                    </a:cubicBezTo>
                    <a:cubicBezTo>
                      <a:pt x="5" y="3"/>
                      <a:pt x="5" y="3"/>
                      <a:pt x="5" y="3"/>
                    </a:cubicBezTo>
                    <a:cubicBezTo>
                      <a:pt x="5" y="2"/>
                      <a:pt x="3" y="0"/>
                      <a:pt x="1" y="0"/>
                    </a:cubicBezTo>
                    <a:cubicBezTo>
                      <a:pt x="1" y="0"/>
                      <a:pt x="0" y="0"/>
                      <a:pt x="0" y="1"/>
                    </a:cubicBezTo>
                    <a:cubicBezTo>
                      <a:pt x="0" y="1"/>
                      <a:pt x="0" y="1"/>
                      <a:pt x="0" y="1"/>
                    </a:cubicBezTo>
                    <a:close/>
                  </a:path>
                </a:pathLst>
              </a:custGeom>
              <a:solidFill>
                <a:srgbClr val="5A5858"/>
              </a:solidFill>
              <a:ln w="9525">
                <a:solidFill>
                  <a:srgbClr val="000000"/>
                </a:solidFill>
                <a:round/>
                <a:headEnd/>
                <a:tailEnd/>
              </a:ln>
            </p:spPr>
            <p:txBody>
              <a:bodyPr/>
              <a:lstStyle/>
              <a:p>
                <a:endParaRPr lang="zh-CN" altLang="en-US"/>
              </a:p>
            </p:txBody>
          </p:sp>
          <p:sp>
            <p:nvSpPr>
              <p:cNvPr id="171" name="Freeform 490"/>
              <p:cNvSpPr>
                <a:spLocks/>
              </p:cNvSpPr>
              <p:nvPr/>
            </p:nvSpPr>
            <p:spPr bwMode="auto">
              <a:xfrm>
                <a:off x="1389063" y="4448176"/>
                <a:ext cx="11113" cy="11113"/>
              </a:xfrm>
              <a:custGeom>
                <a:avLst/>
                <a:gdLst>
                  <a:gd name="T0" fmla="*/ 2147483646 w 7"/>
                  <a:gd name="T1" fmla="*/ 2147483646 h 7"/>
                  <a:gd name="T2" fmla="*/ 2147483646 w 7"/>
                  <a:gd name="T3" fmla="*/ 2147483646 h 7"/>
                  <a:gd name="T4" fmla="*/ 2147483646 w 7"/>
                  <a:gd name="T5" fmla="*/ 0 h 7"/>
                  <a:gd name="T6" fmla="*/ 0 w 7"/>
                  <a:gd name="T7" fmla="*/ 0 h 7"/>
                  <a:gd name="T8" fmla="*/ 0 w 7"/>
                  <a:gd name="T9" fmla="*/ 2147483646 h 7"/>
                  <a:gd name="T10" fmla="*/ 2147483646 w 7"/>
                  <a:gd name="T11" fmla="*/ 2147483646 h 7"/>
                  <a:gd name="T12" fmla="*/ 2147483646 w 7"/>
                  <a:gd name="T13" fmla="*/ 2147483646 h 7"/>
                  <a:gd name="T14" fmla="*/ 2147483646 w 7"/>
                  <a:gd name="T15" fmla="*/ 2147483646 h 7"/>
                  <a:gd name="T16" fmla="*/ 2147483646 w 7"/>
                  <a:gd name="T17" fmla="*/ 2147483646 h 7"/>
                  <a:gd name="T18" fmla="*/ 2147483646 w 7"/>
                  <a:gd name="T19" fmla="*/ 2147483646 h 7"/>
                  <a:gd name="T20" fmla="*/ 2147483646 w 7"/>
                  <a:gd name="T21" fmla="*/ 0 h 7"/>
                  <a:gd name="T22" fmla="*/ 2147483646 w 7"/>
                  <a:gd name="T23" fmla="*/ 0 h 7"/>
                  <a:gd name="T24" fmla="*/ 2147483646 w 7"/>
                  <a:gd name="T25" fmla="*/ 2147483646 h 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 h="7">
                    <a:moveTo>
                      <a:pt x="5" y="3"/>
                    </a:moveTo>
                    <a:lnTo>
                      <a:pt x="2" y="3"/>
                    </a:lnTo>
                    <a:lnTo>
                      <a:pt x="2" y="0"/>
                    </a:lnTo>
                    <a:lnTo>
                      <a:pt x="0" y="0"/>
                    </a:lnTo>
                    <a:lnTo>
                      <a:pt x="0" y="7"/>
                    </a:lnTo>
                    <a:lnTo>
                      <a:pt x="2" y="7"/>
                    </a:lnTo>
                    <a:lnTo>
                      <a:pt x="2" y="5"/>
                    </a:lnTo>
                    <a:lnTo>
                      <a:pt x="5" y="5"/>
                    </a:lnTo>
                    <a:lnTo>
                      <a:pt x="5" y="7"/>
                    </a:lnTo>
                    <a:lnTo>
                      <a:pt x="7" y="7"/>
                    </a:lnTo>
                    <a:lnTo>
                      <a:pt x="7" y="0"/>
                    </a:lnTo>
                    <a:lnTo>
                      <a:pt x="5" y="0"/>
                    </a:lnTo>
                    <a:lnTo>
                      <a:pt x="5" y="3"/>
                    </a:lnTo>
                    <a:close/>
                  </a:path>
                </a:pathLst>
              </a:custGeom>
              <a:solidFill>
                <a:srgbClr val="5A5858"/>
              </a:solidFill>
              <a:ln w="9525">
                <a:solidFill>
                  <a:srgbClr val="000000"/>
                </a:solidFill>
                <a:round/>
                <a:headEnd/>
                <a:tailEnd/>
              </a:ln>
            </p:spPr>
            <p:txBody>
              <a:bodyPr/>
              <a:lstStyle/>
              <a:p>
                <a:endParaRPr lang="zh-CN" altLang="en-US"/>
              </a:p>
            </p:txBody>
          </p:sp>
          <p:sp>
            <p:nvSpPr>
              <p:cNvPr id="172" name="Freeform 491"/>
              <p:cNvSpPr>
                <a:spLocks/>
              </p:cNvSpPr>
              <p:nvPr/>
            </p:nvSpPr>
            <p:spPr bwMode="auto">
              <a:xfrm>
                <a:off x="1400176" y="4448176"/>
                <a:ext cx="9525" cy="11113"/>
              </a:xfrm>
              <a:custGeom>
                <a:avLst/>
                <a:gdLst>
                  <a:gd name="T0" fmla="*/ 2147483646 w 6"/>
                  <a:gd name="T1" fmla="*/ 2147483646 h 7"/>
                  <a:gd name="T2" fmla="*/ 2147483646 w 6"/>
                  <a:gd name="T3" fmla="*/ 2147483646 h 7"/>
                  <a:gd name="T4" fmla="*/ 2147483646 w 6"/>
                  <a:gd name="T5" fmla="*/ 2147483646 h 7"/>
                  <a:gd name="T6" fmla="*/ 2147483646 w 6"/>
                  <a:gd name="T7" fmla="*/ 0 h 7"/>
                  <a:gd name="T8" fmla="*/ 0 w 6"/>
                  <a:gd name="T9" fmla="*/ 0 h 7"/>
                  <a:gd name="T10" fmla="*/ 0 w 6"/>
                  <a:gd name="T11" fmla="*/ 2147483646 h 7"/>
                  <a:gd name="T12" fmla="*/ 2147483646 w 6"/>
                  <a:gd name="T13" fmla="*/ 2147483646 h 7"/>
                  <a:gd name="T14" fmla="*/ 2147483646 w 6"/>
                  <a:gd name="T15" fmla="*/ 2147483646 h 7"/>
                  <a:gd name="T16" fmla="*/ 2147483646 w 6"/>
                  <a:gd name="T17" fmla="*/ 0 h 7"/>
                  <a:gd name="T18" fmla="*/ 2147483646 w 6"/>
                  <a:gd name="T19" fmla="*/ 0 h 7"/>
                  <a:gd name="T20" fmla="*/ 2147483646 w 6"/>
                  <a:gd name="T21" fmla="*/ 2147483646 h 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 h="7">
                    <a:moveTo>
                      <a:pt x="5" y="4"/>
                    </a:moveTo>
                    <a:cubicBezTo>
                      <a:pt x="5" y="5"/>
                      <a:pt x="4" y="5"/>
                      <a:pt x="3" y="5"/>
                    </a:cubicBezTo>
                    <a:cubicBezTo>
                      <a:pt x="2" y="5"/>
                      <a:pt x="2" y="5"/>
                      <a:pt x="2" y="4"/>
                    </a:cubicBezTo>
                    <a:cubicBezTo>
                      <a:pt x="2" y="0"/>
                      <a:pt x="2" y="0"/>
                      <a:pt x="2" y="0"/>
                    </a:cubicBezTo>
                    <a:cubicBezTo>
                      <a:pt x="0" y="0"/>
                      <a:pt x="0" y="0"/>
                      <a:pt x="0" y="0"/>
                    </a:cubicBezTo>
                    <a:cubicBezTo>
                      <a:pt x="0" y="4"/>
                      <a:pt x="0" y="4"/>
                      <a:pt x="0" y="4"/>
                    </a:cubicBezTo>
                    <a:cubicBezTo>
                      <a:pt x="0" y="6"/>
                      <a:pt x="1" y="7"/>
                      <a:pt x="3" y="7"/>
                    </a:cubicBezTo>
                    <a:cubicBezTo>
                      <a:pt x="5" y="7"/>
                      <a:pt x="6" y="6"/>
                      <a:pt x="6" y="4"/>
                    </a:cubicBezTo>
                    <a:cubicBezTo>
                      <a:pt x="6" y="0"/>
                      <a:pt x="6" y="0"/>
                      <a:pt x="6" y="0"/>
                    </a:cubicBezTo>
                    <a:cubicBezTo>
                      <a:pt x="5" y="0"/>
                      <a:pt x="5" y="0"/>
                      <a:pt x="5" y="0"/>
                    </a:cubicBezTo>
                    <a:lnTo>
                      <a:pt x="5" y="4"/>
                    </a:lnTo>
                    <a:close/>
                  </a:path>
                </a:pathLst>
              </a:custGeom>
              <a:solidFill>
                <a:srgbClr val="5A5858"/>
              </a:solidFill>
              <a:ln w="9525">
                <a:solidFill>
                  <a:srgbClr val="000000"/>
                </a:solidFill>
                <a:round/>
                <a:headEnd/>
                <a:tailEnd/>
              </a:ln>
            </p:spPr>
            <p:txBody>
              <a:bodyPr/>
              <a:lstStyle/>
              <a:p>
                <a:endParaRPr lang="zh-CN" altLang="en-US"/>
              </a:p>
            </p:txBody>
          </p:sp>
          <p:sp>
            <p:nvSpPr>
              <p:cNvPr id="173" name="Freeform 492"/>
              <p:cNvSpPr>
                <a:spLocks/>
              </p:cNvSpPr>
              <p:nvPr/>
            </p:nvSpPr>
            <p:spPr bwMode="auto">
              <a:xfrm>
                <a:off x="1411288" y="4448176"/>
                <a:ext cx="9525" cy="11113"/>
              </a:xfrm>
              <a:custGeom>
                <a:avLst/>
                <a:gdLst>
                  <a:gd name="T0" fmla="*/ 0 w 6"/>
                  <a:gd name="T1" fmla="*/ 2147483646 h 7"/>
                  <a:gd name="T2" fmla="*/ 2147483646 w 6"/>
                  <a:gd name="T3" fmla="*/ 2147483646 h 7"/>
                  <a:gd name="T4" fmla="*/ 2147483646 w 6"/>
                  <a:gd name="T5" fmla="*/ 2147483646 h 7"/>
                  <a:gd name="T6" fmla="*/ 2147483646 w 6"/>
                  <a:gd name="T7" fmla="*/ 2147483646 h 7"/>
                  <a:gd name="T8" fmla="*/ 2147483646 w 6"/>
                  <a:gd name="T9" fmla="*/ 2147483646 h 7"/>
                  <a:gd name="T10" fmla="*/ 2147483646 w 6"/>
                  <a:gd name="T11" fmla="*/ 2147483646 h 7"/>
                  <a:gd name="T12" fmla="*/ 2147483646 w 6"/>
                  <a:gd name="T13" fmla="*/ 0 h 7"/>
                  <a:gd name="T14" fmla="*/ 0 w 6"/>
                  <a:gd name="T15" fmla="*/ 0 h 7"/>
                  <a:gd name="T16" fmla="*/ 0 w 6"/>
                  <a:gd name="T17" fmla="*/ 2147483646 h 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 h="7">
                    <a:moveTo>
                      <a:pt x="0" y="2"/>
                    </a:moveTo>
                    <a:lnTo>
                      <a:pt x="2" y="2"/>
                    </a:lnTo>
                    <a:lnTo>
                      <a:pt x="2" y="7"/>
                    </a:lnTo>
                    <a:lnTo>
                      <a:pt x="4" y="7"/>
                    </a:lnTo>
                    <a:lnTo>
                      <a:pt x="4" y="2"/>
                    </a:lnTo>
                    <a:lnTo>
                      <a:pt x="6" y="2"/>
                    </a:lnTo>
                    <a:lnTo>
                      <a:pt x="6" y="0"/>
                    </a:lnTo>
                    <a:lnTo>
                      <a:pt x="0" y="0"/>
                    </a:lnTo>
                    <a:lnTo>
                      <a:pt x="0" y="2"/>
                    </a:lnTo>
                    <a:close/>
                  </a:path>
                </a:pathLst>
              </a:custGeom>
              <a:solidFill>
                <a:srgbClr val="5A5858"/>
              </a:solidFill>
              <a:ln w="9525">
                <a:solidFill>
                  <a:srgbClr val="000000"/>
                </a:solidFill>
                <a:round/>
                <a:headEnd/>
                <a:tailEnd/>
              </a:ln>
            </p:spPr>
            <p:txBody>
              <a:bodyPr/>
              <a:lstStyle/>
              <a:p>
                <a:endParaRPr lang="zh-CN" altLang="en-US"/>
              </a:p>
            </p:txBody>
          </p:sp>
          <p:sp>
            <p:nvSpPr>
              <p:cNvPr id="174" name="Freeform 493"/>
              <p:cNvSpPr>
                <a:spLocks/>
              </p:cNvSpPr>
              <p:nvPr/>
            </p:nvSpPr>
            <p:spPr bwMode="auto">
              <a:xfrm>
                <a:off x="1420813" y="4448176"/>
                <a:ext cx="6350" cy="11113"/>
              </a:xfrm>
              <a:custGeom>
                <a:avLst/>
                <a:gdLst>
                  <a:gd name="T0" fmla="*/ 2147483646 w 4"/>
                  <a:gd name="T1" fmla="*/ 0 h 7"/>
                  <a:gd name="T2" fmla="*/ 0 w 4"/>
                  <a:gd name="T3" fmla="*/ 0 h 7"/>
                  <a:gd name="T4" fmla="*/ 0 w 4"/>
                  <a:gd name="T5" fmla="*/ 2147483646 h 7"/>
                  <a:gd name="T6" fmla="*/ 2147483646 w 4"/>
                  <a:gd name="T7" fmla="*/ 2147483646 h 7"/>
                  <a:gd name="T8" fmla="*/ 2147483646 w 4"/>
                  <a:gd name="T9" fmla="*/ 2147483646 h 7"/>
                  <a:gd name="T10" fmla="*/ 2147483646 w 4"/>
                  <a:gd name="T11" fmla="*/ 2147483646 h 7"/>
                  <a:gd name="T12" fmla="*/ 2147483646 w 4"/>
                  <a:gd name="T13" fmla="*/ 0 h 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 h="7">
                    <a:moveTo>
                      <a:pt x="2" y="0"/>
                    </a:moveTo>
                    <a:lnTo>
                      <a:pt x="0" y="0"/>
                    </a:lnTo>
                    <a:lnTo>
                      <a:pt x="0" y="7"/>
                    </a:lnTo>
                    <a:lnTo>
                      <a:pt x="3" y="7"/>
                    </a:lnTo>
                    <a:lnTo>
                      <a:pt x="4" y="5"/>
                    </a:lnTo>
                    <a:lnTo>
                      <a:pt x="2" y="5"/>
                    </a:lnTo>
                    <a:lnTo>
                      <a:pt x="2" y="0"/>
                    </a:lnTo>
                    <a:close/>
                  </a:path>
                </a:pathLst>
              </a:custGeom>
              <a:solidFill>
                <a:srgbClr val="5A5858"/>
              </a:solidFill>
              <a:ln w="9525">
                <a:solidFill>
                  <a:srgbClr val="000000"/>
                </a:solidFill>
                <a:round/>
                <a:headEnd/>
                <a:tailEnd/>
              </a:ln>
            </p:spPr>
            <p:txBody>
              <a:bodyPr/>
              <a:lstStyle/>
              <a:p>
                <a:endParaRPr lang="zh-CN" altLang="en-US"/>
              </a:p>
            </p:txBody>
          </p:sp>
          <p:sp>
            <p:nvSpPr>
              <p:cNvPr id="175" name="Freeform 494"/>
              <p:cNvSpPr>
                <a:spLocks noEditPoints="1"/>
              </p:cNvSpPr>
              <p:nvPr/>
            </p:nvSpPr>
            <p:spPr bwMode="auto">
              <a:xfrm>
                <a:off x="1427163" y="4448176"/>
                <a:ext cx="11113" cy="11113"/>
              </a:xfrm>
              <a:custGeom>
                <a:avLst/>
                <a:gdLst>
                  <a:gd name="T0" fmla="*/ 2147483646 w 7"/>
                  <a:gd name="T1" fmla="*/ 0 h 7"/>
                  <a:gd name="T2" fmla="*/ 0 w 7"/>
                  <a:gd name="T3" fmla="*/ 2147483646 h 7"/>
                  <a:gd name="T4" fmla="*/ 2147483646 w 7"/>
                  <a:gd name="T5" fmla="*/ 2147483646 h 7"/>
                  <a:gd name="T6" fmla="*/ 2147483646 w 7"/>
                  <a:gd name="T7" fmla="*/ 2147483646 h 7"/>
                  <a:gd name="T8" fmla="*/ 2147483646 w 7"/>
                  <a:gd name="T9" fmla="*/ 0 h 7"/>
                  <a:gd name="T10" fmla="*/ 2147483646 w 7"/>
                  <a:gd name="T11" fmla="*/ 2147483646 h 7"/>
                  <a:gd name="T12" fmla="*/ 2147483646 w 7"/>
                  <a:gd name="T13" fmla="*/ 2147483646 h 7"/>
                  <a:gd name="T14" fmla="*/ 2147483646 w 7"/>
                  <a:gd name="T15" fmla="*/ 2147483646 h 7"/>
                  <a:gd name="T16" fmla="*/ 2147483646 w 7"/>
                  <a:gd name="T17" fmla="*/ 2147483646 h 7"/>
                  <a:gd name="T18" fmla="*/ 2147483646 w 7"/>
                  <a:gd name="T19" fmla="*/ 2147483646 h 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 h="7">
                    <a:moveTo>
                      <a:pt x="4" y="0"/>
                    </a:moveTo>
                    <a:cubicBezTo>
                      <a:pt x="2" y="0"/>
                      <a:pt x="0" y="2"/>
                      <a:pt x="0" y="4"/>
                    </a:cubicBezTo>
                    <a:cubicBezTo>
                      <a:pt x="0" y="6"/>
                      <a:pt x="2" y="7"/>
                      <a:pt x="4" y="7"/>
                    </a:cubicBezTo>
                    <a:cubicBezTo>
                      <a:pt x="6" y="7"/>
                      <a:pt x="7" y="6"/>
                      <a:pt x="7" y="4"/>
                    </a:cubicBezTo>
                    <a:cubicBezTo>
                      <a:pt x="7" y="2"/>
                      <a:pt x="6" y="0"/>
                      <a:pt x="4" y="0"/>
                    </a:cubicBezTo>
                    <a:close/>
                    <a:moveTo>
                      <a:pt x="4" y="5"/>
                    </a:moveTo>
                    <a:cubicBezTo>
                      <a:pt x="3" y="5"/>
                      <a:pt x="2" y="5"/>
                      <a:pt x="2" y="4"/>
                    </a:cubicBezTo>
                    <a:cubicBezTo>
                      <a:pt x="2" y="3"/>
                      <a:pt x="3" y="2"/>
                      <a:pt x="4" y="2"/>
                    </a:cubicBezTo>
                    <a:cubicBezTo>
                      <a:pt x="5" y="2"/>
                      <a:pt x="5" y="3"/>
                      <a:pt x="5" y="4"/>
                    </a:cubicBezTo>
                    <a:cubicBezTo>
                      <a:pt x="5" y="5"/>
                      <a:pt x="5" y="5"/>
                      <a:pt x="4" y="5"/>
                    </a:cubicBezTo>
                    <a:close/>
                  </a:path>
                </a:pathLst>
              </a:custGeom>
              <a:solidFill>
                <a:srgbClr val="5A5858"/>
              </a:solidFill>
              <a:ln w="9525">
                <a:solidFill>
                  <a:srgbClr val="000000"/>
                </a:solidFill>
                <a:round/>
                <a:headEnd/>
                <a:tailEnd/>
              </a:ln>
            </p:spPr>
            <p:txBody>
              <a:bodyPr/>
              <a:lstStyle/>
              <a:p>
                <a:endParaRPr lang="zh-CN" altLang="en-US"/>
              </a:p>
            </p:txBody>
          </p:sp>
          <p:sp>
            <p:nvSpPr>
              <p:cNvPr id="176" name="Freeform 495"/>
              <p:cNvSpPr>
                <a:spLocks/>
              </p:cNvSpPr>
              <p:nvPr/>
            </p:nvSpPr>
            <p:spPr bwMode="auto">
              <a:xfrm>
                <a:off x="1438276" y="4448176"/>
                <a:ext cx="11113" cy="11113"/>
              </a:xfrm>
              <a:custGeom>
                <a:avLst/>
                <a:gdLst>
                  <a:gd name="T0" fmla="*/ 2147483646 w 7"/>
                  <a:gd name="T1" fmla="*/ 0 h 7"/>
                  <a:gd name="T2" fmla="*/ 2147483646 w 7"/>
                  <a:gd name="T3" fmla="*/ 2147483646 h 7"/>
                  <a:gd name="T4" fmla="*/ 0 w 7"/>
                  <a:gd name="T5" fmla="*/ 0 h 7"/>
                  <a:gd name="T6" fmla="*/ 0 w 7"/>
                  <a:gd name="T7" fmla="*/ 2147483646 h 7"/>
                  <a:gd name="T8" fmla="*/ 2147483646 w 7"/>
                  <a:gd name="T9" fmla="*/ 2147483646 h 7"/>
                  <a:gd name="T10" fmla="*/ 2147483646 w 7"/>
                  <a:gd name="T11" fmla="*/ 2147483646 h 7"/>
                  <a:gd name="T12" fmla="*/ 2147483646 w 7"/>
                  <a:gd name="T13" fmla="*/ 2147483646 h 7"/>
                  <a:gd name="T14" fmla="*/ 2147483646 w 7"/>
                  <a:gd name="T15" fmla="*/ 0 h 7"/>
                  <a:gd name="T16" fmla="*/ 2147483646 w 7"/>
                  <a:gd name="T17" fmla="*/ 0 h 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 h="7">
                    <a:moveTo>
                      <a:pt x="5" y="0"/>
                    </a:moveTo>
                    <a:lnTo>
                      <a:pt x="5" y="4"/>
                    </a:lnTo>
                    <a:lnTo>
                      <a:pt x="0" y="0"/>
                    </a:lnTo>
                    <a:lnTo>
                      <a:pt x="0" y="7"/>
                    </a:lnTo>
                    <a:lnTo>
                      <a:pt x="2" y="7"/>
                    </a:lnTo>
                    <a:lnTo>
                      <a:pt x="2" y="4"/>
                    </a:lnTo>
                    <a:lnTo>
                      <a:pt x="7" y="7"/>
                    </a:lnTo>
                    <a:lnTo>
                      <a:pt x="7" y="0"/>
                    </a:lnTo>
                    <a:lnTo>
                      <a:pt x="5" y="0"/>
                    </a:lnTo>
                    <a:close/>
                  </a:path>
                </a:pathLst>
              </a:custGeom>
              <a:solidFill>
                <a:srgbClr val="5A5858"/>
              </a:solidFill>
              <a:ln w="9525">
                <a:solidFill>
                  <a:srgbClr val="000000"/>
                </a:solidFill>
                <a:round/>
                <a:headEnd/>
                <a:tailEnd/>
              </a:ln>
            </p:spPr>
            <p:txBody>
              <a:bodyPr/>
              <a:lstStyle/>
              <a:p>
                <a:endParaRPr lang="zh-CN" altLang="en-US"/>
              </a:p>
            </p:txBody>
          </p:sp>
          <p:sp>
            <p:nvSpPr>
              <p:cNvPr id="177" name="Rectangle 496"/>
              <p:cNvSpPr>
                <a:spLocks noChangeArrowheads="1"/>
              </p:cNvSpPr>
              <p:nvPr/>
            </p:nvSpPr>
            <p:spPr bwMode="auto">
              <a:xfrm>
                <a:off x="1379538" y="4449764"/>
                <a:ext cx="1588" cy="9525"/>
              </a:xfrm>
              <a:prstGeom prst="rect">
                <a:avLst/>
              </a:prstGeom>
              <a:solidFill>
                <a:srgbClr val="5A5858"/>
              </a:solidFill>
              <a:ln w="9525">
                <a:solidFill>
                  <a:srgbClr val="000000"/>
                </a:solidFill>
                <a:miter lim="800000"/>
                <a:headEnd/>
                <a:tailEnd/>
              </a:ln>
            </p:spPr>
            <p:txBody>
              <a:bodyPr/>
              <a:lstStyle/>
              <a:p>
                <a:endParaRPr lang="zh-CN" altLang="en-US">
                  <a:solidFill>
                    <a:srgbClr val="000000"/>
                  </a:solidFill>
                </a:endParaRPr>
              </a:p>
            </p:txBody>
          </p:sp>
          <p:sp>
            <p:nvSpPr>
              <p:cNvPr id="178" name="Freeform 497"/>
              <p:cNvSpPr>
                <a:spLocks/>
              </p:cNvSpPr>
              <p:nvPr/>
            </p:nvSpPr>
            <p:spPr bwMode="auto">
              <a:xfrm>
                <a:off x="1368426" y="4446589"/>
                <a:ext cx="1588" cy="6350"/>
              </a:xfrm>
              <a:custGeom>
                <a:avLst/>
                <a:gdLst>
                  <a:gd name="T0" fmla="*/ 0 w 1"/>
                  <a:gd name="T1" fmla="*/ 2147483646 h 4"/>
                  <a:gd name="T2" fmla="*/ 2147483646 w 1"/>
                  <a:gd name="T3" fmla="*/ 2147483646 h 4"/>
                  <a:gd name="T4" fmla="*/ 2147483646 w 1"/>
                  <a:gd name="T5" fmla="*/ 0 h 4"/>
                  <a:gd name="T6" fmla="*/ 0 w 1"/>
                  <a:gd name="T7" fmla="*/ 0 h 4"/>
                  <a:gd name="T8" fmla="*/ 0 w 1"/>
                  <a:gd name="T9" fmla="*/ 2147483646 h 4"/>
                  <a:gd name="T10" fmla="*/ 0 w 1"/>
                  <a:gd name="T11" fmla="*/ 2147483646 h 4"/>
                  <a:gd name="T12" fmla="*/ 0 w 1"/>
                  <a:gd name="T13" fmla="*/ 2147483646 h 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 h="4">
                    <a:moveTo>
                      <a:pt x="0" y="4"/>
                    </a:moveTo>
                    <a:cubicBezTo>
                      <a:pt x="0" y="4"/>
                      <a:pt x="1" y="3"/>
                      <a:pt x="1" y="3"/>
                    </a:cubicBezTo>
                    <a:cubicBezTo>
                      <a:pt x="1" y="0"/>
                      <a:pt x="1" y="0"/>
                      <a:pt x="1" y="0"/>
                    </a:cubicBezTo>
                    <a:cubicBezTo>
                      <a:pt x="0" y="0"/>
                      <a:pt x="0" y="0"/>
                      <a:pt x="0" y="0"/>
                    </a:cubicBezTo>
                    <a:cubicBezTo>
                      <a:pt x="0" y="3"/>
                      <a:pt x="0" y="3"/>
                      <a:pt x="0" y="3"/>
                    </a:cubicBezTo>
                    <a:cubicBezTo>
                      <a:pt x="0" y="3"/>
                      <a:pt x="0" y="3"/>
                      <a:pt x="0" y="3"/>
                    </a:cubicBezTo>
                    <a:cubicBezTo>
                      <a:pt x="0" y="4"/>
                      <a:pt x="0" y="4"/>
                      <a:pt x="0" y="4"/>
                    </a:cubicBezTo>
                    <a:close/>
                  </a:path>
                </a:pathLst>
              </a:custGeom>
              <a:solidFill>
                <a:srgbClr val="5A5858"/>
              </a:solidFill>
              <a:ln w="9525">
                <a:solidFill>
                  <a:srgbClr val="000000"/>
                </a:solidFill>
                <a:round/>
                <a:headEnd/>
                <a:tailEnd/>
              </a:ln>
            </p:spPr>
            <p:txBody>
              <a:bodyPr/>
              <a:lstStyle/>
              <a:p>
                <a:endParaRPr lang="zh-CN" altLang="en-US"/>
              </a:p>
            </p:txBody>
          </p:sp>
          <p:sp>
            <p:nvSpPr>
              <p:cNvPr id="179" name="Freeform 498"/>
              <p:cNvSpPr>
                <a:spLocks/>
              </p:cNvSpPr>
              <p:nvPr/>
            </p:nvSpPr>
            <p:spPr bwMode="auto">
              <a:xfrm>
                <a:off x="1358901" y="4446589"/>
                <a:ext cx="7938" cy="9525"/>
              </a:xfrm>
              <a:custGeom>
                <a:avLst/>
                <a:gdLst>
                  <a:gd name="T0" fmla="*/ 2147483646 w 5"/>
                  <a:gd name="T1" fmla="*/ 2147483646 h 6"/>
                  <a:gd name="T2" fmla="*/ 2147483646 w 5"/>
                  <a:gd name="T3" fmla="*/ 2147483646 h 6"/>
                  <a:gd name="T4" fmla="*/ 2147483646 w 5"/>
                  <a:gd name="T5" fmla="*/ 2147483646 h 6"/>
                  <a:gd name="T6" fmla="*/ 2147483646 w 5"/>
                  <a:gd name="T7" fmla="*/ 0 h 6"/>
                  <a:gd name="T8" fmla="*/ 0 w 5"/>
                  <a:gd name="T9" fmla="*/ 0 h 6"/>
                  <a:gd name="T10" fmla="*/ 0 w 5"/>
                  <a:gd name="T11" fmla="*/ 2147483646 h 6"/>
                  <a:gd name="T12" fmla="*/ 2147483646 w 5"/>
                  <a:gd name="T13" fmla="*/ 2147483646 h 6"/>
                  <a:gd name="T14" fmla="*/ 2147483646 w 5"/>
                  <a:gd name="T15" fmla="*/ 2147483646 h 6"/>
                  <a:gd name="T16" fmla="*/ 2147483646 w 5"/>
                  <a:gd name="T17" fmla="*/ 2147483646 h 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 h="6">
                    <a:moveTo>
                      <a:pt x="5" y="5"/>
                    </a:moveTo>
                    <a:cubicBezTo>
                      <a:pt x="4" y="5"/>
                      <a:pt x="4" y="5"/>
                      <a:pt x="3" y="5"/>
                    </a:cubicBezTo>
                    <a:cubicBezTo>
                      <a:pt x="2" y="5"/>
                      <a:pt x="1" y="4"/>
                      <a:pt x="1" y="3"/>
                    </a:cubicBezTo>
                    <a:cubicBezTo>
                      <a:pt x="1" y="0"/>
                      <a:pt x="1" y="0"/>
                      <a:pt x="1" y="0"/>
                    </a:cubicBezTo>
                    <a:cubicBezTo>
                      <a:pt x="0" y="0"/>
                      <a:pt x="0" y="0"/>
                      <a:pt x="0" y="0"/>
                    </a:cubicBezTo>
                    <a:cubicBezTo>
                      <a:pt x="0" y="3"/>
                      <a:pt x="0" y="3"/>
                      <a:pt x="0" y="3"/>
                    </a:cubicBezTo>
                    <a:cubicBezTo>
                      <a:pt x="0" y="5"/>
                      <a:pt x="2" y="6"/>
                      <a:pt x="3" y="6"/>
                    </a:cubicBezTo>
                    <a:cubicBezTo>
                      <a:pt x="4" y="6"/>
                      <a:pt x="5" y="6"/>
                      <a:pt x="5" y="6"/>
                    </a:cubicBezTo>
                    <a:cubicBezTo>
                      <a:pt x="5" y="5"/>
                      <a:pt x="5" y="5"/>
                      <a:pt x="5" y="5"/>
                    </a:cubicBezTo>
                    <a:close/>
                  </a:path>
                </a:pathLst>
              </a:custGeom>
              <a:solidFill>
                <a:srgbClr val="5A5858"/>
              </a:solidFill>
              <a:ln w="9525">
                <a:solidFill>
                  <a:srgbClr val="000000"/>
                </a:solidFill>
                <a:round/>
                <a:headEnd/>
                <a:tailEnd/>
              </a:ln>
            </p:spPr>
            <p:txBody>
              <a:bodyPr/>
              <a:lstStyle/>
              <a:p>
                <a:endParaRPr lang="zh-CN" altLang="en-US"/>
              </a:p>
            </p:txBody>
          </p:sp>
          <p:sp>
            <p:nvSpPr>
              <p:cNvPr id="180" name="Freeform 499"/>
              <p:cNvSpPr>
                <a:spLocks/>
              </p:cNvSpPr>
              <p:nvPr/>
            </p:nvSpPr>
            <p:spPr bwMode="auto">
              <a:xfrm>
                <a:off x="1358901" y="4454526"/>
                <a:ext cx="1588" cy="6350"/>
              </a:xfrm>
              <a:custGeom>
                <a:avLst/>
                <a:gdLst>
                  <a:gd name="T0" fmla="*/ 0 w 1"/>
                  <a:gd name="T1" fmla="*/ 0 h 4"/>
                  <a:gd name="T2" fmla="*/ 0 w 1"/>
                  <a:gd name="T3" fmla="*/ 2147483646 h 4"/>
                  <a:gd name="T4" fmla="*/ 0 w 1"/>
                  <a:gd name="T5" fmla="*/ 2147483646 h 4"/>
                  <a:gd name="T6" fmla="*/ 2147483646 w 1"/>
                  <a:gd name="T7" fmla="*/ 2147483646 h 4"/>
                  <a:gd name="T8" fmla="*/ 2147483646 w 1"/>
                  <a:gd name="T9" fmla="*/ 2147483646 h 4"/>
                  <a:gd name="T10" fmla="*/ 2147483646 w 1"/>
                  <a:gd name="T11" fmla="*/ 2147483646 h 4"/>
                  <a:gd name="T12" fmla="*/ 0 w 1"/>
                  <a:gd name="T13" fmla="*/ 0 h 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 h="4">
                    <a:moveTo>
                      <a:pt x="0" y="0"/>
                    </a:moveTo>
                    <a:cubicBezTo>
                      <a:pt x="0" y="0"/>
                      <a:pt x="0" y="1"/>
                      <a:pt x="0" y="1"/>
                    </a:cubicBezTo>
                    <a:cubicBezTo>
                      <a:pt x="0" y="4"/>
                      <a:pt x="0" y="4"/>
                      <a:pt x="0" y="4"/>
                    </a:cubicBezTo>
                    <a:cubicBezTo>
                      <a:pt x="1" y="4"/>
                      <a:pt x="1" y="4"/>
                      <a:pt x="1" y="4"/>
                    </a:cubicBezTo>
                    <a:cubicBezTo>
                      <a:pt x="1" y="1"/>
                      <a:pt x="1" y="1"/>
                      <a:pt x="1" y="1"/>
                    </a:cubicBezTo>
                    <a:cubicBezTo>
                      <a:pt x="1" y="1"/>
                      <a:pt x="1" y="1"/>
                      <a:pt x="1" y="1"/>
                    </a:cubicBezTo>
                    <a:cubicBezTo>
                      <a:pt x="1" y="1"/>
                      <a:pt x="1" y="0"/>
                      <a:pt x="0" y="0"/>
                    </a:cubicBezTo>
                    <a:close/>
                  </a:path>
                </a:pathLst>
              </a:custGeom>
              <a:solidFill>
                <a:srgbClr val="5A5858"/>
              </a:solidFill>
              <a:ln w="9525">
                <a:solidFill>
                  <a:srgbClr val="000000"/>
                </a:solidFill>
                <a:round/>
                <a:headEnd/>
                <a:tailEnd/>
              </a:ln>
            </p:spPr>
            <p:txBody>
              <a:bodyPr/>
              <a:lstStyle/>
              <a:p>
                <a:endParaRPr lang="zh-CN" altLang="en-US"/>
              </a:p>
            </p:txBody>
          </p:sp>
          <p:sp>
            <p:nvSpPr>
              <p:cNvPr id="181" name="Freeform 500"/>
              <p:cNvSpPr>
                <a:spLocks/>
              </p:cNvSpPr>
              <p:nvPr/>
            </p:nvSpPr>
            <p:spPr bwMode="auto">
              <a:xfrm>
                <a:off x="1360488" y="4451351"/>
                <a:ext cx="9525" cy="9525"/>
              </a:xfrm>
              <a:custGeom>
                <a:avLst/>
                <a:gdLst>
                  <a:gd name="T0" fmla="*/ 2147483646 w 6"/>
                  <a:gd name="T1" fmla="*/ 2147483646 h 6"/>
                  <a:gd name="T2" fmla="*/ 2147483646 w 6"/>
                  <a:gd name="T3" fmla="*/ 2147483646 h 6"/>
                  <a:gd name="T4" fmla="*/ 2147483646 w 6"/>
                  <a:gd name="T5" fmla="*/ 2147483646 h 6"/>
                  <a:gd name="T6" fmla="*/ 2147483646 w 6"/>
                  <a:gd name="T7" fmla="*/ 2147483646 h 6"/>
                  <a:gd name="T8" fmla="*/ 2147483646 w 6"/>
                  <a:gd name="T9" fmla="*/ 2147483646 h 6"/>
                  <a:gd name="T10" fmla="*/ 2147483646 w 6"/>
                  <a:gd name="T11" fmla="*/ 2147483646 h 6"/>
                  <a:gd name="T12" fmla="*/ 2147483646 w 6"/>
                  <a:gd name="T13" fmla="*/ 0 h 6"/>
                  <a:gd name="T14" fmla="*/ 0 w 6"/>
                  <a:gd name="T15" fmla="*/ 2147483646 h 6"/>
                  <a:gd name="T16" fmla="*/ 2147483646 w 6"/>
                  <a:gd name="T17" fmla="*/ 2147483646 h 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 h="6">
                    <a:moveTo>
                      <a:pt x="1" y="1"/>
                    </a:moveTo>
                    <a:cubicBezTo>
                      <a:pt x="1" y="1"/>
                      <a:pt x="2" y="1"/>
                      <a:pt x="2" y="1"/>
                    </a:cubicBezTo>
                    <a:cubicBezTo>
                      <a:pt x="4" y="1"/>
                      <a:pt x="5" y="2"/>
                      <a:pt x="5" y="3"/>
                    </a:cubicBezTo>
                    <a:cubicBezTo>
                      <a:pt x="5" y="6"/>
                      <a:pt x="5" y="6"/>
                      <a:pt x="5" y="6"/>
                    </a:cubicBezTo>
                    <a:cubicBezTo>
                      <a:pt x="6" y="6"/>
                      <a:pt x="6" y="6"/>
                      <a:pt x="6" y="6"/>
                    </a:cubicBezTo>
                    <a:cubicBezTo>
                      <a:pt x="6" y="3"/>
                      <a:pt x="6" y="3"/>
                      <a:pt x="6" y="3"/>
                    </a:cubicBezTo>
                    <a:cubicBezTo>
                      <a:pt x="6" y="1"/>
                      <a:pt x="4" y="0"/>
                      <a:pt x="2" y="0"/>
                    </a:cubicBezTo>
                    <a:cubicBezTo>
                      <a:pt x="2" y="0"/>
                      <a:pt x="1" y="0"/>
                      <a:pt x="0" y="1"/>
                    </a:cubicBezTo>
                    <a:cubicBezTo>
                      <a:pt x="1" y="1"/>
                      <a:pt x="1" y="1"/>
                      <a:pt x="1" y="1"/>
                    </a:cubicBezTo>
                    <a:close/>
                  </a:path>
                </a:pathLst>
              </a:custGeom>
              <a:solidFill>
                <a:srgbClr val="5A5858"/>
              </a:solidFill>
              <a:ln w="9525">
                <a:solidFill>
                  <a:srgbClr val="000000"/>
                </a:solidFill>
                <a:round/>
                <a:headEnd/>
                <a:tailEnd/>
              </a:ln>
            </p:spPr>
            <p:txBody>
              <a:bodyPr/>
              <a:lstStyle/>
              <a:p>
                <a:endParaRPr lang="zh-CN" altLang="en-US"/>
              </a:p>
            </p:txBody>
          </p:sp>
          <p:sp>
            <p:nvSpPr>
              <p:cNvPr id="182" name="Freeform 501"/>
              <p:cNvSpPr>
                <a:spLocks/>
              </p:cNvSpPr>
              <p:nvPr/>
            </p:nvSpPr>
            <p:spPr bwMode="auto">
              <a:xfrm>
                <a:off x="1389063" y="4448176"/>
                <a:ext cx="11113" cy="11113"/>
              </a:xfrm>
              <a:custGeom>
                <a:avLst/>
                <a:gdLst>
                  <a:gd name="T0" fmla="*/ 2147483646 w 7"/>
                  <a:gd name="T1" fmla="*/ 2147483646 h 7"/>
                  <a:gd name="T2" fmla="*/ 2147483646 w 7"/>
                  <a:gd name="T3" fmla="*/ 2147483646 h 7"/>
                  <a:gd name="T4" fmla="*/ 2147483646 w 7"/>
                  <a:gd name="T5" fmla="*/ 0 h 7"/>
                  <a:gd name="T6" fmla="*/ 0 w 7"/>
                  <a:gd name="T7" fmla="*/ 0 h 7"/>
                  <a:gd name="T8" fmla="*/ 0 w 7"/>
                  <a:gd name="T9" fmla="*/ 2147483646 h 7"/>
                  <a:gd name="T10" fmla="*/ 2147483646 w 7"/>
                  <a:gd name="T11" fmla="*/ 2147483646 h 7"/>
                  <a:gd name="T12" fmla="*/ 2147483646 w 7"/>
                  <a:gd name="T13" fmla="*/ 2147483646 h 7"/>
                  <a:gd name="T14" fmla="*/ 2147483646 w 7"/>
                  <a:gd name="T15" fmla="*/ 2147483646 h 7"/>
                  <a:gd name="T16" fmla="*/ 2147483646 w 7"/>
                  <a:gd name="T17" fmla="*/ 2147483646 h 7"/>
                  <a:gd name="T18" fmla="*/ 2147483646 w 7"/>
                  <a:gd name="T19" fmla="*/ 2147483646 h 7"/>
                  <a:gd name="T20" fmla="*/ 2147483646 w 7"/>
                  <a:gd name="T21" fmla="*/ 0 h 7"/>
                  <a:gd name="T22" fmla="*/ 2147483646 w 7"/>
                  <a:gd name="T23" fmla="*/ 0 h 7"/>
                  <a:gd name="T24" fmla="*/ 2147483646 w 7"/>
                  <a:gd name="T25" fmla="*/ 2147483646 h 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 h="7">
                    <a:moveTo>
                      <a:pt x="5" y="3"/>
                    </a:moveTo>
                    <a:lnTo>
                      <a:pt x="2" y="3"/>
                    </a:lnTo>
                    <a:lnTo>
                      <a:pt x="2" y="0"/>
                    </a:lnTo>
                    <a:lnTo>
                      <a:pt x="0" y="0"/>
                    </a:lnTo>
                    <a:lnTo>
                      <a:pt x="0" y="7"/>
                    </a:lnTo>
                    <a:lnTo>
                      <a:pt x="2" y="7"/>
                    </a:lnTo>
                    <a:lnTo>
                      <a:pt x="2" y="5"/>
                    </a:lnTo>
                    <a:lnTo>
                      <a:pt x="5" y="5"/>
                    </a:lnTo>
                    <a:lnTo>
                      <a:pt x="5" y="7"/>
                    </a:lnTo>
                    <a:lnTo>
                      <a:pt x="7" y="7"/>
                    </a:lnTo>
                    <a:lnTo>
                      <a:pt x="7" y="0"/>
                    </a:lnTo>
                    <a:lnTo>
                      <a:pt x="5" y="0"/>
                    </a:lnTo>
                    <a:lnTo>
                      <a:pt x="5" y="3"/>
                    </a:lnTo>
                    <a:close/>
                  </a:path>
                </a:pathLst>
              </a:custGeom>
              <a:solidFill>
                <a:srgbClr val="5A5858"/>
              </a:solidFill>
              <a:ln w="9525">
                <a:solidFill>
                  <a:srgbClr val="000000"/>
                </a:solidFill>
                <a:round/>
                <a:headEnd/>
                <a:tailEnd/>
              </a:ln>
            </p:spPr>
            <p:txBody>
              <a:bodyPr/>
              <a:lstStyle/>
              <a:p>
                <a:endParaRPr lang="zh-CN" altLang="en-US"/>
              </a:p>
            </p:txBody>
          </p:sp>
          <p:sp>
            <p:nvSpPr>
              <p:cNvPr id="183" name="Freeform 502"/>
              <p:cNvSpPr>
                <a:spLocks/>
              </p:cNvSpPr>
              <p:nvPr/>
            </p:nvSpPr>
            <p:spPr bwMode="auto">
              <a:xfrm>
                <a:off x="1400176" y="4448176"/>
                <a:ext cx="9525" cy="11113"/>
              </a:xfrm>
              <a:custGeom>
                <a:avLst/>
                <a:gdLst>
                  <a:gd name="T0" fmla="*/ 2147483646 w 6"/>
                  <a:gd name="T1" fmla="*/ 2147483646 h 7"/>
                  <a:gd name="T2" fmla="*/ 2147483646 w 6"/>
                  <a:gd name="T3" fmla="*/ 2147483646 h 7"/>
                  <a:gd name="T4" fmla="*/ 2147483646 w 6"/>
                  <a:gd name="T5" fmla="*/ 2147483646 h 7"/>
                  <a:gd name="T6" fmla="*/ 2147483646 w 6"/>
                  <a:gd name="T7" fmla="*/ 0 h 7"/>
                  <a:gd name="T8" fmla="*/ 0 w 6"/>
                  <a:gd name="T9" fmla="*/ 0 h 7"/>
                  <a:gd name="T10" fmla="*/ 0 w 6"/>
                  <a:gd name="T11" fmla="*/ 2147483646 h 7"/>
                  <a:gd name="T12" fmla="*/ 2147483646 w 6"/>
                  <a:gd name="T13" fmla="*/ 2147483646 h 7"/>
                  <a:gd name="T14" fmla="*/ 2147483646 w 6"/>
                  <a:gd name="T15" fmla="*/ 2147483646 h 7"/>
                  <a:gd name="T16" fmla="*/ 2147483646 w 6"/>
                  <a:gd name="T17" fmla="*/ 0 h 7"/>
                  <a:gd name="T18" fmla="*/ 2147483646 w 6"/>
                  <a:gd name="T19" fmla="*/ 0 h 7"/>
                  <a:gd name="T20" fmla="*/ 2147483646 w 6"/>
                  <a:gd name="T21" fmla="*/ 2147483646 h 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 h="7">
                    <a:moveTo>
                      <a:pt x="5" y="4"/>
                    </a:moveTo>
                    <a:cubicBezTo>
                      <a:pt x="5" y="5"/>
                      <a:pt x="4" y="5"/>
                      <a:pt x="3" y="5"/>
                    </a:cubicBezTo>
                    <a:cubicBezTo>
                      <a:pt x="2" y="5"/>
                      <a:pt x="2" y="5"/>
                      <a:pt x="2" y="4"/>
                    </a:cubicBezTo>
                    <a:cubicBezTo>
                      <a:pt x="2" y="0"/>
                      <a:pt x="2" y="0"/>
                      <a:pt x="2" y="0"/>
                    </a:cubicBezTo>
                    <a:cubicBezTo>
                      <a:pt x="0" y="0"/>
                      <a:pt x="0" y="0"/>
                      <a:pt x="0" y="0"/>
                    </a:cubicBezTo>
                    <a:cubicBezTo>
                      <a:pt x="0" y="4"/>
                      <a:pt x="0" y="4"/>
                      <a:pt x="0" y="4"/>
                    </a:cubicBezTo>
                    <a:cubicBezTo>
                      <a:pt x="0" y="6"/>
                      <a:pt x="1" y="7"/>
                      <a:pt x="3" y="7"/>
                    </a:cubicBezTo>
                    <a:cubicBezTo>
                      <a:pt x="5" y="7"/>
                      <a:pt x="6" y="6"/>
                      <a:pt x="6" y="4"/>
                    </a:cubicBezTo>
                    <a:cubicBezTo>
                      <a:pt x="6" y="0"/>
                      <a:pt x="6" y="0"/>
                      <a:pt x="6" y="0"/>
                    </a:cubicBezTo>
                    <a:cubicBezTo>
                      <a:pt x="5" y="0"/>
                      <a:pt x="5" y="0"/>
                      <a:pt x="5" y="0"/>
                    </a:cubicBezTo>
                    <a:lnTo>
                      <a:pt x="5" y="4"/>
                    </a:lnTo>
                    <a:close/>
                  </a:path>
                </a:pathLst>
              </a:custGeom>
              <a:solidFill>
                <a:srgbClr val="5A5858"/>
              </a:solidFill>
              <a:ln w="9525">
                <a:solidFill>
                  <a:srgbClr val="000000"/>
                </a:solidFill>
                <a:round/>
                <a:headEnd/>
                <a:tailEnd/>
              </a:ln>
            </p:spPr>
            <p:txBody>
              <a:bodyPr/>
              <a:lstStyle/>
              <a:p>
                <a:endParaRPr lang="zh-CN" altLang="en-US"/>
              </a:p>
            </p:txBody>
          </p:sp>
          <p:sp>
            <p:nvSpPr>
              <p:cNvPr id="184" name="Freeform 503"/>
              <p:cNvSpPr>
                <a:spLocks/>
              </p:cNvSpPr>
              <p:nvPr/>
            </p:nvSpPr>
            <p:spPr bwMode="auto">
              <a:xfrm>
                <a:off x="1411288" y="4448176"/>
                <a:ext cx="9525" cy="11113"/>
              </a:xfrm>
              <a:custGeom>
                <a:avLst/>
                <a:gdLst>
                  <a:gd name="T0" fmla="*/ 0 w 6"/>
                  <a:gd name="T1" fmla="*/ 2147483646 h 7"/>
                  <a:gd name="T2" fmla="*/ 2147483646 w 6"/>
                  <a:gd name="T3" fmla="*/ 2147483646 h 7"/>
                  <a:gd name="T4" fmla="*/ 2147483646 w 6"/>
                  <a:gd name="T5" fmla="*/ 2147483646 h 7"/>
                  <a:gd name="T6" fmla="*/ 2147483646 w 6"/>
                  <a:gd name="T7" fmla="*/ 2147483646 h 7"/>
                  <a:gd name="T8" fmla="*/ 2147483646 w 6"/>
                  <a:gd name="T9" fmla="*/ 2147483646 h 7"/>
                  <a:gd name="T10" fmla="*/ 2147483646 w 6"/>
                  <a:gd name="T11" fmla="*/ 2147483646 h 7"/>
                  <a:gd name="T12" fmla="*/ 2147483646 w 6"/>
                  <a:gd name="T13" fmla="*/ 0 h 7"/>
                  <a:gd name="T14" fmla="*/ 0 w 6"/>
                  <a:gd name="T15" fmla="*/ 0 h 7"/>
                  <a:gd name="T16" fmla="*/ 0 w 6"/>
                  <a:gd name="T17" fmla="*/ 2147483646 h 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 h="7">
                    <a:moveTo>
                      <a:pt x="0" y="2"/>
                    </a:moveTo>
                    <a:lnTo>
                      <a:pt x="2" y="2"/>
                    </a:lnTo>
                    <a:lnTo>
                      <a:pt x="2" y="7"/>
                    </a:lnTo>
                    <a:lnTo>
                      <a:pt x="4" y="7"/>
                    </a:lnTo>
                    <a:lnTo>
                      <a:pt x="4" y="2"/>
                    </a:lnTo>
                    <a:lnTo>
                      <a:pt x="6" y="2"/>
                    </a:lnTo>
                    <a:lnTo>
                      <a:pt x="6" y="0"/>
                    </a:lnTo>
                    <a:lnTo>
                      <a:pt x="0" y="0"/>
                    </a:lnTo>
                    <a:lnTo>
                      <a:pt x="0" y="2"/>
                    </a:lnTo>
                    <a:close/>
                  </a:path>
                </a:pathLst>
              </a:custGeom>
              <a:solidFill>
                <a:srgbClr val="5A5858"/>
              </a:solidFill>
              <a:ln w="9525">
                <a:solidFill>
                  <a:srgbClr val="000000"/>
                </a:solidFill>
                <a:round/>
                <a:headEnd/>
                <a:tailEnd/>
              </a:ln>
            </p:spPr>
            <p:txBody>
              <a:bodyPr/>
              <a:lstStyle/>
              <a:p>
                <a:endParaRPr lang="zh-CN" altLang="en-US"/>
              </a:p>
            </p:txBody>
          </p:sp>
          <p:sp>
            <p:nvSpPr>
              <p:cNvPr id="185" name="Freeform 504"/>
              <p:cNvSpPr>
                <a:spLocks/>
              </p:cNvSpPr>
              <p:nvPr/>
            </p:nvSpPr>
            <p:spPr bwMode="auto">
              <a:xfrm>
                <a:off x="1420813" y="4448176"/>
                <a:ext cx="6350" cy="11113"/>
              </a:xfrm>
              <a:custGeom>
                <a:avLst/>
                <a:gdLst>
                  <a:gd name="T0" fmla="*/ 2147483646 w 4"/>
                  <a:gd name="T1" fmla="*/ 0 h 7"/>
                  <a:gd name="T2" fmla="*/ 0 w 4"/>
                  <a:gd name="T3" fmla="*/ 0 h 7"/>
                  <a:gd name="T4" fmla="*/ 0 w 4"/>
                  <a:gd name="T5" fmla="*/ 2147483646 h 7"/>
                  <a:gd name="T6" fmla="*/ 2147483646 w 4"/>
                  <a:gd name="T7" fmla="*/ 2147483646 h 7"/>
                  <a:gd name="T8" fmla="*/ 2147483646 w 4"/>
                  <a:gd name="T9" fmla="*/ 2147483646 h 7"/>
                  <a:gd name="T10" fmla="*/ 2147483646 w 4"/>
                  <a:gd name="T11" fmla="*/ 2147483646 h 7"/>
                  <a:gd name="T12" fmla="*/ 2147483646 w 4"/>
                  <a:gd name="T13" fmla="*/ 0 h 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 h="7">
                    <a:moveTo>
                      <a:pt x="2" y="0"/>
                    </a:moveTo>
                    <a:lnTo>
                      <a:pt x="0" y="0"/>
                    </a:lnTo>
                    <a:lnTo>
                      <a:pt x="0" y="7"/>
                    </a:lnTo>
                    <a:lnTo>
                      <a:pt x="3" y="7"/>
                    </a:lnTo>
                    <a:lnTo>
                      <a:pt x="4" y="5"/>
                    </a:lnTo>
                    <a:lnTo>
                      <a:pt x="2" y="5"/>
                    </a:lnTo>
                    <a:lnTo>
                      <a:pt x="2" y="0"/>
                    </a:lnTo>
                    <a:close/>
                  </a:path>
                </a:pathLst>
              </a:custGeom>
              <a:solidFill>
                <a:srgbClr val="5A5858"/>
              </a:solidFill>
              <a:ln w="9525">
                <a:solidFill>
                  <a:srgbClr val="000000"/>
                </a:solidFill>
                <a:round/>
                <a:headEnd/>
                <a:tailEnd/>
              </a:ln>
            </p:spPr>
            <p:txBody>
              <a:bodyPr/>
              <a:lstStyle/>
              <a:p>
                <a:endParaRPr lang="zh-CN" altLang="en-US"/>
              </a:p>
            </p:txBody>
          </p:sp>
          <p:sp>
            <p:nvSpPr>
              <p:cNvPr id="186" name="Freeform 505"/>
              <p:cNvSpPr>
                <a:spLocks noEditPoints="1"/>
              </p:cNvSpPr>
              <p:nvPr/>
            </p:nvSpPr>
            <p:spPr bwMode="auto">
              <a:xfrm>
                <a:off x="1427163" y="4448176"/>
                <a:ext cx="11113" cy="11113"/>
              </a:xfrm>
              <a:custGeom>
                <a:avLst/>
                <a:gdLst>
                  <a:gd name="T0" fmla="*/ 2147483646 w 7"/>
                  <a:gd name="T1" fmla="*/ 0 h 7"/>
                  <a:gd name="T2" fmla="*/ 0 w 7"/>
                  <a:gd name="T3" fmla="*/ 2147483646 h 7"/>
                  <a:gd name="T4" fmla="*/ 2147483646 w 7"/>
                  <a:gd name="T5" fmla="*/ 2147483646 h 7"/>
                  <a:gd name="T6" fmla="*/ 2147483646 w 7"/>
                  <a:gd name="T7" fmla="*/ 2147483646 h 7"/>
                  <a:gd name="T8" fmla="*/ 2147483646 w 7"/>
                  <a:gd name="T9" fmla="*/ 0 h 7"/>
                  <a:gd name="T10" fmla="*/ 2147483646 w 7"/>
                  <a:gd name="T11" fmla="*/ 2147483646 h 7"/>
                  <a:gd name="T12" fmla="*/ 2147483646 w 7"/>
                  <a:gd name="T13" fmla="*/ 2147483646 h 7"/>
                  <a:gd name="T14" fmla="*/ 2147483646 w 7"/>
                  <a:gd name="T15" fmla="*/ 2147483646 h 7"/>
                  <a:gd name="T16" fmla="*/ 2147483646 w 7"/>
                  <a:gd name="T17" fmla="*/ 2147483646 h 7"/>
                  <a:gd name="T18" fmla="*/ 2147483646 w 7"/>
                  <a:gd name="T19" fmla="*/ 2147483646 h 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 h="7">
                    <a:moveTo>
                      <a:pt x="4" y="0"/>
                    </a:moveTo>
                    <a:cubicBezTo>
                      <a:pt x="2" y="0"/>
                      <a:pt x="0" y="2"/>
                      <a:pt x="0" y="4"/>
                    </a:cubicBezTo>
                    <a:cubicBezTo>
                      <a:pt x="0" y="6"/>
                      <a:pt x="2" y="7"/>
                      <a:pt x="4" y="7"/>
                    </a:cubicBezTo>
                    <a:cubicBezTo>
                      <a:pt x="6" y="7"/>
                      <a:pt x="7" y="6"/>
                      <a:pt x="7" y="4"/>
                    </a:cubicBezTo>
                    <a:cubicBezTo>
                      <a:pt x="7" y="2"/>
                      <a:pt x="6" y="0"/>
                      <a:pt x="4" y="0"/>
                    </a:cubicBezTo>
                    <a:close/>
                    <a:moveTo>
                      <a:pt x="4" y="5"/>
                    </a:moveTo>
                    <a:cubicBezTo>
                      <a:pt x="3" y="5"/>
                      <a:pt x="2" y="5"/>
                      <a:pt x="2" y="4"/>
                    </a:cubicBezTo>
                    <a:cubicBezTo>
                      <a:pt x="2" y="3"/>
                      <a:pt x="3" y="2"/>
                      <a:pt x="4" y="2"/>
                    </a:cubicBezTo>
                    <a:cubicBezTo>
                      <a:pt x="5" y="2"/>
                      <a:pt x="5" y="3"/>
                      <a:pt x="5" y="4"/>
                    </a:cubicBezTo>
                    <a:cubicBezTo>
                      <a:pt x="5" y="5"/>
                      <a:pt x="5" y="5"/>
                      <a:pt x="4" y="5"/>
                    </a:cubicBezTo>
                    <a:close/>
                  </a:path>
                </a:pathLst>
              </a:custGeom>
              <a:solidFill>
                <a:srgbClr val="5A5858"/>
              </a:solidFill>
              <a:ln w="9525">
                <a:solidFill>
                  <a:srgbClr val="000000"/>
                </a:solidFill>
                <a:round/>
                <a:headEnd/>
                <a:tailEnd/>
              </a:ln>
            </p:spPr>
            <p:txBody>
              <a:bodyPr/>
              <a:lstStyle/>
              <a:p>
                <a:endParaRPr lang="zh-CN" altLang="en-US"/>
              </a:p>
            </p:txBody>
          </p:sp>
          <p:sp>
            <p:nvSpPr>
              <p:cNvPr id="187" name="Freeform 506"/>
              <p:cNvSpPr>
                <a:spLocks/>
              </p:cNvSpPr>
              <p:nvPr/>
            </p:nvSpPr>
            <p:spPr bwMode="auto">
              <a:xfrm>
                <a:off x="1438276" y="4448176"/>
                <a:ext cx="11113" cy="11113"/>
              </a:xfrm>
              <a:custGeom>
                <a:avLst/>
                <a:gdLst>
                  <a:gd name="T0" fmla="*/ 2147483646 w 7"/>
                  <a:gd name="T1" fmla="*/ 0 h 7"/>
                  <a:gd name="T2" fmla="*/ 2147483646 w 7"/>
                  <a:gd name="T3" fmla="*/ 2147483646 h 7"/>
                  <a:gd name="T4" fmla="*/ 0 w 7"/>
                  <a:gd name="T5" fmla="*/ 0 h 7"/>
                  <a:gd name="T6" fmla="*/ 0 w 7"/>
                  <a:gd name="T7" fmla="*/ 2147483646 h 7"/>
                  <a:gd name="T8" fmla="*/ 2147483646 w 7"/>
                  <a:gd name="T9" fmla="*/ 2147483646 h 7"/>
                  <a:gd name="T10" fmla="*/ 2147483646 w 7"/>
                  <a:gd name="T11" fmla="*/ 2147483646 h 7"/>
                  <a:gd name="T12" fmla="*/ 2147483646 w 7"/>
                  <a:gd name="T13" fmla="*/ 2147483646 h 7"/>
                  <a:gd name="T14" fmla="*/ 2147483646 w 7"/>
                  <a:gd name="T15" fmla="*/ 0 h 7"/>
                  <a:gd name="T16" fmla="*/ 2147483646 w 7"/>
                  <a:gd name="T17" fmla="*/ 0 h 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 h="7">
                    <a:moveTo>
                      <a:pt x="5" y="0"/>
                    </a:moveTo>
                    <a:lnTo>
                      <a:pt x="5" y="4"/>
                    </a:lnTo>
                    <a:lnTo>
                      <a:pt x="0" y="0"/>
                    </a:lnTo>
                    <a:lnTo>
                      <a:pt x="0" y="7"/>
                    </a:lnTo>
                    <a:lnTo>
                      <a:pt x="2" y="7"/>
                    </a:lnTo>
                    <a:lnTo>
                      <a:pt x="2" y="4"/>
                    </a:lnTo>
                    <a:lnTo>
                      <a:pt x="7" y="7"/>
                    </a:lnTo>
                    <a:lnTo>
                      <a:pt x="7" y="0"/>
                    </a:lnTo>
                    <a:lnTo>
                      <a:pt x="5" y="0"/>
                    </a:lnTo>
                    <a:close/>
                  </a:path>
                </a:pathLst>
              </a:custGeom>
              <a:solidFill>
                <a:srgbClr val="5A5858"/>
              </a:solidFill>
              <a:ln w="9525">
                <a:solidFill>
                  <a:srgbClr val="000000"/>
                </a:solidFill>
                <a:round/>
                <a:headEnd/>
                <a:tailEnd/>
              </a:ln>
            </p:spPr>
            <p:txBody>
              <a:bodyPr/>
              <a:lstStyle/>
              <a:p>
                <a:endParaRPr lang="zh-CN" altLang="en-US"/>
              </a:p>
            </p:txBody>
          </p:sp>
          <p:sp>
            <p:nvSpPr>
              <p:cNvPr id="188" name="Oval 507"/>
              <p:cNvSpPr>
                <a:spLocks noChangeArrowheads="1"/>
              </p:cNvSpPr>
              <p:nvPr/>
            </p:nvSpPr>
            <p:spPr bwMode="auto">
              <a:xfrm>
                <a:off x="1344613" y="4478339"/>
                <a:ext cx="44450" cy="42863"/>
              </a:xfrm>
              <a:prstGeom prst="ellipse">
                <a:avLst/>
              </a:prstGeom>
              <a:solidFill>
                <a:srgbClr val="5A5858"/>
              </a:solidFill>
              <a:ln w="9525">
                <a:solidFill>
                  <a:srgbClr val="000000"/>
                </a:solidFill>
                <a:round/>
                <a:headEnd/>
                <a:tailEnd/>
              </a:ln>
            </p:spPr>
            <p:txBody>
              <a:bodyPr/>
              <a:lstStyle/>
              <a:p>
                <a:endParaRPr lang="zh-CN" altLang="en-US">
                  <a:solidFill>
                    <a:srgbClr val="000000"/>
                  </a:solidFill>
                </a:endParaRPr>
              </a:p>
            </p:txBody>
          </p:sp>
          <p:sp>
            <p:nvSpPr>
              <p:cNvPr id="189" name="Oval 508"/>
              <p:cNvSpPr>
                <a:spLocks noChangeArrowheads="1"/>
              </p:cNvSpPr>
              <p:nvPr/>
            </p:nvSpPr>
            <p:spPr bwMode="auto">
              <a:xfrm>
                <a:off x="1417638" y="4478339"/>
                <a:ext cx="42863" cy="42863"/>
              </a:xfrm>
              <a:prstGeom prst="ellipse">
                <a:avLst/>
              </a:prstGeom>
              <a:solidFill>
                <a:srgbClr val="5A5858"/>
              </a:solidFill>
              <a:ln w="9525">
                <a:solidFill>
                  <a:srgbClr val="000000"/>
                </a:solidFill>
                <a:round/>
                <a:headEnd/>
                <a:tailEnd/>
              </a:ln>
            </p:spPr>
            <p:txBody>
              <a:bodyPr/>
              <a:lstStyle/>
              <a:p>
                <a:endParaRPr lang="zh-CN" altLang="en-US">
                  <a:solidFill>
                    <a:srgbClr val="000000"/>
                  </a:solidFill>
                </a:endParaRPr>
              </a:p>
            </p:txBody>
          </p:sp>
          <p:sp>
            <p:nvSpPr>
              <p:cNvPr id="190" name="Freeform 509"/>
              <p:cNvSpPr>
                <a:spLocks/>
              </p:cNvSpPr>
              <p:nvPr/>
            </p:nvSpPr>
            <p:spPr bwMode="auto">
              <a:xfrm>
                <a:off x="1430338" y="4229101"/>
                <a:ext cx="15875" cy="30163"/>
              </a:xfrm>
              <a:custGeom>
                <a:avLst/>
                <a:gdLst>
                  <a:gd name="T0" fmla="*/ 2147483646 w 10"/>
                  <a:gd name="T1" fmla="*/ 2147483646 h 19"/>
                  <a:gd name="T2" fmla="*/ 2147483646 w 10"/>
                  <a:gd name="T3" fmla="*/ 2147483646 h 19"/>
                  <a:gd name="T4" fmla="*/ 0 w 10"/>
                  <a:gd name="T5" fmla="*/ 2147483646 h 19"/>
                  <a:gd name="T6" fmla="*/ 2147483646 w 10"/>
                  <a:gd name="T7" fmla="*/ 0 h 19"/>
                  <a:gd name="T8" fmla="*/ 2147483646 w 10"/>
                  <a:gd name="T9" fmla="*/ 2147483646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 h="19">
                    <a:moveTo>
                      <a:pt x="10" y="19"/>
                    </a:moveTo>
                    <a:cubicBezTo>
                      <a:pt x="7" y="19"/>
                      <a:pt x="7" y="19"/>
                      <a:pt x="7" y="19"/>
                    </a:cubicBezTo>
                    <a:cubicBezTo>
                      <a:pt x="7" y="13"/>
                      <a:pt x="5" y="6"/>
                      <a:pt x="0" y="2"/>
                    </a:cubicBezTo>
                    <a:cubicBezTo>
                      <a:pt x="2" y="0"/>
                      <a:pt x="2" y="0"/>
                      <a:pt x="2" y="0"/>
                    </a:cubicBezTo>
                    <a:cubicBezTo>
                      <a:pt x="7" y="5"/>
                      <a:pt x="10" y="12"/>
                      <a:pt x="10" y="19"/>
                    </a:cubicBezTo>
                    <a:close/>
                  </a:path>
                </a:pathLst>
              </a:custGeom>
              <a:solidFill>
                <a:srgbClr val="5A5858"/>
              </a:solidFill>
              <a:ln w="9525">
                <a:solidFill>
                  <a:srgbClr val="000000"/>
                </a:solidFill>
                <a:round/>
                <a:headEnd/>
                <a:tailEnd/>
              </a:ln>
            </p:spPr>
            <p:txBody>
              <a:bodyPr/>
              <a:lstStyle/>
              <a:p>
                <a:endParaRPr lang="zh-CN" altLang="en-US"/>
              </a:p>
            </p:txBody>
          </p:sp>
          <p:sp>
            <p:nvSpPr>
              <p:cNvPr id="191" name="Freeform 510"/>
              <p:cNvSpPr>
                <a:spLocks/>
              </p:cNvSpPr>
              <p:nvPr/>
            </p:nvSpPr>
            <p:spPr bwMode="auto">
              <a:xfrm>
                <a:off x="1414463" y="4217989"/>
                <a:ext cx="12700" cy="9525"/>
              </a:xfrm>
              <a:custGeom>
                <a:avLst/>
                <a:gdLst>
                  <a:gd name="T0" fmla="*/ 2147483646 w 8"/>
                  <a:gd name="T1" fmla="*/ 2147483646 h 6"/>
                  <a:gd name="T2" fmla="*/ 0 w 8"/>
                  <a:gd name="T3" fmla="*/ 2147483646 h 6"/>
                  <a:gd name="T4" fmla="*/ 2147483646 w 8"/>
                  <a:gd name="T5" fmla="*/ 0 h 6"/>
                  <a:gd name="T6" fmla="*/ 2147483646 w 8"/>
                  <a:gd name="T7" fmla="*/ 2147483646 h 6"/>
                  <a:gd name="T8" fmla="*/ 2147483646 w 8"/>
                  <a:gd name="T9" fmla="*/ 2147483646 h 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 h="6">
                    <a:moveTo>
                      <a:pt x="6" y="6"/>
                    </a:moveTo>
                    <a:cubicBezTo>
                      <a:pt x="4" y="4"/>
                      <a:pt x="2" y="3"/>
                      <a:pt x="0" y="3"/>
                    </a:cubicBezTo>
                    <a:cubicBezTo>
                      <a:pt x="1" y="0"/>
                      <a:pt x="1" y="0"/>
                      <a:pt x="1" y="0"/>
                    </a:cubicBezTo>
                    <a:cubicBezTo>
                      <a:pt x="3" y="1"/>
                      <a:pt x="6" y="2"/>
                      <a:pt x="8" y="3"/>
                    </a:cubicBezTo>
                    <a:lnTo>
                      <a:pt x="6" y="6"/>
                    </a:lnTo>
                    <a:close/>
                  </a:path>
                </a:pathLst>
              </a:custGeom>
              <a:solidFill>
                <a:srgbClr val="5A5858"/>
              </a:solidFill>
              <a:ln w="9525">
                <a:solidFill>
                  <a:srgbClr val="000000"/>
                </a:solidFill>
                <a:round/>
                <a:headEnd/>
                <a:tailEnd/>
              </a:ln>
            </p:spPr>
            <p:txBody>
              <a:bodyPr/>
              <a:lstStyle/>
              <a:p>
                <a:endParaRPr lang="zh-CN" altLang="en-US"/>
              </a:p>
            </p:txBody>
          </p:sp>
          <p:sp>
            <p:nvSpPr>
              <p:cNvPr id="192" name="Freeform 511"/>
              <p:cNvSpPr>
                <a:spLocks/>
              </p:cNvSpPr>
              <p:nvPr/>
            </p:nvSpPr>
            <p:spPr bwMode="auto">
              <a:xfrm>
                <a:off x="1379538" y="4214814"/>
                <a:ext cx="26988" cy="12700"/>
              </a:xfrm>
              <a:custGeom>
                <a:avLst/>
                <a:gdLst>
                  <a:gd name="T0" fmla="*/ 2147483646 w 18"/>
                  <a:gd name="T1" fmla="*/ 2147483646 h 8"/>
                  <a:gd name="T2" fmla="*/ 0 w 18"/>
                  <a:gd name="T3" fmla="*/ 2147483646 h 8"/>
                  <a:gd name="T4" fmla="*/ 2147483646 w 18"/>
                  <a:gd name="T5" fmla="*/ 2147483646 h 8"/>
                  <a:gd name="T6" fmla="*/ 2147483646 w 18"/>
                  <a:gd name="T7" fmla="*/ 2147483646 h 8"/>
                  <a:gd name="T8" fmla="*/ 2147483646 w 18"/>
                  <a:gd name="T9" fmla="*/ 2147483646 h 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 h="8">
                    <a:moveTo>
                      <a:pt x="2" y="8"/>
                    </a:moveTo>
                    <a:cubicBezTo>
                      <a:pt x="0" y="5"/>
                      <a:pt x="0" y="5"/>
                      <a:pt x="0" y="5"/>
                    </a:cubicBezTo>
                    <a:cubicBezTo>
                      <a:pt x="5" y="2"/>
                      <a:pt x="12" y="0"/>
                      <a:pt x="18" y="1"/>
                    </a:cubicBezTo>
                    <a:cubicBezTo>
                      <a:pt x="18" y="4"/>
                      <a:pt x="18" y="4"/>
                      <a:pt x="18" y="4"/>
                    </a:cubicBezTo>
                    <a:cubicBezTo>
                      <a:pt x="12" y="3"/>
                      <a:pt x="6" y="4"/>
                      <a:pt x="2" y="8"/>
                    </a:cubicBezTo>
                    <a:close/>
                  </a:path>
                </a:pathLst>
              </a:custGeom>
              <a:solidFill>
                <a:srgbClr val="5A5858"/>
              </a:solidFill>
              <a:ln w="9525">
                <a:solidFill>
                  <a:srgbClr val="000000"/>
                </a:solidFill>
                <a:round/>
                <a:headEnd/>
                <a:tailEnd/>
              </a:ln>
            </p:spPr>
            <p:txBody>
              <a:bodyPr/>
              <a:lstStyle/>
              <a:p>
                <a:endParaRPr lang="zh-CN" altLang="en-US"/>
              </a:p>
            </p:txBody>
          </p:sp>
          <p:sp>
            <p:nvSpPr>
              <p:cNvPr id="193" name="Freeform 512"/>
              <p:cNvSpPr>
                <a:spLocks/>
              </p:cNvSpPr>
              <p:nvPr/>
            </p:nvSpPr>
            <p:spPr bwMode="auto">
              <a:xfrm>
                <a:off x="1360488" y="4227514"/>
                <a:ext cx="15875" cy="31750"/>
              </a:xfrm>
              <a:custGeom>
                <a:avLst/>
                <a:gdLst>
                  <a:gd name="T0" fmla="*/ 2147483646 w 10"/>
                  <a:gd name="T1" fmla="*/ 2147483646 h 20"/>
                  <a:gd name="T2" fmla="*/ 0 w 10"/>
                  <a:gd name="T3" fmla="*/ 2147483646 h 20"/>
                  <a:gd name="T4" fmla="*/ 2147483646 w 10"/>
                  <a:gd name="T5" fmla="*/ 0 h 20"/>
                  <a:gd name="T6" fmla="*/ 2147483646 w 10"/>
                  <a:gd name="T7" fmla="*/ 2147483646 h 20"/>
                  <a:gd name="T8" fmla="*/ 2147483646 w 10"/>
                  <a:gd name="T9" fmla="*/ 2147483646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 h="20">
                    <a:moveTo>
                      <a:pt x="3" y="20"/>
                    </a:moveTo>
                    <a:cubicBezTo>
                      <a:pt x="0" y="20"/>
                      <a:pt x="0" y="20"/>
                      <a:pt x="0" y="20"/>
                    </a:cubicBezTo>
                    <a:cubicBezTo>
                      <a:pt x="0" y="13"/>
                      <a:pt x="3" y="6"/>
                      <a:pt x="8" y="0"/>
                    </a:cubicBezTo>
                    <a:cubicBezTo>
                      <a:pt x="10" y="3"/>
                      <a:pt x="10" y="3"/>
                      <a:pt x="10" y="3"/>
                    </a:cubicBezTo>
                    <a:cubicBezTo>
                      <a:pt x="5" y="7"/>
                      <a:pt x="3" y="14"/>
                      <a:pt x="3" y="20"/>
                    </a:cubicBezTo>
                    <a:close/>
                  </a:path>
                </a:pathLst>
              </a:custGeom>
              <a:solidFill>
                <a:srgbClr val="5A5858"/>
              </a:solidFill>
              <a:ln w="9525">
                <a:solidFill>
                  <a:srgbClr val="000000"/>
                </a:solidFill>
                <a:round/>
                <a:headEnd/>
                <a:tailEnd/>
              </a:ln>
            </p:spPr>
            <p:txBody>
              <a:bodyPr/>
              <a:lstStyle/>
              <a:p>
                <a:endParaRPr lang="zh-CN" altLang="en-US"/>
              </a:p>
            </p:txBody>
          </p:sp>
          <p:sp>
            <p:nvSpPr>
              <p:cNvPr id="194" name="Freeform 513"/>
              <p:cNvSpPr>
                <a:spLocks/>
              </p:cNvSpPr>
              <p:nvPr/>
            </p:nvSpPr>
            <p:spPr bwMode="auto">
              <a:xfrm>
                <a:off x="1385888" y="4259264"/>
                <a:ext cx="19050" cy="38100"/>
              </a:xfrm>
              <a:custGeom>
                <a:avLst/>
                <a:gdLst>
                  <a:gd name="T0" fmla="*/ 2147483646 w 13"/>
                  <a:gd name="T1" fmla="*/ 2147483646 h 25"/>
                  <a:gd name="T2" fmla="*/ 0 w 13"/>
                  <a:gd name="T3" fmla="*/ 2147483646 h 25"/>
                  <a:gd name="T4" fmla="*/ 2147483646 w 13"/>
                  <a:gd name="T5" fmla="*/ 0 h 25"/>
                  <a:gd name="T6" fmla="*/ 2147483646 w 13"/>
                  <a:gd name="T7" fmla="*/ 0 h 25"/>
                  <a:gd name="T8" fmla="*/ 2147483646 w 13"/>
                  <a:gd name="T9" fmla="*/ 2147483646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 h="25">
                    <a:moveTo>
                      <a:pt x="2" y="25"/>
                    </a:moveTo>
                    <a:cubicBezTo>
                      <a:pt x="0" y="23"/>
                      <a:pt x="0" y="23"/>
                      <a:pt x="0" y="23"/>
                    </a:cubicBezTo>
                    <a:cubicBezTo>
                      <a:pt x="7" y="17"/>
                      <a:pt x="10" y="9"/>
                      <a:pt x="10" y="0"/>
                    </a:cubicBezTo>
                    <a:cubicBezTo>
                      <a:pt x="13" y="0"/>
                      <a:pt x="13" y="0"/>
                      <a:pt x="13" y="0"/>
                    </a:cubicBezTo>
                    <a:cubicBezTo>
                      <a:pt x="13" y="10"/>
                      <a:pt x="9" y="19"/>
                      <a:pt x="2" y="25"/>
                    </a:cubicBezTo>
                    <a:close/>
                  </a:path>
                </a:pathLst>
              </a:custGeom>
              <a:solidFill>
                <a:srgbClr val="5A5858"/>
              </a:solidFill>
              <a:ln w="9525">
                <a:solidFill>
                  <a:srgbClr val="000000"/>
                </a:solidFill>
                <a:round/>
                <a:headEnd/>
                <a:tailEnd/>
              </a:ln>
            </p:spPr>
            <p:txBody>
              <a:bodyPr/>
              <a:lstStyle/>
              <a:p>
                <a:endParaRPr lang="zh-CN" altLang="en-US"/>
              </a:p>
            </p:txBody>
          </p:sp>
          <p:sp>
            <p:nvSpPr>
              <p:cNvPr id="195" name="Freeform 514"/>
              <p:cNvSpPr>
                <a:spLocks/>
              </p:cNvSpPr>
              <p:nvPr/>
            </p:nvSpPr>
            <p:spPr bwMode="auto">
              <a:xfrm>
                <a:off x="1376363" y="4246564"/>
                <a:ext cx="39688" cy="53975"/>
              </a:xfrm>
              <a:custGeom>
                <a:avLst/>
                <a:gdLst>
                  <a:gd name="T0" fmla="*/ 2147483646 w 26"/>
                  <a:gd name="T1" fmla="*/ 2147483646 h 35"/>
                  <a:gd name="T2" fmla="*/ 2147483646 w 26"/>
                  <a:gd name="T3" fmla="*/ 2147483646 h 35"/>
                  <a:gd name="T4" fmla="*/ 2147483646 w 26"/>
                  <a:gd name="T5" fmla="*/ 2147483646 h 35"/>
                  <a:gd name="T6" fmla="*/ 2147483646 w 26"/>
                  <a:gd name="T7" fmla="*/ 2147483646 h 35"/>
                  <a:gd name="T8" fmla="*/ 2147483646 w 26"/>
                  <a:gd name="T9" fmla="*/ 2147483646 h 35"/>
                  <a:gd name="T10" fmla="*/ 2147483646 w 26"/>
                  <a:gd name="T11" fmla="*/ 2147483646 h 35"/>
                  <a:gd name="T12" fmla="*/ 0 w 26"/>
                  <a:gd name="T13" fmla="*/ 2147483646 h 35"/>
                  <a:gd name="T14" fmla="*/ 2147483646 w 26"/>
                  <a:gd name="T15" fmla="*/ 2147483646 h 35"/>
                  <a:gd name="T16" fmla="*/ 2147483646 w 26"/>
                  <a:gd name="T17" fmla="*/ 0 h 35"/>
                  <a:gd name="T18" fmla="*/ 2147483646 w 26"/>
                  <a:gd name="T19" fmla="*/ 2147483646 h 35"/>
                  <a:gd name="T20" fmla="*/ 2147483646 w 26"/>
                  <a:gd name="T21" fmla="*/ 2147483646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6" h="35">
                    <a:moveTo>
                      <a:pt x="16" y="35"/>
                    </a:moveTo>
                    <a:cubicBezTo>
                      <a:pt x="13" y="33"/>
                      <a:pt x="13" y="33"/>
                      <a:pt x="13" y="33"/>
                    </a:cubicBezTo>
                    <a:cubicBezTo>
                      <a:pt x="19" y="26"/>
                      <a:pt x="23" y="17"/>
                      <a:pt x="23" y="8"/>
                    </a:cubicBezTo>
                    <a:cubicBezTo>
                      <a:pt x="23" y="5"/>
                      <a:pt x="20" y="3"/>
                      <a:pt x="17" y="3"/>
                    </a:cubicBezTo>
                    <a:cubicBezTo>
                      <a:pt x="15" y="3"/>
                      <a:pt x="12" y="5"/>
                      <a:pt x="12" y="8"/>
                    </a:cubicBezTo>
                    <a:cubicBezTo>
                      <a:pt x="12" y="17"/>
                      <a:pt x="9" y="24"/>
                      <a:pt x="2" y="30"/>
                    </a:cubicBezTo>
                    <a:cubicBezTo>
                      <a:pt x="0" y="28"/>
                      <a:pt x="0" y="28"/>
                      <a:pt x="0" y="28"/>
                    </a:cubicBezTo>
                    <a:cubicBezTo>
                      <a:pt x="6" y="23"/>
                      <a:pt x="9" y="16"/>
                      <a:pt x="9" y="8"/>
                    </a:cubicBezTo>
                    <a:cubicBezTo>
                      <a:pt x="9" y="4"/>
                      <a:pt x="13" y="0"/>
                      <a:pt x="17" y="0"/>
                    </a:cubicBezTo>
                    <a:cubicBezTo>
                      <a:pt x="22" y="0"/>
                      <a:pt x="26" y="4"/>
                      <a:pt x="26" y="8"/>
                    </a:cubicBezTo>
                    <a:cubicBezTo>
                      <a:pt x="26" y="18"/>
                      <a:pt x="22" y="28"/>
                      <a:pt x="16" y="35"/>
                    </a:cubicBezTo>
                    <a:close/>
                  </a:path>
                </a:pathLst>
              </a:custGeom>
              <a:solidFill>
                <a:srgbClr val="5A5858"/>
              </a:solidFill>
              <a:ln w="9525">
                <a:solidFill>
                  <a:srgbClr val="000000"/>
                </a:solidFill>
                <a:round/>
                <a:headEnd/>
                <a:tailEnd/>
              </a:ln>
            </p:spPr>
            <p:txBody>
              <a:bodyPr/>
              <a:lstStyle/>
              <a:p>
                <a:endParaRPr lang="zh-CN" altLang="en-US"/>
              </a:p>
            </p:txBody>
          </p:sp>
          <p:sp>
            <p:nvSpPr>
              <p:cNvPr id="196" name="Freeform 515"/>
              <p:cNvSpPr>
                <a:spLocks/>
              </p:cNvSpPr>
              <p:nvPr/>
            </p:nvSpPr>
            <p:spPr bwMode="auto">
              <a:xfrm>
                <a:off x="1409701" y="4273551"/>
                <a:ext cx="15875" cy="26988"/>
              </a:xfrm>
              <a:custGeom>
                <a:avLst/>
                <a:gdLst>
                  <a:gd name="T0" fmla="*/ 2147483646 w 10"/>
                  <a:gd name="T1" fmla="*/ 2147483646 h 18"/>
                  <a:gd name="T2" fmla="*/ 0 w 10"/>
                  <a:gd name="T3" fmla="*/ 2147483646 h 18"/>
                  <a:gd name="T4" fmla="*/ 2147483646 w 10"/>
                  <a:gd name="T5" fmla="*/ 0 h 18"/>
                  <a:gd name="T6" fmla="*/ 2147483646 w 10"/>
                  <a:gd name="T7" fmla="*/ 0 h 18"/>
                  <a:gd name="T8" fmla="*/ 2147483646 w 10"/>
                  <a:gd name="T9" fmla="*/ 2147483646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 h="18">
                    <a:moveTo>
                      <a:pt x="3" y="18"/>
                    </a:moveTo>
                    <a:cubicBezTo>
                      <a:pt x="0" y="16"/>
                      <a:pt x="0" y="16"/>
                      <a:pt x="0" y="16"/>
                    </a:cubicBezTo>
                    <a:cubicBezTo>
                      <a:pt x="3" y="11"/>
                      <a:pt x="5" y="5"/>
                      <a:pt x="7" y="0"/>
                    </a:cubicBezTo>
                    <a:cubicBezTo>
                      <a:pt x="10" y="0"/>
                      <a:pt x="10" y="0"/>
                      <a:pt x="10" y="0"/>
                    </a:cubicBezTo>
                    <a:cubicBezTo>
                      <a:pt x="8" y="6"/>
                      <a:pt x="6" y="12"/>
                      <a:pt x="3" y="18"/>
                    </a:cubicBezTo>
                    <a:close/>
                  </a:path>
                </a:pathLst>
              </a:custGeom>
              <a:solidFill>
                <a:srgbClr val="5A5858"/>
              </a:solidFill>
              <a:ln w="9525">
                <a:solidFill>
                  <a:srgbClr val="000000"/>
                </a:solidFill>
                <a:round/>
                <a:headEnd/>
                <a:tailEnd/>
              </a:ln>
            </p:spPr>
            <p:txBody>
              <a:bodyPr/>
              <a:lstStyle/>
              <a:p>
                <a:endParaRPr lang="zh-CN" altLang="en-US"/>
              </a:p>
            </p:txBody>
          </p:sp>
          <p:sp>
            <p:nvSpPr>
              <p:cNvPr id="197" name="Freeform 516"/>
              <p:cNvSpPr>
                <a:spLocks/>
              </p:cNvSpPr>
              <p:nvPr/>
            </p:nvSpPr>
            <p:spPr bwMode="auto">
              <a:xfrm>
                <a:off x="1419226" y="4246564"/>
                <a:ext cx="6350" cy="19050"/>
              </a:xfrm>
              <a:custGeom>
                <a:avLst/>
                <a:gdLst>
                  <a:gd name="T0" fmla="*/ 2147483646 w 4"/>
                  <a:gd name="T1" fmla="*/ 2147483646 h 12"/>
                  <a:gd name="T2" fmla="*/ 2147483646 w 4"/>
                  <a:gd name="T3" fmla="*/ 2147483646 h 12"/>
                  <a:gd name="T4" fmla="*/ 2147483646 w 4"/>
                  <a:gd name="T5" fmla="*/ 2147483646 h 12"/>
                  <a:gd name="T6" fmla="*/ 0 w 4"/>
                  <a:gd name="T7" fmla="*/ 2147483646 h 12"/>
                  <a:gd name="T8" fmla="*/ 2147483646 w 4"/>
                  <a:gd name="T9" fmla="*/ 0 h 12"/>
                  <a:gd name="T10" fmla="*/ 2147483646 w 4"/>
                  <a:gd name="T11" fmla="*/ 2147483646 h 12"/>
                  <a:gd name="T12" fmla="*/ 2147483646 w 4"/>
                  <a:gd name="T13" fmla="*/ 2147483646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 h="12">
                    <a:moveTo>
                      <a:pt x="4" y="12"/>
                    </a:moveTo>
                    <a:cubicBezTo>
                      <a:pt x="1" y="12"/>
                      <a:pt x="1" y="12"/>
                      <a:pt x="1" y="12"/>
                    </a:cubicBezTo>
                    <a:cubicBezTo>
                      <a:pt x="1" y="10"/>
                      <a:pt x="1" y="9"/>
                      <a:pt x="1" y="8"/>
                    </a:cubicBezTo>
                    <a:cubicBezTo>
                      <a:pt x="1" y="6"/>
                      <a:pt x="1" y="4"/>
                      <a:pt x="0" y="2"/>
                    </a:cubicBezTo>
                    <a:cubicBezTo>
                      <a:pt x="2" y="0"/>
                      <a:pt x="2" y="0"/>
                      <a:pt x="2" y="0"/>
                    </a:cubicBezTo>
                    <a:cubicBezTo>
                      <a:pt x="4" y="3"/>
                      <a:pt x="4" y="5"/>
                      <a:pt x="4" y="8"/>
                    </a:cubicBezTo>
                    <a:cubicBezTo>
                      <a:pt x="4" y="9"/>
                      <a:pt x="4" y="11"/>
                      <a:pt x="4" y="12"/>
                    </a:cubicBezTo>
                    <a:close/>
                  </a:path>
                </a:pathLst>
              </a:custGeom>
              <a:solidFill>
                <a:srgbClr val="5A5858"/>
              </a:solidFill>
              <a:ln w="9525">
                <a:solidFill>
                  <a:srgbClr val="000000"/>
                </a:solidFill>
                <a:round/>
                <a:headEnd/>
                <a:tailEnd/>
              </a:ln>
            </p:spPr>
            <p:txBody>
              <a:bodyPr/>
              <a:lstStyle/>
              <a:p>
                <a:endParaRPr lang="zh-CN" altLang="en-US"/>
              </a:p>
            </p:txBody>
          </p:sp>
          <p:sp>
            <p:nvSpPr>
              <p:cNvPr id="198" name="Freeform 517"/>
              <p:cNvSpPr>
                <a:spLocks/>
              </p:cNvSpPr>
              <p:nvPr/>
            </p:nvSpPr>
            <p:spPr bwMode="auto">
              <a:xfrm>
                <a:off x="1395413" y="4233864"/>
                <a:ext cx="23813" cy="12700"/>
              </a:xfrm>
              <a:custGeom>
                <a:avLst/>
                <a:gdLst>
                  <a:gd name="T0" fmla="*/ 2147483646 w 15"/>
                  <a:gd name="T1" fmla="*/ 2147483646 h 8"/>
                  <a:gd name="T2" fmla="*/ 2147483646 w 15"/>
                  <a:gd name="T3" fmla="*/ 2147483646 h 8"/>
                  <a:gd name="T4" fmla="*/ 0 w 15"/>
                  <a:gd name="T5" fmla="*/ 2147483646 h 8"/>
                  <a:gd name="T6" fmla="*/ 2147483646 w 15"/>
                  <a:gd name="T7" fmla="*/ 2147483646 h 8"/>
                  <a:gd name="T8" fmla="*/ 2147483646 w 15"/>
                  <a:gd name="T9" fmla="*/ 2147483646 h 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8">
                    <a:moveTo>
                      <a:pt x="13" y="8"/>
                    </a:moveTo>
                    <a:cubicBezTo>
                      <a:pt x="10" y="5"/>
                      <a:pt x="5" y="4"/>
                      <a:pt x="1" y="5"/>
                    </a:cubicBezTo>
                    <a:cubicBezTo>
                      <a:pt x="0" y="2"/>
                      <a:pt x="0" y="2"/>
                      <a:pt x="0" y="2"/>
                    </a:cubicBezTo>
                    <a:cubicBezTo>
                      <a:pt x="5" y="0"/>
                      <a:pt x="11" y="2"/>
                      <a:pt x="15" y="5"/>
                    </a:cubicBezTo>
                    <a:lnTo>
                      <a:pt x="13" y="8"/>
                    </a:lnTo>
                    <a:close/>
                  </a:path>
                </a:pathLst>
              </a:custGeom>
              <a:solidFill>
                <a:srgbClr val="5A5858"/>
              </a:solidFill>
              <a:ln w="9525">
                <a:solidFill>
                  <a:srgbClr val="000000"/>
                </a:solidFill>
                <a:round/>
                <a:headEnd/>
                <a:tailEnd/>
              </a:ln>
            </p:spPr>
            <p:txBody>
              <a:bodyPr/>
              <a:lstStyle/>
              <a:p>
                <a:endParaRPr lang="zh-CN" altLang="en-US"/>
              </a:p>
            </p:txBody>
          </p:sp>
          <p:sp>
            <p:nvSpPr>
              <p:cNvPr id="199" name="Freeform 518"/>
              <p:cNvSpPr>
                <a:spLocks/>
              </p:cNvSpPr>
              <p:nvPr/>
            </p:nvSpPr>
            <p:spPr bwMode="auto">
              <a:xfrm>
                <a:off x="1370013" y="4240214"/>
                <a:ext cx="22225" cy="44450"/>
              </a:xfrm>
              <a:custGeom>
                <a:avLst/>
                <a:gdLst>
                  <a:gd name="T0" fmla="*/ 2147483646 w 15"/>
                  <a:gd name="T1" fmla="*/ 2147483646 h 29"/>
                  <a:gd name="T2" fmla="*/ 0 w 15"/>
                  <a:gd name="T3" fmla="*/ 2147483646 h 29"/>
                  <a:gd name="T4" fmla="*/ 2147483646 w 15"/>
                  <a:gd name="T5" fmla="*/ 2147483646 h 29"/>
                  <a:gd name="T6" fmla="*/ 2147483646 w 15"/>
                  <a:gd name="T7" fmla="*/ 0 h 29"/>
                  <a:gd name="T8" fmla="*/ 2147483646 w 15"/>
                  <a:gd name="T9" fmla="*/ 2147483646 h 29"/>
                  <a:gd name="T10" fmla="*/ 2147483646 w 15"/>
                  <a:gd name="T11" fmla="*/ 2147483646 h 29"/>
                  <a:gd name="T12" fmla="*/ 2147483646 w 15"/>
                  <a:gd name="T13" fmla="*/ 2147483646 h 2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 h="29">
                    <a:moveTo>
                      <a:pt x="1" y="29"/>
                    </a:moveTo>
                    <a:cubicBezTo>
                      <a:pt x="0" y="27"/>
                      <a:pt x="0" y="27"/>
                      <a:pt x="0" y="27"/>
                    </a:cubicBezTo>
                    <a:cubicBezTo>
                      <a:pt x="4" y="23"/>
                      <a:pt x="7" y="18"/>
                      <a:pt x="7" y="12"/>
                    </a:cubicBezTo>
                    <a:cubicBezTo>
                      <a:pt x="7" y="7"/>
                      <a:pt x="9" y="3"/>
                      <a:pt x="13" y="0"/>
                    </a:cubicBezTo>
                    <a:cubicBezTo>
                      <a:pt x="15" y="2"/>
                      <a:pt x="15" y="2"/>
                      <a:pt x="15" y="2"/>
                    </a:cubicBezTo>
                    <a:cubicBezTo>
                      <a:pt x="12" y="4"/>
                      <a:pt x="10" y="8"/>
                      <a:pt x="10" y="12"/>
                    </a:cubicBezTo>
                    <a:cubicBezTo>
                      <a:pt x="10" y="19"/>
                      <a:pt x="7" y="25"/>
                      <a:pt x="1" y="29"/>
                    </a:cubicBezTo>
                    <a:close/>
                  </a:path>
                </a:pathLst>
              </a:custGeom>
              <a:solidFill>
                <a:srgbClr val="5A5858"/>
              </a:solidFill>
              <a:ln w="9525">
                <a:solidFill>
                  <a:srgbClr val="000000"/>
                </a:solidFill>
                <a:round/>
                <a:headEnd/>
                <a:tailEnd/>
              </a:ln>
            </p:spPr>
            <p:txBody>
              <a:bodyPr/>
              <a:lstStyle/>
              <a:p>
                <a:endParaRPr lang="zh-CN" altLang="en-US"/>
              </a:p>
            </p:txBody>
          </p:sp>
          <p:sp>
            <p:nvSpPr>
              <p:cNvPr id="200" name="Freeform 519"/>
              <p:cNvSpPr>
                <a:spLocks/>
              </p:cNvSpPr>
              <p:nvPr/>
            </p:nvSpPr>
            <p:spPr bwMode="auto">
              <a:xfrm>
                <a:off x="1401763" y="4225926"/>
                <a:ext cx="34925" cy="66675"/>
              </a:xfrm>
              <a:custGeom>
                <a:avLst/>
                <a:gdLst>
                  <a:gd name="T0" fmla="*/ 2147483646 w 22"/>
                  <a:gd name="T1" fmla="*/ 2147483646 h 43"/>
                  <a:gd name="T2" fmla="*/ 2147483646 w 22"/>
                  <a:gd name="T3" fmla="*/ 2147483646 h 43"/>
                  <a:gd name="T4" fmla="*/ 2147483646 w 22"/>
                  <a:gd name="T5" fmla="*/ 2147483646 h 43"/>
                  <a:gd name="T6" fmla="*/ 2147483646 w 22"/>
                  <a:gd name="T7" fmla="*/ 2147483646 h 43"/>
                  <a:gd name="T8" fmla="*/ 0 w 22"/>
                  <a:gd name="T9" fmla="*/ 2147483646 h 43"/>
                  <a:gd name="T10" fmla="*/ 0 w 22"/>
                  <a:gd name="T11" fmla="*/ 0 h 43"/>
                  <a:gd name="T12" fmla="*/ 2147483646 w 22"/>
                  <a:gd name="T13" fmla="*/ 2147483646 h 43"/>
                  <a:gd name="T14" fmla="*/ 2147483646 w 22"/>
                  <a:gd name="T15" fmla="*/ 2147483646 h 4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2" h="43">
                    <a:moveTo>
                      <a:pt x="18" y="43"/>
                    </a:moveTo>
                    <a:cubicBezTo>
                      <a:pt x="15" y="41"/>
                      <a:pt x="15" y="41"/>
                      <a:pt x="15" y="41"/>
                    </a:cubicBezTo>
                    <a:cubicBezTo>
                      <a:pt x="18" y="35"/>
                      <a:pt x="19" y="28"/>
                      <a:pt x="19" y="21"/>
                    </a:cubicBezTo>
                    <a:cubicBezTo>
                      <a:pt x="19" y="16"/>
                      <a:pt x="17" y="12"/>
                      <a:pt x="14" y="8"/>
                    </a:cubicBezTo>
                    <a:cubicBezTo>
                      <a:pt x="10" y="5"/>
                      <a:pt x="5" y="3"/>
                      <a:pt x="0" y="3"/>
                    </a:cubicBezTo>
                    <a:cubicBezTo>
                      <a:pt x="0" y="0"/>
                      <a:pt x="0" y="0"/>
                      <a:pt x="0" y="0"/>
                    </a:cubicBezTo>
                    <a:cubicBezTo>
                      <a:pt x="12" y="0"/>
                      <a:pt x="22" y="9"/>
                      <a:pt x="22" y="21"/>
                    </a:cubicBezTo>
                    <a:cubicBezTo>
                      <a:pt x="22" y="29"/>
                      <a:pt x="21" y="36"/>
                      <a:pt x="18" y="43"/>
                    </a:cubicBezTo>
                    <a:close/>
                  </a:path>
                </a:pathLst>
              </a:custGeom>
              <a:solidFill>
                <a:srgbClr val="5A5858"/>
              </a:solidFill>
              <a:ln w="9525">
                <a:solidFill>
                  <a:srgbClr val="000000"/>
                </a:solidFill>
                <a:round/>
                <a:headEnd/>
                <a:tailEnd/>
              </a:ln>
            </p:spPr>
            <p:txBody>
              <a:bodyPr/>
              <a:lstStyle/>
              <a:p>
                <a:endParaRPr lang="zh-CN" altLang="en-US"/>
              </a:p>
            </p:txBody>
          </p:sp>
          <p:sp>
            <p:nvSpPr>
              <p:cNvPr id="201" name="Freeform 520"/>
              <p:cNvSpPr>
                <a:spLocks/>
              </p:cNvSpPr>
              <p:nvPr/>
            </p:nvSpPr>
            <p:spPr bwMode="auto">
              <a:xfrm>
                <a:off x="1379538" y="4225926"/>
                <a:ext cx="17463" cy="12700"/>
              </a:xfrm>
              <a:custGeom>
                <a:avLst/>
                <a:gdLst>
                  <a:gd name="T0" fmla="*/ 2147483646 w 12"/>
                  <a:gd name="T1" fmla="*/ 2147483646 h 8"/>
                  <a:gd name="T2" fmla="*/ 0 w 12"/>
                  <a:gd name="T3" fmla="*/ 2147483646 h 8"/>
                  <a:gd name="T4" fmla="*/ 2147483646 w 12"/>
                  <a:gd name="T5" fmla="*/ 0 h 8"/>
                  <a:gd name="T6" fmla="*/ 2147483646 w 12"/>
                  <a:gd name="T7" fmla="*/ 2147483646 h 8"/>
                  <a:gd name="T8" fmla="*/ 2147483646 w 12"/>
                  <a:gd name="T9" fmla="*/ 2147483646 h 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 h="8">
                    <a:moveTo>
                      <a:pt x="2" y="8"/>
                    </a:moveTo>
                    <a:cubicBezTo>
                      <a:pt x="0" y="6"/>
                      <a:pt x="0" y="6"/>
                      <a:pt x="0" y="6"/>
                    </a:cubicBezTo>
                    <a:cubicBezTo>
                      <a:pt x="3" y="3"/>
                      <a:pt x="7" y="1"/>
                      <a:pt x="11" y="0"/>
                    </a:cubicBezTo>
                    <a:cubicBezTo>
                      <a:pt x="12" y="3"/>
                      <a:pt x="12" y="3"/>
                      <a:pt x="12" y="3"/>
                    </a:cubicBezTo>
                    <a:cubicBezTo>
                      <a:pt x="8" y="4"/>
                      <a:pt x="5" y="5"/>
                      <a:pt x="2" y="8"/>
                    </a:cubicBezTo>
                    <a:close/>
                  </a:path>
                </a:pathLst>
              </a:custGeom>
              <a:solidFill>
                <a:srgbClr val="5A5858"/>
              </a:solidFill>
              <a:ln w="9525">
                <a:solidFill>
                  <a:srgbClr val="000000"/>
                </a:solidFill>
                <a:round/>
                <a:headEnd/>
                <a:tailEnd/>
              </a:ln>
            </p:spPr>
            <p:txBody>
              <a:bodyPr/>
              <a:lstStyle/>
              <a:p>
                <a:endParaRPr lang="zh-CN" altLang="en-US"/>
              </a:p>
            </p:txBody>
          </p:sp>
          <p:sp>
            <p:nvSpPr>
              <p:cNvPr id="202" name="Freeform 521"/>
              <p:cNvSpPr>
                <a:spLocks/>
              </p:cNvSpPr>
              <p:nvPr/>
            </p:nvSpPr>
            <p:spPr bwMode="auto">
              <a:xfrm>
                <a:off x="1363663" y="4243389"/>
                <a:ext cx="14288" cy="33338"/>
              </a:xfrm>
              <a:custGeom>
                <a:avLst/>
                <a:gdLst>
                  <a:gd name="T0" fmla="*/ 2147483646 w 9"/>
                  <a:gd name="T1" fmla="*/ 2147483646 h 21"/>
                  <a:gd name="T2" fmla="*/ 0 w 9"/>
                  <a:gd name="T3" fmla="*/ 2147483646 h 21"/>
                  <a:gd name="T4" fmla="*/ 2147483646 w 9"/>
                  <a:gd name="T5" fmla="*/ 2147483646 h 21"/>
                  <a:gd name="T6" fmla="*/ 2147483646 w 9"/>
                  <a:gd name="T7" fmla="*/ 0 h 21"/>
                  <a:gd name="T8" fmla="*/ 2147483646 w 9"/>
                  <a:gd name="T9" fmla="*/ 2147483646 h 21"/>
                  <a:gd name="T10" fmla="*/ 2147483646 w 9"/>
                  <a:gd name="T11" fmla="*/ 2147483646 h 21"/>
                  <a:gd name="T12" fmla="*/ 2147483646 w 9"/>
                  <a:gd name="T13" fmla="*/ 2147483646 h 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 h="21">
                    <a:moveTo>
                      <a:pt x="2" y="21"/>
                    </a:moveTo>
                    <a:cubicBezTo>
                      <a:pt x="0" y="19"/>
                      <a:pt x="0" y="19"/>
                      <a:pt x="0" y="19"/>
                    </a:cubicBezTo>
                    <a:cubicBezTo>
                      <a:pt x="3" y="17"/>
                      <a:pt x="4" y="13"/>
                      <a:pt x="4" y="10"/>
                    </a:cubicBezTo>
                    <a:cubicBezTo>
                      <a:pt x="4" y="7"/>
                      <a:pt x="5" y="3"/>
                      <a:pt x="7" y="0"/>
                    </a:cubicBezTo>
                    <a:cubicBezTo>
                      <a:pt x="9" y="1"/>
                      <a:pt x="9" y="1"/>
                      <a:pt x="9" y="1"/>
                    </a:cubicBezTo>
                    <a:cubicBezTo>
                      <a:pt x="8" y="4"/>
                      <a:pt x="7" y="7"/>
                      <a:pt x="7" y="10"/>
                    </a:cubicBezTo>
                    <a:cubicBezTo>
                      <a:pt x="7" y="14"/>
                      <a:pt x="5" y="18"/>
                      <a:pt x="2" y="21"/>
                    </a:cubicBezTo>
                    <a:close/>
                  </a:path>
                </a:pathLst>
              </a:custGeom>
              <a:solidFill>
                <a:srgbClr val="5A5858"/>
              </a:solidFill>
              <a:ln w="9525">
                <a:solidFill>
                  <a:srgbClr val="000000"/>
                </a:solidFill>
                <a:round/>
                <a:headEnd/>
                <a:tailEnd/>
              </a:ln>
            </p:spPr>
            <p:txBody>
              <a:bodyPr/>
              <a:lstStyle/>
              <a:p>
                <a:endParaRPr lang="zh-CN" altLang="en-US"/>
              </a:p>
            </p:txBody>
          </p:sp>
        </p:grpSp>
        <p:grpSp>
          <p:nvGrpSpPr>
            <p:cNvPr id="203" name="组合 536"/>
            <p:cNvGrpSpPr>
              <a:grpSpLocks/>
            </p:cNvGrpSpPr>
            <p:nvPr/>
          </p:nvGrpSpPr>
          <p:grpSpPr bwMode="auto">
            <a:xfrm>
              <a:off x="3801268" y="4683125"/>
              <a:ext cx="581025" cy="793750"/>
              <a:chOff x="8832851" y="749300"/>
              <a:chExt cx="581025" cy="793750"/>
            </a:xfrm>
          </p:grpSpPr>
          <p:sp>
            <p:nvSpPr>
              <p:cNvPr id="204" name="Freeform 663"/>
              <p:cNvSpPr>
                <a:spLocks noEditPoints="1"/>
              </p:cNvSpPr>
              <p:nvPr/>
            </p:nvSpPr>
            <p:spPr bwMode="auto">
              <a:xfrm>
                <a:off x="8923338" y="749300"/>
                <a:ext cx="290513" cy="76200"/>
              </a:xfrm>
              <a:custGeom>
                <a:avLst/>
                <a:gdLst>
                  <a:gd name="T0" fmla="*/ 2147483646 w 187"/>
                  <a:gd name="T1" fmla="*/ 2147483646 h 49"/>
                  <a:gd name="T2" fmla="*/ 0 w 187"/>
                  <a:gd name="T3" fmla="*/ 2147483646 h 49"/>
                  <a:gd name="T4" fmla="*/ 2147483646 w 187"/>
                  <a:gd name="T5" fmla="*/ 0 h 49"/>
                  <a:gd name="T6" fmla="*/ 2147483646 w 187"/>
                  <a:gd name="T7" fmla="*/ 2147483646 h 49"/>
                  <a:gd name="T8" fmla="*/ 2147483646 w 187"/>
                  <a:gd name="T9" fmla="*/ 2147483646 h 49"/>
                  <a:gd name="T10" fmla="*/ 2147483646 w 187"/>
                  <a:gd name="T11" fmla="*/ 2147483646 h 49"/>
                  <a:gd name="T12" fmla="*/ 2147483646 w 187"/>
                  <a:gd name="T13" fmla="*/ 2147483646 h 49"/>
                  <a:gd name="T14" fmla="*/ 2147483646 w 187"/>
                  <a:gd name="T15" fmla="*/ 2147483646 h 49"/>
                  <a:gd name="T16" fmla="*/ 2147483646 w 187"/>
                  <a:gd name="T17" fmla="*/ 2147483646 h 49"/>
                  <a:gd name="T18" fmla="*/ 2147483646 w 187"/>
                  <a:gd name="T19" fmla="*/ 2147483646 h 4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7" h="49">
                    <a:moveTo>
                      <a:pt x="93" y="49"/>
                    </a:moveTo>
                    <a:cubicBezTo>
                      <a:pt x="61" y="49"/>
                      <a:pt x="0" y="44"/>
                      <a:pt x="0" y="25"/>
                    </a:cubicBezTo>
                    <a:cubicBezTo>
                      <a:pt x="0" y="5"/>
                      <a:pt x="61" y="0"/>
                      <a:pt x="93" y="0"/>
                    </a:cubicBezTo>
                    <a:cubicBezTo>
                      <a:pt x="126" y="0"/>
                      <a:pt x="187" y="5"/>
                      <a:pt x="187" y="25"/>
                    </a:cubicBezTo>
                    <a:cubicBezTo>
                      <a:pt x="187" y="44"/>
                      <a:pt x="126" y="49"/>
                      <a:pt x="93" y="49"/>
                    </a:cubicBezTo>
                    <a:close/>
                    <a:moveTo>
                      <a:pt x="93" y="8"/>
                    </a:moveTo>
                    <a:cubicBezTo>
                      <a:pt x="38" y="8"/>
                      <a:pt x="8" y="19"/>
                      <a:pt x="8" y="25"/>
                    </a:cubicBezTo>
                    <a:cubicBezTo>
                      <a:pt x="8" y="30"/>
                      <a:pt x="38" y="41"/>
                      <a:pt x="93" y="41"/>
                    </a:cubicBezTo>
                    <a:cubicBezTo>
                      <a:pt x="149" y="41"/>
                      <a:pt x="179" y="30"/>
                      <a:pt x="179" y="25"/>
                    </a:cubicBezTo>
                    <a:cubicBezTo>
                      <a:pt x="179" y="19"/>
                      <a:pt x="149" y="8"/>
                      <a:pt x="93" y="8"/>
                    </a:cubicBezTo>
                    <a:close/>
                  </a:path>
                </a:pathLst>
              </a:custGeom>
              <a:solidFill>
                <a:srgbClr val="5A5858"/>
              </a:solidFill>
              <a:ln w="9525">
                <a:solidFill>
                  <a:srgbClr val="000000"/>
                </a:solidFill>
                <a:round/>
                <a:headEnd/>
                <a:tailEnd/>
              </a:ln>
            </p:spPr>
            <p:txBody>
              <a:bodyPr/>
              <a:lstStyle/>
              <a:p>
                <a:endParaRPr lang="zh-CN" altLang="en-US"/>
              </a:p>
            </p:txBody>
          </p:sp>
          <p:sp>
            <p:nvSpPr>
              <p:cNvPr id="205" name="Freeform 664"/>
              <p:cNvSpPr>
                <a:spLocks noEditPoints="1"/>
              </p:cNvSpPr>
              <p:nvPr/>
            </p:nvSpPr>
            <p:spPr bwMode="auto">
              <a:xfrm>
                <a:off x="9018588" y="769938"/>
                <a:ext cx="100013" cy="26987"/>
              </a:xfrm>
              <a:custGeom>
                <a:avLst/>
                <a:gdLst>
                  <a:gd name="T0" fmla="*/ 2147483646 w 65"/>
                  <a:gd name="T1" fmla="*/ 2147483646 h 18"/>
                  <a:gd name="T2" fmla="*/ 0 w 65"/>
                  <a:gd name="T3" fmla="*/ 2147483646 h 18"/>
                  <a:gd name="T4" fmla="*/ 2147483646 w 65"/>
                  <a:gd name="T5" fmla="*/ 0 h 18"/>
                  <a:gd name="T6" fmla="*/ 2147483646 w 65"/>
                  <a:gd name="T7" fmla="*/ 2147483646 h 18"/>
                  <a:gd name="T8" fmla="*/ 2147483646 w 65"/>
                  <a:gd name="T9" fmla="*/ 2147483646 h 18"/>
                  <a:gd name="T10" fmla="*/ 2147483646 w 65"/>
                  <a:gd name="T11" fmla="*/ 2147483646 h 18"/>
                  <a:gd name="T12" fmla="*/ 2147483646 w 65"/>
                  <a:gd name="T13" fmla="*/ 2147483646 h 18"/>
                  <a:gd name="T14" fmla="*/ 2147483646 w 65"/>
                  <a:gd name="T15" fmla="*/ 2147483646 h 18"/>
                  <a:gd name="T16" fmla="*/ 2147483646 w 65"/>
                  <a:gd name="T17" fmla="*/ 2147483646 h 18"/>
                  <a:gd name="T18" fmla="*/ 2147483646 w 65"/>
                  <a:gd name="T19" fmla="*/ 2147483646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5" h="18">
                    <a:moveTo>
                      <a:pt x="32" y="18"/>
                    </a:moveTo>
                    <a:cubicBezTo>
                      <a:pt x="20" y="18"/>
                      <a:pt x="0" y="16"/>
                      <a:pt x="0" y="9"/>
                    </a:cubicBezTo>
                    <a:cubicBezTo>
                      <a:pt x="0" y="2"/>
                      <a:pt x="20" y="0"/>
                      <a:pt x="32" y="0"/>
                    </a:cubicBezTo>
                    <a:cubicBezTo>
                      <a:pt x="44" y="0"/>
                      <a:pt x="65" y="2"/>
                      <a:pt x="65" y="9"/>
                    </a:cubicBezTo>
                    <a:cubicBezTo>
                      <a:pt x="65" y="16"/>
                      <a:pt x="44" y="18"/>
                      <a:pt x="32" y="18"/>
                    </a:cubicBezTo>
                    <a:close/>
                    <a:moveTo>
                      <a:pt x="32" y="4"/>
                    </a:moveTo>
                    <a:cubicBezTo>
                      <a:pt x="15" y="4"/>
                      <a:pt x="5" y="7"/>
                      <a:pt x="4" y="9"/>
                    </a:cubicBezTo>
                    <a:cubicBezTo>
                      <a:pt x="5" y="11"/>
                      <a:pt x="15" y="14"/>
                      <a:pt x="32" y="14"/>
                    </a:cubicBezTo>
                    <a:cubicBezTo>
                      <a:pt x="50" y="14"/>
                      <a:pt x="60" y="11"/>
                      <a:pt x="61" y="9"/>
                    </a:cubicBezTo>
                    <a:cubicBezTo>
                      <a:pt x="60" y="7"/>
                      <a:pt x="50" y="4"/>
                      <a:pt x="32" y="4"/>
                    </a:cubicBezTo>
                    <a:close/>
                  </a:path>
                </a:pathLst>
              </a:custGeom>
              <a:solidFill>
                <a:srgbClr val="5A5858"/>
              </a:solidFill>
              <a:ln w="9525">
                <a:solidFill>
                  <a:srgbClr val="000000"/>
                </a:solidFill>
                <a:round/>
                <a:headEnd/>
                <a:tailEnd/>
              </a:ln>
            </p:spPr>
            <p:txBody>
              <a:bodyPr/>
              <a:lstStyle/>
              <a:p>
                <a:endParaRPr lang="zh-CN" altLang="en-US"/>
              </a:p>
            </p:txBody>
          </p:sp>
          <p:sp>
            <p:nvSpPr>
              <p:cNvPr id="206" name="Line 665"/>
              <p:cNvSpPr>
                <a:spLocks noChangeShapeType="1"/>
              </p:cNvSpPr>
              <p:nvPr/>
            </p:nvSpPr>
            <p:spPr bwMode="auto">
              <a:xfrm>
                <a:off x="9021763" y="784225"/>
                <a:ext cx="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7" name="Rectangle 666"/>
              <p:cNvSpPr>
                <a:spLocks noChangeArrowheads="1"/>
              </p:cNvSpPr>
              <p:nvPr/>
            </p:nvSpPr>
            <p:spPr bwMode="auto">
              <a:xfrm>
                <a:off x="9018588" y="784225"/>
                <a:ext cx="6350" cy="33337"/>
              </a:xfrm>
              <a:prstGeom prst="rect">
                <a:avLst/>
              </a:prstGeom>
              <a:solidFill>
                <a:srgbClr val="5A5858"/>
              </a:solidFill>
              <a:ln w="9525">
                <a:solidFill>
                  <a:srgbClr val="000000"/>
                </a:solidFill>
                <a:miter lim="800000"/>
                <a:headEnd/>
                <a:tailEnd/>
              </a:ln>
            </p:spPr>
            <p:txBody>
              <a:bodyPr/>
              <a:lstStyle/>
              <a:p>
                <a:endParaRPr lang="zh-CN" altLang="en-US">
                  <a:solidFill>
                    <a:srgbClr val="000000"/>
                  </a:solidFill>
                </a:endParaRPr>
              </a:p>
            </p:txBody>
          </p:sp>
          <p:sp>
            <p:nvSpPr>
              <p:cNvPr id="208" name="Rectangle 667"/>
              <p:cNvSpPr>
                <a:spLocks noChangeArrowheads="1"/>
              </p:cNvSpPr>
              <p:nvPr/>
            </p:nvSpPr>
            <p:spPr bwMode="auto">
              <a:xfrm>
                <a:off x="9112251" y="784225"/>
                <a:ext cx="6350" cy="33337"/>
              </a:xfrm>
              <a:prstGeom prst="rect">
                <a:avLst/>
              </a:prstGeom>
              <a:solidFill>
                <a:srgbClr val="5A5858"/>
              </a:solidFill>
              <a:ln w="9525">
                <a:solidFill>
                  <a:srgbClr val="000000"/>
                </a:solidFill>
                <a:miter lim="800000"/>
                <a:headEnd/>
                <a:tailEnd/>
              </a:ln>
            </p:spPr>
            <p:txBody>
              <a:bodyPr/>
              <a:lstStyle/>
              <a:p>
                <a:endParaRPr lang="zh-CN" altLang="en-US">
                  <a:solidFill>
                    <a:srgbClr val="000000"/>
                  </a:solidFill>
                </a:endParaRPr>
              </a:p>
            </p:txBody>
          </p:sp>
          <p:sp>
            <p:nvSpPr>
              <p:cNvPr id="209" name="Freeform 668"/>
              <p:cNvSpPr>
                <a:spLocks/>
              </p:cNvSpPr>
              <p:nvPr/>
            </p:nvSpPr>
            <p:spPr bwMode="auto">
              <a:xfrm>
                <a:off x="8923338" y="787400"/>
                <a:ext cx="290513" cy="84137"/>
              </a:xfrm>
              <a:custGeom>
                <a:avLst/>
                <a:gdLst>
                  <a:gd name="T0" fmla="*/ 2147483646 w 187"/>
                  <a:gd name="T1" fmla="*/ 2147483646 h 55"/>
                  <a:gd name="T2" fmla="*/ 2147483646 w 187"/>
                  <a:gd name="T3" fmla="*/ 2147483646 h 55"/>
                  <a:gd name="T4" fmla="*/ 0 w 187"/>
                  <a:gd name="T5" fmla="*/ 2147483646 h 55"/>
                  <a:gd name="T6" fmla="*/ 2147483646 w 187"/>
                  <a:gd name="T7" fmla="*/ 0 h 55"/>
                  <a:gd name="T8" fmla="*/ 2147483646 w 187"/>
                  <a:gd name="T9" fmla="*/ 2147483646 h 55"/>
                  <a:gd name="T10" fmla="*/ 2147483646 w 187"/>
                  <a:gd name="T11" fmla="*/ 2147483646 h 55"/>
                  <a:gd name="T12" fmla="*/ 2147483646 w 187"/>
                  <a:gd name="T13" fmla="*/ 2147483646 h 55"/>
                  <a:gd name="T14" fmla="*/ 2147483646 w 187"/>
                  <a:gd name="T15" fmla="*/ 2147483646 h 55"/>
                  <a:gd name="T16" fmla="*/ 2147483646 w 187"/>
                  <a:gd name="T17" fmla="*/ 2147483646 h 55"/>
                  <a:gd name="T18" fmla="*/ 2147483646 w 187"/>
                  <a:gd name="T19" fmla="*/ 0 h 55"/>
                  <a:gd name="T20" fmla="*/ 2147483646 w 187"/>
                  <a:gd name="T21" fmla="*/ 2147483646 h 55"/>
                  <a:gd name="T22" fmla="*/ 2147483646 w 187"/>
                  <a:gd name="T23" fmla="*/ 2147483646 h 55"/>
                  <a:gd name="T24" fmla="*/ 2147483646 w 187"/>
                  <a:gd name="T25" fmla="*/ 2147483646 h 5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87" h="55">
                    <a:moveTo>
                      <a:pt x="93" y="55"/>
                    </a:moveTo>
                    <a:cubicBezTo>
                      <a:pt x="60" y="55"/>
                      <a:pt x="4" y="50"/>
                      <a:pt x="3" y="33"/>
                    </a:cubicBezTo>
                    <a:cubicBezTo>
                      <a:pt x="0" y="1"/>
                      <a:pt x="0" y="1"/>
                      <a:pt x="0" y="1"/>
                    </a:cubicBezTo>
                    <a:cubicBezTo>
                      <a:pt x="8" y="0"/>
                      <a:pt x="8" y="0"/>
                      <a:pt x="8" y="0"/>
                    </a:cubicBezTo>
                    <a:cubicBezTo>
                      <a:pt x="11" y="32"/>
                      <a:pt x="11" y="32"/>
                      <a:pt x="11" y="32"/>
                    </a:cubicBezTo>
                    <a:cubicBezTo>
                      <a:pt x="11" y="32"/>
                      <a:pt x="11" y="32"/>
                      <a:pt x="11" y="32"/>
                    </a:cubicBezTo>
                    <a:cubicBezTo>
                      <a:pt x="12" y="37"/>
                      <a:pt x="42" y="47"/>
                      <a:pt x="93" y="47"/>
                    </a:cubicBezTo>
                    <a:cubicBezTo>
                      <a:pt x="145" y="47"/>
                      <a:pt x="175" y="37"/>
                      <a:pt x="175" y="32"/>
                    </a:cubicBezTo>
                    <a:cubicBezTo>
                      <a:pt x="175" y="32"/>
                      <a:pt x="175" y="32"/>
                      <a:pt x="175" y="32"/>
                    </a:cubicBezTo>
                    <a:cubicBezTo>
                      <a:pt x="179" y="0"/>
                      <a:pt x="179" y="0"/>
                      <a:pt x="179" y="0"/>
                    </a:cubicBezTo>
                    <a:cubicBezTo>
                      <a:pt x="187" y="1"/>
                      <a:pt x="187" y="1"/>
                      <a:pt x="187" y="1"/>
                    </a:cubicBezTo>
                    <a:cubicBezTo>
                      <a:pt x="183" y="33"/>
                      <a:pt x="183" y="33"/>
                      <a:pt x="183" y="33"/>
                    </a:cubicBezTo>
                    <a:cubicBezTo>
                      <a:pt x="183" y="50"/>
                      <a:pt x="127" y="55"/>
                      <a:pt x="93" y="55"/>
                    </a:cubicBezTo>
                    <a:close/>
                  </a:path>
                </a:pathLst>
              </a:custGeom>
              <a:solidFill>
                <a:srgbClr val="5A5858"/>
              </a:solidFill>
              <a:ln w="9525">
                <a:solidFill>
                  <a:srgbClr val="000000"/>
                </a:solidFill>
                <a:round/>
                <a:headEnd/>
                <a:tailEnd/>
              </a:ln>
            </p:spPr>
            <p:txBody>
              <a:bodyPr/>
              <a:lstStyle/>
              <a:p>
                <a:endParaRPr lang="zh-CN" altLang="en-US"/>
              </a:p>
            </p:txBody>
          </p:sp>
          <p:sp>
            <p:nvSpPr>
              <p:cNvPr id="210" name="Freeform 669"/>
              <p:cNvSpPr>
                <a:spLocks/>
              </p:cNvSpPr>
              <p:nvPr/>
            </p:nvSpPr>
            <p:spPr bwMode="auto">
              <a:xfrm>
                <a:off x="8872538" y="820738"/>
                <a:ext cx="392113" cy="96837"/>
              </a:xfrm>
              <a:custGeom>
                <a:avLst/>
                <a:gdLst>
                  <a:gd name="T0" fmla="*/ 2147483646 w 253"/>
                  <a:gd name="T1" fmla="*/ 2147483646 h 62"/>
                  <a:gd name="T2" fmla="*/ 0 w 253"/>
                  <a:gd name="T3" fmla="*/ 2147483646 h 62"/>
                  <a:gd name="T4" fmla="*/ 2147483646 w 253"/>
                  <a:gd name="T5" fmla="*/ 0 h 62"/>
                  <a:gd name="T6" fmla="*/ 2147483646 w 253"/>
                  <a:gd name="T7" fmla="*/ 2147483646 h 62"/>
                  <a:gd name="T8" fmla="*/ 2147483646 w 253"/>
                  <a:gd name="T9" fmla="*/ 2147483646 h 62"/>
                  <a:gd name="T10" fmla="*/ 2147483646 w 253"/>
                  <a:gd name="T11" fmla="*/ 2147483646 h 62"/>
                  <a:gd name="T12" fmla="*/ 2147483646 w 253"/>
                  <a:gd name="T13" fmla="*/ 2147483646 h 62"/>
                  <a:gd name="T14" fmla="*/ 2147483646 w 253"/>
                  <a:gd name="T15" fmla="*/ 2147483646 h 62"/>
                  <a:gd name="T16" fmla="*/ 2147483646 w 253"/>
                  <a:gd name="T17" fmla="*/ 0 h 62"/>
                  <a:gd name="T18" fmla="*/ 2147483646 w 253"/>
                  <a:gd name="T19" fmla="*/ 2147483646 h 62"/>
                  <a:gd name="T20" fmla="*/ 2147483646 w 253"/>
                  <a:gd name="T21" fmla="*/ 2147483646 h 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53" h="62">
                    <a:moveTo>
                      <a:pt x="126" y="62"/>
                    </a:moveTo>
                    <a:cubicBezTo>
                      <a:pt x="65" y="62"/>
                      <a:pt x="0" y="50"/>
                      <a:pt x="0" y="26"/>
                    </a:cubicBezTo>
                    <a:cubicBezTo>
                      <a:pt x="0" y="13"/>
                      <a:pt x="21" y="4"/>
                      <a:pt x="38" y="0"/>
                    </a:cubicBezTo>
                    <a:cubicBezTo>
                      <a:pt x="40" y="7"/>
                      <a:pt x="40" y="7"/>
                      <a:pt x="40" y="7"/>
                    </a:cubicBezTo>
                    <a:cubicBezTo>
                      <a:pt x="16" y="14"/>
                      <a:pt x="8" y="21"/>
                      <a:pt x="8" y="26"/>
                    </a:cubicBezTo>
                    <a:cubicBezTo>
                      <a:pt x="8" y="38"/>
                      <a:pt x="53" y="54"/>
                      <a:pt x="126" y="54"/>
                    </a:cubicBezTo>
                    <a:cubicBezTo>
                      <a:pt x="200" y="54"/>
                      <a:pt x="245" y="38"/>
                      <a:pt x="245" y="26"/>
                    </a:cubicBezTo>
                    <a:cubicBezTo>
                      <a:pt x="245" y="21"/>
                      <a:pt x="236" y="14"/>
                      <a:pt x="212" y="7"/>
                    </a:cubicBezTo>
                    <a:cubicBezTo>
                      <a:pt x="214" y="0"/>
                      <a:pt x="214" y="0"/>
                      <a:pt x="214" y="0"/>
                    </a:cubicBezTo>
                    <a:cubicBezTo>
                      <a:pt x="232" y="4"/>
                      <a:pt x="253" y="13"/>
                      <a:pt x="253" y="26"/>
                    </a:cubicBezTo>
                    <a:cubicBezTo>
                      <a:pt x="253" y="50"/>
                      <a:pt x="188" y="62"/>
                      <a:pt x="126" y="62"/>
                    </a:cubicBezTo>
                    <a:close/>
                  </a:path>
                </a:pathLst>
              </a:custGeom>
              <a:solidFill>
                <a:srgbClr val="5A5858"/>
              </a:solidFill>
              <a:ln w="9525">
                <a:solidFill>
                  <a:srgbClr val="000000"/>
                </a:solidFill>
                <a:round/>
                <a:headEnd/>
                <a:tailEnd/>
              </a:ln>
            </p:spPr>
            <p:txBody>
              <a:bodyPr/>
              <a:lstStyle/>
              <a:p>
                <a:endParaRPr lang="zh-CN" altLang="en-US"/>
              </a:p>
            </p:txBody>
          </p:sp>
          <p:sp>
            <p:nvSpPr>
              <p:cNvPr id="211" name="Freeform 670"/>
              <p:cNvSpPr>
                <a:spLocks/>
              </p:cNvSpPr>
              <p:nvPr/>
            </p:nvSpPr>
            <p:spPr bwMode="auto">
              <a:xfrm>
                <a:off x="8877301" y="900113"/>
                <a:ext cx="381000" cy="52387"/>
              </a:xfrm>
              <a:custGeom>
                <a:avLst/>
                <a:gdLst>
                  <a:gd name="T0" fmla="*/ 2147483646 w 246"/>
                  <a:gd name="T1" fmla="*/ 2147483646 h 34"/>
                  <a:gd name="T2" fmla="*/ 0 w 246"/>
                  <a:gd name="T3" fmla="*/ 0 h 34"/>
                  <a:gd name="T4" fmla="*/ 2147483646 w 246"/>
                  <a:gd name="T5" fmla="*/ 0 h 34"/>
                  <a:gd name="T6" fmla="*/ 2147483646 w 246"/>
                  <a:gd name="T7" fmla="*/ 2147483646 h 34"/>
                  <a:gd name="T8" fmla="*/ 2147483646 w 246"/>
                  <a:gd name="T9" fmla="*/ 0 h 34"/>
                  <a:gd name="T10" fmla="*/ 2147483646 w 246"/>
                  <a:gd name="T11" fmla="*/ 0 h 34"/>
                  <a:gd name="T12" fmla="*/ 2147483646 w 246"/>
                  <a:gd name="T13" fmla="*/ 2147483646 h 3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46" h="34">
                    <a:moveTo>
                      <a:pt x="123" y="34"/>
                    </a:moveTo>
                    <a:cubicBezTo>
                      <a:pt x="63" y="34"/>
                      <a:pt x="0" y="22"/>
                      <a:pt x="0" y="0"/>
                    </a:cubicBezTo>
                    <a:cubicBezTo>
                      <a:pt x="4" y="0"/>
                      <a:pt x="4" y="0"/>
                      <a:pt x="4" y="0"/>
                    </a:cubicBezTo>
                    <a:cubicBezTo>
                      <a:pt x="4" y="15"/>
                      <a:pt x="52" y="30"/>
                      <a:pt x="123" y="30"/>
                    </a:cubicBezTo>
                    <a:cubicBezTo>
                      <a:pt x="194" y="30"/>
                      <a:pt x="242" y="15"/>
                      <a:pt x="242" y="0"/>
                    </a:cubicBezTo>
                    <a:cubicBezTo>
                      <a:pt x="246" y="0"/>
                      <a:pt x="246" y="0"/>
                      <a:pt x="246" y="0"/>
                    </a:cubicBezTo>
                    <a:cubicBezTo>
                      <a:pt x="246" y="22"/>
                      <a:pt x="184" y="34"/>
                      <a:pt x="123" y="34"/>
                    </a:cubicBezTo>
                    <a:close/>
                  </a:path>
                </a:pathLst>
              </a:custGeom>
              <a:solidFill>
                <a:srgbClr val="5A5858"/>
              </a:solidFill>
              <a:ln w="9525">
                <a:solidFill>
                  <a:srgbClr val="000000"/>
                </a:solidFill>
                <a:round/>
                <a:headEnd/>
                <a:tailEnd/>
              </a:ln>
            </p:spPr>
            <p:txBody>
              <a:bodyPr/>
              <a:lstStyle/>
              <a:p>
                <a:endParaRPr lang="zh-CN" altLang="en-US"/>
              </a:p>
            </p:txBody>
          </p:sp>
          <p:sp>
            <p:nvSpPr>
              <p:cNvPr id="212" name="Freeform 671"/>
              <p:cNvSpPr>
                <a:spLocks noEditPoints="1"/>
              </p:cNvSpPr>
              <p:nvPr/>
            </p:nvSpPr>
            <p:spPr bwMode="auto">
              <a:xfrm>
                <a:off x="8834438" y="855663"/>
                <a:ext cx="452438" cy="525462"/>
              </a:xfrm>
              <a:custGeom>
                <a:avLst/>
                <a:gdLst>
                  <a:gd name="T0" fmla="*/ 2147483646 w 291"/>
                  <a:gd name="T1" fmla="*/ 2147483646 h 338"/>
                  <a:gd name="T2" fmla="*/ 2147483646 w 291"/>
                  <a:gd name="T3" fmla="*/ 2147483646 h 338"/>
                  <a:gd name="T4" fmla="*/ 2147483646 w 291"/>
                  <a:gd name="T5" fmla="*/ 2147483646 h 338"/>
                  <a:gd name="T6" fmla="*/ 2147483646 w 291"/>
                  <a:gd name="T7" fmla="*/ 2147483646 h 338"/>
                  <a:gd name="T8" fmla="*/ 2147483646 w 291"/>
                  <a:gd name="T9" fmla="*/ 2147483646 h 338"/>
                  <a:gd name="T10" fmla="*/ 2147483646 w 291"/>
                  <a:gd name="T11" fmla="*/ 2147483646 h 338"/>
                  <a:gd name="T12" fmla="*/ 2147483646 w 291"/>
                  <a:gd name="T13" fmla="*/ 2147483646 h 338"/>
                  <a:gd name="T14" fmla="*/ 0 w 291"/>
                  <a:gd name="T15" fmla="*/ 2147483646 h 338"/>
                  <a:gd name="T16" fmla="*/ 2147483646 w 291"/>
                  <a:gd name="T17" fmla="*/ 2147483646 h 338"/>
                  <a:gd name="T18" fmla="*/ 2147483646 w 291"/>
                  <a:gd name="T19" fmla="*/ 2147483646 h 338"/>
                  <a:gd name="T20" fmla="*/ 2147483646 w 291"/>
                  <a:gd name="T21" fmla="*/ 2147483646 h 338"/>
                  <a:gd name="T22" fmla="*/ 2147483646 w 291"/>
                  <a:gd name="T23" fmla="*/ 2147483646 h 338"/>
                  <a:gd name="T24" fmla="*/ 2147483646 w 291"/>
                  <a:gd name="T25" fmla="*/ 2147483646 h 338"/>
                  <a:gd name="T26" fmla="*/ 2147483646 w 291"/>
                  <a:gd name="T27" fmla="*/ 2147483646 h 338"/>
                  <a:gd name="T28" fmla="*/ 2147483646 w 291"/>
                  <a:gd name="T29" fmla="*/ 2147483646 h 338"/>
                  <a:gd name="T30" fmla="*/ 2147483646 w 291"/>
                  <a:gd name="T31" fmla="*/ 2147483646 h 338"/>
                  <a:gd name="T32" fmla="*/ 2147483646 w 291"/>
                  <a:gd name="T33" fmla="*/ 2147483646 h 338"/>
                  <a:gd name="T34" fmla="*/ 2147483646 w 291"/>
                  <a:gd name="T35" fmla="*/ 2147483646 h 338"/>
                  <a:gd name="T36" fmla="*/ 2147483646 w 291"/>
                  <a:gd name="T37" fmla="*/ 2147483646 h 338"/>
                  <a:gd name="T38" fmla="*/ 2147483646 w 291"/>
                  <a:gd name="T39" fmla="*/ 2147483646 h 338"/>
                  <a:gd name="T40" fmla="*/ 2147483646 w 291"/>
                  <a:gd name="T41" fmla="*/ 2147483646 h 338"/>
                  <a:gd name="T42" fmla="*/ 2147483646 w 291"/>
                  <a:gd name="T43" fmla="*/ 2147483646 h 338"/>
                  <a:gd name="T44" fmla="*/ 2147483646 w 291"/>
                  <a:gd name="T45" fmla="*/ 2147483646 h 338"/>
                  <a:gd name="T46" fmla="*/ 2147483646 w 291"/>
                  <a:gd name="T47" fmla="*/ 2147483646 h 338"/>
                  <a:gd name="T48" fmla="*/ 2147483646 w 291"/>
                  <a:gd name="T49" fmla="*/ 2147483646 h 338"/>
                  <a:gd name="T50" fmla="*/ 2147483646 w 291"/>
                  <a:gd name="T51" fmla="*/ 2147483646 h 338"/>
                  <a:gd name="T52" fmla="*/ 2147483646 w 291"/>
                  <a:gd name="T53" fmla="*/ 2147483646 h 338"/>
                  <a:gd name="T54" fmla="*/ 2147483646 w 291"/>
                  <a:gd name="T55" fmla="*/ 2147483646 h 338"/>
                  <a:gd name="T56" fmla="*/ 2147483646 w 291"/>
                  <a:gd name="T57" fmla="*/ 2147483646 h 338"/>
                  <a:gd name="T58" fmla="*/ 2147483646 w 291"/>
                  <a:gd name="T59" fmla="*/ 2147483646 h 338"/>
                  <a:gd name="T60" fmla="*/ 2147483646 w 291"/>
                  <a:gd name="T61" fmla="*/ 2147483646 h 338"/>
                  <a:gd name="T62" fmla="*/ 2147483646 w 291"/>
                  <a:gd name="T63" fmla="*/ 2147483646 h 338"/>
                  <a:gd name="T64" fmla="*/ 2147483646 w 291"/>
                  <a:gd name="T65" fmla="*/ 2147483646 h 338"/>
                  <a:gd name="T66" fmla="*/ 2147483646 w 291"/>
                  <a:gd name="T67" fmla="*/ 2147483646 h 33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91" h="338">
                    <a:moveTo>
                      <a:pt x="150" y="338"/>
                    </a:moveTo>
                    <a:cubicBezTo>
                      <a:pt x="17" y="338"/>
                      <a:pt x="14" y="275"/>
                      <a:pt x="11" y="234"/>
                    </a:cubicBezTo>
                    <a:cubicBezTo>
                      <a:pt x="11" y="231"/>
                      <a:pt x="11" y="231"/>
                      <a:pt x="11" y="231"/>
                    </a:cubicBezTo>
                    <a:cubicBezTo>
                      <a:pt x="9" y="203"/>
                      <a:pt x="13" y="179"/>
                      <a:pt x="17" y="152"/>
                    </a:cubicBezTo>
                    <a:cubicBezTo>
                      <a:pt x="20" y="137"/>
                      <a:pt x="22" y="121"/>
                      <a:pt x="24" y="103"/>
                    </a:cubicBezTo>
                    <a:cubicBezTo>
                      <a:pt x="25" y="85"/>
                      <a:pt x="26" y="67"/>
                      <a:pt x="25" y="51"/>
                    </a:cubicBezTo>
                    <a:cubicBezTo>
                      <a:pt x="20" y="45"/>
                      <a:pt x="8" y="43"/>
                      <a:pt x="4" y="43"/>
                    </a:cubicBezTo>
                    <a:cubicBezTo>
                      <a:pt x="2" y="43"/>
                      <a:pt x="0" y="41"/>
                      <a:pt x="0" y="39"/>
                    </a:cubicBezTo>
                    <a:cubicBezTo>
                      <a:pt x="1" y="13"/>
                      <a:pt x="25" y="1"/>
                      <a:pt x="26" y="1"/>
                    </a:cubicBezTo>
                    <a:cubicBezTo>
                      <a:pt x="27" y="0"/>
                      <a:pt x="28" y="0"/>
                      <a:pt x="30" y="1"/>
                    </a:cubicBezTo>
                    <a:cubicBezTo>
                      <a:pt x="31" y="1"/>
                      <a:pt x="31" y="3"/>
                      <a:pt x="32" y="4"/>
                    </a:cubicBezTo>
                    <a:cubicBezTo>
                      <a:pt x="32" y="4"/>
                      <a:pt x="33" y="23"/>
                      <a:pt x="33" y="48"/>
                    </a:cubicBezTo>
                    <a:cubicBezTo>
                      <a:pt x="34" y="48"/>
                      <a:pt x="34" y="48"/>
                      <a:pt x="34" y="48"/>
                    </a:cubicBezTo>
                    <a:cubicBezTo>
                      <a:pt x="33" y="49"/>
                      <a:pt x="33" y="49"/>
                      <a:pt x="33" y="49"/>
                    </a:cubicBezTo>
                    <a:cubicBezTo>
                      <a:pt x="34" y="65"/>
                      <a:pt x="33" y="85"/>
                      <a:pt x="32" y="104"/>
                    </a:cubicBezTo>
                    <a:cubicBezTo>
                      <a:pt x="30" y="122"/>
                      <a:pt x="28" y="138"/>
                      <a:pt x="25" y="154"/>
                    </a:cubicBezTo>
                    <a:cubicBezTo>
                      <a:pt x="21" y="179"/>
                      <a:pt x="17" y="204"/>
                      <a:pt x="19" y="230"/>
                    </a:cubicBezTo>
                    <a:cubicBezTo>
                      <a:pt x="19" y="233"/>
                      <a:pt x="19" y="233"/>
                      <a:pt x="19" y="233"/>
                    </a:cubicBezTo>
                    <a:cubicBezTo>
                      <a:pt x="22" y="276"/>
                      <a:pt x="25" y="330"/>
                      <a:pt x="150" y="330"/>
                    </a:cubicBezTo>
                    <a:cubicBezTo>
                      <a:pt x="276" y="330"/>
                      <a:pt x="279" y="276"/>
                      <a:pt x="281" y="233"/>
                    </a:cubicBezTo>
                    <a:cubicBezTo>
                      <a:pt x="282" y="230"/>
                      <a:pt x="282" y="230"/>
                      <a:pt x="282" y="230"/>
                    </a:cubicBezTo>
                    <a:cubicBezTo>
                      <a:pt x="283" y="204"/>
                      <a:pt x="279" y="179"/>
                      <a:pt x="275" y="154"/>
                    </a:cubicBezTo>
                    <a:cubicBezTo>
                      <a:pt x="273" y="138"/>
                      <a:pt x="271" y="122"/>
                      <a:pt x="269" y="104"/>
                    </a:cubicBezTo>
                    <a:cubicBezTo>
                      <a:pt x="265" y="56"/>
                      <a:pt x="269" y="4"/>
                      <a:pt x="269" y="4"/>
                    </a:cubicBezTo>
                    <a:cubicBezTo>
                      <a:pt x="277" y="5"/>
                      <a:pt x="277" y="5"/>
                      <a:pt x="277" y="5"/>
                    </a:cubicBezTo>
                    <a:cubicBezTo>
                      <a:pt x="277" y="5"/>
                      <a:pt x="273" y="56"/>
                      <a:pt x="277" y="103"/>
                    </a:cubicBezTo>
                    <a:cubicBezTo>
                      <a:pt x="279" y="121"/>
                      <a:pt x="281" y="137"/>
                      <a:pt x="283" y="152"/>
                    </a:cubicBezTo>
                    <a:cubicBezTo>
                      <a:pt x="287" y="179"/>
                      <a:pt x="291" y="203"/>
                      <a:pt x="290" y="231"/>
                    </a:cubicBezTo>
                    <a:cubicBezTo>
                      <a:pt x="289" y="234"/>
                      <a:pt x="289" y="234"/>
                      <a:pt x="289" y="234"/>
                    </a:cubicBezTo>
                    <a:cubicBezTo>
                      <a:pt x="287" y="275"/>
                      <a:pt x="283" y="338"/>
                      <a:pt x="150" y="338"/>
                    </a:cubicBezTo>
                    <a:close/>
                    <a:moveTo>
                      <a:pt x="8" y="35"/>
                    </a:moveTo>
                    <a:cubicBezTo>
                      <a:pt x="13" y="36"/>
                      <a:pt x="19" y="37"/>
                      <a:pt x="25" y="41"/>
                    </a:cubicBezTo>
                    <a:cubicBezTo>
                      <a:pt x="25" y="28"/>
                      <a:pt x="24" y="17"/>
                      <a:pt x="24" y="11"/>
                    </a:cubicBezTo>
                    <a:cubicBezTo>
                      <a:pt x="19" y="15"/>
                      <a:pt x="10" y="23"/>
                      <a:pt x="8" y="35"/>
                    </a:cubicBezTo>
                    <a:close/>
                  </a:path>
                </a:pathLst>
              </a:custGeom>
              <a:solidFill>
                <a:srgbClr val="5A5858"/>
              </a:solidFill>
              <a:ln w="9525">
                <a:solidFill>
                  <a:srgbClr val="000000"/>
                </a:solidFill>
                <a:round/>
                <a:headEnd/>
                <a:tailEnd/>
              </a:ln>
            </p:spPr>
            <p:txBody>
              <a:bodyPr/>
              <a:lstStyle/>
              <a:p>
                <a:endParaRPr lang="zh-CN" altLang="en-US"/>
              </a:p>
            </p:txBody>
          </p:sp>
          <p:sp>
            <p:nvSpPr>
              <p:cNvPr id="213" name="Freeform 672"/>
              <p:cNvSpPr>
                <a:spLocks/>
              </p:cNvSpPr>
              <p:nvPr/>
            </p:nvSpPr>
            <p:spPr bwMode="auto">
              <a:xfrm>
                <a:off x="8861426" y="1244600"/>
                <a:ext cx="414338" cy="66675"/>
              </a:xfrm>
              <a:custGeom>
                <a:avLst/>
                <a:gdLst>
                  <a:gd name="T0" fmla="*/ 2147483646 w 267"/>
                  <a:gd name="T1" fmla="*/ 2147483646 h 43"/>
                  <a:gd name="T2" fmla="*/ 0 w 267"/>
                  <a:gd name="T3" fmla="*/ 0 h 43"/>
                  <a:gd name="T4" fmla="*/ 2147483646 w 267"/>
                  <a:gd name="T5" fmla="*/ 0 h 43"/>
                  <a:gd name="T6" fmla="*/ 2147483646 w 267"/>
                  <a:gd name="T7" fmla="*/ 2147483646 h 43"/>
                  <a:gd name="T8" fmla="*/ 2147483646 w 267"/>
                  <a:gd name="T9" fmla="*/ 0 h 43"/>
                  <a:gd name="T10" fmla="*/ 2147483646 w 267"/>
                  <a:gd name="T11" fmla="*/ 0 h 43"/>
                  <a:gd name="T12" fmla="*/ 2147483646 w 267"/>
                  <a:gd name="T13" fmla="*/ 2147483646 h 4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7" h="43">
                    <a:moveTo>
                      <a:pt x="133" y="43"/>
                    </a:moveTo>
                    <a:cubicBezTo>
                      <a:pt x="58" y="43"/>
                      <a:pt x="0" y="24"/>
                      <a:pt x="0" y="0"/>
                    </a:cubicBezTo>
                    <a:cubicBezTo>
                      <a:pt x="4" y="0"/>
                      <a:pt x="4" y="0"/>
                      <a:pt x="4" y="0"/>
                    </a:cubicBezTo>
                    <a:cubicBezTo>
                      <a:pt x="4" y="21"/>
                      <a:pt x="63" y="39"/>
                      <a:pt x="133" y="39"/>
                    </a:cubicBezTo>
                    <a:cubicBezTo>
                      <a:pt x="204" y="39"/>
                      <a:pt x="263" y="21"/>
                      <a:pt x="263" y="0"/>
                    </a:cubicBezTo>
                    <a:cubicBezTo>
                      <a:pt x="267" y="0"/>
                      <a:pt x="267" y="0"/>
                      <a:pt x="267" y="0"/>
                    </a:cubicBezTo>
                    <a:cubicBezTo>
                      <a:pt x="267" y="24"/>
                      <a:pt x="208" y="43"/>
                      <a:pt x="133" y="43"/>
                    </a:cubicBezTo>
                    <a:close/>
                  </a:path>
                </a:pathLst>
              </a:custGeom>
              <a:solidFill>
                <a:srgbClr val="5A5858"/>
              </a:solidFill>
              <a:ln w="9525">
                <a:solidFill>
                  <a:srgbClr val="000000"/>
                </a:solidFill>
                <a:round/>
                <a:headEnd/>
                <a:tailEnd/>
              </a:ln>
            </p:spPr>
            <p:txBody>
              <a:bodyPr/>
              <a:lstStyle/>
              <a:p>
                <a:endParaRPr lang="zh-CN" altLang="en-US"/>
              </a:p>
            </p:txBody>
          </p:sp>
          <p:sp>
            <p:nvSpPr>
              <p:cNvPr id="214" name="Freeform 673"/>
              <p:cNvSpPr>
                <a:spLocks/>
              </p:cNvSpPr>
              <p:nvPr/>
            </p:nvSpPr>
            <p:spPr bwMode="auto">
              <a:xfrm>
                <a:off x="9250363" y="944563"/>
                <a:ext cx="106363" cy="292100"/>
              </a:xfrm>
              <a:custGeom>
                <a:avLst/>
                <a:gdLst>
                  <a:gd name="T0" fmla="*/ 2147483646 w 68"/>
                  <a:gd name="T1" fmla="*/ 2147483646 h 188"/>
                  <a:gd name="T2" fmla="*/ 2147483646 w 68"/>
                  <a:gd name="T3" fmla="*/ 2147483646 h 188"/>
                  <a:gd name="T4" fmla="*/ 2147483646 w 68"/>
                  <a:gd name="T5" fmla="*/ 2147483646 h 188"/>
                  <a:gd name="T6" fmla="*/ 2147483646 w 68"/>
                  <a:gd name="T7" fmla="*/ 2147483646 h 188"/>
                  <a:gd name="T8" fmla="*/ 2147483646 w 68"/>
                  <a:gd name="T9" fmla="*/ 2147483646 h 188"/>
                  <a:gd name="T10" fmla="*/ 2147483646 w 68"/>
                  <a:gd name="T11" fmla="*/ 2147483646 h 188"/>
                  <a:gd name="T12" fmla="*/ 0 w 68"/>
                  <a:gd name="T13" fmla="*/ 2147483646 h 188"/>
                  <a:gd name="T14" fmla="*/ 2147483646 w 68"/>
                  <a:gd name="T15" fmla="*/ 0 h 188"/>
                  <a:gd name="T16" fmla="*/ 2147483646 w 68"/>
                  <a:gd name="T17" fmla="*/ 2147483646 h 188"/>
                  <a:gd name="T18" fmla="*/ 2147483646 w 68"/>
                  <a:gd name="T19" fmla="*/ 2147483646 h 188"/>
                  <a:gd name="T20" fmla="*/ 2147483646 w 68"/>
                  <a:gd name="T21" fmla="*/ 2147483646 h 18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8" h="188">
                    <a:moveTo>
                      <a:pt x="19" y="188"/>
                    </a:moveTo>
                    <a:cubicBezTo>
                      <a:pt x="17" y="180"/>
                      <a:pt x="17" y="180"/>
                      <a:pt x="17" y="180"/>
                    </a:cubicBezTo>
                    <a:cubicBezTo>
                      <a:pt x="33" y="174"/>
                      <a:pt x="52" y="155"/>
                      <a:pt x="56" y="132"/>
                    </a:cubicBezTo>
                    <a:cubicBezTo>
                      <a:pt x="60" y="109"/>
                      <a:pt x="56" y="57"/>
                      <a:pt x="52" y="36"/>
                    </a:cubicBezTo>
                    <a:cubicBezTo>
                      <a:pt x="50" y="23"/>
                      <a:pt x="44" y="8"/>
                      <a:pt x="24" y="8"/>
                    </a:cubicBezTo>
                    <a:cubicBezTo>
                      <a:pt x="10" y="8"/>
                      <a:pt x="6" y="11"/>
                      <a:pt x="6" y="11"/>
                    </a:cubicBezTo>
                    <a:cubicBezTo>
                      <a:pt x="0" y="6"/>
                      <a:pt x="0" y="6"/>
                      <a:pt x="0" y="6"/>
                    </a:cubicBezTo>
                    <a:cubicBezTo>
                      <a:pt x="1" y="5"/>
                      <a:pt x="6" y="0"/>
                      <a:pt x="24" y="0"/>
                    </a:cubicBezTo>
                    <a:cubicBezTo>
                      <a:pt x="43" y="0"/>
                      <a:pt x="57" y="13"/>
                      <a:pt x="60" y="35"/>
                    </a:cubicBezTo>
                    <a:cubicBezTo>
                      <a:pt x="64" y="57"/>
                      <a:pt x="68" y="110"/>
                      <a:pt x="64" y="134"/>
                    </a:cubicBezTo>
                    <a:cubicBezTo>
                      <a:pt x="59" y="160"/>
                      <a:pt x="38" y="181"/>
                      <a:pt x="19" y="188"/>
                    </a:cubicBezTo>
                    <a:close/>
                  </a:path>
                </a:pathLst>
              </a:custGeom>
              <a:solidFill>
                <a:srgbClr val="5A5858"/>
              </a:solidFill>
              <a:ln w="9525">
                <a:solidFill>
                  <a:srgbClr val="000000"/>
                </a:solidFill>
                <a:round/>
                <a:headEnd/>
                <a:tailEnd/>
              </a:ln>
            </p:spPr>
            <p:txBody>
              <a:bodyPr/>
              <a:lstStyle/>
              <a:p>
                <a:endParaRPr lang="zh-CN" altLang="en-US"/>
              </a:p>
            </p:txBody>
          </p:sp>
          <p:sp>
            <p:nvSpPr>
              <p:cNvPr id="215" name="Freeform 674"/>
              <p:cNvSpPr>
                <a:spLocks/>
              </p:cNvSpPr>
              <p:nvPr/>
            </p:nvSpPr>
            <p:spPr bwMode="auto">
              <a:xfrm>
                <a:off x="9255126" y="876300"/>
                <a:ext cx="158750" cy="419100"/>
              </a:xfrm>
              <a:custGeom>
                <a:avLst/>
                <a:gdLst>
                  <a:gd name="T0" fmla="*/ 2147483646 w 102"/>
                  <a:gd name="T1" fmla="*/ 2147483646 h 269"/>
                  <a:gd name="T2" fmla="*/ 2147483646 w 102"/>
                  <a:gd name="T3" fmla="*/ 2147483646 h 269"/>
                  <a:gd name="T4" fmla="*/ 2147483646 w 102"/>
                  <a:gd name="T5" fmla="*/ 2147483646 h 269"/>
                  <a:gd name="T6" fmla="*/ 2147483646 w 102"/>
                  <a:gd name="T7" fmla="*/ 2147483646 h 269"/>
                  <a:gd name="T8" fmla="*/ 2147483646 w 102"/>
                  <a:gd name="T9" fmla="*/ 2147483646 h 269"/>
                  <a:gd name="T10" fmla="*/ 2147483646 w 102"/>
                  <a:gd name="T11" fmla="*/ 2147483646 h 269"/>
                  <a:gd name="T12" fmla="*/ 0 w 102"/>
                  <a:gd name="T13" fmla="*/ 2147483646 h 269"/>
                  <a:gd name="T14" fmla="*/ 2147483646 w 102"/>
                  <a:gd name="T15" fmla="*/ 2147483646 h 269"/>
                  <a:gd name="T16" fmla="*/ 2147483646 w 102"/>
                  <a:gd name="T17" fmla="*/ 2147483646 h 269"/>
                  <a:gd name="T18" fmla="*/ 2147483646 w 102"/>
                  <a:gd name="T19" fmla="*/ 2147483646 h 269"/>
                  <a:gd name="T20" fmla="*/ 2147483646 w 102"/>
                  <a:gd name="T21" fmla="*/ 2147483646 h 2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2" h="269">
                    <a:moveTo>
                      <a:pt x="8" y="269"/>
                    </a:moveTo>
                    <a:cubicBezTo>
                      <a:pt x="6" y="261"/>
                      <a:pt x="6" y="261"/>
                      <a:pt x="6" y="261"/>
                    </a:cubicBezTo>
                    <a:cubicBezTo>
                      <a:pt x="94" y="246"/>
                      <a:pt x="92" y="165"/>
                      <a:pt x="91" y="134"/>
                    </a:cubicBezTo>
                    <a:cubicBezTo>
                      <a:pt x="91" y="132"/>
                      <a:pt x="91" y="132"/>
                      <a:pt x="91" y="132"/>
                    </a:cubicBezTo>
                    <a:cubicBezTo>
                      <a:pt x="90" y="107"/>
                      <a:pt x="89" y="55"/>
                      <a:pt x="65" y="31"/>
                    </a:cubicBezTo>
                    <a:cubicBezTo>
                      <a:pt x="43" y="8"/>
                      <a:pt x="1" y="13"/>
                      <a:pt x="1" y="13"/>
                    </a:cubicBezTo>
                    <a:cubicBezTo>
                      <a:pt x="0" y="5"/>
                      <a:pt x="0" y="5"/>
                      <a:pt x="0" y="5"/>
                    </a:cubicBezTo>
                    <a:cubicBezTo>
                      <a:pt x="2" y="5"/>
                      <a:pt x="46" y="0"/>
                      <a:pt x="71" y="25"/>
                    </a:cubicBezTo>
                    <a:cubicBezTo>
                      <a:pt x="97" y="51"/>
                      <a:pt x="98" y="104"/>
                      <a:pt x="99" y="132"/>
                    </a:cubicBezTo>
                    <a:cubicBezTo>
                      <a:pt x="99" y="134"/>
                      <a:pt x="99" y="134"/>
                      <a:pt x="99" y="134"/>
                    </a:cubicBezTo>
                    <a:cubicBezTo>
                      <a:pt x="100" y="163"/>
                      <a:pt x="102" y="252"/>
                      <a:pt x="8" y="269"/>
                    </a:cubicBezTo>
                    <a:close/>
                  </a:path>
                </a:pathLst>
              </a:custGeom>
              <a:solidFill>
                <a:srgbClr val="5A5858"/>
              </a:solidFill>
              <a:ln w="9525">
                <a:solidFill>
                  <a:srgbClr val="000000"/>
                </a:solidFill>
                <a:round/>
                <a:headEnd/>
                <a:tailEnd/>
              </a:ln>
            </p:spPr>
            <p:txBody>
              <a:bodyPr/>
              <a:lstStyle/>
              <a:p>
                <a:endParaRPr lang="zh-CN" altLang="en-US"/>
              </a:p>
            </p:txBody>
          </p:sp>
          <p:sp>
            <p:nvSpPr>
              <p:cNvPr id="216" name="Freeform 675"/>
              <p:cNvSpPr>
                <a:spLocks/>
              </p:cNvSpPr>
              <p:nvPr/>
            </p:nvSpPr>
            <p:spPr bwMode="auto">
              <a:xfrm>
                <a:off x="8832851" y="1268413"/>
                <a:ext cx="234950" cy="260350"/>
              </a:xfrm>
              <a:custGeom>
                <a:avLst/>
                <a:gdLst>
                  <a:gd name="T0" fmla="*/ 2147483646 w 151"/>
                  <a:gd name="T1" fmla="*/ 2147483646 h 167"/>
                  <a:gd name="T2" fmla="*/ 2147483646 w 151"/>
                  <a:gd name="T3" fmla="*/ 2147483646 h 167"/>
                  <a:gd name="T4" fmla="*/ 2147483646 w 151"/>
                  <a:gd name="T5" fmla="*/ 2147483646 h 167"/>
                  <a:gd name="T6" fmla="*/ 2147483646 w 151"/>
                  <a:gd name="T7" fmla="*/ 2147483646 h 167"/>
                  <a:gd name="T8" fmla="*/ 2147483646 w 151"/>
                  <a:gd name="T9" fmla="*/ 2147483646 h 167"/>
                  <a:gd name="T10" fmla="*/ 2147483646 w 151"/>
                  <a:gd name="T11" fmla="*/ 0 h 167"/>
                  <a:gd name="T12" fmla="*/ 2147483646 w 151"/>
                  <a:gd name="T13" fmla="*/ 2147483646 h 167"/>
                  <a:gd name="T14" fmla="*/ 2147483646 w 151"/>
                  <a:gd name="T15" fmla="*/ 2147483646 h 167"/>
                  <a:gd name="T16" fmla="*/ 2147483646 w 151"/>
                  <a:gd name="T17" fmla="*/ 2147483646 h 167"/>
                  <a:gd name="T18" fmla="*/ 2147483646 w 151"/>
                  <a:gd name="T19" fmla="*/ 2147483646 h 167"/>
                  <a:gd name="T20" fmla="*/ 2147483646 w 151"/>
                  <a:gd name="T21" fmla="*/ 2147483646 h 167"/>
                  <a:gd name="T22" fmla="*/ 2147483646 w 151"/>
                  <a:gd name="T23" fmla="*/ 2147483646 h 167"/>
                  <a:gd name="T24" fmla="*/ 2147483646 w 151"/>
                  <a:gd name="T25" fmla="*/ 2147483646 h 16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51" h="167">
                    <a:moveTo>
                      <a:pt x="151" y="167"/>
                    </a:moveTo>
                    <a:cubicBezTo>
                      <a:pt x="95" y="167"/>
                      <a:pt x="95" y="167"/>
                      <a:pt x="95" y="167"/>
                    </a:cubicBezTo>
                    <a:cubicBezTo>
                      <a:pt x="56" y="167"/>
                      <a:pt x="36" y="150"/>
                      <a:pt x="17" y="125"/>
                    </a:cubicBezTo>
                    <a:cubicBezTo>
                      <a:pt x="0" y="101"/>
                      <a:pt x="1" y="86"/>
                      <a:pt x="3" y="59"/>
                    </a:cubicBezTo>
                    <a:cubicBezTo>
                      <a:pt x="4" y="54"/>
                      <a:pt x="4" y="54"/>
                      <a:pt x="4" y="54"/>
                    </a:cubicBezTo>
                    <a:cubicBezTo>
                      <a:pt x="6" y="25"/>
                      <a:pt x="16" y="1"/>
                      <a:pt x="17" y="0"/>
                    </a:cubicBezTo>
                    <a:cubicBezTo>
                      <a:pt x="24" y="3"/>
                      <a:pt x="24" y="3"/>
                      <a:pt x="24" y="3"/>
                    </a:cubicBezTo>
                    <a:cubicBezTo>
                      <a:pt x="24" y="4"/>
                      <a:pt x="14" y="27"/>
                      <a:pt x="12" y="55"/>
                    </a:cubicBezTo>
                    <a:cubicBezTo>
                      <a:pt x="11" y="60"/>
                      <a:pt x="11" y="60"/>
                      <a:pt x="11" y="60"/>
                    </a:cubicBezTo>
                    <a:cubicBezTo>
                      <a:pt x="9" y="86"/>
                      <a:pt x="8" y="99"/>
                      <a:pt x="24" y="120"/>
                    </a:cubicBezTo>
                    <a:cubicBezTo>
                      <a:pt x="41" y="144"/>
                      <a:pt x="59" y="159"/>
                      <a:pt x="95" y="159"/>
                    </a:cubicBezTo>
                    <a:cubicBezTo>
                      <a:pt x="151" y="159"/>
                      <a:pt x="151" y="159"/>
                      <a:pt x="151" y="159"/>
                    </a:cubicBezTo>
                    <a:lnTo>
                      <a:pt x="151" y="167"/>
                    </a:lnTo>
                    <a:close/>
                  </a:path>
                </a:pathLst>
              </a:custGeom>
              <a:solidFill>
                <a:srgbClr val="5A5858"/>
              </a:solidFill>
              <a:ln w="9525">
                <a:solidFill>
                  <a:srgbClr val="000000"/>
                </a:solidFill>
                <a:round/>
                <a:headEnd/>
                <a:tailEnd/>
              </a:ln>
            </p:spPr>
            <p:txBody>
              <a:bodyPr/>
              <a:lstStyle/>
              <a:p>
                <a:endParaRPr lang="zh-CN" altLang="en-US"/>
              </a:p>
            </p:txBody>
          </p:sp>
          <p:sp>
            <p:nvSpPr>
              <p:cNvPr id="217" name="Freeform 676"/>
              <p:cNvSpPr>
                <a:spLocks/>
              </p:cNvSpPr>
              <p:nvPr/>
            </p:nvSpPr>
            <p:spPr bwMode="auto">
              <a:xfrm>
                <a:off x="9156701" y="1284288"/>
                <a:ext cx="147638" cy="244475"/>
              </a:xfrm>
              <a:custGeom>
                <a:avLst/>
                <a:gdLst>
                  <a:gd name="T0" fmla="*/ 0 w 95"/>
                  <a:gd name="T1" fmla="*/ 2147483646 h 157"/>
                  <a:gd name="T2" fmla="*/ 0 w 95"/>
                  <a:gd name="T3" fmla="*/ 2147483646 h 157"/>
                  <a:gd name="T4" fmla="*/ 2147483646 w 95"/>
                  <a:gd name="T5" fmla="*/ 2147483646 h 157"/>
                  <a:gd name="T6" fmla="*/ 2147483646 w 95"/>
                  <a:gd name="T7" fmla="*/ 2147483646 h 157"/>
                  <a:gd name="T8" fmla="*/ 2147483646 w 95"/>
                  <a:gd name="T9" fmla="*/ 2147483646 h 157"/>
                  <a:gd name="T10" fmla="*/ 2147483646 w 95"/>
                  <a:gd name="T11" fmla="*/ 2147483646 h 157"/>
                  <a:gd name="T12" fmla="*/ 2147483646 w 95"/>
                  <a:gd name="T13" fmla="*/ 0 h 157"/>
                  <a:gd name="T14" fmla="*/ 2147483646 w 95"/>
                  <a:gd name="T15" fmla="*/ 2147483646 h 157"/>
                  <a:gd name="T16" fmla="*/ 2147483646 w 95"/>
                  <a:gd name="T17" fmla="*/ 2147483646 h 157"/>
                  <a:gd name="T18" fmla="*/ 2147483646 w 95"/>
                  <a:gd name="T19" fmla="*/ 2147483646 h 157"/>
                  <a:gd name="T20" fmla="*/ 0 w 95"/>
                  <a:gd name="T21" fmla="*/ 2147483646 h 15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95" h="157">
                    <a:moveTo>
                      <a:pt x="0" y="157"/>
                    </a:moveTo>
                    <a:cubicBezTo>
                      <a:pt x="0" y="149"/>
                      <a:pt x="0" y="149"/>
                      <a:pt x="0" y="149"/>
                    </a:cubicBezTo>
                    <a:cubicBezTo>
                      <a:pt x="35" y="149"/>
                      <a:pt x="53" y="134"/>
                      <a:pt x="71" y="110"/>
                    </a:cubicBezTo>
                    <a:cubicBezTo>
                      <a:pt x="87" y="89"/>
                      <a:pt x="86" y="76"/>
                      <a:pt x="83" y="50"/>
                    </a:cubicBezTo>
                    <a:cubicBezTo>
                      <a:pt x="83" y="45"/>
                      <a:pt x="83" y="45"/>
                      <a:pt x="83" y="45"/>
                    </a:cubicBezTo>
                    <a:cubicBezTo>
                      <a:pt x="82" y="28"/>
                      <a:pt x="77" y="12"/>
                      <a:pt x="74" y="3"/>
                    </a:cubicBezTo>
                    <a:cubicBezTo>
                      <a:pt x="82" y="0"/>
                      <a:pt x="82" y="0"/>
                      <a:pt x="82" y="0"/>
                    </a:cubicBezTo>
                    <a:cubicBezTo>
                      <a:pt x="85" y="10"/>
                      <a:pt x="89" y="26"/>
                      <a:pt x="91" y="44"/>
                    </a:cubicBezTo>
                    <a:cubicBezTo>
                      <a:pt x="91" y="49"/>
                      <a:pt x="91" y="49"/>
                      <a:pt x="91" y="49"/>
                    </a:cubicBezTo>
                    <a:cubicBezTo>
                      <a:pt x="94" y="76"/>
                      <a:pt x="95" y="91"/>
                      <a:pt x="78" y="115"/>
                    </a:cubicBezTo>
                    <a:cubicBezTo>
                      <a:pt x="59" y="140"/>
                      <a:pt x="39" y="157"/>
                      <a:pt x="0" y="157"/>
                    </a:cubicBezTo>
                    <a:close/>
                  </a:path>
                </a:pathLst>
              </a:custGeom>
              <a:solidFill>
                <a:srgbClr val="5A5858"/>
              </a:solidFill>
              <a:ln w="9525">
                <a:solidFill>
                  <a:srgbClr val="000000"/>
                </a:solidFill>
                <a:round/>
                <a:headEnd/>
                <a:tailEnd/>
              </a:ln>
            </p:spPr>
            <p:txBody>
              <a:bodyPr/>
              <a:lstStyle/>
              <a:p>
                <a:endParaRPr lang="zh-CN" altLang="en-US"/>
              </a:p>
            </p:txBody>
          </p:sp>
          <p:sp>
            <p:nvSpPr>
              <p:cNvPr id="218" name="Freeform 677"/>
              <p:cNvSpPr>
                <a:spLocks/>
              </p:cNvSpPr>
              <p:nvPr/>
            </p:nvSpPr>
            <p:spPr bwMode="auto">
              <a:xfrm>
                <a:off x="8836026" y="1404938"/>
                <a:ext cx="463550" cy="74612"/>
              </a:xfrm>
              <a:custGeom>
                <a:avLst/>
                <a:gdLst>
                  <a:gd name="T0" fmla="*/ 2147483646 w 298"/>
                  <a:gd name="T1" fmla="*/ 2147483646 h 48"/>
                  <a:gd name="T2" fmla="*/ 2147483646 w 298"/>
                  <a:gd name="T3" fmla="*/ 2147483646 h 48"/>
                  <a:gd name="T4" fmla="*/ 2147483646 w 298"/>
                  <a:gd name="T5" fmla="*/ 2147483646 h 48"/>
                  <a:gd name="T6" fmla="*/ 0 w 298"/>
                  <a:gd name="T7" fmla="*/ 2147483646 h 48"/>
                  <a:gd name="T8" fmla="*/ 2147483646 w 298"/>
                  <a:gd name="T9" fmla="*/ 0 h 48"/>
                  <a:gd name="T10" fmla="*/ 2147483646 w 298"/>
                  <a:gd name="T11" fmla="*/ 2147483646 h 48"/>
                  <a:gd name="T12" fmla="*/ 2147483646 w 298"/>
                  <a:gd name="T13" fmla="*/ 2147483646 h 48"/>
                  <a:gd name="T14" fmla="*/ 2147483646 w 298"/>
                  <a:gd name="T15" fmla="*/ 2147483646 h 48"/>
                  <a:gd name="T16" fmla="*/ 2147483646 w 298"/>
                  <a:gd name="T17" fmla="*/ 0 h 48"/>
                  <a:gd name="T18" fmla="*/ 2147483646 w 298"/>
                  <a:gd name="T19" fmla="*/ 2147483646 h 48"/>
                  <a:gd name="T20" fmla="*/ 2147483646 w 298"/>
                  <a:gd name="T21" fmla="*/ 2147483646 h 48"/>
                  <a:gd name="T22" fmla="*/ 2147483646 w 298"/>
                  <a:gd name="T23" fmla="*/ 2147483646 h 4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98" h="48">
                    <a:moveTo>
                      <a:pt x="149" y="48"/>
                    </a:moveTo>
                    <a:cubicBezTo>
                      <a:pt x="149" y="48"/>
                      <a:pt x="149" y="48"/>
                      <a:pt x="149" y="48"/>
                    </a:cubicBezTo>
                    <a:cubicBezTo>
                      <a:pt x="146" y="48"/>
                      <a:pt x="98" y="48"/>
                      <a:pt x="54" y="42"/>
                    </a:cubicBezTo>
                    <a:cubicBezTo>
                      <a:pt x="6" y="34"/>
                      <a:pt x="1" y="2"/>
                      <a:pt x="0" y="1"/>
                    </a:cubicBezTo>
                    <a:cubicBezTo>
                      <a:pt x="8" y="0"/>
                      <a:pt x="8" y="0"/>
                      <a:pt x="8" y="0"/>
                    </a:cubicBezTo>
                    <a:cubicBezTo>
                      <a:pt x="8" y="1"/>
                      <a:pt x="13" y="27"/>
                      <a:pt x="55" y="34"/>
                    </a:cubicBezTo>
                    <a:cubicBezTo>
                      <a:pt x="100" y="40"/>
                      <a:pt x="149" y="40"/>
                      <a:pt x="149" y="40"/>
                    </a:cubicBezTo>
                    <a:cubicBezTo>
                      <a:pt x="150" y="40"/>
                      <a:pt x="198" y="40"/>
                      <a:pt x="243" y="34"/>
                    </a:cubicBezTo>
                    <a:cubicBezTo>
                      <a:pt x="286" y="27"/>
                      <a:pt x="290" y="0"/>
                      <a:pt x="290" y="0"/>
                    </a:cubicBezTo>
                    <a:cubicBezTo>
                      <a:pt x="298" y="1"/>
                      <a:pt x="298" y="1"/>
                      <a:pt x="298" y="1"/>
                    </a:cubicBezTo>
                    <a:cubicBezTo>
                      <a:pt x="298" y="2"/>
                      <a:pt x="293" y="34"/>
                      <a:pt x="244" y="42"/>
                    </a:cubicBezTo>
                    <a:cubicBezTo>
                      <a:pt x="200" y="48"/>
                      <a:pt x="153" y="48"/>
                      <a:pt x="149" y="48"/>
                    </a:cubicBezTo>
                    <a:close/>
                  </a:path>
                </a:pathLst>
              </a:custGeom>
              <a:solidFill>
                <a:srgbClr val="5A5858"/>
              </a:solidFill>
              <a:ln w="9525">
                <a:solidFill>
                  <a:srgbClr val="000000"/>
                </a:solidFill>
                <a:round/>
                <a:headEnd/>
                <a:tailEnd/>
              </a:ln>
            </p:spPr>
            <p:txBody>
              <a:bodyPr/>
              <a:lstStyle/>
              <a:p>
                <a:endParaRPr lang="zh-CN" altLang="en-US"/>
              </a:p>
            </p:txBody>
          </p:sp>
          <p:sp>
            <p:nvSpPr>
              <p:cNvPr id="219" name="Freeform 678"/>
              <p:cNvSpPr>
                <a:spLocks noEditPoints="1"/>
              </p:cNvSpPr>
              <p:nvPr/>
            </p:nvSpPr>
            <p:spPr bwMode="auto">
              <a:xfrm>
                <a:off x="9024938" y="1390650"/>
                <a:ext cx="87313" cy="42862"/>
              </a:xfrm>
              <a:custGeom>
                <a:avLst/>
                <a:gdLst>
                  <a:gd name="T0" fmla="*/ 2147483646 w 57"/>
                  <a:gd name="T1" fmla="*/ 2147483646 h 28"/>
                  <a:gd name="T2" fmla="*/ 0 w 57"/>
                  <a:gd name="T3" fmla="*/ 2147483646 h 28"/>
                  <a:gd name="T4" fmla="*/ 2147483646 w 57"/>
                  <a:gd name="T5" fmla="*/ 0 h 28"/>
                  <a:gd name="T6" fmla="*/ 2147483646 w 57"/>
                  <a:gd name="T7" fmla="*/ 2147483646 h 28"/>
                  <a:gd name="T8" fmla="*/ 2147483646 w 57"/>
                  <a:gd name="T9" fmla="*/ 2147483646 h 28"/>
                  <a:gd name="T10" fmla="*/ 2147483646 w 57"/>
                  <a:gd name="T11" fmla="*/ 2147483646 h 28"/>
                  <a:gd name="T12" fmla="*/ 2147483646 w 57"/>
                  <a:gd name="T13" fmla="*/ 2147483646 h 28"/>
                  <a:gd name="T14" fmla="*/ 2147483646 w 57"/>
                  <a:gd name="T15" fmla="*/ 2147483646 h 28"/>
                  <a:gd name="T16" fmla="*/ 2147483646 w 57"/>
                  <a:gd name="T17" fmla="*/ 2147483646 h 28"/>
                  <a:gd name="T18" fmla="*/ 2147483646 w 57"/>
                  <a:gd name="T19" fmla="*/ 2147483646 h 2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7" h="28">
                    <a:moveTo>
                      <a:pt x="28" y="28"/>
                    </a:moveTo>
                    <a:cubicBezTo>
                      <a:pt x="12" y="28"/>
                      <a:pt x="0" y="22"/>
                      <a:pt x="0" y="14"/>
                    </a:cubicBezTo>
                    <a:cubicBezTo>
                      <a:pt x="0" y="6"/>
                      <a:pt x="12" y="0"/>
                      <a:pt x="28" y="0"/>
                    </a:cubicBezTo>
                    <a:cubicBezTo>
                      <a:pt x="44" y="0"/>
                      <a:pt x="57" y="6"/>
                      <a:pt x="57" y="14"/>
                    </a:cubicBezTo>
                    <a:cubicBezTo>
                      <a:pt x="57" y="22"/>
                      <a:pt x="44" y="28"/>
                      <a:pt x="28" y="28"/>
                    </a:cubicBezTo>
                    <a:close/>
                    <a:moveTo>
                      <a:pt x="28" y="4"/>
                    </a:moveTo>
                    <a:cubicBezTo>
                      <a:pt x="14" y="4"/>
                      <a:pt x="4" y="9"/>
                      <a:pt x="4" y="14"/>
                    </a:cubicBezTo>
                    <a:cubicBezTo>
                      <a:pt x="4" y="19"/>
                      <a:pt x="14" y="24"/>
                      <a:pt x="28" y="24"/>
                    </a:cubicBezTo>
                    <a:cubicBezTo>
                      <a:pt x="43" y="24"/>
                      <a:pt x="53" y="19"/>
                      <a:pt x="53" y="14"/>
                    </a:cubicBezTo>
                    <a:cubicBezTo>
                      <a:pt x="53" y="9"/>
                      <a:pt x="43" y="4"/>
                      <a:pt x="28" y="4"/>
                    </a:cubicBezTo>
                    <a:close/>
                  </a:path>
                </a:pathLst>
              </a:custGeom>
              <a:solidFill>
                <a:srgbClr val="5A5858"/>
              </a:solidFill>
              <a:ln w="9525">
                <a:solidFill>
                  <a:srgbClr val="000000"/>
                </a:solidFill>
                <a:round/>
                <a:headEnd/>
                <a:tailEnd/>
              </a:ln>
            </p:spPr>
            <p:txBody>
              <a:bodyPr/>
              <a:lstStyle/>
              <a:p>
                <a:endParaRPr lang="zh-CN" altLang="en-US"/>
              </a:p>
            </p:txBody>
          </p:sp>
          <p:sp>
            <p:nvSpPr>
              <p:cNvPr id="220" name="Freeform 679"/>
              <p:cNvSpPr>
                <a:spLocks/>
              </p:cNvSpPr>
              <p:nvPr/>
            </p:nvSpPr>
            <p:spPr bwMode="auto">
              <a:xfrm>
                <a:off x="9024938" y="1409700"/>
                <a:ext cx="87313" cy="50800"/>
              </a:xfrm>
              <a:custGeom>
                <a:avLst/>
                <a:gdLst>
                  <a:gd name="T0" fmla="*/ 2147483646 w 57"/>
                  <a:gd name="T1" fmla="*/ 2147483646 h 32"/>
                  <a:gd name="T2" fmla="*/ 2147483646 w 57"/>
                  <a:gd name="T3" fmla="*/ 2147483646 h 32"/>
                  <a:gd name="T4" fmla="*/ 0 w 57"/>
                  <a:gd name="T5" fmla="*/ 2147483646 h 32"/>
                  <a:gd name="T6" fmla="*/ 2147483646 w 57"/>
                  <a:gd name="T7" fmla="*/ 0 h 32"/>
                  <a:gd name="T8" fmla="*/ 2147483646 w 57"/>
                  <a:gd name="T9" fmla="*/ 2147483646 h 32"/>
                  <a:gd name="T10" fmla="*/ 2147483646 w 57"/>
                  <a:gd name="T11" fmla="*/ 2147483646 h 32"/>
                  <a:gd name="T12" fmla="*/ 2147483646 w 57"/>
                  <a:gd name="T13" fmla="*/ 2147483646 h 32"/>
                  <a:gd name="T14" fmla="*/ 2147483646 w 57"/>
                  <a:gd name="T15" fmla="*/ 0 h 32"/>
                  <a:gd name="T16" fmla="*/ 2147483646 w 57"/>
                  <a:gd name="T17" fmla="*/ 2147483646 h 32"/>
                  <a:gd name="T18" fmla="*/ 2147483646 w 57"/>
                  <a:gd name="T19" fmla="*/ 2147483646 h 32"/>
                  <a:gd name="T20" fmla="*/ 2147483646 w 57"/>
                  <a:gd name="T21" fmla="*/ 2147483646 h 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7" h="32">
                    <a:moveTo>
                      <a:pt x="28" y="32"/>
                    </a:moveTo>
                    <a:cubicBezTo>
                      <a:pt x="14" y="32"/>
                      <a:pt x="3" y="27"/>
                      <a:pt x="3" y="20"/>
                    </a:cubicBezTo>
                    <a:cubicBezTo>
                      <a:pt x="0" y="1"/>
                      <a:pt x="0" y="1"/>
                      <a:pt x="0" y="1"/>
                    </a:cubicBezTo>
                    <a:cubicBezTo>
                      <a:pt x="4" y="0"/>
                      <a:pt x="4" y="0"/>
                      <a:pt x="4" y="0"/>
                    </a:cubicBezTo>
                    <a:cubicBezTo>
                      <a:pt x="7" y="19"/>
                      <a:pt x="7" y="19"/>
                      <a:pt x="7" y="19"/>
                    </a:cubicBezTo>
                    <a:cubicBezTo>
                      <a:pt x="7" y="24"/>
                      <a:pt x="16" y="28"/>
                      <a:pt x="28" y="28"/>
                    </a:cubicBezTo>
                    <a:cubicBezTo>
                      <a:pt x="41" y="28"/>
                      <a:pt x="49" y="24"/>
                      <a:pt x="49" y="20"/>
                    </a:cubicBezTo>
                    <a:cubicBezTo>
                      <a:pt x="53" y="0"/>
                      <a:pt x="53" y="0"/>
                      <a:pt x="53" y="0"/>
                    </a:cubicBezTo>
                    <a:cubicBezTo>
                      <a:pt x="57" y="1"/>
                      <a:pt x="57" y="1"/>
                      <a:pt x="57" y="1"/>
                    </a:cubicBezTo>
                    <a:cubicBezTo>
                      <a:pt x="53" y="20"/>
                      <a:pt x="53" y="20"/>
                      <a:pt x="53" y="20"/>
                    </a:cubicBezTo>
                    <a:cubicBezTo>
                      <a:pt x="53" y="27"/>
                      <a:pt x="43" y="32"/>
                      <a:pt x="28" y="32"/>
                    </a:cubicBezTo>
                    <a:close/>
                  </a:path>
                </a:pathLst>
              </a:custGeom>
              <a:solidFill>
                <a:srgbClr val="5A5858"/>
              </a:solidFill>
              <a:ln w="9525">
                <a:solidFill>
                  <a:srgbClr val="000000"/>
                </a:solidFill>
                <a:round/>
                <a:headEnd/>
                <a:tailEnd/>
              </a:ln>
            </p:spPr>
            <p:txBody>
              <a:bodyPr/>
              <a:lstStyle/>
              <a:p>
                <a:endParaRPr lang="zh-CN" altLang="en-US"/>
              </a:p>
            </p:txBody>
          </p:sp>
          <p:sp>
            <p:nvSpPr>
              <p:cNvPr id="221" name="Oval 680"/>
              <p:cNvSpPr>
                <a:spLocks noChangeArrowheads="1"/>
              </p:cNvSpPr>
              <p:nvPr/>
            </p:nvSpPr>
            <p:spPr bwMode="auto">
              <a:xfrm>
                <a:off x="9059863" y="1500188"/>
                <a:ext cx="44450" cy="42862"/>
              </a:xfrm>
              <a:prstGeom prst="ellipse">
                <a:avLst/>
              </a:prstGeom>
              <a:solidFill>
                <a:srgbClr val="5A5858"/>
              </a:solidFill>
              <a:ln w="9525">
                <a:solidFill>
                  <a:srgbClr val="000000"/>
                </a:solidFill>
                <a:round/>
                <a:headEnd/>
                <a:tailEnd/>
              </a:ln>
            </p:spPr>
            <p:txBody>
              <a:bodyPr/>
              <a:lstStyle/>
              <a:p>
                <a:endParaRPr lang="zh-CN" altLang="en-US">
                  <a:solidFill>
                    <a:srgbClr val="000000"/>
                  </a:solidFill>
                </a:endParaRPr>
              </a:p>
            </p:txBody>
          </p:sp>
          <p:sp>
            <p:nvSpPr>
              <p:cNvPr id="222" name="Oval 681"/>
              <p:cNvSpPr>
                <a:spLocks noChangeArrowheads="1"/>
              </p:cNvSpPr>
              <p:nvPr/>
            </p:nvSpPr>
            <p:spPr bwMode="auto">
              <a:xfrm>
                <a:off x="9131301" y="1500188"/>
                <a:ext cx="42863" cy="42862"/>
              </a:xfrm>
              <a:prstGeom prst="ellipse">
                <a:avLst/>
              </a:prstGeom>
              <a:solidFill>
                <a:srgbClr val="5A5858"/>
              </a:solidFill>
              <a:ln w="9525">
                <a:solidFill>
                  <a:srgbClr val="000000"/>
                </a:solidFill>
                <a:round/>
                <a:headEnd/>
                <a:tailEnd/>
              </a:ln>
            </p:spPr>
            <p:txBody>
              <a:bodyPr/>
              <a:lstStyle/>
              <a:p>
                <a:endParaRPr lang="zh-CN" altLang="en-US">
                  <a:solidFill>
                    <a:srgbClr val="000000"/>
                  </a:solidFill>
                </a:endParaRPr>
              </a:p>
            </p:txBody>
          </p:sp>
        </p:grpSp>
      </p:grpSp>
      <p:cxnSp>
        <p:nvCxnSpPr>
          <p:cNvPr id="223" name="直接箭头连接符 222"/>
          <p:cNvCxnSpPr>
            <a:stCxn id="34" idx="0"/>
          </p:cNvCxnSpPr>
          <p:nvPr/>
        </p:nvCxnSpPr>
        <p:spPr bwMode="auto">
          <a:xfrm flipH="1" flipV="1">
            <a:off x="3174583" y="3401128"/>
            <a:ext cx="4664" cy="842900"/>
          </a:xfrm>
          <a:prstGeom prst="straightConnector1">
            <a:avLst/>
          </a:prstGeom>
          <a:solidFill>
            <a:schemeClr val="accent1"/>
          </a:solidFill>
          <a:ln w="28575" cap="flat" cmpd="sng" algn="ctr">
            <a:solidFill>
              <a:srgbClr val="002060"/>
            </a:solidFill>
            <a:prstDash val="dash"/>
            <a:round/>
            <a:headEnd type="none" w="med" len="med"/>
            <a:tailEnd type="triangle"/>
          </a:ln>
          <a:effectLst/>
        </p:spPr>
      </p:cxnSp>
      <p:cxnSp>
        <p:nvCxnSpPr>
          <p:cNvPr id="226" name="直接箭头连接符 225"/>
          <p:cNvCxnSpPr/>
          <p:nvPr/>
        </p:nvCxnSpPr>
        <p:spPr bwMode="auto">
          <a:xfrm>
            <a:off x="2979954" y="2069153"/>
            <a:ext cx="0" cy="735273"/>
          </a:xfrm>
          <a:prstGeom prst="straightConnector1">
            <a:avLst/>
          </a:prstGeom>
          <a:solidFill>
            <a:schemeClr val="accent1"/>
          </a:solidFill>
          <a:ln w="28575" cap="flat" cmpd="sng" algn="ctr">
            <a:solidFill>
              <a:srgbClr val="002060"/>
            </a:solidFill>
            <a:prstDash val="dash"/>
            <a:round/>
            <a:headEnd type="none" w="med" len="med"/>
            <a:tailEnd type="triangle"/>
          </a:ln>
          <a:effectLst/>
        </p:spPr>
      </p:cxnSp>
      <p:cxnSp>
        <p:nvCxnSpPr>
          <p:cNvPr id="228" name="直接箭头连接符 227"/>
          <p:cNvCxnSpPr/>
          <p:nvPr/>
        </p:nvCxnSpPr>
        <p:spPr bwMode="auto">
          <a:xfrm flipV="1">
            <a:off x="3290372" y="2069153"/>
            <a:ext cx="6448" cy="735273"/>
          </a:xfrm>
          <a:prstGeom prst="straightConnector1">
            <a:avLst/>
          </a:prstGeom>
          <a:solidFill>
            <a:schemeClr val="accent1"/>
          </a:solidFill>
          <a:ln w="28575" cap="flat" cmpd="sng" algn="ctr">
            <a:solidFill>
              <a:srgbClr val="002060"/>
            </a:solidFill>
            <a:prstDash val="dash"/>
            <a:round/>
            <a:headEnd type="none" w="med" len="med"/>
            <a:tailEnd type="triangle"/>
          </a:ln>
          <a:effectLst/>
        </p:spPr>
      </p:cxnSp>
    </p:spTree>
    <p:extLst>
      <p:ext uri="{BB962C8B-B14F-4D97-AF65-F5344CB8AC3E}">
        <p14:creationId xmlns:p14="http://schemas.microsoft.com/office/powerpoint/2010/main" val="36797382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bwMode="auto">
          <a:xfrm>
            <a:off x="1003156" y="2338928"/>
            <a:ext cx="10225136" cy="3574561"/>
          </a:xfrm>
          <a:prstGeom prst="rect">
            <a:avLst/>
          </a:prstGeom>
          <a:solidFill>
            <a:schemeClr val="bg1"/>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2" name="标题 1"/>
          <p:cNvSpPr>
            <a:spLocks noGrp="1"/>
          </p:cNvSpPr>
          <p:nvPr>
            <p:ph type="title"/>
          </p:nvPr>
        </p:nvSpPr>
        <p:spPr/>
        <p:txBody>
          <a:bodyPr/>
          <a:lstStyle/>
          <a:p>
            <a:r>
              <a:rPr lang="zh-CN" altLang="en-US" dirty="0" smtClean="0">
                <a:latin typeface="+mn-lt"/>
                <a:ea typeface="+mn-ea"/>
              </a:rPr>
              <a:t>应用侧</a:t>
            </a:r>
            <a:r>
              <a:rPr lang="en-US" altLang="zh-CN" smtClean="0">
                <a:latin typeface="+mn-lt"/>
                <a:ea typeface="+mn-ea"/>
              </a:rPr>
              <a:t>Restful API</a:t>
            </a:r>
            <a:r>
              <a:rPr lang="zh-CN" altLang="en-US">
                <a:latin typeface="+mn-lt"/>
                <a:ea typeface="+mn-ea"/>
              </a:rPr>
              <a:t> </a:t>
            </a:r>
            <a:r>
              <a:rPr lang="en-US" altLang="zh-CN" smtClean="0">
                <a:latin typeface="+mn-lt"/>
                <a:ea typeface="+mn-ea"/>
              </a:rPr>
              <a:t>(1)</a:t>
            </a:r>
            <a:endParaRPr lang="zh-CN" altLang="en-US" dirty="0">
              <a:latin typeface="+mn-lt"/>
              <a:ea typeface="+mn-ea"/>
            </a:endParaRPr>
          </a:p>
        </p:txBody>
      </p:sp>
      <p:sp>
        <p:nvSpPr>
          <p:cNvPr id="3" name="文本占位符 2"/>
          <p:cNvSpPr>
            <a:spLocks noGrp="1"/>
          </p:cNvSpPr>
          <p:nvPr>
            <p:ph type="body" sz="quarter" idx="10"/>
          </p:nvPr>
        </p:nvSpPr>
        <p:spPr/>
        <p:txBody>
          <a:bodyPr/>
          <a:lstStyle/>
          <a:p>
            <a:r>
              <a:rPr lang="en-US" altLang="zh-CN" sz="2000" dirty="0">
                <a:latin typeface="+mn-lt"/>
                <a:ea typeface="+mn-ea"/>
              </a:rPr>
              <a:t>IoT</a:t>
            </a:r>
            <a:r>
              <a:rPr lang="zh-CN" altLang="en-US" sz="2000" dirty="0">
                <a:latin typeface="+mn-lt"/>
                <a:ea typeface="+mn-ea"/>
              </a:rPr>
              <a:t>平台开放了</a:t>
            </a:r>
            <a:r>
              <a:rPr lang="en-US" altLang="zh-CN" sz="2000" dirty="0" smtClean="0">
                <a:latin typeface="+mn-lt"/>
                <a:ea typeface="+mn-ea"/>
              </a:rPr>
              <a:t>40+</a:t>
            </a:r>
            <a:r>
              <a:rPr lang="zh-CN" altLang="en-US" sz="2000" dirty="0">
                <a:latin typeface="+mn-lt"/>
                <a:ea typeface="+mn-ea"/>
              </a:rPr>
              <a:t>应用侧</a:t>
            </a:r>
            <a:r>
              <a:rPr lang="en-US" altLang="zh-CN" sz="2000" dirty="0" smtClean="0">
                <a:latin typeface="+mn-lt"/>
                <a:ea typeface="+mn-ea"/>
              </a:rPr>
              <a:t>Restful API</a:t>
            </a:r>
            <a:r>
              <a:rPr lang="zh-CN" altLang="en-US" sz="2000" dirty="0" smtClean="0">
                <a:latin typeface="+mn-lt"/>
                <a:ea typeface="+mn-ea"/>
              </a:rPr>
              <a:t>给</a:t>
            </a:r>
            <a:r>
              <a:rPr lang="zh-CN" altLang="en-US" sz="2000" dirty="0">
                <a:latin typeface="+mn-lt"/>
                <a:ea typeface="+mn-ea"/>
              </a:rPr>
              <a:t>第三方应用开发者，开发者通过调用开放的</a:t>
            </a:r>
            <a:r>
              <a:rPr lang="en-US" altLang="zh-CN" sz="2000" dirty="0">
                <a:latin typeface="+mn-lt"/>
                <a:ea typeface="+mn-ea"/>
              </a:rPr>
              <a:t>API</a:t>
            </a:r>
            <a:r>
              <a:rPr lang="zh-CN" altLang="en-US" sz="2000" dirty="0">
                <a:latin typeface="+mn-lt"/>
                <a:ea typeface="+mn-ea"/>
              </a:rPr>
              <a:t>，快速集成</a:t>
            </a:r>
            <a:r>
              <a:rPr lang="en-US" altLang="zh-CN" sz="2000" dirty="0">
                <a:latin typeface="+mn-lt"/>
                <a:ea typeface="+mn-ea"/>
              </a:rPr>
              <a:t>IoT</a:t>
            </a:r>
            <a:r>
              <a:rPr lang="zh-CN" altLang="en-US" sz="2000" dirty="0">
                <a:latin typeface="+mn-lt"/>
                <a:ea typeface="+mn-ea"/>
              </a:rPr>
              <a:t>平台的功能。当前</a:t>
            </a:r>
            <a:r>
              <a:rPr lang="en-US" altLang="zh-CN" sz="2000" dirty="0">
                <a:latin typeface="+mn-lt"/>
                <a:ea typeface="+mn-ea"/>
              </a:rPr>
              <a:t>IoT</a:t>
            </a:r>
            <a:r>
              <a:rPr lang="zh-CN" altLang="en-US" sz="2000" dirty="0">
                <a:latin typeface="+mn-lt"/>
                <a:ea typeface="+mn-ea"/>
              </a:rPr>
              <a:t>平台对外提供了如下几类开放</a:t>
            </a:r>
            <a:r>
              <a:rPr lang="en-US" altLang="zh-CN" sz="2000" dirty="0">
                <a:latin typeface="+mn-lt"/>
                <a:ea typeface="+mn-ea"/>
              </a:rPr>
              <a:t>API</a:t>
            </a:r>
            <a:r>
              <a:rPr lang="zh-CN" altLang="en-US" sz="2000" dirty="0">
                <a:latin typeface="+mn-lt"/>
                <a:ea typeface="+mn-ea"/>
              </a:rPr>
              <a:t>：</a:t>
            </a:r>
            <a:endParaRPr lang="en-US" altLang="zh-CN" sz="2000" dirty="0">
              <a:latin typeface="+mn-lt"/>
              <a:ea typeface="+mn-ea"/>
            </a:endParaRPr>
          </a:p>
          <a:p>
            <a:endParaRPr lang="zh-CN" altLang="en-US" dirty="0">
              <a:latin typeface="+mn-lt"/>
              <a:ea typeface="+mn-ea"/>
            </a:endParaRPr>
          </a:p>
        </p:txBody>
      </p:sp>
      <p:graphicFrame>
        <p:nvGraphicFramePr>
          <p:cNvPr id="8" name="表格 7"/>
          <p:cNvGraphicFramePr>
            <a:graphicFrameLocks noGrp="1"/>
          </p:cNvGraphicFramePr>
          <p:nvPr>
            <p:extLst>
              <p:ext uri="{D42A27DB-BD31-4B8C-83A1-F6EECF244321}">
                <p14:modId xmlns:p14="http://schemas.microsoft.com/office/powerpoint/2010/main" val="1923038845"/>
              </p:ext>
            </p:extLst>
          </p:nvPr>
        </p:nvGraphicFramePr>
        <p:xfrm>
          <a:off x="998178" y="2342271"/>
          <a:ext cx="10225136" cy="3574561"/>
        </p:xfrm>
        <a:graphic>
          <a:graphicData uri="http://schemas.openxmlformats.org/drawingml/2006/table">
            <a:tbl>
              <a:tblPr firstRow="1" bandRow="1"/>
              <a:tblGrid>
                <a:gridCol w="1880561"/>
                <a:gridCol w="8344575"/>
              </a:tblGrid>
              <a:tr h="494723">
                <a:tc>
                  <a:txBody>
                    <a:bodyPr/>
                    <a:lstStyle/>
                    <a:p>
                      <a:pPr algn="ctr"/>
                      <a:r>
                        <a:rPr lang="zh-CN" altLang="en-US" sz="1400" b="1" dirty="0" smtClean="0">
                          <a:solidFill>
                            <a:schemeClr val="tx1"/>
                          </a:solidFill>
                          <a:latin typeface="+mn-lt"/>
                          <a:ea typeface="+mn-ea"/>
                        </a:rPr>
                        <a:t>接口分类</a:t>
                      </a:r>
                      <a:endParaRPr lang="zh-CN" altLang="en-US" sz="1400" b="1" dirty="0">
                        <a:solidFill>
                          <a:schemeClr val="tx1"/>
                        </a:solidFill>
                        <a:latin typeface="+mn-lt"/>
                        <a:ea typeface="+mn-ea"/>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zh-CN" altLang="en-US" sz="1400" b="1" dirty="0" smtClean="0">
                          <a:latin typeface="+mn-lt"/>
                          <a:ea typeface="+mn-ea"/>
                        </a:rPr>
                        <a:t>描述</a:t>
                      </a:r>
                      <a:endParaRPr lang="zh-CN" altLang="en-US" sz="1400" b="1" dirty="0">
                        <a:solidFill>
                          <a:schemeClr val="tx1"/>
                        </a:solidFill>
                        <a:latin typeface="+mn-lt"/>
                        <a:ea typeface="+mn-ea"/>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535442">
                <a:tc>
                  <a:txBody>
                    <a:bodyPr/>
                    <a:lstStyle/>
                    <a:p>
                      <a:pPr algn="ctr"/>
                      <a:r>
                        <a:rPr lang="zh-CN" altLang="en-US" sz="1400" dirty="0" smtClean="0">
                          <a:latin typeface="+mn-lt"/>
                          <a:ea typeface="+mn-ea"/>
                        </a:rPr>
                        <a:t>订阅管理</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latin typeface="+mn-lt"/>
                          <a:ea typeface="+mn-ea"/>
                        </a:rPr>
                        <a:t>为应用提供对设备信息的订阅功能，若订阅的设备信息有变更，平台会推送消息至应用。</a:t>
                      </a:r>
                      <a:endParaRPr lang="zh-CN" altLang="en-US" sz="1400" dirty="0">
                        <a:latin typeface="+mn-lt"/>
                        <a:ea typeface="+mn-ea"/>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39698">
                <a:tc>
                  <a:txBody>
                    <a:bodyPr/>
                    <a:lstStyle/>
                    <a:p>
                      <a:pPr algn="ctr"/>
                      <a:r>
                        <a:rPr lang="zh-CN" altLang="en-US" sz="1400" dirty="0" smtClean="0">
                          <a:latin typeface="+mn-lt"/>
                          <a:ea typeface="+mn-ea"/>
                        </a:rPr>
                        <a:t>标签管理</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latin typeface="+mn-lt"/>
                          <a:ea typeface="+mn-ea"/>
                        </a:rPr>
                        <a:t>为应用提供对标签的操作管理功能。当前仅支持设备标签。</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94723">
                <a:tc>
                  <a:txBody>
                    <a:bodyPr/>
                    <a:lstStyle/>
                    <a:p>
                      <a:pPr algn="ctr"/>
                      <a:r>
                        <a:rPr lang="zh-CN" altLang="en-US" sz="1400" dirty="0" smtClean="0">
                          <a:latin typeface="+mn-lt"/>
                          <a:ea typeface="+mn-ea"/>
                        </a:rPr>
                        <a:t>批量任务</a:t>
                      </a:r>
                      <a:endParaRPr lang="zh-CN" altLang="en-US" sz="1400" dirty="0">
                        <a:latin typeface="+mn-lt"/>
                        <a:ea typeface="+mn-ea"/>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400" dirty="0" smtClean="0">
                          <a:latin typeface="+mn-lt"/>
                          <a:ea typeface="+mn-ea"/>
                        </a:rPr>
                        <a:t>为应用提供批量任务功能，对接入</a:t>
                      </a:r>
                      <a:r>
                        <a:rPr lang="en-US" altLang="zh-CN" sz="1400" dirty="0" smtClean="0">
                          <a:latin typeface="+mn-lt"/>
                          <a:ea typeface="+mn-ea"/>
                        </a:rPr>
                        <a:t>IoT</a:t>
                      </a:r>
                      <a:r>
                        <a:rPr lang="zh-CN" altLang="en-US" sz="1400" dirty="0" smtClean="0">
                          <a:latin typeface="+mn-lt"/>
                          <a:ea typeface="+mn-ea"/>
                        </a:rPr>
                        <a:t>平台的设备进行批量操作，当前仅支持批量软固件升级。</a:t>
                      </a:r>
                      <a:endParaRPr lang="zh-CN" altLang="en-US" sz="1400" dirty="0">
                        <a:latin typeface="+mn-lt"/>
                        <a:ea typeface="+mn-ea"/>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3325">
                <a:tc>
                  <a:txBody>
                    <a:bodyPr/>
                    <a:lstStyle/>
                    <a:p>
                      <a:pPr algn="ctr"/>
                      <a:r>
                        <a:rPr lang="zh-CN" altLang="en-US" sz="1400" dirty="0" smtClean="0">
                          <a:latin typeface="+mn-lt"/>
                          <a:ea typeface="+mn-ea"/>
                        </a:rPr>
                        <a:t>设备</a:t>
                      </a:r>
                      <a:r>
                        <a:rPr lang="en-US" altLang="zh-CN" sz="1400" dirty="0" smtClean="0">
                          <a:latin typeface="+mn-lt"/>
                          <a:ea typeface="+mn-ea"/>
                        </a:rPr>
                        <a:t>CA</a:t>
                      </a:r>
                      <a:r>
                        <a:rPr lang="zh-CN" altLang="en-US" sz="1400" dirty="0" smtClean="0">
                          <a:latin typeface="+mn-lt"/>
                          <a:ea typeface="+mn-ea"/>
                        </a:rPr>
                        <a:t>证书管理</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latin typeface="+mn-lt"/>
                          <a:ea typeface="+mn-ea"/>
                        </a:rPr>
                        <a:t>为应用提供对设备</a:t>
                      </a:r>
                      <a:r>
                        <a:rPr lang="en-US" altLang="zh-CN" sz="1400" dirty="0" smtClean="0">
                          <a:latin typeface="+mn-lt"/>
                          <a:ea typeface="+mn-ea"/>
                        </a:rPr>
                        <a:t>CA</a:t>
                      </a:r>
                      <a:r>
                        <a:rPr lang="zh-CN" altLang="en-US" sz="1400" dirty="0" smtClean="0">
                          <a:latin typeface="+mn-lt"/>
                          <a:ea typeface="+mn-ea"/>
                        </a:rPr>
                        <a:t>证书的操作管理功能。设备</a:t>
                      </a:r>
                      <a:r>
                        <a:rPr lang="en-US" altLang="zh-CN" sz="1400" dirty="0" smtClean="0">
                          <a:latin typeface="+mn-lt"/>
                          <a:ea typeface="+mn-ea"/>
                        </a:rPr>
                        <a:t>CA</a:t>
                      </a:r>
                      <a:r>
                        <a:rPr lang="zh-CN" altLang="en-US" sz="1400" dirty="0" smtClean="0">
                          <a:latin typeface="+mn-lt"/>
                          <a:ea typeface="+mn-ea"/>
                        </a:rPr>
                        <a:t>证书用于设备接入鉴权的证书认证方式。</a:t>
                      </a:r>
                      <a:endParaRPr lang="zh-CN" altLang="en-US" sz="1400" dirty="0">
                        <a:latin typeface="+mn-lt"/>
                        <a:ea typeface="+mn-ea"/>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3325">
                <a:tc>
                  <a:txBody>
                    <a:bodyPr/>
                    <a:lstStyle/>
                    <a:p>
                      <a:pPr algn="ctr"/>
                      <a:r>
                        <a:rPr lang="zh-CN" altLang="en-US" sz="1400" dirty="0" smtClean="0">
                          <a:latin typeface="+mn-lt"/>
                          <a:ea typeface="+mn-ea"/>
                        </a:rPr>
                        <a:t>设备组管理</a:t>
                      </a:r>
                      <a:endParaRPr lang="zh-CN" altLang="en-US" sz="1400" dirty="0">
                        <a:latin typeface="+mn-lt"/>
                        <a:ea typeface="+mn-ea"/>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latin typeface="+mn-lt"/>
                          <a:ea typeface="+mn-ea"/>
                        </a:rPr>
                        <a:t>为应用提供对设备组和设备组成员的操作管理功能。设备组用于对设备进行分组管理。</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3325">
                <a:tc>
                  <a:txBody>
                    <a:bodyPr/>
                    <a:lstStyle/>
                    <a:p>
                      <a:pPr algn="ctr"/>
                      <a:r>
                        <a:rPr lang="zh-CN" altLang="en-US" sz="1400" dirty="0" smtClean="0">
                          <a:latin typeface="+mn-lt"/>
                          <a:ea typeface="+mn-ea"/>
                        </a:rPr>
                        <a:t>设备消息</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latin typeface="+mn-lt"/>
                          <a:ea typeface="+mn-ea"/>
                        </a:rPr>
                        <a:t>为应用提供对设备下发消息的能力。消息与命令的不同在于消息可自定义，无需在产品模型中定义。</a:t>
                      </a:r>
                      <a:endParaRPr lang="zh-CN" altLang="en-US" sz="1400" dirty="0">
                        <a:latin typeface="+mn-lt"/>
                        <a:ea typeface="+mn-ea"/>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755523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lt"/>
                <a:ea typeface="+mn-ea"/>
              </a:rPr>
              <a:t>应用侧</a:t>
            </a:r>
            <a:r>
              <a:rPr lang="en-US" altLang="zh-CN">
                <a:latin typeface="+mn-lt"/>
                <a:ea typeface="+mn-ea"/>
              </a:rPr>
              <a:t>Restful </a:t>
            </a:r>
            <a:r>
              <a:rPr lang="en-US" altLang="zh-CN" smtClean="0">
                <a:latin typeface="+mn-lt"/>
                <a:ea typeface="+mn-ea"/>
              </a:rPr>
              <a:t>API</a:t>
            </a:r>
            <a:r>
              <a:rPr lang="zh-CN" altLang="en-US">
                <a:latin typeface="+mn-lt"/>
                <a:ea typeface="+mn-ea"/>
              </a:rPr>
              <a:t> </a:t>
            </a:r>
            <a:r>
              <a:rPr lang="en-US" altLang="zh-CN" smtClean="0">
                <a:latin typeface="+mn-lt"/>
                <a:ea typeface="+mn-ea"/>
              </a:rPr>
              <a:t>(2)</a:t>
            </a:r>
            <a:endParaRPr lang="zh-CN" altLang="en-US">
              <a:latin typeface="+mn-lt"/>
              <a:ea typeface="+mn-ea"/>
            </a:endParaRPr>
          </a:p>
        </p:txBody>
      </p:sp>
      <p:sp>
        <p:nvSpPr>
          <p:cNvPr id="4" name="矩形 3"/>
          <p:cNvSpPr/>
          <p:nvPr/>
        </p:nvSpPr>
        <p:spPr bwMode="auto">
          <a:xfrm>
            <a:off x="1487488" y="1772816"/>
            <a:ext cx="9400237" cy="3888433"/>
          </a:xfrm>
          <a:prstGeom prst="rect">
            <a:avLst/>
          </a:prstGeom>
          <a:solidFill>
            <a:schemeClr val="bg1"/>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2250829397"/>
              </p:ext>
            </p:extLst>
          </p:nvPr>
        </p:nvGraphicFramePr>
        <p:xfrm>
          <a:off x="1487488" y="1772816"/>
          <a:ext cx="9400237" cy="3888433"/>
        </p:xfrm>
        <a:graphic>
          <a:graphicData uri="http://schemas.openxmlformats.org/drawingml/2006/table">
            <a:tbl>
              <a:tblPr firstRow="1" bandRow="1"/>
              <a:tblGrid>
                <a:gridCol w="1728849"/>
                <a:gridCol w="7671388"/>
              </a:tblGrid>
              <a:tr h="528046">
                <a:tc>
                  <a:txBody>
                    <a:bodyPr/>
                    <a:lstStyle/>
                    <a:p>
                      <a:pPr algn="ctr"/>
                      <a:r>
                        <a:rPr lang="zh-CN" altLang="en-US" sz="1400" b="1" dirty="0" smtClean="0">
                          <a:solidFill>
                            <a:schemeClr val="tx1"/>
                          </a:solidFill>
                          <a:latin typeface="+mn-lt"/>
                          <a:ea typeface="+mn-ea"/>
                        </a:rPr>
                        <a:t>接口分类</a:t>
                      </a:r>
                      <a:endParaRPr lang="zh-CN" altLang="en-US" sz="1400" b="1" dirty="0">
                        <a:solidFill>
                          <a:schemeClr val="tx1"/>
                        </a:solidFill>
                        <a:latin typeface="+mn-lt"/>
                        <a:ea typeface="+mn-ea"/>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zh-CN" altLang="en-US" sz="1400" b="1" dirty="0" smtClean="0">
                          <a:latin typeface="+mn-lt"/>
                          <a:ea typeface="+mn-ea"/>
                        </a:rPr>
                        <a:t>描述</a:t>
                      </a:r>
                      <a:endParaRPr lang="zh-CN" altLang="en-US" sz="1400" b="1" dirty="0">
                        <a:solidFill>
                          <a:schemeClr val="tx1"/>
                        </a:solidFill>
                        <a:latin typeface="+mn-lt"/>
                        <a:ea typeface="+mn-ea"/>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571507">
                <a:tc>
                  <a:txBody>
                    <a:bodyPr/>
                    <a:lstStyle/>
                    <a:p>
                      <a:pPr algn="ctr"/>
                      <a:r>
                        <a:rPr lang="zh-CN" altLang="en-US" sz="1400" dirty="0" smtClean="0">
                          <a:latin typeface="+mn-lt"/>
                          <a:ea typeface="+mn-ea"/>
                        </a:rPr>
                        <a:t>产品管理</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latin typeface="+mn-lt"/>
                          <a:ea typeface="+mn-ea"/>
                        </a:rPr>
                        <a:t>为应用提供对产品的操作管理功能。</a:t>
                      </a:r>
                      <a:r>
                        <a:rPr lang="en-US" altLang="zh-CN" sz="1400" dirty="0" smtClean="0">
                          <a:latin typeface="+mn-lt"/>
                          <a:ea typeface="+mn-ea"/>
                        </a:rPr>
                        <a:t>API</a:t>
                      </a:r>
                      <a:r>
                        <a:rPr lang="zh-CN" altLang="en-US" sz="1400" dirty="0" smtClean="0">
                          <a:latin typeface="+mn-lt"/>
                          <a:ea typeface="+mn-ea"/>
                        </a:rPr>
                        <a:t>创建的产品不包括编解码插件。</a:t>
                      </a:r>
                      <a:endParaRPr lang="zh-CN" altLang="en-US" sz="1400" dirty="0">
                        <a:latin typeface="+mn-lt"/>
                        <a:ea typeface="+mn-ea"/>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71507">
                <a:tc>
                  <a:txBody>
                    <a:bodyPr/>
                    <a:lstStyle/>
                    <a:p>
                      <a:pPr algn="ctr"/>
                      <a:r>
                        <a:rPr lang="zh-CN" altLang="en-US" sz="1400" dirty="0" smtClean="0">
                          <a:latin typeface="+mn-lt"/>
                          <a:ea typeface="+mn-ea"/>
                        </a:rPr>
                        <a:t>设备管理</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latin typeface="+mn-lt"/>
                          <a:ea typeface="+mn-ea"/>
                        </a:rPr>
                        <a:t>为应用提供对设备的操作管理功能，除增、删、改、查设备外还支持重置设备秘钥。</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76050">
                <a:tc>
                  <a:txBody>
                    <a:bodyPr/>
                    <a:lstStyle/>
                    <a:p>
                      <a:pPr algn="ctr"/>
                      <a:r>
                        <a:rPr lang="zh-CN" altLang="en-US" sz="1400" dirty="0" smtClean="0">
                          <a:latin typeface="+mn-lt"/>
                          <a:ea typeface="+mn-ea"/>
                        </a:rPr>
                        <a:t>设备影子</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latin typeface="+mn-lt"/>
                          <a:ea typeface="+mn-ea"/>
                        </a:rPr>
                        <a:t>为应用提供对设备影子的操作管理功能，可以查询影子数据和配置期望值。</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76050">
                <a:tc>
                  <a:txBody>
                    <a:bodyPr/>
                    <a:lstStyle/>
                    <a:p>
                      <a:pPr algn="ctr"/>
                      <a:r>
                        <a:rPr lang="zh-CN" altLang="en-US" sz="1400" dirty="0" smtClean="0">
                          <a:latin typeface="+mn-lt"/>
                          <a:ea typeface="+mn-ea"/>
                        </a:rPr>
                        <a:t>设备命令</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400" dirty="0" smtClean="0">
                          <a:latin typeface="+mn-lt"/>
                          <a:ea typeface="+mn-ea"/>
                        </a:rPr>
                        <a:t>为应用提供向设备下发命令的功能。下发的命令需要在设备的产品模型中定义。</a:t>
                      </a:r>
                      <a:endParaRPr lang="zh-CN" altLang="en-US" sz="1400" dirty="0">
                        <a:latin typeface="+mn-lt"/>
                        <a:ea typeface="+mn-ea"/>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28046">
                <a:tc>
                  <a:txBody>
                    <a:bodyPr/>
                    <a:lstStyle/>
                    <a:p>
                      <a:pPr algn="ctr"/>
                      <a:r>
                        <a:rPr lang="zh-CN" altLang="en-US" sz="1400" dirty="0" smtClean="0">
                          <a:latin typeface="+mn-lt"/>
                          <a:ea typeface="+mn-ea"/>
                        </a:rPr>
                        <a:t>设备属性</a:t>
                      </a:r>
                      <a:endParaRPr lang="zh-CN" altLang="en-US" sz="1400" dirty="0">
                        <a:latin typeface="+mn-lt"/>
                        <a:ea typeface="+mn-ea"/>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400" dirty="0" smtClean="0">
                          <a:latin typeface="+mn-lt"/>
                          <a:ea typeface="+mn-ea"/>
                        </a:rPr>
                        <a:t>为应用提供对设备属性的操作管理功能，可以查询和修改设备属性。</a:t>
                      </a:r>
                      <a:endParaRPr lang="zh-CN" altLang="en-US" sz="1400" dirty="0">
                        <a:latin typeface="+mn-lt"/>
                        <a:ea typeface="+mn-ea"/>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37227">
                <a:tc>
                  <a:txBody>
                    <a:bodyPr/>
                    <a:lstStyle/>
                    <a:p>
                      <a:pPr algn="ctr"/>
                      <a:r>
                        <a:rPr lang="zh-CN" altLang="en-US" sz="1400" dirty="0" smtClean="0">
                          <a:latin typeface="+mn-lt"/>
                          <a:ea typeface="+mn-ea"/>
                        </a:rPr>
                        <a:t>规则管理</a:t>
                      </a:r>
                      <a:endParaRPr lang="zh-CN" altLang="en-US" sz="1400" dirty="0">
                        <a:latin typeface="+mn-lt"/>
                        <a:ea typeface="+mn-ea"/>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latin typeface="+mn-lt"/>
                          <a:ea typeface="+mn-ea"/>
                        </a:rPr>
                        <a:t>为应用提供对规则的操作管理功能。条件触发规则和定时规则需要使用不同的</a:t>
                      </a:r>
                      <a:r>
                        <a:rPr lang="en-US" altLang="zh-CN" sz="1400" dirty="0" smtClean="0">
                          <a:latin typeface="+mn-lt"/>
                          <a:ea typeface="+mn-ea"/>
                        </a:rPr>
                        <a:t>API</a:t>
                      </a:r>
                      <a:r>
                        <a:rPr lang="zh-CN" altLang="en-US" sz="1400" dirty="0" smtClean="0">
                          <a:latin typeface="+mn-lt"/>
                          <a:ea typeface="+mn-ea"/>
                        </a:rPr>
                        <a:t>创建。</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5737985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1019175" y="1480684"/>
            <a:ext cx="10153650" cy="4068811"/>
          </a:xfrm>
        </p:spPr>
        <p:txBody>
          <a:bodyPr/>
          <a:lstStyle/>
          <a:p>
            <a:r>
              <a:rPr lang="zh-CN" altLang="en-US" dirty="0" smtClean="0">
                <a:solidFill>
                  <a:schemeClr val="bg1">
                    <a:lumMod val="50000"/>
                  </a:schemeClr>
                </a:solidFill>
              </a:rPr>
              <a:t>华为云物联网解决方案特性分类</a:t>
            </a:r>
            <a:endParaRPr lang="en-US" altLang="zh-CN" dirty="0" smtClean="0">
              <a:solidFill>
                <a:schemeClr val="bg1">
                  <a:lumMod val="50000"/>
                </a:schemeClr>
              </a:solidFill>
            </a:endParaRPr>
          </a:p>
          <a:p>
            <a:r>
              <a:rPr lang="zh-CN" altLang="en-US" b="1" dirty="0" smtClean="0"/>
              <a:t>华为云物联网解决方案关键特性</a:t>
            </a:r>
            <a:endParaRPr lang="en-US" altLang="zh-CN" b="1" dirty="0" smtClean="0"/>
          </a:p>
          <a:p>
            <a:pPr lvl="1"/>
            <a:r>
              <a:rPr lang="zh-CN" altLang="en-US" dirty="0">
                <a:solidFill>
                  <a:schemeClr val="bg1">
                    <a:lumMod val="50000"/>
                  </a:schemeClr>
                </a:solidFill>
                <a:latin typeface="方正兰亭黑简体" panose="02000000000000000000" pitchFamily="2" charset="-122"/>
                <a:ea typeface="方正兰亭黑简体" panose="02000000000000000000" pitchFamily="2" charset="-122"/>
              </a:rPr>
              <a:t>设备连接</a:t>
            </a:r>
            <a:endParaRPr lang="en-US" altLang="zh-CN" dirty="0">
              <a:solidFill>
                <a:schemeClr val="bg1">
                  <a:lumMod val="50000"/>
                </a:schemeClr>
              </a:solidFill>
              <a:latin typeface="方正兰亭黑简体" panose="02000000000000000000" pitchFamily="2" charset="-122"/>
              <a:ea typeface="方正兰亭黑简体" panose="02000000000000000000" pitchFamily="2" charset="-122"/>
            </a:endParaRPr>
          </a:p>
          <a:p>
            <a:pPr lvl="1"/>
            <a:r>
              <a:rPr lang="zh-CN" altLang="en-US" dirty="0">
                <a:solidFill>
                  <a:schemeClr val="bg1">
                    <a:lumMod val="50000"/>
                  </a:schemeClr>
                </a:solidFill>
                <a:latin typeface="方正兰亭黑简体" panose="02000000000000000000" pitchFamily="2" charset="-122"/>
                <a:ea typeface="方正兰亭黑简体" panose="02000000000000000000" pitchFamily="2" charset="-122"/>
              </a:rPr>
              <a:t>设备管理</a:t>
            </a:r>
            <a:endParaRPr lang="en-US" altLang="zh-CN" dirty="0">
              <a:solidFill>
                <a:schemeClr val="bg1">
                  <a:lumMod val="50000"/>
                </a:schemeClr>
              </a:solidFill>
              <a:latin typeface="方正兰亭黑简体" panose="02000000000000000000" pitchFamily="2" charset="-122"/>
              <a:ea typeface="方正兰亭黑简体" panose="02000000000000000000" pitchFamily="2" charset="-122"/>
            </a:endParaRPr>
          </a:p>
          <a:p>
            <a:pPr lvl="1"/>
            <a:r>
              <a:rPr lang="zh-CN" altLang="en-US" dirty="0" smtClean="0">
                <a:solidFill>
                  <a:schemeClr val="bg1">
                    <a:lumMod val="50000"/>
                  </a:schemeClr>
                </a:solidFill>
                <a:latin typeface="方正兰亭黑简体" panose="02000000000000000000" pitchFamily="2" charset="-122"/>
                <a:ea typeface="方正兰亭黑简体" panose="02000000000000000000" pitchFamily="2" charset="-122"/>
              </a:rPr>
              <a:t>数据转发</a:t>
            </a:r>
            <a:endParaRPr lang="en-US" altLang="zh-CN" dirty="0">
              <a:solidFill>
                <a:schemeClr val="bg1">
                  <a:lumMod val="50000"/>
                </a:schemeClr>
              </a:solidFill>
              <a:latin typeface="方正兰亭黑简体" panose="02000000000000000000" pitchFamily="2" charset="-122"/>
              <a:ea typeface="方正兰亭黑简体" panose="02000000000000000000" pitchFamily="2" charset="-122"/>
            </a:endParaRPr>
          </a:p>
          <a:p>
            <a:pPr lvl="1"/>
            <a:r>
              <a:rPr lang="zh-CN" altLang="en-US" dirty="0">
                <a:solidFill>
                  <a:schemeClr val="bg1">
                    <a:lumMod val="50000"/>
                  </a:schemeClr>
                </a:solidFill>
                <a:latin typeface="方正兰亭黑简体" panose="02000000000000000000" pitchFamily="2" charset="-122"/>
                <a:ea typeface="方正兰亭黑简体" panose="02000000000000000000" pitchFamily="2" charset="-122"/>
              </a:rPr>
              <a:t>应用集成</a:t>
            </a:r>
            <a:endParaRPr lang="en-US" altLang="zh-CN" dirty="0">
              <a:solidFill>
                <a:schemeClr val="bg1">
                  <a:lumMod val="50000"/>
                </a:schemeClr>
              </a:solidFill>
              <a:latin typeface="方正兰亭黑简体" panose="02000000000000000000" pitchFamily="2" charset="-122"/>
              <a:ea typeface="方正兰亭黑简体" panose="02000000000000000000" pitchFamily="2" charset="-122"/>
            </a:endParaRPr>
          </a:p>
          <a:p>
            <a:pPr lvl="1">
              <a:buSzPct val="60000"/>
              <a:buFont typeface="Wingdings" panose="05000000000000000000" pitchFamily="2" charset="2"/>
              <a:buChar char="n"/>
            </a:pPr>
            <a:r>
              <a:rPr lang="zh-CN" altLang="en-US" dirty="0">
                <a:latin typeface="方正兰亭黑简体" panose="02000000000000000000" pitchFamily="2" charset="-122"/>
                <a:ea typeface="方正兰亭黑简体" panose="02000000000000000000" pitchFamily="2" charset="-122"/>
              </a:rPr>
              <a:t>应用构建</a:t>
            </a:r>
            <a:endParaRPr lang="en-US" altLang="zh-CN" dirty="0">
              <a:latin typeface="方正兰亭黑简体" panose="02000000000000000000" pitchFamily="2" charset="-122"/>
              <a:ea typeface="方正兰亭黑简体" panose="02000000000000000000" pitchFamily="2" charset="-122"/>
            </a:endParaRPr>
          </a:p>
          <a:p>
            <a:pPr lvl="1"/>
            <a:r>
              <a:rPr lang="zh-CN" altLang="en-US" dirty="0">
                <a:solidFill>
                  <a:schemeClr val="bg1">
                    <a:lumMod val="50000"/>
                  </a:schemeClr>
                </a:solidFill>
                <a:latin typeface="方正兰亭黑简体" panose="02000000000000000000" pitchFamily="2" charset="-122"/>
                <a:ea typeface="方正兰亭黑简体" panose="02000000000000000000" pitchFamily="2" charset="-122"/>
              </a:rPr>
              <a:t>数据分析</a:t>
            </a:r>
            <a:endParaRPr lang="en-US" altLang="zh-CN" dirty="0">
              <a:solidFill>
                <a:schemeClr val="bg1">
                  <a:lumMod val="50000"/>
                </a:schemeClr>
              </a:solidFill>
              <a:latin typeface="方正兰亭黑简体" panose="02000000000000000000" pitchFamily="2" charset="-122"/>
              <a:ea typeface="方正兰亭黑简体" panose="02000000000000000000" pitchFamily="2" charset="-122"/>
            </a:endParaRPr>
          </a:p>
          <a:p>
            <a:pPr lvl="1"/>
            <a:r>
              <a:rPr lang="zh-CN" altLang="en-US" dirty="0">
                <a:solidFill>
                  <a:schemeClr val="bg1">
                    <a:lumMod val="50000"/>
                  </a:schemeClr>
                </a:solidFill>
                <a:latin typeface="方正兰亭黑简体" panose="02000000000000000000" pitchFamily="2" charset="-122"/>
                <a:ea typeface="方正兰亭黑简体" panose="02000000000000000000" pitchFamily="2" charset="-122"/>
              </a:rPr>
              <a:t>配套服务</a:t>
            </a:r>
            <a:endParaRPr lang="en-US" altLang="zh-CN" dirty="0">
              <a:solidFill>
                <a:schemeClr val="bg1">
                  <a:lumMod val="50000"/>
                </a:schemeClr>
              </a:solidFill>
              <a:latin typeface="方正兰亭黑简体" panose="02000000000000000000" pitchFamily="2" charset="-122"/>
              <a:ea typeface="方正兰亭黑简体" panose="02000000000000000000" pitchFamily="2" charset="-122"/>
            </a:endParaRPr>
          </a:p>
        </p:txBody>
      </p:sp>
    </p:spTree>
    <p:extLst>
      <p:ext uri="{BB962C8B-B14F-4D97-AF65-F5344CB8AC3E}">
        <p14:creationId xmlns:p14="http://schemas.microsoft.com/office/powerpoint/2010/main" val="6302095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mn-lt"/>
                <a:ea typeface="+mn-ea"/>
              </a:rPr>
              <a:t>IoT</a:t>
            </a:r>
            <a:r>
              <a:rPr lang="zh-CN" altLang="en-US" dirty="0">
                <a:latin typeface="+mn-lt"/>
                <a:ea typeface="+mn-ea"/>
              </a:rPr>
              <a:t>开发者服务</a:t>
            </a:r>
          </a:p>
        </p:txBody>
      </p:sp>
      <p:sp>
        <p:nvSpPr>
          <p:cNvPr id="69" name="Right Arrow 18"/>
          <p:cNvSpPr/>
          <p:nvPr/>
        </p:nvSpPr>
        <p:spPr>
          <a:xfrm>
            <a:off x="8632752" y="3489059"/>
            <a:ext cx="759336" cy="443677"/>
          </a:xfrm>
          <a:prstGeom prst="rightArrow">
            <a:avLst/>
          </a:prstGeom>
          <a:solidFill>
            <a:srgbClr val="92D050"/>
          </a:solidFill>
          <a:ln w="12700" cap="flat" cmpd="sng" algn="ctr">
            <a:noFill/>
            <a:prstDash val="solid"/>
            <a:miter lim="800000"/>
          </a:ln>
          <a:effectLst/>
        </p:spPr>
        <p:txBody>
          <a:bodyPr rtlCol="0" anchor="ctr"/>
          <a:lstStyle/>
          <a:p>
            <a:pPr marL="0" marR="0" lvl="0" indent="0" algn="ctr" defTabSz="914113"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smtClean="0">
              <a:ln>
                <a:noFill/>
              </a:ln>
              <a:solidFill>
                <a:srgbClr val="1D1D1A"/>
              </a:solidFill>
              <a:effectLst/>
              <a:uLnTx/>
              <a:uFillTx/>
            </a:endParaRPr>
          </a:p>
        </p:txBody>
      </p:sp>
      <p:sp>
        <p:nvSpPr>
          <p:cNvPr id="70" name="TextBox 60"/>
          <p:cNvSpPr txBox="1"/>
          <p:nvPr/>
        </p:nvSpPr>
        <p:spPr>
          <a:xfrm>
            <a:off x="8401020" y="3055018"/>
            <a:ext cx="1723849" cy="448011"/>
          </a:xfrm>
          <a:prstGeom prst="rect">
            <a:avLst/>
          </a:prstGeom>
          <a:noFill/>
        </p:spPr>
        <p:txBody>
          <a:bodyPr wrap="square" rtlCol="0">
            <a:spAutoFit/>
          </a:bodyPr>
          <a:lstStyle/>
          <a:p>
            <a:pPr marL="0" marR="0" lvl="0" indent="0" defTabSz="914113"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smtClean="0">
                <a:ln>
                  <a:noFill/>
                </a:ln>
                <a:solidFill>
                  <a:srgbClr val="1D1D1A"/>
                </a:solidFill>
                <a:effectLst/>
                <a:uLnTx/>
                <a:uFillTx/>
              </a:rPr>
              <a:t>应用一键发布上云</a:t>
            </a:r>
            <a:endParaRPr kumimoji="0" lang="en-US" altLang="zh-CN" sz="1200" b="1" i="0" u="none" strike="noStrike" kern="0" cap="none" spc="0" normalizeH="0" baseline="0" noProof="0" dirty="0" smtClean="0">
              <a:ln>
                <a:noFill/>
              </a:ln>
              <a:solidFill>
                <a:srgbClr val="1D1D1A"/>
              </a:solidFill>
              <a:effectLst/>
              <a:uLnTx/>
              <a:uFillTx/>
            </a:endParaRPr>
          </a:p>
          <a:p>
            <a:pPr marL="0" marR="0" lvl="0" indent="0" defTabSz="914113" eaLnBrk="1" fontAlgn="auto" latinLnBrk="0" hangingPunct="1">
              <a:lnSpc>
                <a:spcPct val="100000"/>
              </a:lnSpc>
              <a:spcBef>
                <a:spcPts val="0"/>
              </a:spcBef>
              <a:spcAft>
                <a:spcPts val="0"/>
              </a:spcAft>
              <a:buClrTx/>
              <a:buSzTx/>
              <a:buFontTx/>
              <a:buNone/>
              <a:tabLst/>
              <a:defRPr/>
            </a:pPr>
            <a:r>
              <a:rPr kumimoji="0" lang="zh-CN" altLang="en-US" sz="1100" b="0" i="0" u="none" strike="noStrike" kern="0" cap="none" spc="0" normalizeH="0" baseline="0" noProof="0" dirty="0" smtClean="0">
                <a:ln>
                  <a:noFill/>
                </a:ln>
                <a:solidFill>
                  <a:srgbClr val="1D1D1A"/>
                </a:solidFill>
                <a:effectLst/>
                <a:uLnTx/>
                <a:uFillTx/>
              </a:rPr>
              <a:t>自定义</a:t>
            </a:r>
            <a:r>
              <a:rPr kumimoji="0" lang="en-US" altLang="zh-CN" sz="1100" b="0" i="0" u="none" strike="noStrike" kern="0" cap="none" spc="0" normalizeH="0" baseline="0" noProof="0" dirty="0" smtClean="0">
                <a:ln>
                  <a:noFill/>
                </a:ln>
                <a:solidFill>
                  <a:srgbClr val="1D1D1A"/>
                </a:solidFill>
                <a:effectLst/>
                <a:uLnTx/>
                <a:uFillTx/>
              </a:rPr>
              <a:t>URL</a:t>
            </a:r>
            <a:r>
              <a:rPr kumimoji="0" lang="zh-CN" altLang="en-US" sz="1100" b="0" i="0" u="none" strike="noStrike" kern="0" cap="none" spc="0" normalizeH="0" baseline="0" noProof="0" dirty="0" smtClean="0">
                <a:ln>
                  <a:noFill/>
                </a:ln>
                <a:solidFill>
                  <a:srgbClr val="1D1D1A"/>
                </a:solidFill>
                <a:effectLst/>
                <a:uLnTx/>
                <a:uFillTx/>
              </a:rPr>
              <a:t>，账号分配</a:t>
            </a:r>
            <a:endParaRPr kumimoji="0" lang="zh-CN" altLang="en-US" sz="1100" b="1" i="0" u="none" strike="noStrike" kern="0" cap="none" spc="0" normalizeH="0" baseline="0" noProof="0" dirty="0" smtClean="0">
              <a:ln>
                <a:noFill/>
              </a:ln>
              <a:solidFill>
                <a:srgbClr val="1D1D1A"/>
              </a:solidFill>
              <a:effectLst/>
              <a:uLnTx/>
              <a:uFillTx/>
            </a:endParaRPr>
          </a:p>
        </p:txBody>
      </p:sp>
      <p:grpSp>
        <p:nvGrpSpPr>
          <p:cNvPr id="71" name="Group 128"/>
          <p:cNvGrpSpPr/>
          <p:nvPr/>
        </p:nvGrpSpPr>
        <p:grpSpPr>
          <a:xfrm>
            <a:off x="4823229" y="1428800"/>
            <a:ext cx="3664897" cy="4343412"/>
            <a:chOff x="1136103" y="1631294"/>
            <a:chExt cx="4658612" cy="4768929"/>
          </a:xfrm>
        </p:grpSpPr>
        <p:sp>
          <p:nvSpPr>
            <p:cNvPr id="101" name="Rectangle 72"/>
            <p:cNvSpPr/>
            <p:nvPr/>
          </p:nvSpPr>
          <p:spPr>
            <a:xfrm>
              <a:off x="1273536" y="4839831"/>
              <a:ext cx="4338365" cy="1511354"/>
            </a:xfrm>
            <a:prstGeom prst="rect">
              <a:avLst/>
            </a:prstGeom>
            <a:solidFill>
              <a:srgbClr val="FFFFFF">
                <a:lumMod val="95000"/>
              </a:srgbClr>
            </a:solidFill>
            <a:ln w="12700" cap="flat" cmpd="sng" algn="ctr">
              <a:noFill/>
              <a:prstDash val="solid"/>
              <a:miter lim="800000"/>
            </a:ln>
            <a:effectLst/>
          </p:spPr>
          <p:txBody>
            <a:bodyPr rtlCol="0" anchor="ctr"/>
            <a:lstStyle/>
            <a:p>
              <a:pPr marL="0" marR="0" lvl="0" indent="0" algn="ctr" defTabSz="914113"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1D1D1A"/>
                </a:solidFill>
                <a:effectLst/>
                <a:uLnTx/>
                <a:uFillTx/>
              </a:endParaRPr>
            </a:p>
          </p:txBody>
        </p:sp>
        <p:sp>
          <p:nvSpPr>
            <p:cNvPr id="102" name="Rectangle 71"/>
            <p:cNvSpPr/>
            <p:nvPr/>
          </p:nvSpPr>
          <p:spPr>
            <a:xfrm>
              <a:off x="4269464" y="1631294"/>
              <a:ext cx="1525251" cy="1611142"/>
            </a:xfrm>
            <a:prstGeom prst="rect">
              <a:avLst/>
            </a:prstGeom>
            <a:solidFill>
              <a:srgbClr val="FFFFFF">
                <a:lumMod val="95000"/>
              </a:srgbClr>
            </a:solidFill>
            <a:ln w="12700" cap="flat" cmpd="sng" algn="ctr">
              <a:noFill/>
              <a:prstDash val="solid"/>
              <a:miter lim="800000"/>
            </a:ln>
            <a:effectLst/>
          </p:spPr>
          <p:txBody>
            <a:bodyPr rtlCol="0" anchor="ctr"/>
            <a:lstStyle/>
            <a:p>
              <a:pPr marL="0" marR="0" lvl="0" indent="0" algn="ctr" defTabSz="914113"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1D1D1A"/>
                </a:solidFill>
                <a:effectLst/>
                <a:uLnTx/>
                <a:uFillTx/>
              </a:endParaRPr>
            </a:p>
          </p:txBody>
        </p:sp>
        <p:sp>
          <p:nvSpPr>
            <p:cNvPr id="103" name="Rectangle 21"/>
            <p:cNvSpPr/>
            <p:nvPr/>
          </p:nvSpPr>
          <p:spPr>
            <a:xfrm>
              <a:off x="1136103" y="1634644"/>
              <a:ext cx="3081826" cy="1607791"/>
            </a:xfrm>
            <a:prstGeom prst="rect">
              <a:avLst/>
            </a:prstGeom>
            <a:solidFill>
              <a:srgbClr val="FFFFFF">
                <a:lumMod val="95000"/>
              </a:srgbClr>
            </a:solidFill>
            <a:ln w="12700" cap="flat" cmpd="sng" algn="ctr">
              <a:noFill/>
              <a:prstDash val="solid"/>
              <a:miter lim="800000"/>
            </a:ln>
            <a:effectLst/>
          </p:spPr>
          <p:txBody>
            <a:bodyPr rtlCol="0" anchor="ctr"/>
            <a:lstStyle/>
            <a:p>
              <a:pPr marL="0" marR="0" lvl="0" indent="0" algn="ctr" defTabSz="914113"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1D1D1A"/>
                </a:solidFill>
                <a:effectLst/>
                <a:uLnTx/>
                <a:uFillTx/>
              </a:endParaRPr>
            </a:p>
          </p:txBody>
        </p:sp>
        <p:sp>
          <p:nvSpPr>
            <p:cNvPr id="104" name="Rectangle 45"/>
            <p:cNvSpPr/>
            <p:nvPr/>
          </p:nvSpPr>
          <p:spPr>
            <a:xfrm>
              <a:off x="1422112" y="3717988"/>
              <a:ext cx="4070526" cy="756830"/>
            </a:xfrm>
            <a:prstGeom prst="rect">
              <a:avLst/>
            </a:prstGeom>
            <a:solidFill>
              <a:srgbClr val="FF9900"/>
            </a:solidFill>
            <a:ln w="12700" cap="flat" cmpd="sng" algn="ctr">
              <a:noFill/>
              <a:prstDash val="solid"/>
              <a:miter lim="800000"/>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rtlCol="0" anchor="ctr"/>
            <a:lstStyle/>
            <a:p>
              <a:pPr marL="0" marR="0" lvl="0" indent="0" algn="ctr" defTabSz="914113" eaLnBrk="1" fontAlgn="auto" latinLnBrk="0" hangingPunct="1">
                <a:lnSpc>
                  <a:spcPct val="100000"/>
                </a:lnSpc>
                <a:spcBef>
                  <a:spcPts val="0"/>
                </a:spcBef>
                <a:spcAft>
                  <a:spcPts val="0"/>
                </a:spcAft>
                <a:buClrTx/>
                <a:buSzTx/>
                <a:buFontTx/>
                <a:buNone/>
                <a:tabLst/>
                <a:defRPr/>
              </a:pPr>
              <a:r>
                <a:rPr kumimoji="0" lang="zh-CN" altLang="en-US" sz="1400" b="1" i="0" u="none" strike="noStrike" kern="0" cap="none" spc="0" normalizeH="0" baseline="0" noProof="0" dirty="0" smtClean="0">
                  <a:ln>
                    <a:noFill/>
                  </a:ln>
                  <a:solidFill>
                    <a:srgbClr val="FFFFFF"/>
                  </a:solidFill>
                  <a:effectLst/>
                  <a:uLnTx/>
                  <a:uFillTx/>
                </a:rPr>
                <a:t>轻量级应用构建</a:t>
              </a:r>
              <a:r>
                <a:rPr kumimoji="0" lang="en-US" altLang="zh-CN" sz="1400" b="1" i="0" u="none" strike="noStrike" kern="0" cap="none" spc="0" normalizeH="0" baseline="0" noProof="0" dirty="0" smtClean="0">
                  <a:ln>
                    <a:noFill/>
                  </a:ln>
                  <a:solidFill>
                    <a:srgbClr val="FFFFFF"/>
                  </a:solidFill>
                  <a:effectLst/>
                  <a:uLnTx/>
                  <a:uFillTx/>
                </a:rPr>
                <a:t>IDE</a:t>
              </a:r>
            </a:p>
            <a:p>
              <a:pPr marL="0" marR="0" lvl="0" indent="0" algn="ctr" defTabSz="914113" eaLnBrk="1" fontAlgn="auto" latinLnBrk="0" hangingPunct="1">
                <a:lnSpc>
                  <a:spcPct val="100000"/>
                </a:lnSpc>
                <a:spcBef>
                  <a:spcPts val="0"/>
                </a:spcBef>
                <a:spcAft>
                  <a:spcPts val="0"/>
                </a:spcAft>
                <a:buClrTx/>
                <a:buSzTx/>
                <a:buFontTx/>
                <a:buNone/>
                <a:tabLst/>
                <a:defRPr/>
              </a:pPr>
              <a:r>
                <a:rPr kumimoji="0" lang="zh-CN" altLang="en-US" sz="1400" b="1" i="0" u="none" strike="noStrike" kern="0" cap="none" spc="0" normalizeH="0" baseline="0" noProof="0" dirty="0" smtClean="0">
                  <a:ln>
                    <a:noFill/>
                  </a:ln>
                  <a:solidFill>
                    <a:srgbClr val="FFFFFF"/>
                  </a:solidFill>
                  <a:effectLst/>
                  <a:uLnTx/>
                  <a:uFillTx/>
                </a:rPr>
                <a:t>（拖拽方式构建应用）</a:t>
              </a:r>
              <a:endParaRPr kumimoji="0" lang="en-US" altLang="zh-CN" sz="1400" b="1" i="0" u="none" strike="noStrike" kern="0" cap="none" spc="0" normalizeH="0" baseline="0" noProof="0" dirty="0" smtClean="0">
                <a:ln>
                  <a:noFill/>
                </a:ln>
                <a:solidFill>
                  <a:srgbClr val="FFFFFF"/>
                </a:solidFill>
                <a:effectLst/>
                <a:uLnTx/>
                <a:uFillTx/>
              </a:endParaRPr>
            </a:p>
          </p:txBody>
        </p:sp>
        <p:sp>
          <p:nvSpPr>
            <p:cNvPr id="105" name="Rectangle 46"/>
            <p:cNvSpPr/>
            <p:nvPr/>
          </p:nvSpPr>
          <p:spPr>
            <a:xfrm>
              <a:off x="1422112" y="4979870"/>
              <a:ext cx="1187130" cy="414338"/>
            </a:xfrm>
            <a:prstGeom prst="rect">
              <a:avLst/>
            </a:prstGeom>
            <a:solidFill>
              <a:srgbClr val="00B0F0"/>
            </a:solidFill>
            <a:ln w="12700" cap="flat" cmpd="sng" algn="ctr">
              <a:noFill/>
              <a:prstDash val="solid"/>
              <a:miter lim="800000"/>
            </a:ln>
            <a:effectLst/>
            <a:scene3d>
              <a:camera prst="orthographicFront">
                <a:rot lat="0" lon="0" rev="0"/>
              </a:camera>
              <a:lightRig rig="contrasting" dir="t">
                <a:rot lat="0" lon="0" rev="7800000"/>
              </a:lightRig>
            </a:scene3d>
            <a:sp3d>
              <a:bevelT w="139700" h="139700"/>
            </a:sp3d>
          </p:spPr>
          <p:txBody>
            <a:bodyPr rtlCol="0" anchor="ctr"/>
            <a:lstStyle/>
            <a:p>
              <a:pPr marL="0" marR="0" lvl="0" indent="0" algn="ctr" defTabSz="914113"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dirty="0" smtClean="0">
                  <a:ln>
                    <a:noFill/>
                  </a:ln>
                  <a:solidFill>
                    <a:srgbClr val="FFFFFF"/>
                  </a:solidFill>
                  <a:effectLst/>
                  <a:uLnTx/>
                  <a:uFillTx/>
                </a:rPr>
                <a:t>设备</a:t>
              </a:r>
              <a:r>
                <a:rPr lang="zh-CN" altLang="en-US" sz="1400" kern="0" dirty="0">
                  <a:solidFill>
                    <a:srgbClr val="FFFFFF"/>
                  </a:solidFill>
                </a:rPr>
                <a:t>连接</a:t>
              </a:r>
              <a:endParaRPr kumimoji="0" lang="zh-CN" altLang="en-US" sz="1400" b="0" i="0" u="none" strike="noStrike" kern="0" cap="none" spc="0" normalizeH="0" baseline="0" noProof="0" dirty="0" smtClean="0">
                <a:ln>
                  <a:noFill/>
                </a:ln>
                <a:solidFill>
                  <a:srgbClr val="FFFFFF"/>
                </a:solidFill>
                <a:effectLst/>
                <a:uLnTx/>
                <a:uFillTx/>
              </a:endParaRPr>
            </a:p>
          </p:txBody>
        </p:sp>
        <p:sp>
          <p:nvSpPr>
            <p:cNvPr id="106" name="Rectangle 47"/>
            <p:cNvSpPr/>
            <p:nvPr/>
          </p:nvSpPr>
          <p:spPr>
            <a:xfrm>
              <a:off x="2863810" y="4979870"/>
              <a:ext cx="1187130" cy="414338"/>
            </a:xfrm>
            <a:prstGeom prst="rect">
              <a:avLst/>
            </a:prstGeom>
            <a:solidFill>
              <a:srgbClr val="00B0F0"/>
            </a:solidFill>
            <a:ln w="12700" cap="flat" cmpd="sng" algn="ctr">
              <a:noFill/>
              <a:prstDash val="solid"/>
              <a:miter lim="800000"/>
            </a:ln>
            <a:effectLst/>
            <a:scene3d>
              <a:camera prst="orthographicFront">
                <a:rot lat="0" lon="0" rev="0"/>
              </a:camera>
              <a:lightRig rig="contrasting" dir="t">
                <a:rot lat="0" lon="0" rev="7800000"/>
              </a:lightRig>
            </a:scene3d>
            <a:sp3d>
              <a:bevelT w="139700" h="139700"/>
            </a:sp3d>
          </p:spPr>
          <p:txBody>
            <a:bodyPr rtlCol="0" anchor="ctr"/>
            <a:lstStyle/>
            <a:p>
              <a:pPr marL="0" marR="0" lvl="0" indent="0" algn="ctr" defTabSz="914113"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dirty="0" smtClean="0">
                  <a:ln>
                    <a:noFill/>
                  </a:ln>
                  <a:solidFill>
                    <a:srgbClr val="FFFFFF"/>
                  </a:solidFill>
                  <a:effectLst/>
                  <a:uLnTx/>
                  <a:uFillTx/>
                </a:rPr>
                <a:t>设备模型</a:t>
              </a:r>
            </a:p>
          </p:txBody>
        </p:sp>
        <p:sp>
          <p:nvSpPr>
            <p:cNvPr id="107" name="Rectangle 48"/>
            <p:cNvSpPr/>
            <p:nvPr/>
          </p:nvSpPr>
          <p:spPr>
            <a:xfrm>
              <a:off x="4305508" y="4979870"/>
              <a:ext cx="1187130" cy="414338"/>
            </a:xfrm>
            <a:prstGeom prst="rect">
              <a:avLst/>
            </a:prstGeom>
            <a:solidFill>
              <a:srgbClr val="00B0F0"/>
            </a:solidFill>
            <a:ln w="12700" cap="flat" cmpd="sng" algn="ctr">
              <a:noFill/>
              <a:prstDash val="solid"/>
              <a:miter lim="800000"/>
            </a:ln>
            <a:effectLst/>
            <a:scene3d>
              <a:camera prst="orthographicFront">
                <a:rot lat="0" lon="0" rev="0"/>
              </a:camera>
              <a:lightRig rig="contrasting" dir="t">
                <a:rot lat="0" lon="0" rev="7800000"/>
              </a:lightRig>
            </a:scene3d>
            <a:sp3d>
              <a:bevelT w="139700" h="139700"/>
            </a:sp3d>
          </p:spPr>
          <p:txBody>
            <a:bodyPr rtlCol="0" anchor="ctr"/>
            <a:lstStyle/>
            <a:p>
              <a:pPr marL="0" marR="0" lvl="0" indent="0" algn="ctr" defTabSz="914113"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dirty="0" smtClean="0">
                  <a:ln>
                    <a:noFill/>
                  </a:ln>
                  <a:solidFill>
                    <a:srgbClr val="FFFFFF"/>
                  </a:solidFill>
                  <a:effectLst/>
                  <a:uLnTx/>
                  <a:uFillTx/>
                </a:rPr>
                <a:t>规则引擎</a:t>
              </a:r>
            </a:p>
          </p:txBody>
        </p:sp>
        <p:sp>
          <p:nvSpPr>
            <p:cNvPr id="108" name="Rectangle 49"/>
            <p:cNvSpPr/>
            <p:nvPr/>
          </p:nvSpPr>
          <p:spPr>
            <a:xfrm>
              <a:off x="1422112" y="5498653"/>
              <a:ext cx="1187130" cy="414338"/>
            </a:xfrm>
            <a:prstGeom prst="rect">
              <a:avLst/>
            </a:prstGeom>
            <a:solidFill>
              <a:srgbClr val="00B0F0"/>
            </a:solidFill>
            <a:ln w="12700" cap="flat" cmpd="sng" algn="ctr">
              <a:noFill/>
              <a:prstDash val="solid"/>
              <a:miter lim="800000"/>
            </a:ln>
            <a:effectLst/>
            <a:scene3d>
              <a:camera prst="orthographicFront">
                <a:rot lat="0" lon="0" rev="0"/>
              </a:camera>
              <a:lightRig rig="contrasting" dir="t">
                <a:rot lat="0" lon="0" rev="7800000"/>
              </a:lightRig>
            </a:scene3d>
            <a:sp3d>
              <a:bevelT w="139700" h="139700"/>
            </a:sp3d>
          </p:spPr>
          <p:txBody>
            <a:bodyPr rtlCol="0" anchor="ctr"/>
            <a:lstStyle/>
            <a:p>
              <a:pPr marL="0" marR="0" lvl="0" indent="0" algn="ctr" defTabSz="914113"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dirty="0" smtClean="0">
                  <a:ln>
                    <a:noFill/>
                  </a:ln>
                  <a:solidFill>
                    <a:srgbClr val="FFFFFF"/>
                  </a:solidFill>
                  <a:effectLst/>
                  <a:uLnTx/>
                  <a:uFillTx/>
                </a:rPr>
                <a:t>设备群组</a:t>
              </a:r>
            </a:p>
          </p:txBody>
        </p:sp>
        <p:sp>
          <p:nvSpPr>
            <p:cNvPr id="109" name="Rectangle 50"/>
            <p:cNvSpPr/>
            <p:nvPr/>
          </p:nvSpPr>
          <p:spPr>
            <a:xfrm>
              <a:off x="2863810" y="5498653"/>
              <a:ext cx="1187130" cy="414338"/>
            </a:xfrm>
            <a:prstGeom prst="rect">
              <a:avLst/>
            </a:prstGeom>
            <a:solidFill>
              <a:srgbClr val="00B0F0"/>
            </a:solidFill>
            <a:ln w="12700" cap="flat" cmpd="sng" algn="ctr">
              <a:noFill/>
              <a:prstDash val="solid"/>
              <a:miter lim="800000"/>
            </a:ln>
            <a:effectLst/>
            <a:scene3d>
              <a:camera prst="orthographicFront">
                <a:rot lat="0" lon="0" rev="0"/>
              </a:camera>
              <a:lightRig rig="contrasting" dir="t">
                <a:rot lat="0" lon="0" rev="7800000"/>
              </a:lightRig>
            </a:scene3d>
            <a:sp3d>
              <a:bevelT w="139700" h="139700"/>
            </a:sp3d>
          </p:spPr>
          <p:txBody>
            <a:bodyPr rtlCol="0" anchor="ctr"/>
            <a:lstStyle/>
            <a:p>
              <a:pPr marL="0" marR="0" lvl="0" indent="0" algn="ctr" defTabSz="914113"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dirty="0" smtClean="0">
                  <a:ln>
                    <a:noFill/>
                  </a:ln>
                  <a:solidFill>
                    <a:srgbClr val="FFFFFF"/>
                  </a:solidFill>
                  <a:effectLst/>
                  <a:uLnTx/>
                  <a:uFillTx/>
                </a:rPr>
                <a:t>设备标签</a:t>
              </a:r>
            </a:p>
          </p:txBody>
        </p:sp>
        <p:sp>
          <p:nvSpPr>
            <p:cNvPr id="110" name="Rectangle 51"/>
            <p:cNvSpPr/>
            <p:nvPr/>
          </p:nvSpPr>
          <p:spPr>
            <a:xfrm>
              <a:off x="4305508" y="5498653"/>
              <a:ext cx="1187130" cy="414338"/>
            </a:xfrm>
            <a:prstGeom prst="rect">
              <a:avLst/>
            </a:prstGeom>
            <a:solidFill>
              <a:srgbClr val="00B0F0"/>
            </a:solidFill>
            <a:ln w="12700" cap="flat" cmpd="sng" algn="ctr">
              <a:noFill/>
              <a:prstDash val="solid"/>
              <a:miter lim="800000"/>
            </a:ln>
            <a:effectLst/>
            <a:scene3d>
              <a:camera prst="orthographicFront">
                <a:rot lat="0" lon="0" rev="0"/>
              </a:camera>
              <a:lightRig rig="contrasting" dir="t">
                <a:rot lat="0" lon="0" rev="7800000"/>
              </a:lightRig>
            </a:scene3d>
            <a:sp3d>
              <a:bevelT w="139700" h="139700"/>
            </a:sp3d>
          </p:spPr>
          <p:txBody>
            <a:bodyPr rtlCol="0" anchor="ctr"/>
            <a:lstStyle/>
            <a:p>
              <a:pPr marL="0" marR="0" lvl="0" indent="0" algn="ctr" defTabSz="914113"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dirty="0" smtClean="0">
                  <a:ln>
                    <a:noFill/>
                  </a:ln>
                  <a:solidFill>
                    <a:srgbClr val="FFFFFF"/>
                  </a:solidFill>
                  <a:effectLst/>
                  <a:uLnTx/>
                  <a:uFillTx/>
                </a:rPr>
                <a:t>日志管理</a:t>
              </a:r>
            </a:p>
          </p:txBody>
        </p:sp>
        <p:pic>
          <p:nvPicPr>
            <p:cNvPr id="111" name="图片 38"/>
            <p:cNvPicPr>
              <a:picLocks noChangeAspect="1"/>
            </p:cNvPicPr>
            <p:nvPr/>
          </p:nvPicPr>
          <p:blipFill rotWithShape="1">
            <a:blip r:embed="rId3" cstate="print"/>
            <a:srcRect l="58810" r="-1"/>
            <a:stretch/>
          </p:blipFill>
          <p:spPr>
            <a:xfrm rot="5400000">
              <a:off x="3124377" y="3467721"/>
              <a:ext cx="468306" cy="2482502"/>
            </a:xfrm>
            <a:prstGeom prst="rect">
              <a:avLst/>
            </a:prstGeom>
          </p:spPr>
        </p:pic>
        <p:grpSp>
          <p:nvGrpSpPr>
            <p:cNvPr id="112" name="Group 20"/>
            <p:cNvGrpSpPr/>
            <p:nvPr/>
          </p:nvGrpSpPr>
          <p:grpSpPr>
            <a:xfrm>
              <a:off x="1226123" y="2104749"/>
              <a:ext cx="2880149" cy="952776"/>
              <a:chOff x="1878085" y="1879050"/>
              <a:chExt cx="3212836" cy="952776"/>
            </a:xfrm>
            <a:solidFill>
              <a:srgbClr val="92D050"/>
            </a:solidFill>
          </p:grpSpPr>
          <p:sp>
            <p:nvSpPr>
              <p:cNvPr id="122" name="Rectangle 52"/>
              <p:cNvSpPr/>
              <p:nvPr/>
            </p:nvSpPr>
            <p:spPr>
              <a:xfrm>
                <a:off x="1878085" y="1879050"/>
                <a:ext cx="1016317" cy="414338"/>
              </a:xfrm>
              <a:prstGeom prst="rect">
                <a:avLst/>
              </a:prstGeom>
              <a:solidFill>
                <a:srgbClr val="00B0F0"/>
              </a:solidFill>
              <a:ln w="12700" cap="flat" cmpd="sng" algn="ctr">
                <a:noFill/>
                <a:prstDash val="solid"/>
                <a:miter lim="800000"/>
              </a:ln>
              <a:effectLst/>
              <a:scene3d>
                <a:camera prst="orthographicFront">
                  <a:rot lat="0" lon="0" rev="0"/>
                </a:camera>
                <a:lightRig rig="contrasting" dir="t">
                  <a:rot lat="0" lon="0" rev="7800000"/>
                </a:lightRig>
              </a:scene3d>
              <a:sp3d>
                <a:bevelT w="139700" h="139700"/>
              </a:sp3d>
            </p:spPr>
            <p:txBody>
              <a:bodyPr rtlCol="0" anchor="ctr"/>
              <a:lstStyle/>
              <a:p>
                <a:pPr marL="0" marR="0" lvl="0" indent="0" algn="ctr" defTabSz="914113"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srgbClr val="FFFFFF"/>
                    </a:solidFill>
                    <a:effectLst/>
                    <a:uLnTx/>
                    <a:uFillTx/>
                  </a:rPr>
                  <a:t>地图</a:t>
                </a:r>
              </a:p>
            </p:txBody>
          </p:sp>
          <p:sp>
            <p:nvSpPr>
              <p:cNvPr id="123" name="Rectangle 53"/>
              <p:cNvSpPr/>
              <p:nvPr/>
            </p:nvSpPr>
            <p:spPr>
              <a:xfrm>
                <a:off x="3041132" y="1879050"/>
                <a:ext cx="955985" cy="414338"/>
              </a:xfrm>
              <a:prstGeom prst="rect">
                <a:avLst/>
              </a:prstGeom>
              <a:solidFill>
                <a:srgbClr val="00B0F0"/>
              </a:solidFill>
              <a:ln w="12700" cap="flat" cmpd="sng" algn="ctr">
                <a:noFill/>
                <a:prstDash val="solid"/>
                <a:miter lim="800000"/>
              </a:ln>
              <a:effectLst/>
              <a:scene3d>
                <a:camera prst="orthographicFront">
                  <a:rot lat="0" lon="0" rev="0"/>
                </a:camera>
                <a:lightRig rig="contrasting" dir="t">
                  <a:rot lat="0" lon="0" rev="7800000"/>
                </a:lightRig>
              </a:scene3d>
              <a:sp3d>
                <a:bevelT w="139700" h="139700"/>
              </a:sp3d>
            </p:spPr>
            <p:txBody>
              <a:bodyPr rtlCol="0" anchor="ctr"/>
              <a:lstStyle/>
              <a:p>
                <a:pPr marL="0" marR="0" lvl="0" indent="0" algn="ctr" defTabSz="914113"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srgbClr val="FFFFFF"/>
                    </a:solidFill>
                    <a:effectLst/>
                    <a:uLnTx/>
                    <a:uFillTx/>
                  </a:rPr>
                  <a:t>面板</a:t>
                </a:r>
              </a:p>
            </p:txBody>
          </p:sp>
          <p:sp>
            <p:nvSpPr>
              <p:cNvPr id="124" name="Rectangle 54"/>
              <p:cNvSpPr/>
              <p:nvPr/>
            </p:nvSpPr>
            <p:spPr>
              <a:xfrm>
                <a:off x="4132294" y="1879050"/>
                <a:ext cx="958627" cy="414338"/>
              </a:xfrm>
              <a:prstGeom prst="rect">
                <a:avLst/>
              </a:prstGeom>
              <a:solidFill>
                <a:srgbClr val="00B0F0"/>
              </a:solidFill>
              <a:ln w="12700" cap="flat" cmpd="sng" algn="ctr">
                <a:noFill/>
                <a:prstDash val="solid"/>
                <a:miter lim="800000"/>
              </a:ln>
              <a:effectLst/>
              <a:scene3d>
                <a:camera prst="orthographicFront">
                  <a:rot lat="0" lon="0" rev="0"/>
                </a:camera>
                <a:lightRig rig="contrasting" dir="t">
                  <a:rot lat="0" lon="0" rev="7800000"/>
                </a:lightRig>
              </a:scene3d>
              <a:sp3d>
                <a:bevelT w="139700" h="139700"/>
              </a:sp3d>
            </p:spPr>
            <p:txBody>
              <a:bodyPr rtlCol="0" anchor="ctr"/>
              <a:lstStyle/>
              <a:p>
                <a:pPr marL="0" marR="0" lvl="0" indent="0" algn="ctr" defTabSz="914113"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srgbClr val="FFFFFF"/>
                    </a:solidFill>
                    <a:effectLst/>
                    <a:uLnTx/>
                    <a:uFillTx/>
                  </a:rPr>
                  <a:t>表格</a:t>
                </a:r>
              </a:p>
            </p:txBody>
          </p:sp>
          <p:sp>
            <p:nvSpPr>
              <p:cNvPr id="125" name="Rectangle 55"/>
              <p:cNvSpPr/>
              <p:nvPr/>
            </p:nvSpPr>
            <p:spPr>
              <a:xfrm>
                <a:off x="1878085" y="2417487"/>
                <a:ext cx="1016317" cy="414338"/>
              </a:xfrm>
              <a:prstGeom prst="rect">
                <a:avLst/>
              </a:prstGeom>
              <a:solidFill>
                <a:srgbClr val="00B0F0"/>
              </a:solidFill>
              <a:ln w="12700" cap="flat" cmpd="sng" algn="ctr">
                <a:noFill/>
                <a:prstDash val="solid"/>
                <a:miter lim="800000"/>
              </a:ln>
              <a:effectLst/>
              <a:scene3d>
                <a:camera prst="orthographicFront">
                  <a:rot lat="0" lon="0" rev="0"/>
                </a:camera>
                <a:lightRig rig="contrasting" dir="t">
                  <a:rot lat="0" lon="0" rev="7800000"/>
                </a:lightRig>
              </a:scene3d>
              <a:sp3d>
                <a:bevelT w="139700" h="139700"/>
              </a:sp3d>
            </p:spPr>
            <p:txBody>
              <a:bodyPr rtlCol="0" anchor="ctr"/>
              <a:lstStyle/>
              <a:p>
                <a:pPr marL="0" marR="0" lvl="0" indent="0" algn="ctr" defTabSz="914113"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srgbClr val="FFFFFF"/>
                    </a:solidFill>
                    <a:effectLst/>
                    <a:uLnTx/>
                    <a:uFillTx/>
                  </a:rPr>
                  <a:t>饼状图</a:t>
                </a:r>
              </a:p>
            </p:txBody>
          </p:sp>
          <p:sp>
            <p:nvSpPr>
              <p:cNvPr id="126" name="Rectangle 56"/>
              <p:cNvSpPr/>
              <p:nvPr/>
            </p:nvSpPr>
            <p:spPr>
              <a:xfrm>
                <a:off x="4137437" y="2417487"/>
                <a:ext cx="953484" cy="414338"/>
              </a:xfrm>
              <a:prstGeom prst="rect">
                <a:avLst/>
              </a:prstGeom>
              <a:solidFill>
                <a:srgbClr val="00B0F0"/>
              </a:solidFill>
              <a:ln w="12700" cap="flat" cmpd="sng" algn="ctr">
                <a:noFill/>
                <a:prstDash val="solid"/>
                <a:miter lim="800000"/>
              </a:ln>
              <a:effectLst/>
              <a:scene3d>
                <a:camera prst="orthographicFront">
                  <a:rot lat="0" lon="0" rev="0"/>
                </a:camera>
                <a:lightRig rig="contrasting" dir="t">
                  <a:rot lat="0" lon="0" rev="7800000"/>
                </a:lightRig>
              </a:scene3d>
              <a:sp3d>
                <a:bevelT w="139700" h="139700"/>
              </a:sp3d>
            </p:spPr>
            <p:txBody>
              <a:bodyPr rtlCol="0" anchor="ctr"/>
              <a:lstStyle/>
              <a:p>
                <a:pPr marL="0" marR="0" lvl="0" indent="0" algn="ctr" defTabSz="914113"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srgbClr val="FFFFFF"/>
                    </a:solidFill>
                    <a:effectLst/>
                    <a:uLnTx/>
                    <a:uFillTx/>
                  </a:rPr>
                  <a:t>环形图</a:t>
                </a:r>
              </a:p>
            </p:txBody>
          </p:sp>
          <p:sp>
            <p:nvSpPr>
              <p:cNvPr id="127" name="Rectangle 57"/>
              <p:cNvSpPr/>
              <p:nvPr/>
            </p:nvSpPr>
            <p:spPr>
              <a:xfrm>
                <a:off x="3044984" y="2417488"/>
                <a:ext cx="952134" cy="414338"/>
              </a:xfrm>
              <a:prstGeom prst="rect">
                <a:avLst/>
              </a:prstGeom>
              <a:solidFill>
                <a:srgbClr val="00B0F0"/>
              </a:solidFill>
              <a:ln w="12700" cap="flat" cmpd="sng" algn="ctr">
                <a:noFill/>
                <a:prstDash val="solid"/>
                <a:miter lim="800000"/>
              </a:ln>
              <a:effectLst/>
              <a:scene3d>
                <a:camera prst="orthographicFront">
                  <a:rot lat="0" lon="0" rev="0"/>
                </a:camera>
                <a:lightRig rig="contrasting" dir="t">
                  <a:rot lat="0" lon="0" rev="7800000"/>
                </a:lightRig>
              </a:scene3d>
              <a:sp3d>
                <a:bevelT w="139700" h="139700"/>
              </a:sp3d>
            </p:spPr>
            <p:txBody>
              <a:bodyPr rtlCol="0" anchor="ctr"/>
              <a:lstStyle/>
              <a:p>
                <a:pPr marL="0" marR="0" lvl="0" indent="0" algn="ctr" defTabSz="914113"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srgbClr val="FFFFFF"/>
                    </a:solidFill>
                    <a:effectLst/>
                    <a:uLnTx/>
                    <a:uFillTx/>
                  </a:rPr>
                  <a:t>曲线图</a:t>
                </a:r>
              </a:p>
            </p:txBody>
          </p:sp>
        </p:grpSp>
        <p:sp>
          <p:nvSpPr>
            <p:cNvPr id="113" name="TextBox 4"/>
            <p:cNvSpPr txBox="1"/>
            <p:nvPr/>
          </p:nvSpPr>
          <p:spPr>
            <a:xfrm>
              <a:off x="2117277" y="1634644"/>
              <a:ext cx="1561972" cy="580112"/>
            </a:xfrm>
            <a:prstGeom prst="rect">
              <a:avLst/>
            </a:prstGeom>
            <a:noFill/>
          </p:spPr>
          <p:txBody>
            <a:bodyPr wrap="square" rtlCol="0">
              <a:spAutoFit/>
            </a:bodyPr>
            <a:lstStyle/>
            <a:p>
              <a:pPr marL="0" marR="0" lvl="0" indent="0" defTabSz="914113" eaLnBrk="1" fontAlgn="auto" latinLnBrk="0" hangingPunct="1">
                <a:lnSpc>
                  <a:spcPts val="3439"/>
                </a:lnSpc>
                <a:spcBef>
                  <a:spcPts val="0"/>
                </a:spcBef>
                <a:spcAft>
                  <a:spcPts val="0"/>
                </a:spcAft>
                <a:buClrTx/>
                <a:buSzTx/>
                <a:buFontTx/>
                <a:buNone/>
                <a:tabLst/>
                <a:defRPr/>
              </a:pPr>
              <a:r>
                <a:rPr kumimoji="0" lang="zh-CN" altLang="en-US" sz="1400" b="1" i="0" u="none" strike="noStrike" kern="0" cap="none" spc="0" normalizeH="0" baseline="0" noProof="0" dirty="0" smtClean="0">
                  <a:ln>
                    <a:noFill/>
                  </a:ln>
                  <a:solidFill>
                    <a:srgbClr val="1D1D1A"/>
                  </a:solidFill>
                  <a:effectLst/>
                  <a:uLnTx/>
                  <a:uFillTx/>
                </a:rPr>
                <a:t>可视化组件</a:t>
              </a:r>
            </a:p>
          </p:txBody>
        </p:sp>
        <p:sp>
          <p:nvSpPr>
            <p:cNvPr id="114" name="TextBox 58"/>
            <p:cNvSpPr txBox="1"/>
            <p:nvPr/>
          </p:nvSpPr>
          <p:spPr>
            <a:xfrm>
              <a:off x="2828732" y="5800217"/>
              <a:ext cx="1577003" cy="600006"/>
            </a:xfrm>
            <a:prstGeom prst="rect">
              <a:avLst/>
            </a:prstGeom>
            <a:noFill/>
          </p:spPr>
          <p:txBody>
            <a:bodyPr wrap="square" rtlCol="0">
              <a:spAutoFit/>
            </a:bodyPr>
            <a:lstStyle/>
            <a:p>
              <a:pPr marL="0" marR="0" lvl="0" indent="0" defTabSz="914113" eaLnBrk="1" fontAlgn="auto" latinLnBrk="0" hangingPunct="1">
                <a:lnSpc>
                  <a:spcPts val="3439"/>
                </a:lnSpc>
                <a:spcBef>
                  <a:spcPts val="0"/>
                </a:spcBef>
                <a:spcAft>
                  <a:spcPts val="0"/>
                </a:spcAft>
                <a:buClrTx/>
                <a:buSzTx/>
                <a:buFontTx/>
                <a:buNone/>
                <a:tabLst/>
                <a:defRPr/>
              </a:pPr>
              <a:r>
                <a:rPr kumimoji="0" lang="en-US" altLang="zh-CN" sz="1400" b="1" i="0" u="none" strike="noStrike" kern="0" cap="none" spc="0" normalizeH="0" baseline="0" noProof="0" dirty="0" smtClean="0">
                  <a:ln>
                    <a:noFill/>
                  </a:ln>
                  <a:solidFill>
                    <a:srgbClr val="1D1D1A"/>
                  </a:solidFill>
                  <a:effectLst/>
                  <a:uLnTx/>
                  <a:uFillTx/>
                </a:rPr>
                <a:t>IoT</a:t>
              </a:r>
              <a:r>
                <a:rPr kumimoji="0" lang="zh-CN" altLang="en-US" sz="1400" b="1" i="0" u="none" strike="noStrike" kern="0" cap="none" spc="0" normalizeH="0" baseline="0" noProof="0" dirty="0" smtClean="0">
                  <a:ln>
                    <a:noFill/>
                  </a:ln>
                  <a:solidFill>
                    <a:srgbClr val="1D1D1A"/>
                  </a:solidFill>
                  <a:effectLst/>
                  <a:uLnTx/>
                  <a:uFillTx/>
                </a:rPr>
                <a:t>能力模块</a:t>
              </a:r>
            </a:p>
          </p:txBody>
        </p:sp>
        <p:pic>
          <p:nvPicPr>
            <p:cNvPr id="115" name="图片 38"/>
            <p:cNvPicPr>
              <a:picLocks noChangeAspect="1"/>
            </p:cNvPicPr>
            <p:nvPr/>
          </p:nvPicPr>
          <p:blipFill rotWithShape="1">
            <a:blip r:embed="rId3" cstate="print"/>
            <a:srcRect l="58810" r="-1"/>
            <a:stretch/>
          </p:blipFill>
          <p:spPr>
            <a:xfrm rot="16200000">
              <a:off x="3160065" y="2259900"/>
              <a:ext cx="396929" cy="2482502"/>
            </a:xfrm>
            <a:prstGeom prst="rect">
              <a:avLst/>
            </a:prstGeom>
          </p:spPr>
        </p:pic>
        <p:sp>
          <p:nvSpPr>
            <p:cNvPr id="116" name="TextBox 68"/>
            <p:cNvSpPr txBox="1"/>
            <p:nvPr/>
          </p:nvSpPr>
          <p:spPr>
            <a:xfrm>
              <a:off x="4389536" y="1634644"/>
              <a:ext cx="1222365" cy="600006"/>
            </a:xfrm>
            <a:prstGeom prst="rect">
              <a:avLst/>
            </a:prstGeom>
            <a:noFill/>
          </p:spPr>
          <p:txBody>
            <a:bodyPr wrap="square" rtlCol="0">
              <a:spAutoFit/>
            </a:bodyPr>
            <a:lstStyle/>
            <a:p>
              <a:pPr marL="0" marR="0" lvl="0" indent="0" defTabSz="914113" eaLnBrk="1" fontAlgn="auto" latinLnBrk="0" hangingPunct="1">
                <a:lnSpc>
                  <a:spcPts val="3439"/>
                </a:lnSpc>
                <a:spcBef>
                  <a:spcPts val="0"/>
                </a:spcBef>
                <a:spcAft>
                  <a:spcPts val="0"/>
                </a:spcAft>
                <a:buClrTx/>
                <a:buSzTx/>
                <a:buFontTx/>
                <a:buNone/>
                <a:tabLst/>
                <a:defRPr/>
              </a:pPr>
              <a:r>
                <a:rPr kumimoji="0" lang="zh-CN" altLang="en-US" sz="1400" b="1" i="0" u="none" strike="noStrike" kern="0" cap="none" spc="0" normalizeH="0" baseline="0" noProof="0" dirty="0" smtClean="0">
                  <a:ln>
                    <a:noFill/>
                  </a:ln>
                  <a:solidFill>
                    <a:srgbClr val="1D1D1A"/>
                  </a:solidFill>
                  <a:effectLst/>
                  <a:uLnTx/>
                  <a:uFillTx/>
                </a:rPr>
                <a:t>行业模板</a:t>
              </a:r>
            </a:p>
          </p:txBody>
        </p:sp>
        <p:sp>
          <p:nvSpPr>
            <p:cNvPr id="117" name="Rectangle 69"/>
            <p:cNvSpPr/>
            <p:nvPr/>
          </p:nvSpPr>
          <p:spPr>
            <a:xfrm>
              <a:off x="4351302" y="2159899"/>
              <a:ext cx="1326239" cy="414338"/>
            </a:xfrm>
            <a:prstGeom prst="rect">
              <a:avLst/>
            </a:prstGeom>
            <a:solidFill>
              <a:srgbClr val="00B0F0"/>
            </a:solidFill>
            <a:ln w="12700" cap="flat" cmpd="sng" algn="ctr">
              <a:noFill/>
              <a:prstDash val="solid"/>
              <a:miter lim="800000"/>
            </a:ln>
            <a:effectLst/>
            <a:scene3d>
              <a:camera prst="orthographicFront">
                <a:rot lat="0" lon="0" rev="0"/>
              </a:camera>
              <a:lightRig rig="contrasting" dir="t">
                <a:rot lat="0" lon="0" rev="7800000"/>
              </a:lightRig>
            </a:scene3d>
            <a:sp3d>
              <a:bevelT w="139700" h="139700"/>
            </a:sp3d>
          </p:spPr>
          <p:txBody>
            <a:bodyPr rtlCol="0" anchor="ctr"/>
            <a:lstStyle/>
            <a:p>
              <a:pPr marL="0" marR="0" lvl="0" indent="0" algn="ctr" defTabSz="914113"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srgbClr val="FFFFFF"/>
                  </a:solidFill>
                  <a:effectLst/>
                  <a:uLnTx/>
                  <a:uFillTx/>
                </a:rPr>
                <a:t>注塑机监控</a:t>
              </a:r>
            </a:p>
          </p:txBody>
        </p:sp>
        <p:sp>
          <p:nvSpPr>
            <p:cNvPr id="118" name="Rectangle 70"/>
            <p:cNvSpPr/>
            <p:nvPr/>
          </p:nvSpPr>
          <p:spPr>
            <a:xfrm>
              <a:off x="4335104" y="2632871"/>
              <a:ext cx="1342437" cy="414338"/>
            </a:xfrm>
            <a:prstGeom prst="rect">
              <a:avLst/>
            </a:prstGeom>
            <a:solidFill>
              <a:srgbClr val="00B0F0"/>
            </a:solidFill>
            <a:ln w="12700" cap="flat" cmpd="sng" algn="ctr">
              <a:noFill/>
              <a:prstDash val="solid"/>
              <a:miter lim="800000"/>
            </a:ln>
            <a:effectLst/>
            <a:scene3d>
              <a:camera prst="orthographicFront">
                <a:rot lat="0" lon="0" rev="0"/>
              </a:camera>
              <a:lightRig rig="contrasting" dir="t">
                <a:rot lat="0" lon="0" rev="7800000"/>
              </a:lightRig>
            </a:scene3d>
            <a:sp3d>
              <a:bevelT w="139700" h="139700"/>
            </a:sp3d>
          </p:spPr>
          <p:txBody>
            <a:bodyPr rtlCol="0" anchor="ctr"/>
            <a:lstStyle/>
            <a:p>
              <a:pPr marL="0" marR="0" lvl="0" indent="0" algn="ctr" defTabSz="914113"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srgbClr val="FFFFFF"/>
                  </a:solidFill>
                  <a:effectLst/>
                  <a:uLnTx/>
                  <a:uFillTx/>
                </a:rPr>
                <a:t>电梯监控</a:t>
              </a:r>
            </a:p>
          </p:txBody>
        </p:sp>
        <p:sp>
          <p:nvSpPr>
            <p:cNvPr id="119" name="TextBox 73"/>
            <p:cNvSpPr txBox="1"/>
            <p:nvPr/>
          </p:nvSpPr>
          <p:spPr>
            <a:xfrm>
              <a:off x="4720961" y="2793349"/>
              <a:ext cx="529310" cy="600006"/>
            </a:xfrm>
            <a:prstGeom prst="rect">
              <a:avLst/>
            </a:prstGeom>
            <a:noFill/>
          </p:spPr>
          <p:txBody>
            <a:bodyPr wrap="square" rtlCol="0">
              <a:spAutoFit/>
            </a:bodyPr>
            <a:lstStyle/>
            <a:p>
              <a:pPr marL="0" marR="0" lvl="0" indent="0" defTabSz="914113" eaLnBrk="1" fontAlgn="auto" latinLnBrk="0" hangingPunct="1">
                <a:lnSpc>
                  <a:spcPts val="3439"/>
                </a:lnSpc>
                <a:spcBef>
                  <a:spcPts val="0"/>
                </a:spcBef>
                <a:spcAft>
                  <a:spcPts val="0"/>
                </a:spcAft>
                <a:buClrTx/>
                <a:buSzTx/>
                <a:buFontTx/>
                <a:buNone/>
                <a:tabLst/>
                <a:defRPr/>
              </a:pPr>
              <a:r>
                <a:rPr kumimoji="0" lang="en-US" altLang="zh-CN" sz="1400" b="1" i="0" u="none" strike="noStrike" kern="0" cap="none" spc="0" normalizeH="0" baseline="0" noProof="0" dirty="0" smtClean="0">
                  <a:ln>
                    <a:noFill/>
                  </a:ln>
                  <a:solidFill>
                    <a:srgbClr val="1D1D1A"/>
                  </a:solidFill>
                  <a:effectLst/>
                  <a:uLnTx/>
                  <a:uFillTx/>
                </a:rPr>
                <a:t>…</a:t>
              </a:r>
              <a:endParaRPr kumimoji="0" lang="zh-CN" altLang="en-US" sz="1400" b="1" i="0" u="none" strike="noStrike" kern="0" cap="none" spc="0" normalizeH="0" baseline="0" noProof="0" dirty="0" smtClean="0">
                <a:ln>
                  <a:noFill/>
                </a:ln>
                <a:solidFill>
                  <a:srgbClr val="1D1D1A"/>
                </a:solidFill>
                <a:effectLst/>
                <a:uLnTx/>
                <a:uFillTx/>
              </a:endParaRPr>
            </a:p>
          </p:txBody>
        </p:sp>
        <p:sp>
          <p:nvSpPr>
            <p:cNvPr id="120" name="TextBox 74"/>
            <p:cNvSpPr txBox="1"/>
            <p:nvPr/>
          </p:nvSpPr>
          <p:spPr>
            <a:xfrm>
              <a:off x="2530606" y="2793349"/>
              <a:ext cx="529310" cy="600006"/>
            </a:xfrm>
            <a:prstGeom prst="rect">
              <a:avLst/>
            </a:prstGeom>
            <a:noFill/>
          </p:spPr>
          <p:txBody>
            <a:bodyPr wrap="square" rtlCol="0">
              <a:spAutoFit/>
            </a:bodyPr>
            <a:lstStyle/>
            <a:p>
              <a:pPr marL="0" marR="0" lvl="0" indent="0" defTabSz="914113" eaLnBrk="1" fontAlgn="auto" latinLnBrk="0" hangingPunct="1">
                <a:lnSpc>
                  <a:spcPts val="3439"/>
                </a:lnSpc>
                <a:spcBef>
                  <a:spcPts val="0"/>
                </a:spcBef>
                <a:spcAft>
                  <a:spcPts val="0"/>
                </a:spcAft>
                <a:buClrTx/>
                <a:buSzTx/>
                <a:buFontTx/>
                <a:buNone/>
                <a:tabLst/>
                <a:defRPr/>
              </a:pPr>
              <a:r>
                <a:rPr kumimoji="0" lang="en-US" altLang="zh-CN" sz="1400" b="1" i="0" u="none" strike="noStrike" kern="0" cap="none" spc="0" normalizeH="0" baseline="0" noProof="0" dirty="0" smtClean="0">
                  <a:ln>
                    <a:noFill/>
                  </a:ln>
                  <a:solidFill>
                    <a:srgbClr val="1D1D1A"/>
                  </a:solidFill>
                  <a:effectLst/>
                  <a:uLnTx/>
                  <a:uFillTx/>
                </a:rPr>
                <a:t>…</a:t>
              </a:r>
              <a:endParaRPr kumimoji="0" lang="zh-CN" altLang="en-US" sz="1400" b="1" i="0" u="none" strike="noStrike" kern="0" cap="none" spc="0" normalizeH="0" baseline="0" noProof="0" dirty="0" smtClean="0">
                <a:ln>
                  <a:noFill/>
                </a:ln>
                <a:solidFill>
                  <a:srgbClr val="1D1D1A"/>
                </a:solidFill>
                <a:effectLst/>
                <a:uLnTx/>
                <a:uFillTx/>
              </a:endParaRPr>
            </a:p>
          </p:txBody>
        </p:sp>
      </p:grpSp>
      <p:sp>
        <p:nvSpPr>
          <p:cNvPr id="72" name="Cloud 22"/>
          <p:cNvSpPr/>
          <p:nvPr/>
        </p:nvSpPr>
        <p:spPr>
          <a:xfrm>
            <a:off x="9464096" y="2259132"/>
            <a:ext cx="1866122" cy="849477"/>
          </a:xfrm>
          <a:prstGeom prst="cloud">
            <a:avLst/>
          </a:prstGeom>
          <a:solidFill>
            <a:srgbClr val="00B0F0"/>
          </a:solidFill>
          <a:ln w="12700" cap="flat" cmpd="sng" algn="ctr">
            <a:noFill/>
            <a:prstDash val="solid"/>
            <a:miter lim="800000"/>
          </a:ln>
          <a:effectLst/>
          <a:scene3d>
            <a:camera prst="orthographicFront">
              <a:rot lat="0" lon="0" rev="0"/>
            </a:camera>
            <a:lightRig rig="contrasting" dir="t">
              <a:rot lat="0" lon="0" rev="7800000"/>
            </a:lightRig>
          </a:scene3d>
          <a:sp3d>
            <a:bevelT w="139700" h="139700"/>
          </a:sp3d>
        </p:spPr>
        <p:txBody>
          <a:bodyPr rtlCol="0" anchor="ctr"/>
          <a:lstStyle/>
          <a:p>
            <a:pPr marL="0" marR="0" lvl="0" indent="0" algn="ctr" defTabSz="914113" eaLnBrk="1" fontAlgn="auto" latinLnBrk="0" hangingPunct="1">
              <a:lnSpc>
                <a:spcPct val="100000"/>
              </a:lnSpc>
              <a:spcBef>
                <a:spcPts val="0"/>
              </a:spcBef>
              <a:spcAft>
                <a:spcPts val="0"/>
              </a:spcAft>
              <a:buClrTx/>
              <a:buSzTx/>
              <a:buFontTx/>
              <a:buNone/>
              <a:tabLst/>
              <a:defRPr/>
            </a:pPr>
            <a:r>
              <a:rPr kumimoji="0" lang="zh-CN" altLang="en-US" sz="1400" b="1" i="0" u="none" strike="noStrike" kern="0" cap="none" spc="0" normalizeH="0" baseline="0" noProof="0" dirty="0" smtClean="0">
                <a:ln>
                  <a:noFill/>
                </a:ln>
                <a:solidFill>
                  <a:srgbClr val="FFFFFF"/>
                </a:solidFill>
                <a:effectLst/>
                <a:uLnTx/>
                <a:uFillTx/>
              </a:rPr>
              <a:t>华为云</a:t>
            </a:r>
          </a:p>
        </p:txBody>
      </p:sp>
      <p:sp>
        <p:nvSpPr>
          <p:cNvPr id="73" name="Freeform 100"/>
          <p:cNvSpPr>
            <a:spLocks noEditPoints="1"/>
          </p:cNvSpPr>
          <p:nvPr/>
        </p:nvSpPr>
        <p:spPr bwMode="auto">
          <a:xfrm>
            <a:off x="9284076" y="4368056"/>
            <a:ext cx="384711" cy="404297"/>
          </a:xfrm>
          <a:custGeom>
            <a:avLst/>
            <a:gdLst/>
            <a:ahLst/>
            <a:cxnLst>
              <a:cxn ang="0">
                <a:pos x="4041" y="6727"/>
              </a:cxn>
              <a:cxn ang="0">
                <a:pos x="1464" y="6885"/>
              </a:cxn>
              <a:cxn ang="0">
                <a:pos x="509" y="6378"/>
              </a:cxn>
              <a:cxn ang="0">
                <a:pos x="1146" y="7426"/>
              </a:cxn>
              <a:cxn ang="0">
                <a:pos x="1781" y="8505"/>
              </a:cxn>
              <a:cxn ang="0">
                <a:pos x="2418" y="9583"/>
              </a:cxn>
              <a:cxn ang="0">
                <a:pos x="3055" y="10662"/>
              </a:cxn>
              <a:cxn ang="0">
                <a:pos x="3690" y="11741"/>
              </a:cxn>
              <a:cxn ang="0">
                <a:pos x="4327" y="12820"/>
              </a:cxn>
              <a:cxn ang="0">
                <a:pos x="12441" y="13581"/>
              </a:cxn>
              <a:cxn ang="0">
                <a:pos x="8686" y="12629"/>
              </a:cxn>
              <a:cxn ang="0">
                <a:pos x="8050" y="11550"/>
              </a:cxn>
              <a:cxn ang="0">
                <a:pos x="7413" y="10440"/>
              </a:cxn>
              <a:cxn ang="0">
                <a:pos x="6778" y="9361"/>
              </a:cxn>
              <a:cxn ang="0">
                <a:pos x="6141" y="8283"/>
              </a:cxn>
              <a:cxn ang="0">
                <a:pos x="5504" y="7203"/>
              </a:cxn>
              <a:cxn ang="0">
                <a:pos x="4869" y="6092"/>
              </a:cxn>
              <a:cxn ang="0">
                <a:pos x="1845" y="4157"/>
              </a:cxn>
              <a:cxn ang="0">
                <a:pos x="3055" y="4030"/>
              </a:cxn>
              <a:cxn ang="0">
                <a:pos x="11995" y="158"/>
              </a:cxn>
              <a:cxn ang="0">
                <a:pos x="11327" y="952"/>
              </a:cxn>
              <a:cxn ang="0">
                <a:pos x="10691" y="1745"/>
              </a:cxn>
              <a:cxn ang="0">
                <a:pos x="5504" y="2824"/>
              </a:cxn>
              <a:cxn ang="0">
                <a:pos x="8813" y="5426"/>
              </a:cxn>
              <a:cxn ang="0">
                <a:pos x="11009" y="6157"/>
              </a:cxn>
              <a:cxn ang="0">
                <a:pos x="11645" y="6949"/>
              </a:cxn>
              <a:cxn ang="0">
                <a:pos x="12918" y="7362"/>
              </a:cxn>
              <a:cxn ang="0">
                <a:pos x="13968" y="6727"/>
              </a:cxn>
              <a:cxn ang="0">
                <a:pos x="15018" y="6092"/>
              </a:cxn>
              <a:cxn ang="0">
                <a:pos x="16036" y="5458"/>
              </a:cxn>
              <a:cxn ang="0">
                <a:pos x="15272" y="4410"/>
              </a:cxn>
              <a:cxn ang="0">
                <a:pos x="14222" y="5045"/>
              </a:cxn>
              <a:cxn ang="0">
                <a:pos x="13140" y="5680"/>
              </a:cxn>
              <a:cxn ang="0">
                <a:pos x="12282" y="5617"/>
              </a:cxn>
              <a:cxn ang="0">
                <a:pos x="11645" y="4823"/>
              </a:cxn>
              <a:cxn ang="0">
                <a:pos x="11423" y="2951"/>
              </a:cxn>
              <a:cxn ang="0">
                <a:pos x="12059" y="2157"/>
              </a:cxn>
              <a:cxn ang="0">
                <a:pos x="12759" y="1587"/>
              </a:cxn>
              <a:cxn ang="0">
                <a:pos x="13809" y="2221"/>
              </a:cxn>
              <a:cxn ang="0">
                <a:pos x="14890" y="2856"/>
              </a:cxn>
              <a:cxn ang="0">
                <a:pos x="16164" y="2761"/>
              </a:cxn>
              <a:cxn ang="0">
                <a:pos x="15368" y="1618"/>
              </a:cxn>
              <a:cxn ang="0">
                <a:pos x="14318" y="984"/>
              </a:cxn>
              <a:cxn ang="0">
                <a:pos x="13268" y="349"/>
              </a:cxn>
              <a:cxn ang="0">
                <a:pos x="1336" y="1587"/>
              </a:cxn>
              <a:cxn ang="0">
                <a:pos x="509" y="2253"/>
              </a:cxn>
              <a:cxn ang="0">
                <a:pos x="95" y="4443"/>
              </a:cxn>
              <a:cxn ang="0">
                <a:pos x="732" y="5489"/>
              </a:cxn>
              <a:cxn ang="0">
                <a:pos x="1973" y="6124"/>
              </a:cxn>
              <a:cxn ang="0">
                <a:pos x="3977" y="5585"/>
              </a:cxn>
              <a:cxn ang="0">
                <a:pos x="4614" y="4760"/>
              </a:cxn>
              <a:cxn ang="0">
                <a:pos x="4391" y="2348"/>
              </a:cxn>
              <a:cxn ang="0">
                <a:pos x="3659" y="1682"/>
              </a:cxn>
              <a:cxn ang="0">
                <a:pos x="1778" y="2578"/>
              </a:cxn>
              <a:cxn ang="0">
                <a:pos x="1340" y="2946"/>
              </a:cxn>
              <a:cxn ang="0">
                <a:pos x="1147" y="4189"/>
              </a:cxn>
              <a:cxn ang="0">
                <a:pos x="1498" y="4732"/>
              </a:cxn>
              <a:cxn ang="0">
                <a:pos x="2323" y="5083"/>
              </a:cxn>
              <a:cxn ang="0">
                <a:pos x="3289" y="4749"/>
              </a:cxn>
              <a:cxn ang="0">
                <a:pos x="3640" y="4277"/>
              </a:cxn>
              <a:cxn ang="0">
                <a:pos x="3482" y="2964"/>
              </a:cxn>
              <a:cxn ang="0">
                <a:pos x="3061" y="2596"/>
              </a:cxn>
            </a:cxnLst>
            <a:rect l="0" t="0" r="r" b="b"/>
            <a:pathLst>
              <a:path w="16195" h="14309">
                <a:moveTo>
                  <a:pt x="4772" y="6092"/>
                </a:moveTo>
                <a:lnTo>
                  <a:pt x="4741" y="6124"/>
                </a:lnTo>
                <a:lnTo>
                  <a:pt x="4709" y="6157"/>
                </a:lnTo>
                <a:lnTo>
                  <a:pt x="4677" y="6188"/>
                </a:lnTo>
                <a:lnTo>
                  <a:pt x="4646" y="6252"/>
                </a:lnTo>
                <a:lnTo>
                  <a:pt x="4614" y="6283"/>
                </a:lnTo>
                <a:lnTo>
                  <a:pt x="4582" y="6314"/>
                </a:lnTo>
                <a:lnTo>
                  <a:pt x="4550" y="6346"/>
                </a:lnTo>
                <a:lnTo>
                  <a:pt x="4518" y="6378"/>
                </a:lnTo>
                <a:lnTo>
                  <a:pt x="4486" y="6410"/>
                </a:lnTo>
                <a:lnTo>
                  <a:pt x="4455" y="6441"/>
                </a:lnTo>
                <a:lnTo>
                  <a:pt x="4391" y="6474"/>
                </a:lnTo>
                <a:lnTo>
                  <a:pt x="4359" y="6505"/>
                </a:lnTo>
                <a:lnTo>
                  <a:pt x="4327" y="6536"/>
                </a:lnTo>
                <a:lnTo>
                  <a:pt x="4263" y="6569"/>
                </a:lnTo>
                <a:lnTo>
                  <a:pt x="4232" y="6600"/>
                </a:lnTo>
                <a:lnTo>
                  <a:pt x="4200" y="6632"/>
                </a:lnTo>
                <a:lnTo>
                  <a:pt x="4137" y="6663"/>
                </a:lnTo>
                <a:lnTo>
                  <a:pt x="4073" y="6696"/>
                </a:lnTo>
                <a:lnTo>
                  <a:pt x="4041" y="6727"/>
                </a:lnTo>
                <a:lnTo>
                  <a:pt x="3977" y="6759"/>
                </a:lnTo>
                <a:lnTo>
                  <a:pt x="3913" y="6791"/>
                </a:lnTo>
                <a:lnTo>
                  <a:pt x="3850" y="6822"/>
                </a:lnTo>
                <a:lnTo>
                  <a:pt x="3787" y="6854"/>
                </a:lnTo>
                <a:lnTo>
                  <a:pt x="3723" y="6885"/>
                </a:lnTo>
                <a:lnTo>
                  <a:pt x="3628" y="6918"/>
                </a:lnTo>
                <a:lnTo>
                  <a:pt x="3532" y="6949"/>
                </a:lnTo>
                <a:lnTo>
                  <a:pt x="3436" y="6981"/>
                </a:lnTo>
                <a:lnTo>
                  <a:pt x="3309" y="7013"/>
                </a:lnTo>
                <a:lnTo>
                  <a:pt x="3181" y="7044"/>
                </a:lnTo>
                <a:lnTo>
                  <a:pt x="2991" y="7076"/>
                </a:lnTo>
                <a:lnTo>
                  <a:pt x="2641" y="7108"/>
                </a:lnTo>
                <a:lnTo>
                  <a:pt x="2513" y="7108"/>
                </a:lnTo>
                <a:lnTo>
                  <a:pt x="2163" y="7076"/>
                </a:lnTo>
                <a:lnTo>
                  <a:pt x="1973" y="7044"/>
                </a:lnTo>
                <a:lnTo>
                  <a:pt x="1845" y="7013"/>
                </a:lnTo>
                <a:lnTo>
                  <a:pt x="1719" y="6981"/>
                </a:lnTo>
                <a:lnTo>
                  <a:pt x="1623" y="6949"/>
                </a:lnTo>
                <a:lnTo>
                  <a:pt x="1559" y="6918"/>
                </a:lnTo>
                <a:lnTo>
                  <a:pt x="1464" y="6885"/>
                </a:lnTo>
                <a:lnTo>
                  <a:pt x="1368" y="6854"/>
                </a:lnTo>
                <a:lnTo>
                  <a:pt x="1305" y="6822"/>
                </a:lnTo>
                <a:lnTo>
                  <a:pt x="1241" y="6791"/>
                </a:lnTo>
                <a:lnTo>
                  <a:pt x="1177" y="6759"/>
                </a:lnTo>
                <a:lnTo>
                  <a:pt x="1113" y="6727"/>
                </a:lnTo>
                <a:lnTo>
                  <a:pt x="1082" y="6696"/>
                </a:lnTo>
                <a:lnTo>
                  <a:pt x="1018" y="6663"/>
                </a:lnTo>
                <a:lnTo>
                  <a:pt x="987" y="6632"/>
                </a:lnTo>
                <a:lnTo>
                  <a:pt x="923" y="6600"/>
                </a:lnTo>
                <a:lnTo>
                  <a:pt x="891" y="6569"/>
                </a:lnTo>
                <a:lnTo>
                  <a:pt x="827" y="6536"/>
                </a:lnTo>
                <a:lnTo>
                  <a:pt x="796" y="6505"/>
                </a:lnTo>
                <a:lnTo>
                  <a:pt x="763" y="6474"/>
                </a:lnTo>
                <a:lnTo>
                  <a:pt x="700" y="6441"/>
                </a:lnTo>
                <a:lnTo>
                  <a:pt x="668" y="6410"/>
                </a:lnTo>
                <a:lnTo>
                  <a:pt x="637" y="6378"/>
                </a:lnTo>
                <a:lnTo>
                  <a:pt x="604" y="6346"/>
                </a:lnTo>
                <a:lnTo>
                  <a:pt x="573" y="6314"/>
                </a:lnTo>
                <a:lnTo>
                  <a:pt x="509" y="6314"/>
                </a:lnTo>
                <a:lnTo>
                  <a:pt x="509" y="6378"/>
                </a:lnTo>
                <a:lnTo>
                  <a:pt x="541" y="6410"/>
                </a:lnTo>
                <a:lnTo>
                  <a:pt x="573" y="6474"/>
                </a:lnTo>
                <a:lnTo>
                  <a:pt x="604" y="6536"/>
                </a:lnTo>
                <a:lnTo>
                  <a:pt x="637" y="6569"/>
                </a:lnTo>
                <a:lnTo>
                  <a:pt x="668" y="6632"/>
                </a:lnTo>
                <a:lnTo>
                  <a:pt x="700" y="6696"/>
                </a:lnTo>
                <a:lnTo>
                  <a:pt x="732" y="6727"/>
                </a:lnTo>
                <a:lnTo>
                  <a:pt x="763" y="6791"/>
                </a:lnTo>
                <a:lnTo>
                  <a:pt x="796" y="6854"/>
                </a:lnTo>
                <a:lnTo>
                  <a:pt x="827" y="6918"/>
                </a:lnTo>
                <a:lnTo>
                  <a:pt x="859" y="6949"/>
                </a:lnTo>
                <a:lnTo>
                  <a:pt x="891" y="7013"/>
                </a:lnTo>
                <a:lnTo>
                  <a:pt x="923" y="7076"/>
                </a:lnTo>
                <a:lnTo>
                  <a:pt x="954" y="7108"/>
                </a:lnTo>
                <a:lnTo>
                  <a:pt x="987" y="7171"/>
                </a:lnTo>
                <a:lnTo>
                  <a:pt x="1018" y="7235"/>
                </a:lnTo>
                <a:lnTo>
                  <a:pt x="1050" y="7267"/>
                </a:lnTo>
                <a:lnTo>
                  <a:pt x="1082" y="7330"/>
                </a:lnTo>
                <a:lnTo>
                  <a:pt x="1113" y="7393"/>
                </a:lnTo>
                <a:lnTo>
                  <a:pt x="1146" y="7426"/>
                </a:lnTo>
                <a:lnTo>
                  <a:pt x="1177" y="7489"/>
                </a:lnTo>
                <a:lnTo>
                  <a:pt x="1210" y="7552"/>
                </a:lnTo>
                <a:lnTo>
                  <a:pt x="1241" y="7615"/>
                </a:lnTo>
                <a:lnTo>
                  <a:pt x="1272" y="7648"/>
                </a:lnTo>
                <a:lnTo>
                  <a:pt x="1305" y="7711"/>
                </a:lnTo>
                <a:lnTo>
                  <a:pt x="1336" y="7775"/>
                </a:lnTo>
                <a:lnTo>
                  <a:pt x="1368" y="7806"/>
                </a:lnTo>
                <a:lnTo>
                  <a:pt x="1400" y="7870"/>
                </a:lnTo>
                <a:lnTo>
                  <a:pt x="1432" y="7933"/>
                </a:lnTo>
                <a:lnTo>
                  <a:pt x="1464" y="7965"/>
                </a:lnTo>
                <a:lnTo>
                  <a:pt x="1495" y="8028"/>
                </a:lnTo>
                <a:lnTo>
                  <a:pt x="1527" y="8092"/>
                </a:lnTo>
                <a:lnTo>
                  <a:pt x="1559" y="8123"/>
                </a:lnTo>
                <a:lnTo>
                  <a:pt x="1591" y="8187"/>
                </a:lnTo>
                <a:lnTo>
                  <a:pt x="1623" y="8250"/>
                </a:lnTo>
                <a:lnTo>
                  <a:pt x="1655" y="8314"/>
                </a:lnTo>
                <a:lnTo>
                  <a:pt x="1686" y="8345"/>
                </a:lnTo>
                <a:lnTo>
                  <a:pt x="1719" y="8409"/>
                </a:lnTo>
                <a:lnTo>
                  <a:pt x="1750" y="8472"/>
                </a:lnTo>
                <a:lnTo>
                  <a:pt x="1781" y="8505"/>
                </a:lnTo>
                <a:lnTo>
                  <a:pt x="1814" y="8567"/>
                </a:lnTo>
                <a:lnTo>
                  <a:pt x="1845" y="8631"/>
                </a:lnTo>
                <a:lnTo>
                  <a:pt x="1878" y="8663"/>
                </a:lnTo>
                <a:lnTo>
                  <a:pt x="1909" y="8727"/>
                </a:lnTo>
                <a:lnTo>
                  <a:pt x="1941" y="8790"/>
                </a:lnTo>
                <a:lnTo>
                  <a:pt x="1973" y="8853"/>
                </a:lnTo>
                <a:lnTo>
                  <a:pt x="2005" y="8885"/>
                </a:lnTo>
                <a:lnTo>
                  <a:pt x="2037" y="8949"/>
                </a:lnTo>
                <a:lnTo>
                  <a:pt x="2068" y="9012"/>
                </a:lnTo>
                <a:lnTo>
                  <a:pt x="2100" y="9044"/>
                </a:lnTo>
                <a:lnTo>
                  <a:pt x="2132" y="9107"/>
                </a:lnTo>
                <a:lnTo>
                  <a:pt x="2163" y="9171"/>
                </a:lnTo>
                <a:lnTo>
                  <a:pt x="2195" y="9202"/>
                </a:lnTo>
                <a:lnTo>
                  <a:pt x="2228" y="9266"/>
                </a:lnTo>
                <a:lnTo>
                  <a:pt x="2259" y="9329"/>
                </a:lnTo>
                <a:lnTo>
                  <a:pt x="2291" y="9361"/>
                </a:lnTo>
                <a:lnTo>
                  <a:pt x="2323" y="9424"/>
                </a:lnTo>
                <a:lnTo>
                  <a:pt x="2354" y="9488"/>
                </a:lnTo>
                <a:lnTo>
                  <a:pt x="2386" y="9551"/>
                </a:lnTo>
                <a:lnTo>
                  <a:pt x="2418" y="9583"/>
                </a:lnTo>
                <a:lnTo>
                  <a:pt x="2451" y="9646"/>
                </a:lnTo>
                <a:lnTo>
                  <a:pt x="2482" y="9710"/>
                </a:lnTo>
                <a:lnTo>
                  <a:pt x="2513" y="9741"/>
                </a:lnTo>
                <a:lnTo>
                  <a:pt x="2546" y="9805"/>
                </a:lnTo>
                <a:lnTo>
                  <a:pt x="2577" y="9868"/>
                </a:lnTo>
                <a:lnTo>
                  <a:pt x="2609" y="9901"/>
                </a:lnTo>
                <a:lnTo>
                  <a:pt x="2641" y="9963"/>
                </a:lnTo>
                <a:lnTo>
                  <a:pt x="2672" y="10027"/>
                </a:lnTo>
                <a:lnTo>
                  <a:pt x="2705" y="10059"/>
                </a:lnTo>
                <a:lnTo>
                  <a:pt x="2736" y="10123"/>
                </a:lnTo>
                <a:lnTo>
                  <a:pt x="2768" y="10186"/>
                </a:lnTo>
                <a:lnTo>
                  <a:pt x="2800" y="10249"/>
                </a:lnTo>
                <a:lnTo>
                  <a:pt x="2832" y="10281"/>
                </a:lnTo>
                <a:lnTo>
                  <a:pt x="2863" y="10345"/>
                </a:lnTo>
                <a:lnTo>
                  <a:pt x="2895" y="10408"/>
                </a:lnTo>
                <a:lnTo>
                  <a:pt x="2927" y="10440"/>
                </a:lnTo>
                <a:lnTo>
                  <a:pt x="2959" y="10503"/>
                </a:lnTo>
                <a:lnTo>
                  <a:pt x="2991" y="10567"/>
                </a:lnTo>
                <a:lnTo>
                  <a:pt x="3022" y="10598"/>
                </a:lnTo>
                <a:lnTo>
                  <a:pt x="3055" y="10662"/>
                </a:lnTo>
                <a:lnTo>
                  <a:pt x="3086" y="10725"/>
                </a:lnTo>
                <a:lnTo>
                  <a:pt x="3119" y="10789"/>
                </a:lnTo>
                <a:lnTo>
                  <a:pt x="3150" y="10820"/>
                </a:lnTo>
                <a:lnTo>
                  <a:pt x="3181" y="10884"/>
                </a:lnTo>
                <a:lnTo>
                  <a:pt x="3214" y="10948"/>
                </a:lnTo>
                <a:lnTo>
                  <a:pt x="3245" y="10979"/>
                </a:lnTo>
                <a:lnTo>
                  <a:pt x="3277" y="11042"/>
                </a:lnTo>
                <a:lnTo>
                  <a:pt x="3309" y="11106"/>
                </a:lnTo>
                <a:lnTo>
                  <a:pt x="3341" y="11138"/>
                </a:lnTo>
                <a:lnTo>
                  <a:pt x="3373" y="11201"/>
                </a:lnTo>
                <a:lnTo>
                  <a:pt x="3404" y="11264"/>
                </a:lnTo>
                <a:lnTo>
                  <a:pt x="3436" y="11297"/>
                </a:lnTo>
                <a:lnTo>
                  <a:pt x="3468" y="11360"/>
                </a:lnTo>
                <a:lnTo>
                  <a:pt x="3500" y="11423"/>
                </a:lnTo>
                <a:lnTo>
                  <a:pt x="3532" y="11487"/>
                </a:lnTo>
                <a:lnTo>
                  <a:pt x="3564" y="11519"/>
                </a:lnTo>
                <a:lnTo>
                  <a:pt x="3595" y="11582"/>
                </a:lnTo>
                <a:lnTo>
                  <a:pt x="3628" y="11646"/>
                </a:lnTo>
                <a:lnTo>
                  <a:pt x="3659" y="11677"/>
                </a:lnTo>
                <a:lnTo>
                  <a:pt x="3690" y="11741"/>
                </a:lnTo>
                <a:lnTo>
                  <a:pt x="3723" y="11805"/>
                </a:lnTo>
                <a:lnTo>
                  <a:pt x="3754" y="11836"/>
                </a:lnTo>
                <a:lnTo>
                  <a:pt x="3787" y="11899"/>
                </a:lnTo>
                <a:lnTo>
                  <a:pt x="3818" y="11963"/>
                </a:lnTo>
                <a:lnTo>
                  <a:pt x="3850" y="11994"/>
                </a:lnTo>
                <a:lnTo>
                  <a:pt x="3882" y="12058"/>
                </a:lnTo>
                <a:lnTo>
                  <a:pt x="3913" y="12122"/>
                </a:lnTo>
                <a:lnTo>
                  <a:pt x="3946" y="12185"/>
                </a:lnTo>
                <a:lnTo>
                  <a:pt x="3977" y="12216"/>
                </a:lnTo>
                <a:lnTo>
                  <a:pt x="4009" y="12280"/>
                </a:lnTo>
                <a:lnTo>
                  <a:pt x="4041" y="12344"/>
                </a:lnTo>
                <a:lnTo>
                  <a:pt x="4073" y="12376"/>
                </a:lnTo>
                <a:lnTo>
                  <a:pt x="4104" y="12438"/>
                </a:lnTo>
                <a:lnTo>
                  <a:pt x="4137" y="12502"/>
                </a:lnTo>
                <a:lnTo>
                  <a:pt x="4168" y="12534"/>
                </a:lnTo>
                <a:lnTo>
                  <a:pt x="4200" y="12598"/>
                </a:lnTo>
                <a:lnTo>
                  <a:pt x="4232" y="12662"/>
                </a:lnTo>
                <a:lnTo>
                  <a:pt x="4263" y="12724"/>
                </a:lnTo>
                <a:lnTo>
                  <a:pt x="4296" y="12756"/>
                </a:lnTo>
                <a:lnTo>
                  <a:pt x="4327" y="12820"/>
                </a:lnTo>
                <a:lnTo>
                  <a:pt x="4359" y="12884"/>
                </a:lnTo>
                <a:lnTo>
                  <a:pt x="4391" y="12915"/>
                </a:lnTo>
                <a:lnTo>
                  <a:pt x="4422" y="12979"/>
                </a:lnTo>
                <a:lnTo>
                  <a:pt x="4455" y="13042"/>
                </a:lnTo>
                <a:lnTo>
                  <a:pt x="4486" y="13073"/>
                </a:lnTo>
                <a:lnTo>
                  <a:pt x="1655" y="13106"/>
                </a:lnTo>
                <a:lnTo>
                  <a:pt x="1527" y="13137"/>
                </a:lnTo>
                <a:lnTo>
                  <a:pt x="1464" y="13169"/>
                </a:lnTo>
                <a:lnTo>
                  <a:pt x="1432" y="13201"/>
                </a:lnTo>
                <a:lnTo>
                  <a:pt x="1368" y="13232"/>
                </a:lnTo>
                <a:lnTo>
                  <a:pt x="1336" y="13264"/>
                </a:lnTo>
                <a:lnTo>
                  <a:pt x="1305" y="13296"/>
                </a:lnTo>
                <a:lnTo>
                  <a:pt x="1272" y="13328"/>
                </a:lnTo>
                <a:lnTo>
                  <a:pt x="1241" y="13391"/>
                </a:lnTo>
                <a:lnTo>
                  <a:pt x="1210" y="13423"/>
                </a:lnTo>
                <a:lnTo>
                  <a:pt x="1177" y="13486"/>
                </a:lnTo>
                <a:lnTo>
                  <a:pt x="1146" y="13581"/>
                </a:lnTo>
                <a:lnTo>
                  <a:pt x="1146" y="14309"/>
                </a:lnTo>
                <a:lnTo>
                  <a:pt x="12441" y="14309"/>
                </a:lnTo>
                <a:lnTo>
                  <a:pt x="12441" y="13581"/>
                </a:lnTo>
                <a:lnTo>
                  <a:pt x="12408" y="13486"/>
                </a:lnTo>
                <a:lnTo>
                  <a:pt x="12377" y="13423"/>
                </a:lnTo>
                <a:lnTo>
                  <a:pt x="12345" y="13359"/>
                </a:lnTo>
                <a:lnTo>
                  <a:pt x="12313" y="13328"/>
                </a:lnTo>
                <a:lnTo>
                  <a:pt x="12282" y="13296"/>
                </a:lnTo>
                <a:lnTo>
                  <a:pt x="12249" y="13264"/>
                </a:lnTo>
                <a:lnTo>
                  <a:pt x="12218" y="13232"/>
                </a:lnTo>
                <a:lnTo>
                  <a:pt x="12186" y="13201"/>
                </a:lnTo>
                <a:lnTo>
                  <a:pt x="12122" y="13169"/>
                </a:lnTo>
                <a:lnTo>
                  <a:pt x="12059" y="13137"/>
                </a:lnTo>
                <a:lnTo>
                  <a:pt x="11963" y="13106"/>
                </a:lnTo>
                <a:lnTo>
                  <a:pt x="8941" y="13073"/>
                </a:lnTo>
                <a:lnTo>
                  <a:pt x="8909" y="13010"/>
                </a:lnTo>
                <a:lnTo>
                  <a:pt x="8877" y="12947"/>
                </a:lnTo>
                <a:lnTo>
                  <a:pt x="8846" y="12884"/>
                </a:lnTo>
                <a:lnTo>
                  <a:pt x="8813" y="12851"/>
                </a:lnTo>
                <a:lnTo>
                  <a:pt x="8782" y="12788"/>
                </a:lnTo>
                <a:lnTo>
                  <a:pt x="8749" y="12724"/>
                </a:lnTo>
                <a:lnTo>
                  <a:pt x="8718" y="12693"/>
                </a:lnTo>
                <a:lnTo>
                  <a:pt x="8686" y="12629"/>
                </a:lnTo>
                <a:lnTo>
                  <a:pt x="8654" y="12566"/>
                </a:lnTo>
                <a:lnTo>
                  <a:pt x="8623" y="12502"/>
                </a:lnTo>
                <a:lnTo>
                  <a:pt x="8590" y="12471"/>
                </a:lnTo>
                <a:lnTo>
                  <a:pt x="8559" y="12407"/>
                </a:lnTo>
                <a:lnTo>
                  <a:pt x="8527" y="12344"/>
                </a:lnTo>
                <a:lnTo>
                  <a:pt x="8495" y="12312"/>
                </a:lnTo>
                <a:lnTo>
                  <a:pt x="8463" y="12249"/>
                </a:lnTo>
                <a:lnTo>
                  <a:pt x="8432" y="12185"/>
                </a:lnTo>
                <a:lnTo>
                  <a:pt x="8400" y="12154"/>
                </a:lnTo>
                <a:lnTo>
                  <a:pt x="8368" y="12090"/>
                </a:lnTo>
                <a:lnTo>
                  <a:pt x="8336" y="12027"/>
                </a:lnTo>
                <a:lnTo>
                  <a:pt x="8304" y="11963"/>
                </a:lnTo>
                <a:lnTo>
                  <a:pt x="8273" y="11932"/>
                </a:lnTo>
                <a:lnTo>
                  <a:pt x="8240" y="11868"/>
                </a:lnTo>
                <a:lnTo>
                  <a:pt x="8209" y="11805"/>
                </a:lnTo>
                <a:lnTo>
                  <a:pt x="8177" y="11772"/>
                </a:lnTo>
                <a:lnTo>
                  <a:pt x="8145" y="11709"/>
                </a:lnTo>
                <a:lnTo>
                  <a:pt x="8114" y="11646"/>
                </a:lnTo>
                <a:lnTo>
                  <a:pt x="8081" y="11582"/>
                </a:lnTo>
                <a:lnTo>
                  <a:pt x="8050" y="11550"/>
                </a:lnTo>
                <a:lnTo>
                  <a:pt x="8018" y="11487"/>
                </a:lnTo>
                <a:lnTo>
                  <a:pt x="7986" y="11423"/>
                </a:lnTo>
                <a:lnTo>
                  <a:pt x="7955" y="11392"/>
                </a:lnTo>
                <a:lnTo>
                  <a:pt x="7922" y="11328"/>
                </a:lnTo>
                <a:lnTo>
                  <a:pt x="7891" y="11264"/>
                </a:lnTo>
                <a:lnTo>
                  <a:pt x="7859" y="11201"/>
                </a:lnTo>
                <a:lnTo>
                  <a:pt x="7827" y="11170"/>
                </a:lnTo>
                <a:lnTo>
                  <a:pt x="7795" y="11106"/>
                </a:lnTo>
                <a:lnTo>
                  <a:pt x="7763" y="11042"/>
                </a:lnTo>
                <a:lnTo>
                  <a:pt x="7732" y="11011"/>
                </a:lnTo>
                <a:lnTo>
                  <a:pt x="7700" y="10948"/>
                </a:lnTo>
                <a:lnTo>
                  <a:pt x="7668" y="10884"/>
                </a:lnTo>
                <a:lnTo>
                  <a:pt x="7636" y="10820"/>
                </a:lnTo>
                <a:lnTo>
                  <a:pt x="7605" y="10789"/>
                </a:lnTo>
                <a:lnTo>
                  <a:pt x="7572" y="10725"/>
                </a:lnTo>
                <a:lnTo>
                  <a:pt x="7541" y="10662"/>
                </a:lnTo>
                <a:lnTo>
                  <a:pt x="7509" y="10631"/>
                </a:lnTo>
                <a:lnTo>
                  <a:pt x="7477" y="10567"/>
                </a:lnTo>
                <a:lnTo>
                  <a:pt x="7446" y="10503"/>
                </a:lnTo>
                <a:lnTo>
                  <a:pt x="7413" y="10440"/>
                </a:lnTo>
                <a:lnTo>
                  <a:pt x="7382" y="10408"/>
                </a:lnTo>
                <a:lnTo>
                  <a:pt x="7349" y="10345"/>
                </a:lnTo>
                <a:lnTo>
                  <a:pt x="7318" y="10281"/>
                </a:lnTo>
                <a:lnTo>
                  <a:pt x="7286" y="10249"/>
                </a:lnTo>
                <a:lnTo>
                  <a:pt x="7254" y="10186"/>
                </a:lnTo>
                <a:lnTo>
                  <a:pt x="7223" y="10123"/>
                </a:lnTo>
                <a:lnTo>
                  <a:pt x="7191" y="10059"/>
                </a:lnTo>
                <a:lnTo>
                  <a:pt x="7159" y="10027"/>
                </a:lnTo>
                <a:lnTo>
                  <a:pt x="7127" y="9963"/>
                </a:lnTo>
                <a:lnTo>
                  <a:pt x="7095" y="9901"/>
                </a:lnTo>
                <a:lnTo>
                  <a:pt x="7063" y="9868"/>
                </a:lnTo>
                <a:lnTo>
                  <a:pt x="7032" y="9805"/>
                </a:lnTo>
                <a:lnTo>
                  <a:pt x="7000" y="9741"/>
                </a:lnTo>
                <a:lnTo>
                  <a:pt x="6968" y="9679"/>
                </a:lnTo>
                <a:lnTo>
                  <a:pt x="6937" y="9646"/>
                </a:lnTo>
                <a:lnTo>
                  <a:pt x="6904" y="9583"/>
                </a:lnTo>
                <a:lnTo>
                  <a:pt x="6873" y="9519"/>
                </a:lnTo>
                <a:lnTo>
                  <a:pt x="6840" y="9488"/>
                </a:lnTo>
                <a:lnTo>
                  <a:pt x="6809" y="9424"/>
                </a:lnTo>
                <a:lnTo>
                  <a:pt x="6778" y="9361"/>
                </a:lnTo>
                <a:lnTo>
                  <a:pt x="6745" y="9298"/>
                </a:lnTo>
                <a:lnTo>
                  <a:pt x="6714" y="9266"/>
                </a:lnTo>
                <a:lnTo>
                  <a:pt x="6681" y="9202"/>
                </a:lnTo>
                <a:lnTo>
                  <a:pt x="6650" y="9139"/>
                </a:lnTo>
                <a:lnTo>
                  <a:pt x="6618" y="9107"/>
                </a:lnTo>
                <a:lnTo>
                  <a:pt x="6586" y="9044"/>
                </a:lnTo>
                <a:lnTo>
                  <a:pt x="6554" y="8980"/>
                </a:lnTo>
                <a:lnTo>
                  <a:pt x="6523" y="8917"/>
                </a:lnTo>
                <a:lnTo>
                  <a:pt x="6491" y="8885"/>
                </a:lnTo>
                <a:lnTo>
                  <a:pt x="6459" y="8822"/>
                </a:lnTo>
                <a:lnTo>
                  <a:pt x="6427" y="8758"/>
                </a:lnTo>
                <a:lnTo>
                  <a:pt x="6395" y="8727"/>
                </a:lnTo>
                <a:lnTo>
                  <a:pt x="6364" y="8663"/>
                </a:lnTo>
                <a:lnTo>
                  <a:pt x="6331" y="8600"/>
                </a:lnTo>
                <a:lnTo>
                  <a:pt x="6300" y="8536"/>
                </a:lnTo>
                <a:lnTo>
                  <a:pt x="6267" y="8505"/>
                </a:lnTo>
                <a:lnTo>
                  <a:pt x="6236" y="8441"/>
                </a:lnTo>
                <a:lnTo>
                  <a:pt x="6205" y="8377"/>
                </a:lnTo>
                <a:lnTo>
                  <a:pt x="6172" y="8345"/>
                </a:lnTo>
                <a:lnTo>
                  <a:pt x="6141" y="8283"/>
                </a:lnTo>
                <a:lnTo>
                  <a:pt x="6109" y="8219"/>
                </a:lnTo>
                <a:lnTo>
                  <a:pt x="6077" y="8155"/>
                </a:lnTo>
                <a:lnTo>
                  <a:pt x="6045" y="8123"/>
                </a:lnTo>
                <a:lnTo>
                  <a:pt x="6013" y="8059"/>
                </a:lnTo>
                <a:lnTo>
                  <a:pt x="5982" y="7997"/>
                </a:lnTo>
                <a:lnTo>
                  <a:pt x="5950" y="7965"/>
                </a:lnTo>
                <a:lnTo>
                  <a:pt x="5918" y="7901"/>
                </a:lnTo>
                <a:lnTo>
                  <a:pt x="5886" y="7837"/>
                </a:lnTo>
                <a:lnTo>
                  <a:pt x="5854" y="7775"/>
                </a:lnTo>
                <a:lnTo>
                  <a:pt x="5822" y="7743"/>
                </a:lnTo>
                <a:lnTo>
                  <a:pt x="5791" y="7679"/>
                </a:lnTo>
                <a:lnTo>
                  <a:pt x="5759" y="7615"/>
                </a:lnTo>
                <a:lnTo>
                  <a:pt x="5727" y="7584"/>
                </a:lnTo>
                <a:lnTo>
                  <a:pt x="5696" y="7520"/>
                </a:lnTo>
                <a:lnTo>
                  <a:pt x="5663" y="7457"/>
                </a:lnTo>
                <a:lnTo>
                  <a:pt x="5632" y="7393"/>
                </a:lnTo>
                <a:lnTo>
                  <a:pt x="5599" y="7362"/>
                </a:lnTo>
                <a:lnTo>
                  <a:pt x="5568" y="7298"/>
                </a:lnTo>
                <a:lnTo>
                  <a:pt x="5537" y="7235"/>
                </a:lnTo>
                <a:lnTo>
                  <a:pt x="5504" y="7203"/>
                </a:lnTo>
                <a:lnTo>
                  <a:pt x="5473" y="7140"/>
                </a:lnTo>
                <a:lnTo>
                  <a:pt x="5441" y="7076"/>
                </a:lnTo>
                <a:lnTo>
                  <a:pt x="5409" y="7013"/>
                </a:lnTo>
                <a:lnTo>
                  <a:pt x="5377" y="6981"/>
                </a:lnTo>
                <a:lnTo>
                  <a:pt x="5345" y="6918"/>
                </a:lnTo>
                <a:lnTo>
                  <a:pt x="5314" y="6854"/>
                </a:lnTo>
                <a:lnTo>
                  <a:pt x="5282" y="6822"/>
                </a:lnTo>
                <a:lnTo>
                  <a:pt x="5249" y="6759"/>
                </a:lnTo>
                <a:lnTo>
                  <a:pt x="5218" y="6696"/>
                </a:lnTo>
                <a:lnTo>
                  <a:pt x="5186" y="6632"/>
                </a:lnTo>
                <a:lnTo>
                  <a:pt x="5154" y="6600"/>
                </a:lnTo>
                <a:lnTo>
                  <a:pt x="5123" y="6536"/>
                </a:lnTo>
                <a:lnTo>
                  <a:pt x="5091" y="6474"/>
                </a:lnTo>
                <a:lnTo>
                  <a:pt x="5059" y="6441"/>
                </a:lnTo>
                <a:lnTo>
                  <a:pt x="5028" y="6378"/>
                </a:lnTo>
                <a:lnTo>
                  <a:pt x="4995" y="6314"/>
                </a:lnTo>
                <a:lnTo>
                  <a:pt x="4964" y="6252"/>
                </a:lnTo>
                <a:lnTo>
                  <a:pt x="4931" y="6219"/>
                </a:lnTo>
                <a:lnTo>
                  <a:pt x="4900" y="6157"/>
                </a:lnTo>
                <a:lnTo>
                  <a:pt x="4869" y="6092"/>
                </a:lnTo>
                <a:lnTo>
                  <a:pt x="4836" y="6061"/>
                </a:lnTo>
                <a:lnTo>
                  <a:pt x="4805" y="6061"/>
                </a:lnTo>
                <a:lnTo>
                  <a:pt x="4772" y="6092"/>
                </a:lnTo>
                <a:close/>
                <a:moveTo>
                  <a:pt x="2132" y="3110"/>
                </a:moveTo>
                <a:lnTo>
                  <a:pt x="2068" y="3141"/>
                </a:lnTo>
                <a:lnTo>
                  <a:pt x="2005" y="3173"/>
                </a:lnTo>
                <a:lnTo>
                  <a:pt x="1973" y="3205"/>
                </a:lnTo>
                <a:lnTo>
                  <a:pt x="1941" y="3236"/>
                </a:lnTo>
                <a:lnTo>
                  <a:pt x="1909" y="3269"/>
                </a:lnTo>
                <a:lnTo>
                  <a:pt x="1878" y="3300"/>
                </a:lnTo>
                <a:lnTo>
                  <a:pt x="1845" y="3332"/>
                </a:lnTo>
                <a:lnTo>
                  <a:pt x="1814" y="3395"/>
                </a:lnTo>
                <a:lnTo>
                  <a:pt x="1781" y="3427"/>
                </a:lnTo>
                <a:lnTo>
                  <a:pt x="1750" y="3522"/>
                </a:lnTo>
                <a:lnTo>
                  <a:pt x="1719" y="3649"/>
                </a:lnTo>
                <a:lnTo>
                  <a:pt x="1719" y="3840"/>
                </a:lnTo>
                <a:lnTo>
                  <a:pt x="1750" y="3998"/>
                </a:lnTo>
                <a:lnTo>
                  <a:pt x="1781" y="4062"/>
                </a:lnTo>
                <a:lnTo>
                  <a:pt x="1814" y="4126"/>
                </a:lnTo>
                <a:lnTo>
                  <a:pt x="1845" y="4157"/>
                </a:lnTo>
                <a:lnTo>
                  <a:pt x="1878" y="4188"/>
                </a:lnTo>
                <a:lnTo>
                  <a:pt x="1909" y="4252"/>
                </a:lnTo>
                <a:lnTo>
                  <a:pt x="1973" y="4284"/>
                </a:lnTo>
                <a:lnTo>
                  <a:pt x="2005" y="4315"/>
                </a:lnTo>
                <a:lnTo>
                  <a:pt x="2037" y="4348"/>
                </a:lnTo>
                <a:lnTo>
                  <a:pt x="2100" y="4379"/>
                </a:lnTo>
                <a:lnTo>
                  <a:pt x="2195" y="4410"/>
                </a:lnTo>
                <a:lnTo>
                  <a:pt x="2323" y="4443"/>
                </a:lnTo>
                <a:lnTo>
                  <a:pt x="2482" y="4443"/>
                </a:lnTo>
                <a:lnTo>
                  <a:pt x="2641" y="4410"/>
                </a:lnTo>
                <a:lnTo>
                  <a:pt x="2705" y="4379"/>
                </a:lnTo>
                <a:lnTo>
                  <a:pt x="2768" y="4348"/>
                </a:lnTo>
                <a:lnTo>
                  <a:pt x="2832" y="4315"/>
                </a:lnTo>
                <a:lnTo>
                  <a:pt x="2863" y="4284"/>
                </a:lnTo>
                <a:lnTo>
                  <a:pt x="2895" y="4252"/>
                </a:lnTo>
                <a:lnTo>
                  <a:pt x="2927" y="4221"/>
                </a:lnTo>
                <a:lnTo>
                  <a:pt x="2959" y="4188"/>
                </a:lnTo>
                <a:lnTo>
                  <a:pt x="2991" y="4157"/>
                </a:lnTo>
                <a:lnTo>
                  <a:pt x="3022" y="4093"/>
                </a:lnTo>
                <a:lnTo>
                  <a:pt x="3055" y="4030"/>
                </a:lnTo>
                <a:lnTo>
                  <a:pt x="3086" y="3935"/>
                </a:lnTo>
                <a:lnTo>
                  <a:pt x="3086" y="3554"/>
                </a:lnTo>
                <a:lnTo>
                  <a:pt x="3055" y="3458"/>
                </a:lnTo>
                <a:lnTo>
                  <a:pt x="3022" y="3395"/>
                </a:lnTo>
                <a:lnTo>
                  <a:pt x="2991" y="3363"/>
                </a:lnTo>
                <a:lnTo>
                  <a:pt x="2959" y="3300"/>
                </a:lnTo>
                <a:lnTo>
                  <a:pt x="2927" y="3269"/>
                </a:lnTo>
                <a:lnTo>
                  <a:pt x="2895" y="3236"/>
                </a:lnTo>
                <a:lnTo>
                  <a:pt x="2863" y="3205"/>
                </a:lnTo>
                <a:lnTo>
                  <a:pt x="2800" y="3173"/>
                </a:lnTo>
                <a:lnTo>
                  <a:pt x="2768" y="3141"/>
                </a:lnTo>
                <a:lnTo>
                  <a:pt x="2705" y="3110"/>
                </a:lnTo>
                <a:lnTo>
                  <a:pt x="2609" y="3078"/>
                </a:lnTo>
                <a:lnTo>
                  <a:pt x="2228" y="3078"/>
                </a:lnTo>
                <a:lnTo>
                  <a:pt x="2132" y="3110"/>
                </a:lnTo>
                <a:close/>
                <a:moveTo>
                  <a:pt x="12154" y="31"/>
                </a:moveTo>
                <a:lnTo>
                  <a:pt x="12091" y="64"/>
                </a:lnTo>
                <a:lnTo>
                  <a:pt x="12059" y="95"/>
                </a:lnTo>
                <a:lnTo>
                  <a:pt x="12027" y="127"/>
                </a:lnTo>
                <a:lnTo>
                  <a:pt x="11995" y="158"/>
                </a:lnTo>
                <a:lnTo>
                  <a:pt x="11932" y="191"/>
                </a:lnTo>
                <a:lnTo>
                  <a:pt x="11899" y="253"/>
                </a:lnTo>
                <a:lnTo>
                  <a:pt x="11868" y="286"/>
                </a:lnTo>
                <a:lnTo>
                  <a:pt x="11837" y="317"/>
                </a:lnTo>
                <a:lnTo>
                  <a:pt x="11804" y="349"/>
                </a:lnTo>
                <a:lnTo>
                  <a:pt x="11773" y="413"/>
                </a:lnTo>
                <a:lnTo>
                  <a:pt x="11740" y="444"/>
                </a:lnTo>
                <a:lnTo>
                  <a:pt x="11709" y="476"/>
                </a:lnTo>
                <a:lnTo>
                  <a:pt x="11677" y="508"/>
                </a:lnTo>
                <a:lnTo>
                  <a:pt x="11645" y="571"/>
                </a:lnTo>
                <a:lnTo>
                  <a:pt x="11614" y="603"/>
                </a:lnTo>
                <a:lnTo>
                  <a:pt x="11581" y="635"/>
                </a:lnTo>
                <a:lnTo>
                  <a:pt x="11550" y="666"/>
                </a:lnTo>
                <a:lnTo>
                  <a:pt x="11518" y="730"/>
                </a:lnTo>
                <a:lnTo>
                  <a:pt x="11486" y="762"/>
                </a:lnTo>
                <a:lnTo>
                  <a:pt x="11454" y="793"/>
                </a:lnTo>
                <a:lnTo>
                  <a:pt x="11423" y="825"/>
                </a:lnTo>
                <a:lnTo>
                  <a:pt x="11390" y="888"/>
                </a:lnTo>
                <a:lnTo>
                  <a:pt x="11359" y="921"/>
                </a:lnTo>
                <a:lnTo>
                  <a:pt x="11327" y="952"/>
                </a:lnTo>
                <a:lnTo>
                  <a:pt x="11295" y="984"/>
                </a:lnTo>
                <a:lnTo>
                  <a:pt x="11264" y="1047"/>
                </a:lnTo>
                <a:lnTo>
                  <a:pt x="11231" y="1079"/>
                </a:lnTo>
                <a:lnTo>
                  <a:pt x="11200" y="1110"/>
                </a:lnTo>
                <a:lnTo>
                  <a:pt x="11167" y="1143"/>
                </a:lnTo>
                <a:lnTo>
                  <a:pt x="11136" y="1206"/>
                </a:lnTo>
                <a:lnTo>
                  <a:pt x="11104" y="1238"/>
                </a:lnTo>
                <a:lnTo>
                  <a:pt x="11072" y="1269"/>
                </a:lnTo>
                <a:lnTo>
                  <a:pt x="11041" y="1301"/>
                </a:lnTo>
                <a:lnTo>
                  <a:pt x="11009" y="1365"/>
                </a:lnTo>
                <a:lnTo>
                  <a:pt x="10977" y="1396"/>
                </a:lnTo>
                <a:lnTo>
                  <a:pt x="10945" y="1428"/>
                </a:lnTo>
                <a:lnTo>
                  <a:pt x="10913" y="1460"/>
                </a:lnTo>
                <a:lnTo>
                  <a:pt x="10881" y="1523"/>
                </a:lnTo>
                <a:lnTo>
                  <a:pt x="10850" y="1555"/>
                </a:lnTo>
                <a:lnTo>
                  <a:pt x="10818" y="1587"/>
                </a:lnTo>
                <a:lnTo>
                  <a:pt x="10786" y="1618"/>
                </a:lnTo>
                <a:lnTo>
                  <a:pt x="10754" y="1682"/>
                </a:lnTo>
                <a:lnTo>
                  <a:pt x="10722" y="1713"/>
                </a:lnTo>
                <a:lnTo>
                  <a:pt x="10691" y="1745"/>
                </a:lnTo>
                <a:lnTo>
                  <a:pt x="10658" y="1777"/>
                </a:lnTo>
                <a:lnTo>
                  <a:pt x="10627" y="1840"/>
                </a:lnTo>
                <a:lnTo>
                  <a:pt x="9100" y="1873"/>
                </a:lnTo>
                <a:lnTo>
                  <a:pt x="9036" y="1904"/>
                </a:lnTo>
                <a:lnTo>
                  <a:pt x="8972" y="1935"/>
                </a:lnTo>
                <a:lnTo>
                  <a:pt x="8909" y="1967"/>
                </a:lnTo>
                <a:lnTo>
                  <a:pt x="8877" y="1999"/>
                </a:lnTo>
                <a:lnTo>
                  <a:pt x="8846" y="2031"/>
                </a:lnTo>
                <a:lnTo>
                  <a:pt x="8813" y="2062"/>
                </a:lnTo>
                <a:lnTo>
                  <a:pt x="8782" y="2095"/>
                </a:lnTo>
                <a:lnTo>
                  <a:pt x="8749" y="2157"/>
                </a:lnTo>
                <a:lnTo>
                  <a:pt x="8718" y="2190"/>
                </a:lnTo>
                <a:lnTo>
                  <a:pt x="8686" y="2284"/>
                </a:lnTo>
                <a:lnTo>
                  <a:pt x="8654" y="2412"/>
                </a:lnTo>
                <a:lnTo>
                  <a:pt x="8654" y="2475"/>
                </a:lnTo>
                <a:lnTo>
                  <a:pt x="5409" y="2475"/>
                </a:lnTo>
                <a:lnTo>
                  <a:pt x="5409" y="2570"/>
                </a:lnTo>
                <a:lnTo>
                  <a:pt x="5441" y="2666"/>
                </a:lnTo>
                <a:lnTo>
                  <a:pt x="5473" y="2761"/>
                </a:lnTo>
                <a:lnTo>
                  <a:pt x="5504" y="2824"/>
                </a:lnTo>
                <a:lnTo>
                  <a:pt x="5537" y="2919"/>
                </a:lnTo>
                <a:lnTo>
                  <a:pt x="5568" y="3047"/>
                </a:lnTo>
                <a:lnTo>
                  <a:pt x="5599" y="3205"/>
                </a:lnTo>
                <a:lnTo>
                  <a:pt x="5632" y="3427"/>
                </a:lnTo>
                <a:lnTo>
                  <a:pt x="5632" y="3966"/>
                </a:lnTo>
                <a:lnTo>
                  <a:pt x="5599" y="4221"/>
                </a:lnTo>
                <a:lnTo>
                  <a:pt x="5568" y="4379"/>
                </a:lnTo>
                <a:lnTo>
                  <a:pt x="5537" y="4506"/>
                </a:lnTo>
                <a:lnTo>
                  <a:pt x="5504" y="4633"/>
                </a:lnTo>
                <a:lnTo>
                  <a:pt x="5473" y="4728"/>
                </a:lnTo>
                <a:lnTo>
                  <a:pt x="5441" y="4823"/>
                </a:lnTo>
                <a:lnTo>
                  <a:pt x="5409" y="4918"/>
                </a:lnTo>
                <a:lnTo>
                  <a:pt x="5409" y="5014"/>
                </a:lnTo>
                <a:lnTo>
                  <a:pt x="8654" y="5014"/>
                </a:lnTo>
                <a:lnTo>
                  <a:pt x="8654" y="5109"/>
                </a:lnTo>
                <a:lnTo>
                  <a:pt x="8686" y="5236"/>
                </a:lnTo>
                <a:lnTo>
                  <a:pt x="8718" y="5300"/>
                </a:lnTo>
                <a:lnTo>
                  <a:pt x="8749" y="5363"/>
                </a:lnTo>
                <a:lnTo>
                  <a:pt x="8782" y="5395"/>
                </a:lnTo>
                <a:lnTo>
                  <a:pt x="8813" y="5426"/>
                </a:lnTo>
                <a:lnTo>
                  <a:pt x="8846" y="5458"/>
                </a:lnTo>
                <a:lnTo>
                  <a:pt x="8877" y="5489"/>
                </a:lnTo>
                <a:lnTo>
                  <a:pt x="8909" y="5522"/>
                </a:lnTo>
                <a:lnTo>
                  <a:pt x="8941" y="5553"/>
                </a:lnTo>
                <a:lnTo>
                  <a:pt x="9004" y="5585"/>
                </a:lnTo>
                <a:lnTo>
                  <a:pt x="9068" y="5617"/>
                </a:lnTo>
                <a:lnTo>
                  <a:pt x="9227" y="5648"/>
                </a:lnTo>
                <a:lnTo>
                  <a:pt x="10627" y="5680"/>
                </a:lnTo>
                <a:lnTo>
                  <a:pt x="10658" y="5711"/>
                </a:lnTo>
                <a:lnTo>
                  <a:pt x="10691" y="5744"/>
                </a:lnTo>
                <a:lnTo>
                  <a:pt x="10722" y="5775"/>
                </a:lnTo>
                <a:lnTo>
                  <a:pt x="10754" y="5839"/>
                </a:lnTo>
                <a:lnTo>
                  <a:pt x="10786" y="5870"/>
                </a:lnTo>
                <a:lnTo>
                  <a:pt x="10818" y="5902"/>
                </a:lnTo>
                <a:lnTo>
                  <a:pt x="10850" y="5934"/>
                </a:lnTo>
                <a:lnTo>
                  <a:pt x="10881" y="5997"/>
                </a:lnTo>
                <a:lnTo>
                  <a:pt x="10913" y="6029"/>
                </a:lnTo>
                <a:lnTo>
                  <a:pt x="10945" y="6061"/>
                </a:lnTo>
                <a:lnTo>
                  <a:pt x="10977" y="6092"/>
                </a:lnTo>
                <a:lnTo>
                  <a:pt x="11009" y="6157"/>
                </a:lnTo>
                <a:lnTo>
                  <a:pt x="11041" y="6188"/>
                </a:lnTo>
                <a:lnTo>
                  <a:pt x="11072" y="6219"/>
                </a:lnTo>
                <a:lnTo>
                  <a:pt x="11104" y="6252"/>
                </a:lnTo>
                <a:lnTo>
                  <a:pt x="11136" y="6314"/>
                </a:lnTo>
                <a:lnTo>
                  <a:pt x="11167" y="6346"/>
                </a:lnTo>
                <a:lnTo>
                  <a:pt x="11200" y="6378"/>
                </a:lnTo>
                <a:lnTo>
                  <a:pt x="11231" y="6410"/>
                </a:lnTo>
                <a:lnTo>
                  <a:pt x="11264" y="6474"/>
                </a:lnTo>
                <a:lnTo>
                  <a:pt x="11295" y="6505"/>
                </a:lnTo>
                <a:lnTo>
                  <a:pt x="11327" y="6536"/>
                </a:lnTo>
                <a:lnTo>
                  <a:pt x="11359" y="6569"/>
                </a:lnTo>
                <a:lnTo>
                  <a:pt x="11390" y="6632"/>
                </a:lnTo>
                <a:lnTo>
                  <a:pt x="11423" y="6663"/>
                </a:lnTo>
                <a:lnTo>
                  <a:pt x="11454" y="6696"/>
                </a:lnTo>
                <a:lnTo>
                  <a:pt x="11486" y="6727"/>
                </a:lnTo>
                <a:lnTo>
                  <a:pt x="11518" y="6791"/>
                </a:lnTo>
                <a:lnTo>
                  <a:pt x="11550" y="6822"/>
                </a:lnTo>
                <a:lnTo>
                  <a:pt x="11581" y="6854"/>
                </a:lnTo>
                <a:lnTo>
                  <a:pt x="11614" y="6885"/>
                </a:lnTo>
                <a:lnTo>
                  <a:pt x="11645" y="6949"/>
                </a:lnTo>
                <a:lnTo>
                  <a:pt x="11677" y="6981"/>
                </a:lnTo>
                <a:lnTo>
                  <a:pt x="11709" y="7013"/>
                </a:lnTo>
                <a:lnTo>
                  <a:pt x="11740" y="7044"/>
                </a:lnTo>
                <a:lnTo>
                  <a:pt x="11773" y="7108"/>
                </a:lnTo>
                <a:lnTo>
                  <a:pt x="11804" y="7140"/>
                </a:lnTo>
                <a:lnTo>
                  <a:pt x="11837" y="7171"/>
                </a:lnTo>
                <a:lnTo>
                  <a:pt x="11868" y="7203"/>
                </a:lnTo>
                <a:lnTo>
                  <a:pt x="11899" y="7267"/>
                </a:lnTo>
                <a:lnTo>
                  <a:pt x="11932" y="7298"/>
                </a:lnTo>
                <a:lnTo>
                  <a:pt x="11963" y="7330"/>
                </a:lnTo>
                <a:lnTo>
                  <a:pt x="11995" y="7362"/>
                </a:lnTo>
                <a:lnTo>
                  <a:pt x="12059" y="7393"/>
                </a:lnTo>
                <a:lnTo>
                  <a:pt x="12091" y="7426"/>
                </a:lnTo>
                <a:lnTo>
                  <a:pt x="12154" y="7457"/>
                </a:lnTo>
                <a:lnTo>
                  <a:pt x="12218" y="7489"/>
                </a:lnTo>
                <a:lnTo>
                  <a:pt x="12631" y="7489"/>
                </a:lnTo>
                <a:lnTo>
                  <a:pt x="12727" y="7457"/>
                </a:lnTo>
                <a:lnTo>
                  <a:pt x="12791" y="7426"/>
                </a:lnTo>
                <a:lnTo>
                  <a:pt x="12854" y="7393"/>
                </a:lnTo>
                <a:lnTo>
                  <a:pt x="12918" y="7362"/>
                </a:lnTo>
                <a:lnTo>
                  <a:pt x="12950" y="7330"/>
                </a:lnTo>
                <a:lnTo>
                  <a:pt x="13014" y="7298"/>
                </a:lnTo>
                <a:lnTo>
                  <a:pt x="13076" y="7267"/>
                </a:lnTo>
                <a:lnTo>
                  <a:pt x="13109" y="7235"/>
                </a:lnTo>
                <a:lnTo>
                  <a:pt x="13173" y="7203"/>
                </a:lnTo>
                <a:lnTo>
                  <a:pt x="13236" y="7171"/>
                </a:lnTo>
                <a:lnTo>
                  <a:pt x="13268" y="7140"/>
                </a:lnTo>
                <a:lnTo>
                  <a:pt x="13332" y="7108"/>
                </a:lnTo>
                <a:lnTo>
                  <a:pt x="13395" y="7076"/>
                </a:lnTo>
                <a:lnTo>
                  <a:pt x="13427" y="7044"/>
                </a:lnTo>
                <a:lnTo>
                  <a:pt x="13490" y="7013"/>
                </a:lnTo>
                <a:lnTo>
                  <a:pt x="13554" y="6981"/>
                </a:lnTo>
                <a:lnTo>
                  <a:pt x="13586" y="6949"/>
                </a:lnTo>
                <a:lnTo>
                  <a:pt x="13649" y="6918"/>
                </a:lnTo>
                <a:lnTo>
                  <a:pt x="13713" y="6885"/>
                </a:lnTo>
                <a:lnTo>
                  <a:pt x="13746" y="6854"/>
                </a:lnTo>
                <a:lnTo>
                  <a:pt x="13809" y="6822"/>
                </a:lnTo>
                <a:lnTo>
                  <a:pt x="13872" y="6791"/>
                </a:lnTo>
                <a:lnTo>
                  <a:pt x="13904" y="6759"/>
                </a:lnTo>
                <a:lnTo>
                  <a:pt x="13968" y="6727"/>
                </a:lnTo>
                <a:lnTo>
                  <a:pt x="14032" y="6696"/>
                </a:lnTo>
                <a:lnTo>
                  <a:pt x="14063" y="6663"/>
                </a:lnTo>
                <a:lnTo>
                  <a:pt x="14127" y="6632"/>
                </a:lnTo>
                <a:lnTo>
                  <a:pt x="14191" y="6600"/>
                </a:lnTo>
                <a:lnTo>
                  <a:pt x="14222" y="6569"/>
                </a:lnTo>
                <a:lnTo>
                  <a:pt x="14286" y="6536"/>
                </a:lnTo>
                <a:lnTo>
                  <a:pt x="14350" y="6505"/>
                </a:lnTo>
                <a:lnTo>
                  <a:pt x="14381" y="6474"/>
                </a:lnTo>
                <a:lnTo>
                  <a:pt x="14445" y="6441"/>
                </a:lnTo>
                <a:lnTo>
                  <a:pt x="14509" y="6410"/>
                </a:lnTo>
                <a:lnTo>
                  <a:pt x="14541" y="6378"/>
                </a:lnTo>
                <a:lnTo>
                  <a:pt x="14604" y="6346"/>
                </a:lnTo>
                <a:lnTo>
                  <a:pt x="14668" y="6314"/>
                </a:lnTo>
                <a:lnTo>
                  <a:pt x="14700" y="6283"/>
                </a:lnTo>
                <a:lnTo>
                  <a:pt x="14763" y="6252"/>
                </a:lnTo>
                <a:lnTo>
                  <a:pt x="14827" y="6219"/>
                </a:lnTo>
                <a:lnTo>
                  <a:pt x="14859" y="6188"/>
                </a:lnTo>
                <a:lnTo>
                  <a:pt x="14923" y="6157"/>
                </a:lnTo>
                <a:lnTo>
                  <a:pt x="14985" y="6124"/>
                </a:lnTo>
                <a:lnTo>
                  <a:pt x="15018" y="6092"/>
                </a:lnTo>
                <a:lnTo>
                  <a:pt x="15082" y="6061"/>
                </a:lnTo>
                <a:lnTo>
                  <a:pt x="15145" y="6029"/>
                </a:lnTo>
                <a:lnTo>
                  <a:pt x="15177" y="5997"/>
                </a:lnTo>
                <a:lnTo>
                  <a:pt x="15241" y="5966"/>
                </a:lnTo>
                <a:lnTo>
                  <a:pt x="15304" y="5934"/>
                </a:lnTo>
                <a:lnTo>
                  <a:pt x="15336" y="5902"/>
                </a:lnTo>
                <a:lnTo>
                  <a:pt x="15399" y="5870"/>
                </a:lnTo>
                <a:lnTo>
                  <a:pt x="15463" y="5839"/>
                </a:lnTo>
                <a:lnTo>
                  <a:pt x="15495" y="5807"/>
                </a:lnTo>
                <a:lnTo>
                  <a:pt x="15558" y="5775"/>
                </a:lnTo>
                <a:lnTo>
                  <a:pt x="15622" y="5744"/>
                </a:lnTo>
                <a:lnTo>
                  <a:pt x="15654" y="5711"/>
                </a:lnTo>
                <a:lnTo>
                  <a:pt x="15717" y="5680"/>
                </a:lnTo>
                <a:lnTo>
                  <a:pt x="15781" y="5648"/>
                </a:lnTo>
                <a:lnTo>
                  <a:pt x="15813" y="5617"/>
                </a:lnTo>
                <a:lnTo>
                  <a:pt x="15877" y="5585"/>
                </a:lnTo>
                <a:lnTo>
                  <a:pt x="15909" y="5553"/>
                </a:lnTo>
                <a:lnTo>
                  <a:pt x="15941" y="5522"/>
                </a:lnTo>
                <a:lnTo>
                  <a:pt x="16004" y="5489"/>
                </a:lnTo>
                <a:lnTo>
                  <a:pt x="16036" y="5458"/>
                </a:lnTo>
                <a:lnTo>
                  <a:pt x="16067" y="5426"/>
                </a:lnTo>
                <a:lnTo>
                  <a:pt x="16100" y="5395"/>
                </a:lnTo>
                <a:lnTo>
                  <a:pt x="16131" y="5331"/>
                </a:lnTo>
                <a:lnTo>
                  <a:pt x="16164" y="5267"/>
                </a:lnTo>
                <a:lnTo>
                  <a:pt x="16195" y="5204"/>
                </a:lnTo>
                <a:lnTo>
                  <a:pt x="16195" y="4823"/>
                </a:lnTo>
                <a:lnTo>
                  <a:pt x="16164" y="4728"/>
                </a:lnTo>
                <a:lnTo>
                  <a:pt x="16131" y="4665"/>
                </a:lnTo>
                <a:lnTo>
                  <a:pt x="16100" y="4633"/>
                </a:lnTo>
                <a:lnTo>
                  <a:pt x="16067" y="4570"/>
                </a:lnTo>
                <a:lnTo>
                  <a:pt x="16036" y="4537"/>
                </a:lnTo>
                <a:lnTo>
                  <a:pt x="16004" y="4506"/>
                </a:lnTo>
                <a:lnTo>
                  <a:pt x="15941" y="4474"/>
                </a:lnTo>
                <a:lnTo>
                  <a:pt x="15909" y="4443"/>
                </a:lnTo>
                <a:lnTo>
                  <a:pt x="15877" y="4410"/>
                </a:lnTo>
                <a:lnTo>
                  <a:pt x="15750" y="4379"/>
                </a:lnTo>
                <a:lnTo>
                  <a:pt x="15654" y="4348"/>
                </a:lnTo>
                <a:lnTo>
                  <a:pt x="15591" y="4348"/>
                </a:lnTo>
                <a:lnTo>
                  <a:pt x="15368" y="4379"/>
                </a:lnTo>
                <a:lnTo>
                  <a:pt x="15272" y="4410"/>
                </a:lnTo>
                <a:lnTo>
                  <a:pt x="15208" y="4443"/>
                </a:lnTo>
                <a:lnTo>
                  <a:pt x="15177" y="4474"/>
                </a:lnTo>
                <a:lnTo>
                  <a:pt x="15113" y="4506"/>
                </a:lnTo>
                <a:lnTo>
                  <a:pt x="15049" y="4537"/>
                </a:lnTo>
                <a:lnTo>
                  <a:pt x="15018" y="4570"/>
                </a:lnTo>
                <a:lnTo>
                  <a:pt x="14954" y="4601"/>
                </a:lnTo>
                <a:lnTo>
                  <a:pt x="14890" y="4633"/>
                </a:lnTo>
                <a:lnTo>
                  <a:pt x="14859" y="4665"/>
                </a:lnTo>
                <a:lnTo>
                  <a:pt x="14795" y="4696"/>
                </a:lnTo>
                <a:lnTo>
                  <a:pt x="14731" y="4728"/>
                </a:lnTo>
                <a:lnTo>
                  <a:pt x="14700" y="4760"/>
                </a:lnTo>
                <a:lnTo>
                  <a:pt x="14636" y="4792"/>
                </a:lnTo>
                <a:lnTo>
                  <a:pt x="14572" y="4823"/>
                </a:lnTo>
                <a:lnTo>
                  <a:pt x="14541" y="4855"/>
                </a:lnTo>
                <a:lnTo>
                  <a:pt x="14477" y="4887"/>
                </a:lnTo>
                <a:lnTo>
                  <a:pt x="14414" y="4918"/>
                </a:lnTo>
                <a:lnTo>
                  <a:pt x="14381" y="4950"/>
                </a:lnTo>
                <a:lnTo>
                  <a:pt x="14318" y="4982"/>
                </a:lnTo>
                <a:lnTo>
                  <a:pt x="14255" y="5014"/>
                </a:lnTo>
                <a:lnTo>
                  <a:pt x="14222" y="5045"/>
                </a:lnTo>
                <a:lnTo>
                  <a:pt x="14158" y="5078"/>
                </a:lnTo>
                <a:lnTo>
                  <a:pt x="14095" y="5109"/>
                </a:lnTo>
                <a:lnTo>
                  <a:pt x="14063" y="5141"/>
                </a:lnTo>
                <a:lnTo>
                  <a:pt x="14000" y="5172"/>
                </a:lnTo>
                <a:lnTo>
                  <a:pt x="13936" y="5204"/>
                </a:lnTo>
                <a:lnTo>
                  <a:pt x="13904" y="5236"/>
                </a:lnTo>
                <a:lnTo>
                  <a:pt x="13841" y="5267"/>
                </a:lnTo>
                <a:lnTo>
                  <a:pt x="13777" y="5300"/>
                </a:lnTo>
                <a:lnTo>
                  <a:pt x="13746" y="5331"/>
                </a:lnTo>
                <a:lnTo>
                  <a:pt x="13682" y="5363"/>
                </a:lnTo>
                <a:lnTo>
                  <a:pt x="13618" y="5395"/>
                </a:lnTo>
                <a:lnTo>
                  <a:pt x="13586" y="5426"/>
                </a:lnTo>
                <a:lnTo>
                  <a:pt x="13523" y="5458"/>
                </a:lnTo>
                <a:lnTo>
                  <a:pt x="13459" y="5489"/>
                </a:lnTo>
                <a:lnTo>
                  <a:pt x="13427" y="5522"/>
                </a:lnTo>
                <a:lnTo>
                  <a:pt x="13363" y="5553"/>
                </a:lnTo>
                <a:lnTo>
                  <a:pt x="13300" y="5585"/>
                </a:lnTo>
                <a:lnTo>
                  <a:pt x="13268" y="5617"/>
                </a:lnTo>
                <a:lnTo>
                  <a:pt x="13204" y="5648"/>
                </a:lnTo>
                <a:lnTo>
                  <a:pt x="13140" y="5680"/>
                </a:lnTo>
                <a:lnTo>
                  <a:pt x="13109" y="5711"/>
                </a:lnTo>
                <a:lnTo>
                  <a:pt x="13045" y="5744"/>
                </a:lnTo>
                <a:lnTo>
                  <a:pt x="12981" y="5775"/>
                </a:lnTo>
                <a:lnTo>
                  <a:pt x="12950" y="5807"/>
                </a:lnTo>
                <a:lnTo>
                  <a:pt x="12886" y="5839"/>
                </a:lnTo>
                <a:lnTo>
                  <a:pt x="12822" y="5870"/>
                </a:lnTo>
                <a:lnTo>
                  <a:pt x="12791" y="5902"/>
                </a:lnTo>
                <a:lnTo>
                  <a:pt x="12727" y="5934"/>
                </a:lnTo>
                <a:lnTo>
                  <a:pt x="12663" y="5966"/>
                </a:lnTo>
                <a:lnTo>
                  <a:pt x="12631" y="5997"/>
                </a:lnTo>
                <a:lnTo>
                  <a:pt x="12567" y="5997"/>
                </a:lnTo>
                <a:lnTo>
                  <a:pt x="12536" y="5934"/>
                </a:lnTo>
                <a:lnTo>
                  <a:pt x="12505" y="5902"/>
                </a:lnTo>
                <a:lnTo>
                  <a:pt x="12472" y="5870"/>
                </a:lnTo>
                <a:lnTo>
                  <a:pt x="12441" y="5839"/>
                </a:lnTo>
                <a:lnTo>
                  <a:pt x="12408" y="5775"/>
                </a:lnTo>
                <a:lnTo>
                  <a:pt x="12377" y="5744"/>
                </a:lnTo>
                <a:lnTo>
                  <a:pt x="12345" y="5711"/>
                </a:lnTo>
                <a:lnTo>
                  <a:pt x="12313" y="5680"/>
                </a:lnTo>
                <a:lnTo>
                  <a:pt x="12282" y="5617"/>
                </a:lnTo>
                <a:lnTo>
                  <a:pt x="12249" y="5585"/>
                </a:lnTo>
                <a:lnTo>
                  <a:pt x="12218" y="5553"/>
                </a:lnTo>
                <a:lnTo>
                  <a:pt x="12186" y="5522"/>
                </a:lnTo>
                <a:lnTo>
                  <a:pt x="12154" y="5458"/>
                </a:lnTo>
                <a:lnTo>
                  <a:pt x="12122" y="5426"/>
                </a:lnTo>
                <a:lnTo>
                  <a:pt x="12091" y="5395"/>
                </a:lnTo>
                <a:lnTo>
                  <a:pt x="12059" y="5363"/>
                </a:lnTo>
                <a:lnTo>
                  <a:pt x="12027" y="5300"/>
                </a:lnTo>
                <a:lnTo>
                  <a:pt x="11995" y="5267"/>
                </a:lnTo>
                <a:lnTo>
                  <a:pt x="11963" y="5236"/>
                </a:lnTo>
                <a:lnTo>
                  <a:pt x="11932" y="5204"/>
                </a:lnTo>
                <a:lnTo>
                  <a:pt x="11899" y="5141"/>
                </a:lnTo>
                <a:lnTo>
                  <a:pt x="11868" y="5109"/>
                </a:lnTo>
                <a:lnTo>
                  <a:pt x="11837" y="5078"/>
                </a:lnTo>
                <a:lnTo>
                  <a:pt x="11804" y="5045"/>
                </a:lnTo>
                <a:lnTo>
                  <a:pt x="11773" y="4982"/>
                </a:lnTo>
                <a:lnTo>
                  <a:pt x="11740" y="4950"/>
                </a:lnTo>
                <a:lnTo>
                  <a:pt x="11709" y="4918"/>
                </a:lnTo>
                <a:lnTo>
                  <a:pt x="11677" y="4887"/>
                </a:lnTo>
                <a:lnTo>
                  <a:pt x="11645" y="4823"/>
                </a:lnTo>
                <a:lnTo>
                  <a:pt x="11614" y="4792"/>
                </a:lnTo>
                <a:lnTo>
                  <a:pt x="11581" y="4760"/>
                </a:lnTo>
                <a:lnTo>
                  <a:pt x="11550" y="4728"/>
                </a:lnTo>
                <a:lnTo>
                  <a:pt x="11518" y="4665"/>
                </a:lnTo>
                <a:lnTo>
                  <a:pt x="11486" y="4633"/>
                </a:lnTo>
                <a:lnTo>
                  <a:pt x="11454" y="4601"/>
                </a:lnTo>
                <a:lnTo>
                  <a:pt x="11423" y="4570"/>
                </a:lnTo>
                <a:lnTo>
                  <a:pt x="11390" y="4506"/>
                </a:lnTo>
                <a:lnTo>
                  <a:pt x="11359" y="4474"/>
                </a:lnTo>
                <a:lnTo>
                  <a:pt x="11327" y="4443"/>
                </a:lnTo>
                <a:lnTo>
                  <a:pt x="11295" y="4410"/>
                </a:lnTo>
                <a:lnTo>
                  <a:pt x="11264" y="4348"/>
                </a:lnTo>
                <a:lnTo>
                  <a:pt x="11231" y="4315"/>
                </a:lnTo>
                <a:lnTo>
                  <a:pt x="11231" y="3173"/>
                </a:lnTo>
                <a:lnTo>
                  <a:pt x="11264" y="3141"/>
                </a:lnTo>
                <a:lnTo>
                  <a:pt x="11295" y="3110"/>
                </a:lnTo>
                <a:lnTo>
                  <a:pt x="11327" y="3047"/>
                </a:lnTo>
                <a:lnTo>
                  <a:pt x="11359" y="3014"/>
                </a:lnTo>
                <a:lnTo>
                  <a:pt x="11390" y="2983"/>
                </a:lnTo>
                <a:lnTo>
                  <a:pt x="11423" y="2951"/>
                </a:lnTo>
                <a:lnTo>
                  <a:pt x="11454" y="2888"/>
                </a:lnTo>
                <a:lnTo>
                  <a:pt x="11486" y="2856"/>
                </a:lnTo>
                <a:lnTo>
                  <a:pt x="11518" y="2824"/>
                </a:lnTo>
                <a:lnTo>
                  <a:pt x="11550" y="2792"/>
                </a:lnTo>
                <a:lnTo>
                  <a:pt x="11581" y="2729"/>
                </a:lnTo>
                <a:lnTo>
                  <a:pt x="11614" y="2697"/>
                </a:lnTo>
                <a:lnTo>
                  <a:pt x="11645" y="2666"/>
                </a:lnTo>
                <a:lnTo>
                  <a:pt x="11677" y="2634"/>
                </a:lnTo>
                <a:lnTo>
                  <a:pt x="11709" y="2570"/>
                </a:lnTo>
                <a:lnTo>
                  <a:pt x="11740" y="2539"/>
                </a:lnTo>
                <a:lnTo>
                  <a:pt x="11773" y="2506"/>
                </a:lnTo>
                <a:lnTo>
                  <a:pt x="11804" y="2475"/>
                </a:lnTo>
                <a:lnTo>
                  <a:pt x="11837" y="2412"/>
                </a:lnTo>
                <a:lnTo>
                  <a:pt x="11868" y="2379"/>
                </a:lnTo>
                <a:lnTo>
                  <a:pt x="11899" y="2348"/>
                </a:lnTo>
                <a:lnTo>
                  <a:pt x="11932" y="2317"/>
                </a:lnTo>
                <a:lnTo>
                  <a:pt x="11963" y="2253"/>
                </a:lnTo>
                <a:lnTo>
                  <a:pt x="11995" y="2221"/>
                </a:lnTo>
                <a:lnTo>
                  <a:pt x="12027" y="2190"/>
                </a:lnTo>
                <a:lnTo>
                  <a:pt x="12059" y="2157"/>
                </a:lnTo>
                <a:lnTo>
                  <a:pt x="12091" y="2095"/>
                </a:lnTo>
                <a:lnTo>
                  <a:pt x="12122" y="2062"/>
                </a:lnTo>
                <a:lnTo>
                  <a:pt x="12154" y="2031"/>
                </a:lnTo>
                <a:lnTo>
                  <a:pt x="12186" y="1999"/>
                </a:lnTo>
                <a:lnTo>
                  <a:pt x="12218" y="1935"/>
                </a:lnTo>
                <a:lnTo>
                  <a:pt x="12249" y="1904"/>
                </a:lnTo>
                <a:lnTo>
                  <a:pt x="12282" y="1873"/>
                </a:lnTo>
                <a:lnTo>
                  <a:pt x="12313" y="1840"/>
                </a:lnTo>
                <a:lnTo>
                  <a:pt x="12345" y="1777"/>
                </a:lnTo>
                <a:lnTo>
                  <a:pt x="12377" y="1745"/>
                </a:lnTo>
                <a:lnTo>
                  <a:pt x="12408" y="1713"/>
                </a:lnTo>
                <a:lnTo>
                  <a:pt x="12441" y="1682"/>
                </a:lnTo>
                <a:lnTo>
                  <a:pt x="12472" y="1618"/>
                </a:lnTo>
                <a:lnTo>
                  <a:pt x="12505" y="1587"/>
                </a:lnTo>
                <a:lnTo>
                  <a:pt x="12536" y="1555"/>
                </a:lnTo>
                <a:lnTo>
                  <a:pt x="12567" y="1523"/>
                </a:lnTo>
                <a:lnTo>
                  <a:pt x="12600" y="1491"/>
                </a:lnTo>
                <a:lnTo>
                  <a:pt x="12663" y="1523"/>
                </a:lnTo>
                <a:lnTo>
                  <a:pt x="12695" y="1555"/>
                </a:lnTo>
                <a:lnTo>
                  <a:pt x="12759" y="1587"/>
                </a:lnTo>
                <a:lnTo>
                  <a:pt x="12822" y="1618"/>
                </a:lnTo>
                <a:lnTo>
                  <a:pt x="12854" y="1650"/>
                </a:lnTo>
                <a:lnTo>
                  <a:pt x="12918" y="1682"/>
                </a:lnTo>
                <a:lnTo>
                  <a:pt x="12981" y="1713"/>
                </a:lnTo>
                <a:lnTo>
                  <a:pt x="13014" y="1745"/>
                </a:lnTo>
                <a:lnTo>
                  <a:pt x="13076" y="1777"/>
                </a:lnTo>
                <a:lnTo>
                  <a:pt x="13140" y="1809"/>
                </a:lnTo>
                <a:lnTo>
                  <a:pt x="13173" y="1840"/>
                </a:lnTo>
                <a:lnTo>
                  <a:pt x="13236" y="1873"/>
                </a:lnTo>
                <a:lnTo>
                  <a:pt x="13300" y="1904"/>
                </a:lnTo>
                <a:lnTo>
                  <a:pt x="13332" y="1935"/>
                </a:lnTo>
                <a:lnTo>
                  <a:pt x="13395" y="1967"/>
                </a:lnTo>
                <a:lnTo>
                  <a:pt x="13459" y="1999"/>
                </a:lnTo>
                <a:lnTo>
                  <a:pt x="13490" y="2031"/>
                </a:lnTo>
                <a:lnTo>
                  <a:pt x="13554" y="2062"/>
                </a:lnTo>
                <a:lnTo>
                  <a:pt x="13618" y="2095"/>
                </a:lnTo>
                <a:lnTo>
                  <a:pt x="13649" y="2126"/>
                </a:lnTo>
                <a:lnTo>
                  <a:pt x="13713" y="2157"/>
                </a:lnTo>
                <a:lnTo>
                  <a:pt x="13777" y="2190"/>
                </a:lnTo>
                <a:lnTo>
                  <a:pt x="13809" y="2221"/>
                </a:lnTo>
                <a:lnTo>
                  <a:pt x="13872" y="2253"/>
                </a:lnTo>
                <a:lnTo>
                  <a:pt x="13936" y="2284"/>
                </a:lnTo>
                <a:lnTo>
                  <a:pt x="13968" y="2317"/>
                </a:lnTo>
                <a:lnTo>
                  <a:pt x="14032" y="2348"/>
                </a:lnTo>
                <a:lnTo>
                  <a:pt x="14095" y="2379"/>
                </a:lnTo>
                <a:lnTo>
                  <a:pt x="14127" y="2412"/>
                </a:lnTo>
                <a:lnTo>
                  <a:pt x="14191" y="2443"/>
                </a:lnTo>
                <a:lnTo>
                  <a:pt x="14255" y="2475"/>
                </a:lnTo>
                <a:lnTo>
                  <a:pt x="14286" y="2506"/>
                </a:lnTo>
                <a:lnTo>
                  <a:pt x="14350" y="2539"/>
                </a:lnTo>
                <a:lnTo>
                  <a:pt x="14414" y="2570"/>
                </a:lnTo>
                <a:lnTo>
                  <a:pt x="14445" y="2602"/>
                </a:lnTo>
                <a:lnTo>
                  <a:pt x="14509" y="2634"/>
                </a:lnTo>
                <a:lnTo>
                  <a:pt x="14572" y="2666"/>
                </a:lnTo>
                <a:lnTo>
                  <a:pt x="14604" y="2697"/>
                </a:lnTo>
                <a:lnTo>
                  <a:pt x="14668" y="2729"/>
                </a:lnTo>
                <a:lnTo>
                  <a:pt x="14731" y="2761"/>
                </a:lnTo>
                <a:lnTo>
                  <a:pt x="14763" y="2792"/>
                </a:lnTo>
                <a:lnTo>
                  <a:pt x="14827" y="2824"/>
                </a:lnTo>
                <a:lnTo>
                  <a:pt x="14890" y="2856"/>
                </a:lnTo>
                <a:lnTo>
                  <a:pt x="14923" y="2888"/>
                </a:lnTo>
                <a:lnTo>
                  <a:pt x="14985" y="2919"/>
                </a:lnTo>
                <a:lnTo>
                  <a:pt x="15049" y="2951"/>
                </a:lnTo>
                <a:lnTo>
                  <a:pt x="15082" y="2983"/>
                </a:lnTo>
                <a:lnTo>
                  <a:pt x="15145" y="3014"/>
                </a:lnTo>
                <a:lnTo>
                  <a:pt x="15208" y="3047"/>
                </a:lnTo>
                <a:lnTo>
                  <a:pt x="15272" y="3078"/>
                </a:lnTo>
                <a:lnTo>
                  <a:pt x="15336" y="3110"/>
                </a:lnTo>
                <a:lnTo>
                  <a:pt x="15431" y="3141"/>
                </a:lnTo>
                <a:lnTo>
                  <a:pt x="15686" y="3141"/>
                </a:lnTo>
                <a:lnTo>
                  <a:pt x="15781" y="3110"/>
                </a:lnTo>
                <a:lnTo>
                  <a:pt x="15877" y="3078"/>
                </a:lnTo>
                <a:lnTo>
                  <a:pt x="15941" y="3047"/>
                </a:lnTo>
                <a:lnTo>
                  <a:pt x="15972" y="3014"/>
                </a:lnTo>
                <a:lnTo>
                  <a:pt x="16004" y="2983"/>
                </a:lnTo>
                <a:lnTo>
                  <a:pt x="16036" y="2951"/>
                </a:lnTo>
                <a:lnTo>
                  <a:pt x="16067" y="2919"/>
                </a:lnTo>
                <a:lnTo>
                  <a:pt x="16100" y="2888"/>
                </a:lnTo>
                <a:lnTo>
                  <a:pt x="16131" y="2824"/>
                </a:lnTo>
                <a:lnTo>
                  <a:pt x="16164" y="2761"/>
                </a:lnTo>
                <a:lnTo>
                  <a:pt x="16195" y="2697"/>
                </a:lnTo>
                <a:lnTo>
                  <a:pt x="16195" y="2317"/>
                </a:lnTo>
                <a:lnTo>
                  <a:pt x="16164" y="2221"/>
                </a:lnTo>
                <a:lnTo>
                  <a:pt x="16131" y="2157"/>
                </a:lnTo>
                <a:lnTo>
                  <a:pt x="16100" y="2126"/>
                </a:lnTo>
                <a:lnTo>
                  <a:pt x="16067" y="2062"/>
                </a:lnTo>
                <a:lnTo>
                  <a:pt x="16036" y="2031"/>
                </a:lnTo>
                <a:lnTo>
                  <a:pt x="15972" y="1999"/>
                </a:lnTo>
                <a:lnTo>
                  <a:pt x="15941" y="1967"/>
                </a:lnTo>
                <a:lnTo>
                  <a:pt x="15909" y="1935"/>
                </a:lnTo>
                <a:lnTo>
                  <a:pt x="15845" y="1904"/>
                </a:lnTo>
                <a:lnTo>
                  <a:pt x="15813" y="1873"/>
                </a:lnTo>
                <a:lnTo>
                  <a:pt x="15750" y="1840"/>
                </a:lnTo>
                <a:lnTo>
                  <a:pt x="15686" y="1809"/>
                </a:lnTo>
                <a:lnTo>
                  <a:pt x="15654" y="1777"/>
                </a:lnTo>
                <a:lnTo>
                  <a:pt x="15591" y="1745"/>
                </a:lnTo>
                <a:lnTo>
                  <a:pt x="15527" y="1713"/>
                </a:lnTo>
                <a:lnTo>
                  <a:pt x="15495" y="1682"/>
                </a:lnTo>
                <a:lnTo>
                  <a:pt x="15431" y="1650"/>
                </a:lnTo>
                <a:lnTo>
                  <a:pt x="15368" y="1618"/>
                </a:lnTo>
                <a:lnTo>
                  <a:pt x="15336" y="1587"/>
                </a:lnTo>
                <a:lnTo>
                  <a:pt x="15272" y="1555"/>
                </a:lnTo>
                <a:lnTo>
                  <a:pt x="15208" y="1523"/>
                </a:lnTo>
                <a:lnTo>
                  <a:pt x="15177" y="1491"/>
                </a:lnTo>
                <a:lnTo>
                  <a:pt x="15113" y="1460"/>
                </a:lnTo>
                <a:lnTo>
                  <a:pt x="15049" y="1428"/>
                </a:lnTo>
                <a:lnTo>
                  <a:pt x="15018" y="1396"/>
                </a:lnTo>
                <a:lnTo>
                  <a:pt x="14954" y="1365"/>
                </a:lnTo>
                <a:lnTo>
                  <a:pt x="14890" y="1332"/>
                </a:lnTo>
                <a:lnTo>
                  <a:pt x="14859" y="1301"/>
                </a:lnTo>
                <a:lnTo>
                  <a:pt x="14795" y="1269"/>
                </a:lnTo>
                <a:lnTo>
                  <a:pt x="14731" y="1238"/>
                </a:lnTo>
                <a:lnTo>
                  <a:pt x="14700" y="1206"/>
                </a:lnTo>
                <a:lnTo>
                  <a:pt x="14636" y="1174"/>
                </a:lnTo>
                <a:lnTo>
                  <a:pt x="14572" y="1143"/>
                </a:lnTo>
                <a:lnTo>
                  <a:pt x="14541" y="1110"/>
                </a:lnTo>
                <a:lnTo>
                  <a:pt x="14477" y="1079"/>
                </a:lnTo>
                <a:lnTo>
                  <a:pt x="14414" y="1047"/>
                </a:lnTo>
                <a:lnTo>
                  <a:pt x="14381" y="1016"/>
                </a:lnTo>
                <a:lnTo>
                  <a:pt x="14318" y="984"/>
                </a:lnTo>
                <a:lnTo>
                  <a:pt x="14255" y="952"/>
                </a:lnTo>
                <a:lnTo>
                  <a:pt x="14222" y="921"/>
                </a:lnTo>
                <a:lnTo>
                  <a:pt x="14158" y="888"/>
                </a:lnTo>
                <a:lnTo>
                  <a:pt x="14095" y="857"/>
                </a:lnTo>
                <a:lnTo>
                  <a:pt x="14063" y="825"/>
                </a:lnTo>
                <a:lnTo>
                  <a:pt x="14000" y="793"/>
                </a:lnTo>
                <a:lnTo>
                  <a:pt x="13936" y="762"/>
                </a:lnTo>
                <a:lnTo>
                  <a:pt x="13904" y="730"/>
                </a:lnTo>
                <a:lnTo>
                  <a:pt x="13841" y="699"/>
                </a:lnTo>
                <a:lnTo>
                  <a:pt x="13777" y="666"/>
                </a:lnTo>
                <a:lnTo>
                  <a:pt x="13746" y="635"/>
                </a:lnTo>
                <a:lnTo>
                  <a:pt x="13682" y="603"/>
                </a:lnTo>
                <a:lnTo>
                  <a:pt x="13618" y="571"/>
                </a:lnTo>
                <a:lnTo>
                  <a:pt x="13586" y="539"/>
                </a:lnTo>
                <a:lnTo>
                  <a:pt x="13523" y="508"/>
                </a:lnTo>
                <a:lnTo>
                  <a:pt x="13459" y="476"/>
                </a:lnTo>
                <a:lnTo>
                  <a:pt x="13427" y="444"/>
                </a:lnTo>
                <a:lnTo>
                  <a:pt x="13363" y="413"/>
                </a:lnTo>
                <a:lnTo>
                  <a:pt x="13300" y="381"/>
                </a:lnTo>
                <a:lnTo>
                  <a:pt x="13268" y="349"/>
                </a:lnTo>
                <a:lnTo>
                  <a:pt x="13204" y="317"/>
                </a:lnTo>
                <a:lnTo>
                  <a:pt x="13140" y="286"/>
                </a:lnTo>
                <a:lnTo>
                  <a:pt x="13109" y="253"/>
                </a:lnTo>
                <a:lnTo>
                  <a:pt x="13045" y="222"/>
                </a:lnTo>
                <a:lnTo>
                  <a:pt x="12981" y="191"/>
                </a:lnTo>
                <a:lnTo>
                  <a:pt x="12950" y="158"/>
                </a:lnTo>
                <a:lnTo>
                  <a:pt x="12886" y="127"/>
                </a:lnTo>
                <a:lnTo>
                  <a:pt x="12822" y="95"/>
                </a:lnTo>
                <a:lnTo>
                  <a:pt x="12791" y="64"/>
                </a:lnTo>
                <a:lnTo>
                  <a:pt x="12695" y="31"/>
                </a:lnTo>
                <a:lnTo>
                  <a:pt x="12631" y="0"/>
                </a:lnTo>
                <a:lnTo>
                  <a:pt x="12249" y="0"/>
                </a:lnTo>
                <a:lnTo>
                  <a:pt x="12154" y="31"/>
                </a:lnTo>
                <a:close/>
                <a:moveTo>
                  <a:pt x="1878" y="1396"/>
                </a:moveTo>
                <a:lnTo>
                  <a:pt x="1750" y="1428"/>
                </a:lnTo>
                <a:lnTo>
                  <a:pt x="1655" y="1460"/>
                </a:lnTo>
                <a:lnTo>
                  <a:pt x="1559" y="1491"/>
                </a:lnTo>
                <a:lnTo>
                  <a:pt x="1464" y="1523"/>
                </a:lnTo>
                <a:lnTo>
                  <a:pt x="1400" y="1555"/>
                </a:lnTo>
                <a:lnTo>
                  <a:pt x="1336" y="1587"/>
                </a:lnTo>
                <a:lnTo>
                  <a:pt x="1272" y="1618"/>
                </a:lnTo>
                <a:lnTo>
                  <a:pt x="1210" y="1650"/>
                </a:lnTo>
                <a:lnTo>
                  <a:pt x="1177" y="1682"/>
                </a:lnTo>
                <a:lnTo>
                  <a:pt x="1113" y="1713"/>
                </a:lnTo>
                <a:lnTo>
                  <a:pt x="1050" y="1745"/>
                </a:lnTo>
                <a:lnTo>
                  <a:pt x="1018" y="1777"/>
                </a:lnTo>
                <a:lnTo>
                  <a:pt x="987" y="1809"/>
                </a:lnTo>
                <a:lnTo>
                  <a:pt x="923" y="1840"/>
                </a:lnTo>
                <a:lnTo>
                  <a:pt x="891" y="1873"/>
                </a:lnTo>
                <a:lnTo>
                  <a:pt x="859" y="1904"/>
                </a:lnTo>
                <a:lnTo>
                  <a:pt x="827" y="1935"/>
                </a:lnTo>
                <a:lnTo>
                  <a:pt x="796" y="1967"/>
                </a:lnTo>
                <a:lnTo>
                  <a:pt x="732" y="1999"/>
                </a:lnTo>
                <a:lnTo>
                  <a:pt x="700" y="2031"/>
                </a:lnTo>
                <a:lnTo>
                  <a:pt x="668" y="2062"/>
                </a:lnTo>
                <a:lnTo>
                  <a:pt x="637" y="2126"/>
                </a:lnTo>
                <a:lnTo>
                  <a:pt x="604" y="2157"/>
                </a:lnTo>
                <a:lnTo>
                  <a:pt x="573" y="2190"/>
                </a:lnTo>
                <a:lnTo>
                  <a:pt x="541" y="2221"/>
                </a:lnTo>
                <a:lnTo>
                  <a:pt x="509" y="2253"/>
                </a:lnTo>
                <a:lnTo>
                  <a:pt x="478" y="2284"/>
                </a:lnTo>
                <a:lnTo>
                  <a:pt x="445" y="2348"/>
                </a:lnTo>
                <a:lnTo>
                  <a:pt x="414" y="2379"/>
                </a:lnTo>
                <a:lnTo>
                  <a:pt x="382" y="2443"/>
                </a:lnTo>
                <a:lnTo>
                  <a:pt x="350" y="2475"/>
                </a:lnTo>
                <a:lnTo>
                  <a:pt x="318" y="2539"/>
                </a:lnTo>
                <a:lnTo>
                  <a:pt x="286" y="2602"/>
                </a:lnTo>
                <a:lnTo>
                  <a:pt x="254" y="2666"/>
                </a:lnTo>
                <a:lnTo>
                  <a:pt x="223" y="2729"/>
                </a:lnTo>
                <a:lnTo>
                  <a:pt x="191" y="2792"/>
                </a:lnTo>
                <a:lnTo>
                  <a:pt x="159" y="2856"/>
                </a:lnTo>
                <a:lnTo>
                  <a:pt x="128" y="2951"/>
                </a:lnTo>
                <a:lnTo>
                  <a:pt x="95" y="3047"/>
                </a:lnTo>
                <a:lnTo>
                  <a:pt x="64" y="3173"/>
                </a:lnTo>
                <a:lnTo>
                  <a:pt x="31" y="3300"/>
                </a:lnTo>
                <a:lnTo>
                  <a:pt x="0" y="3554"/>
                </a:lnTo>
                <a:lnTo>
                  <a:pt x="0" y="3935"/>
                </a:lnTo>
                <a:lnTo>
                  <a:pt x="31" y="4188"/>
                </a:lnTo>
                <a:lnTo>
                  <a:pt x="64" y="4348"/>
                </a:lnTo>
                <a:lnTo>
                  <a:pt x="95" y="4443"/>
                </a:lnTo>
                <a:lnTo>
                  <a:pt x="128" y="4537"/>
                </a:lnTo>
                <a:lnTo>
                  <a:pt x="159" y="4633"/>
                </a:lnTo>
                <a:lnTo>
                  <a:pt x="191" y="4728"/>
                </a:lnTo>
                <a:lnTo>
                  <a:pt x="223" y="4792"/>
                </a:lnTo>
                <a:lnTo>
                  <a:pt x="254" y="4855"/>
                </a:lnTo>
                <a:lnTo>
                  <a:pt x="286" y="4918"/>
                </a:lnTo>
                <a:lnTo>
                  <a:pt x="318" y="4950"/>
                </a:lnTo>
                <a:lnTo>
                  <a:pt x="350" y="5014"/>
                </a:lnTo>
                <a:lnTo>
                  <a:pt x="382" y="5078"/>
                </a:lnTo>
                <a:lnTo>
                  <a:pt x="414" y="5109"/>
                </a:lnTo>
                <a:lnTo>
                  <a:pt x="445" y="5141"/>
                </a:lnTo>
                <a:lnTo>
                  <a:pt x="478" y="5204"/>
                </a:lnTo>
                <a:lnTo>
                  <a:pt x="509" y="5236"/>
                </a:lnTo>
                <a:lnTo>
                  <a:pt x="541" y="5267"/>
                </a:lnTo>
                <a:lnTo>
                  <a:pt x="573" y="5331"/>
                </a:lnTo>
                <a:lnTo>
                  <a:pt x="604" y="5363"/>
                </a:lnTo>
                <a:lnTo>
                  <a:pt x="637" y="5395"/>
                </a:lnTo>
                <a:lnTo>
                  <a:pt x="668" y="5426"/>
                </a:lnTo>
                <a:lnTo>
                  <a:pt x="700" y="5458"/>
                </a:lnTo>
                <a:lnTo>
                  <a:pt x="732" y="5489"/>
                </a:lnTo>
                <a:lnTo>
                  <a:pt x="763" y="5522"/>
                </a:lnTo>
                <a:lnTo>
                  <a:pt x="796" y="5553"/>
                </a:lnTo>
                <a:lnTo>
                  <a:pt x="827" y="5585"/>
                </a:lnTo>
                <a:lnTo>
                  <a:pt x="891" y="5617"/>
                </a:lnTo>
                <a:lnTo>
                  <a:pt x="923" y="5648"/>
                </a:lnTo>
                <a:lnTo>
                  <a:pt x="954" y="5680"/>
                </a:lnTo>
                <a:lnTo>
                  <a:pt x="1018" y="5711"/>
                </a:lnTo>
                <a:lnTo>
                  <a:pt x="1050" y="5744"/>
                </a:lnTo>
                <a:lnTo>
                  <a:pt x="1082" y="5775"/>
                </a:lnTo>
                <a:lnTo>
                  <a:pt x="1146" y="5807"/>
                </a:lnTo>
                <a:lnTo>
                  <a:pt x="1210" y="5839"/>
                </a:lnTo>
                <a:lnTo>
                  <a:pt x="1241" y="5870"/>
                </a:lnTo>
                <a:lnTo>
                  <a:pt x="1305" y="5902"/>
                </a:lnTo>
                <a:lnTo>
                  <a:pt x="1368" y="5934"/>
                </a:lnTo>
                <a:lnTo>
                  <a:pt x="1432" y="5966"/>
                </a:lnTo>
                <a:lnTo>
                  <a:pt x="1527" y="5997"/>
                </a:lnTo>
                <a:lnTo>
                  <a:pt x="1623" y="6029"/>
                </a:lnTo>
                <a:lnTo>
                  <a:pt x="1719" y="6061"/>
                </a:lnTo>
                <a:lnTo>
                  <a:pt x="1845" y="6092"/>
                </a:lnTo>
                <a:lnTo>
                  <a:pt x="1973" y="6124"/>
                </a:lnTo>
                <a:lnTo>
                  <a:pt x="2259" y="6157"/>
                </a:lnTo>
                <a:lnTo>
                  <a:pt x="2577" y="6157"/>
                </a:lnTo>
                <a:lnTo>
                  <a:pt x="2832" y="6124"/>
                </a:lnTo>
                <a:lnTo>
                  <a:pt x="2991" y="6092"/>
                </a:lnTo>
                <a:lnTo>
                  <a:pt x="3119" y="6061"/>
                </a:lnTo>
                <a:lnTo>
                  <a:pt x="3214" y="6029"/>
                </a:lnTo>
                <a:lnTo>
                  <a:pt x="3309" y="5997"/>
                </a:lnTo>
                <a:lnTo>
                  <a:pt x="3373" y="5966"/>
                </a:lnTo>
                <a:lnTo>
                  <a:pt x="3436" y="5934"/>
                </a:lnTo>
                <a:lnTo>
                  <a:pt x="3500" y="5902"/>
                </a:lnTo>
                <a:lnTo>
                  <a:pt x="3564" y="5870"/>
                </a:lnTo>
                <a:lnTo>
                  <a:pt x="3628" y="5839"/>
                </a:lnTo>
                <a:lnTo>
                  <a:pt x="3659" y="5807"/>
                </a:lnTo>
                <a:lnTo>
                  <a:pt x="3723" y="5775"/>
                </a:lnTo>
                <a:lnTo>
                  <a:pt x="3787" y="5744"/>
                </a:lnTo>
                <a:lnTo>
                  <a:pt x="3818" y="5711"/>
                </a:lnTo>
                <a:lnTo>
                  <a:pt x="3850" y="5680"/>
                </a:lnTo>
                <a:lnTo>
                  <a:pt x="3913" y="5648"/>
                </a:lnTo>
                <a:lnTo>
                  <a:pt x="3946" y="5617"/>
                </a:lnTo>
                <a:lnTo>
                  <a:pt x="3977" y="5585"/>
                </a:lnTo>
                <a:lnTo>
                  <a:pt x="4009" y="5553"/>
                </a:lnTo>
                <a:lnTo>
                  <a:pt x="4041" y="5522"/>
                </a:lnTo>
                <a:lnTo>
                  <a:pt x="4073" y="5489"/>
                </a:lnTo>
                <a:lnTo>
                  <a:pt x="4104" y="5458"/>
                </a:lnTo>
                <a:lnTo>
                  <a:pt x="4137" y="5426"/>
                </a:lnTo>
                <a:lnTo>
                  <a:pt x="4168" y="5395"/>
                </a:lnTo>
                <a:lnTo>
                  <a:pt x="4200" y="5363"/>
                </a:lnTo>
                <a:lnTo>
                  <a:pt x="4232" y="5331"/>
                </a:lnTo>
                <a:lnTo>
                  <a:pt x="4263" y="5300"/>
                </a:lnTo>
                <a:lnTo>
                  <a:pt x="4296" y="5267"/>
                </a:lnTo>
                <a:lnTo>
                  <a:pt x="4327" y="5236"/>
                </a:lnTo>
                <a:lnTo>
                  <a:pt x="4359" y="5172"/>
                </a:lnTo>
                <a:lnTo>
                  <a:pt x="4391" y="5141"/>
                </a:lnTo>
                <a:lnTo>
                  <a:pt x="4422" y="5109"/>
                </a:lnTo>
                <a:lnTo>
                  <a:pt x="4455" y="5045"/>
                </a:lnTo>
                <a:lnTo>
                  <a:pt x="4486" y="4982"/>
                </a:lnTo>
                <a:lnTo>
                  <a:pt x="4518" y="4950"/>
                </a:lnTo>
                <a:lnTo>
                  <a:pt x="4550" y="4887"/>
                </a:lnTo>
                <a:lnTo>
                  <a:pt x="4582" y="4823"/>
                </a:lnTo>
                <a:lnTo>
                  <a:pt x="4614" y="4760"/>
                </a:lnTo>
                <a:lnTo>
                  <a:pt x="4646" y="4696"/>
                </a:lnTo>
                <a:lnTo>
                  <a:pt x="4677" y="4601"/>
                </a:lnTo>
                <a:lnTo>
                  <a:pt x="4709" y="4506"/>
                </a:lnTo>
                <a:lnTo>
                  <a:pt x="4741" y="4410"/>
                </a:lnTo>
                <a:lnTo>
                  <a:pt x="4772" y="4284"/>
                </a:lnTo>
                <a:lnTo>
                  <a:pt x="4805" y="4093"/>
                </a:lnTo>
                <a:lnTo>
                  <a:pt x="4805" y="3395"/>
                </a:lnTo>
                <a:lnTo>
                  <a:pt x="4772" y="3205"/>
                </a:lnTo>
                <a:lnTo>
                  <a:pt x="4741" y="3110"/>
                </a:lnTo>
                <a:lnTo>
                  <a:pt x="4709" y="2983"/>
                </a:lnTo>
                <a:lnTo>
                  <a:pt x="4677" y="2888"/>
                </a:lnTo>
                <a:lnTo>
                  <a:pt x="4646" y="2824"/>
                </a:lnTo>
                <a:lnTo>
                  <a:pt x="4614" y="2761"/>
                </a:lnTo>
                <a:lnTo>
                  <a:pt x="4582" y="2697"/>
                </a:lnTo>
                <a:lnTo>
                  <a:pt x="4550" y="2602"/>
                </a:lnTo>
                <a:lnTo>
                  <a:pt x="4518" y="2570"/>
                </a:lnTo>
                <a:lnTo>
                  <a:pt x="4486" y="2506"/>
                </a:lnTo>
                <a:lnTo>
                  <a:pt x="4455" y="2443"/>
                </a:lnTo>
                <a:lnTo>
                  <a:pt x="4422" y="2412"/>
                </a:lnTo>
                <a:lnTo>
                  <a:pt x="4391" y="2348"/>
                </a:lnTo>
                <a:lnTo>
                  <a:pt x="4359" y="2317"/>
                </a:lnTo>
                <a:lnTo>
                  <a:pt x="4327" y="2284"/>
                </a:lnTo>
                <a:lnTo>
                  <a:pt x="4296" y="2221"/>
                </a:lnTo>
                <a:lnTo>
                  <a:pt x="4263" y="2190"/>
                </a:lnTo>
                <a:lnTo>
                  <a:pt x="4232" y="2157"/>
                </a:lnTo>
                <a:lnTo>
                  <a:pt x="4200" y="2126"/>
                </a:lnTo>
                <a:lnTo>
                  <a:pt x="4168" y="2095"/>
                </a:lnTo>
                <a:lnTo>
                  <a:pt x="4137" y="2062"/>
                </a:lnTo>
                <a:lnTo>
                  <a:pt x="4104" y="2031"/>
                </a:lnTo>
                <a:lnTo>
                  <a:pt x="4073" y="1999"/>
                </a:lnTo>
                <a:lnTo>
                  <a:pt x="4041" y="1967"/>
                </a:lnTo>
                <a:lnTo>
                  <a:pt x="4009" y="1935"/>
                </a:lnTo>
                <a:lnTo>
                  <a:pt x="3977" y="1904"/>
                </a:lnTo>
                <a:lnTo>
                  <a:pt x="3946" y="1873"/>
                </a:lnTo>
                <a:lnTo>
                  <a:pt x="3882" y="1840"/>
                </a:lnTo>
                <a:lnTo>
                  <a:pt x="3850" y="1809"/>
                </a:lnTo>
                <a:lnTo>
                  <a:pt x="3818" y="1777"/>
                </a:lnTo>
                <a:lnTo>
                  <a:pt x="3754" y="1745"/>
                </a:lnTo>
                <a:lnTo>
                  <a:pt x="3723" y="1713"/>
                </a:lnTo>
                <a:lnTo>
                  <a:pt x="3659" y="1682"/>
                </a:lnTo>
                <a:lnTo>
                  <a:pt x="3595" y="1650"/>
                </a:lnTo>
                <a:lnTo>
                  <a:pt x="3564" y="1618"/>
                </a:lnTo>
                <a:lnTo>
                  <a:pt x="3468" y="1587"/>
                </a:lnTo>
                <a:lnTo>
                  <a:pt x="3404" y="1555"/>
                </a:lnTo>
                <a:lnTo>
                  <a:pt x="3341" y="1523"/>
                </a:lnTo>
                <a:lnTo>
                  <a:pt x="3277" y="1491"/>
                </a:lnTo>
                <a:lnTo>
                  <a:pt x="3181" y="1460"/>
                </a:lnTo>
                <a:lnTo>
                  <a:pt x="3086" y="1428"/>
                </a:lnTo>
                <a:lnTo>
                  <a:pt x="2959" y="1396"/>
                </a:lnTo>
                <a:lnTo>
                  <a:pt x="2768" y="1365"/>
                </a:lnTo>
                <a:lnTo>
                  <a:pt x="2037" y="1365"/>
                </a:lnTo>
                <a:lnTo>
                  <a:pt x="1878" y="1396"/>
                </a:lnTo>
                <a:close/>
                <a:moveTo>
                  <a:pt x="2112" y="2456"/>
                </a:moveTo>
                <a:lnTo>
                  <a:pt x="2043" y="2473"/>
                </a:lnTo>
                <a:lnTo>
                  <a:pt x="1990" y="2490"/>
                </a:lnTo>
                <a:lnTo>
                  <a:pt x="1937" y="2508"/>
                </a:lnTo>
                <a:lnTo>
                  <a:pt x="1885" y="2526"/>
                </a:lnTo>
                <a:lnTo>
                  <a:pt x="1849" y="2543"/>
                </a:lnTo>
                <a:lnTo>
                  <a:pt x="1814" y="2561"/>
                </a:lnTo>
                <a:lnTo>
                  <a:pt x="1778" y="2578"/>
                </a:lnTo>
                <a:lnTo>
                  <a:pt x="1744" y="2596"/>
                </a:lnTo>
                <a:lnTo>
                  <a:pt x="1726" y="2613"/>
                </a:lnTo>
                <a:lnTo>
                  <a:pt x="1691" y="2631"/>
                </a:lnTo>
                <a:lnTo>
                  <a:pt x="1656" y="2648"/>
                </a:lnTo>
                <a:lnTo>
                  <a:pt x="1639" y="2666"/>
                </a:lnTo>
                <a:lnTo>
                  <a:pt x="1621" y="2683"/>
                </a:lnTo>
                <a:lnTo>
                  <a:pt x="1586" y="2701"/>
                </a:lnTo>
                <a:lnTo>
                  <a:pt x="1568" y="2718"/>
                </a:lnTo>
                <a:lnTo>
                  <a:pt x="1551" y="2736"/>
                </a:lnTo>
                <a:lnTo>
                  <a:pt x="1533" y="2754"/>
                </a:lnTo>
                <a:lnTo>
                  <a:pt x="1515" y="2771"/>
                </a:lnTo>
                <a:lnTo>
                  <a:pt x="1481" y="2788"/>
                </a:lnTo>
                <a:lnTo>
                  <a:pt x="1463" y="2806"/>
                </a:lnTo>
                <a:lnTo>
                  <a:pt x="1445" y="2823"/>
                </a:lnTo>
                <a:lnTo>
                  <a:pt x="1427" y="2859"/>
                </a:lnTo>
                <a:lnTo>
                  <a:pt x="1410" y="2876"/>
                </a:lnTo>
                <a:lnTo>
                  <a:pt x="1393" y="2893"/>
                </a:lnTo>
                <a:lnTo>
                  <a:pt x="1375" y="2911"/>
                </a:lnTo>
                <a:lnTo>
                  <a:pt x="1357" y="2928"/>
                </a:lnTo>
                <a:lnTo>
                  <a:pt x="1340" y="2946"/>
                </a:lnTo>
                <a:lnTo>
                  <a:pt x="1322" y="2981"/>
                </a:lnTo>
                <a:lnTo>
                  <a:pt x="1305" y="2998"/>
                </a:lnTo>
                <a:lnTo>
                  <a:pt x="1288" y="3033"/>
                </a:lnTo>
                <a:lnTo>
                  <a:pt x="1269" y="3051"/>
                </a:lnTo>
                <a:lnTo>
                  <a:pt x="1252" y="3086"/>
                </a:lnTo>
                <a:lnTo>
                  <a:pt x="1235" y="3121"/>
                </a:lnTo>
                <a:lnTo>
                  <a:pt x="1217" y="3157"/>
                </a:lnTo>
                <a:lnTo>
                  <a:pt x="1199" y="3191"/>
                </a:lnTo>
                <a:lnTo>
                  <a:pt x="1182" y="3226"/>
                </a:lnTo>
                <a:lnTo>
                  <a:pt x="1164" y="3262"/>
                </a:lnTo>
                <a:lnTo>
                  <a:pt x="1147" y="3314"/>
                </a:lnTo>
                <a:lnTo>
                  <a:pt x="1130" y="3367"/>
                </a:lnTo>
                <a:lnTo>
                  <a:pt x="1111" y="3436"/>
                </a:lnTo>
                <a:lnTo>
                  <a:pt x="1094" y="3506"/>
                </a:lnTo>
                <a:lnTo>
                  <a:pt x="1077" y="3646"/>
                </a:lnTo>
                <a:lnTo>
                  <a:pt x="1077" y="3856"/>
                </a:lnTo>
                <a:lnTo>
                  <a:pt x="1094" y="3996"/>
                </a:lnTo>
                <a:lnTo>
                  <a:pt x="1111" y="4084"/>
                </a:lnTo>
                <a:lnTo>
                  <a:pt x="1130" y="4137"/>
                </a:lnTo>
                <a:lnTo>
                  <a:pt x="1147" y="4189"/>
                </a:lnTo>
                <a:lnTo>
                  <a:pt x="1164" y="4242"/>
                </a:lnTo>
                <a:lnTo>
                  <a:pt x="1182" y="4294"/>
                </a:lnTo>
                <a:lnTo>
                  <a:pt x="1199" y="4330"/>
                </a:lnTo>
                <a:lnTo>
                  <a:pt x="1217" y="4364"/>
                </a:lnTo>
                <a:lnTo>
                  <a:pt x="1235" y="4399"/>
                </a:lnTo>
                <a:lnTo>
                  <a:pt x="1252" y="4417"/>
                </a:lnTo>
                <a:lnTo>
                  <a:pt x="1269" y="4452"/>
                </a:lnTo>
                <a:lnTo>
                  <a:pt x="1288" y="4487"/>
                </a:lnTo>
                <a:lnTo>
                  <a:pt x="1305" y="4504"/>
                </a:lnTo>
                <a:lnTo>
                  <a:pt x="1322" y="4522"/>
                </a:lnTo>
                <a:lnTo>
                  <a:pt x="1340" y="4557"/>
                </a:lnTo>
                <a:lnTo>
                  <a:pt x="1357" y="4575"/>
                </a:lnTo>
                <a:lnTo>
                  <a:pt x="1375" y="4592"/>
                </a:lnTo>
                <a:lnTo>
                  <a:pt x="1393" y="4627"/>
                </a:lnTo>
                <a:lnTo>
                  <a:pt x="1410" y="4644"/>
                </a:lnTo>
                <a:lnTo>
                  <a:pt x="1427" y="4662"/>
                </a:lnTo>
                <a:lnTo>
                  <a:pt x="1445" y="4680"/>
                </a:lnTo>
                <a:lnTo>
                  <a:pt x="1463" y="4697"/>
                </a:lnTo>
                <a:lnTo>
                  <a:pt x="1481" y="4714"/>
                </a:lnTo>
                <a:lnTo>
                  <a:pt x="1498" y="4732"/>
                </a:lnTo>
                <a:lnTo>
                  <a:pt x="1515" y="4749"/>
                </a:lnTo>
                <a:lnTo>
                  <a:pt x="1533" y="4768"/>
                </a:lnTo>
                <a:lnTo>
                  <a:pt x="1568" y="4785"/>
                </a:lnTo>
                <a:lnTo>
                  <a:pt x="1586" y="4802"/>
                </a:lnTo>
                <a:lnTo>
                  <a:pt x="1603" y="4820"/>
                </a:lnTo>
                <a:lnTo>
                  <a:pt x="1639" y="4837"/>
                </a:lnTo>
                <a:lnTo>
                  <a:pt x="1656" y="4854"/>
                </a:lnTo>
                <a:lnTo>
                  <a:pt x="1673" y="4873"/>
                </a:lnTo>
                <a:lnTo>
                  <a:pt x="1709" y="4890"/>
                </a:lnTo>
                <a:lnTo>
                  <a:pt x="1744" y="4907"/>
                </a:lnTo>
                <a:lnTo>
                  <a:pt x="1761" y="4925"/>
                </a:lnTo>
                <a:lnTo>
                  <a:pt x="1797" y="4942"/>
                </a:lnTo>
                <a:lnTo>
                  <a:pt x="1832" y="4959"/>
                </a:lnTo>
                <a:lnTo>
                  <a:pt x="1866" y="4978"/>
                </a:lnTo>
                <a:lnTo>
                  <a:pt x="1919" y="4995"/>
                </a:lnTo>
                <a:lnTo>
                  <a:pt x="1972" y="5012"/>
                </a:lnTo>
                <a:lnTo>
                  <a:pt x="2024" y="5030"/>
                </a:lnTo>
                <a:lnTo>
                  <a:pt x="2095" y="5047"/>
                </a:lnTo>
                <a:lnTo>
                  <a:pt x="2165" y="5064"/>
                </a:lnTo>
                <a:lnTo>
                  <a:pt x="2323" y="5083"/>
                </a:lnTo>
                <a:lnTo>
                  <a:pt x="2499" y="5083"/>
                </a:lnTo>
                <a:lnTo>
                  <a:pt x="2639" y="5064"/>
                </a:lnTo>
                <a:lnTo>
                  <a:pt x="2727" y="5047"/>
                </a:lnTo>
                <a:lnTo>
                  <a:pt x="2798" y="5030"/>
                </a:lnTo>
                <a:lnTo>
                  <a:pt x="2850" y="5012"/>
                </a:lnTo>
                <a:lnTo>
                  <a:pt x="2903" y="4995"/>
                </a:lnTo>
                <a:lnTo>
                  <a:pt x="2937" y="4978"/>
                </a:lnTo>
                <a:lnTo>
                  <a:pt x="2973" y="4959"/>
                </a:lnTo>
                <a:lnTo>
                  <a:pt x="3008" y="4942"/>
                </a:lnTo>
                <a:lnTo>
                  <a:pt x="3043" y="4925"/>
                </a:lnTo>
                <a:lnTo>
                  <a:pt x="3078" y="4907"/>
                </a:lnTo>
                <a:lnTo>
                  <a:pt x="3096" y="4890"/>
                </a:lnTo>
                <a:lnTo>
                  <a:pt x="3131" y="4873"/>
                </a:lnTo>
                <a:lnTo>
                  <a:pt x="3166" y="4854"/>
                </a:lnTo>
                <a:lnTo>
                  <a:pt x="3183" y="4837"/>
                </a:lnTo>
                <a:lnTo>
                  <a:pt x="3202" y="4820"/>
                </a:lnTo>
                <a:lnTo>
                  <a:pt x="3236" y="4802"/>
                </a:lnTo>
                <a:lnTo>
                  <a:pt x="3254" y="4785"/>
                </a:lnTo>
                <a:lnTo>
                  <a:pt x="3271" y="4768"/>
                </a:lnTo>
                <a:lnTo>
                  <a:pt x="3289" y="4749"/>
                </a:lnTo>
                <a:lnTo>
                  <a:pt x="3307" y="4732"/>
                </a:lnTo>
                <a:lnTo>
                  <a:pt x="3324" y="4714"/>
                </a:lnTo>
                <a:lnTo>
                  <a:pt x="3341" y="4697"/>
                </a:lnTo>
                <a:lnTo>
                  <a:pt x="3359" y="4680"/>
                </a:lnTo>
                <a:lnTo>
                  <a:pt x="3377" y="4662"/>
                </a:lnTo>
                <a:lnTo>
                  <a:pt x="3394" y="4644"/>
                </a:lnTo>
                <a:lnTo>
                  <a:pt x="3412" y="4627"/>
                </a:lnTo>
                <a:lnTo>
                  <a:pt x="3429" y="4609"/>
                </a:lnTo>
                <a:lnTo>
                  <a:pt x="3446" y="4592"/>
                </a:lnTo>
                <a:lnTo>
                  <a:pt x="3465" y="4575"/>
                </a:lnTo>
                <a:lnTo>
                  <a:pt x="3482" y="4540"/>
                </a:lnTo>
                <a:lnTo>
                  <a:pt x="3499" y="4522"/>
                </a:lnTo>
                <a:lnTo>
                  <a:pt x="3517" y="4504"/>
                </a:lnTo>
                <a:lnTo>
                  <a:pt x="3535" y="4470"/>
                </a:lnTo>
                <a:lnTo>
                  <a:pt x="3552" y="4435"/>
                </a:lnTo>
                <a:lnTo>
                  <a:pt x="3570" y="4417"/>
                </a:lnTo>
                <a:lnTo>
                  <a:pt x="3587" y="4382"/>
                </a:lnTo>
                <a:lnTo>
                  <a:pt x="3604" y="4347"/>
                </a:lnTo>
                <a:lnTo>
                  <a:pt x="3623" y="4311"/>
                </a:lnTo>
                <a:lnTo>
                  <a:pt x="3640" y="4277"/>
                </a:lnTo>
                <a:lnTo>
                  <a:pt x="3658" y="4225"/>
                </a:lnTo>
                <a:lnTo>
                  <a:pt x="3675" y="4172"/>
                </a:lnTo>
                <a:lnTo>
                  <a:pt x="3692" y="4120"/>
                </a:lnTo>
                <a:lnTo>
                  <a:pt x="3711" y="4049"/>
                </a:lnTo>
                <a:lnTo>
                  <a:pt x="3728" y="3944"/>
                </a:lnTo>
                <a:lnTo>
                  <a:pt x="3728" y="3558"/>
                </a:lnTo>
                <a:lnTo>
                  <a:pt x="3711" y="3454"/>
                </a:lnTo>
                <a:lnTo>
                  <a:pt x="3692" y="3402"/>
                </a:lnTo>
                <a:lnTo>
                  <a:pt x="3675" y="3331"/>
                </a:lnTo>
                <a:lnTo>
                  <a:pt x="3658" y="3279"/>
                </a:lnTo>
                <a:lnTo>
                  <a:pt x="3640" y="3243"/>
                </a:lnTo>
                <a:lnTo>
                  <a:pt x="3623" y="3209"/>
                </a:lnTo>
                <a:lnTo>
                  <a:pt x="3604" y="3174"/>
                </a:lnTo>
                <a:lnTo>
                  <a:pt x="3587" y="3121"/>
                </a:lnTo>
                <a:lnTo>
                  <a:pt x="3570" y="3104"/>
                </a:lnTo>
                <a:lnTo>
                  <a:pt x="3552" y="3069"/>
                </a:lnTo>
                <a:lnTo>
                  <a:pt x="3535" y="3033"/>
                </a:lnTo>
                <a:lnTo>
                  <a:pt x="3517" y="3016"/>
                </a:lnTo>
                <a:lnTo>
                  <a:pt x="3499" y="2981"/>
                </a:lnTo>
                <a:lnTo>
                  <a:pt x="3482" y="2964"/>
                </a:lnTo>
                <a:lnTo>
                  <a:pt x="3465" y="2946"/>
                </a:lnTo>
                <a:lnTo>
                  <a:pt x="3446" y="2911"/>
                </a:lnTo>
                <a:lnTo>
                  <a:pt x="3429" y="2893"/>
                </a:lnTo>
                <a:lnTo>
                  <a:pt x="3412" y="2876"/>
                </a:lnTo>
                <a:lnTo>
                  <a:pt x="3394" y="2859"/>
                </a:lnTo>
                <a:lnTo>
                  <a:pt x="3377" y="2842"/>
                </a:lnTo>
                <a:lnTo>
                  <a:pt x="3359" y="2823"/>
                </a:lnTo>
                <a:lnTo>
                  <a:pt x="3341" y="2806"/>
                </a:lnTo>
                <a:lnTo>
                  <a:pt x="3324" y="2788"/>
                </a:lnTo>
                <a:lnTo>
                  <a:pt x="3307" y="2771"/>
                </a:lnTo>
                <a:lnTo>
                  <a:pt x="3289" y="2754"/>
                </a:lnTo>
                <a:lnTo>
                  <a:pt x="3271" y="2736"/>
                </a:lnTo>
                <a:lnTo>
                  <a:pt x="3254" y="2718"/>
                </a:lnTo>
                <a:lnTo>
                  <a:pt x="3219" y="2701"/>
                </a:lnTo>
                <a:lnTo>
                  <a:pt x="3202" y="2683"/>
                </a:lnTo>
                <a:lnTo>
                  <a:pt x="3183" y="2666"/>
                </a:lnTo>
                <a:lnTo>
                  <a:pt x="3149" y="2648"/>
                </a:lnTo>
                <a:lnTo>
                  <a:pt x="3131" y="2631"/>
                </a:lnTo>
                <a:lnTo>
                  <a:pt x="3096" y="2613"/>
                </a:lnTo>
                <a:lnTo>
                  <a:pt x="3061" y="2596"/>
                </a:lnTo>
                <a:lnTo>
                  <a:pt x="3043" y="2578"/>
                </a:lnTo>
                <a:lnTo>
                  <a:pt x="2990" y="2561"/>
                </a:lnTo>
                <a:lnTo>
                  <a:pt x="2956" y="2543"/>
                </a:lnTo>
                <a:lnTo>
                  <a:pt x="2920" y="2526"/>
                </a:lnTo>
                <a:lnTo>
                  <a:pt x="2885" y="2508"/>
                </a:lnTo>
                <a:lnTo>
                  <a:pt x="2832" y="2490"/>
                </a:lnTo>
                <a:lnTo>
                  <a:pt x="2779" y="2473"/>
                </a:lnTo>
                <a:lnTo>
                  <a:pt x="2710" y="2456"/>
                </a:lnTo>
                <a:lnTo>
                  <a:pt x="2604" y="2438"/>
                </a:lnTo>
                <a:lnTo>
                  <a:pt x="2200" y="2438"/>
                </a:lnTo>
                <a:lnTo>
                  <a:pt x="2112" y="2456"/>
                </a:lnTo>
                <a:close/>
              </a:path>
            </a:pathLst>
          </a:custGeom>
          <a:solidFill>
            <a:srgbClr val="002060"/>
          </a:solidFill>
          <a:ln w="12700" cap="flat" cmpd="sng" algn="ctr">
            <a:solidFill>
              <a:srgbClr val="002060"/>
            </a:solidFill>
            <a:prstDash val="solid"/>
            <a:miter lim="800000"/>
          </a:ln>
          <a:effectLst/>
        </p:spPr>
        <p:txBody>
          <a:bodyPr vert="horz" wrap="square" lIns="121892" tIns="60946" rIns="121892" bIns="60946" numCol="1" rtlCol="0" anchor="t" anchorCtr="0" compatLnSpc="1">
            <a:prstTxWarp prst="textNoShape">
              <a:avLst/>
            </a:prstTxWarp>
          </a:bodyPr>
          <a:lstStyle/>
          <a:p>
            <a:pPr marL="0" marR="0" lvl="0" indent="0" defTabSz="914113" eaLnBrk="1" fontAlgn="auto" latinLnBrk="0" hangingPunct="1">
              <a:lnSpc>
                <a:spcPct val="100000"/>
              </a:lnSpc>
              <a:spcBef>
                <a:spcPts val="0"/>
              </a:spcBef>
              <a:spcAft>
                <a:spcPts val="0"/>
              </a:spcAft>
              <a:buClr>
                <a:srgbClr val="CC9900"/>
              </a:buClr>
              <a:buSzTx/>
              <a:buFont typeface="Wingdings" pitchFamily="2" charset="2"/>
              <a:buChar char="n"/>
              <a:tabLst/>
              <a:defRPr/>
            </a:pPr>
            <a:endParaRPr kumimoji="0" lang="zh-CN" altLang="en-US" sz="2399" b="0" i="0" u="none" strike="noStrike" kern="0" cap="none" spc="0" normalizeH="0" baseline="0" noProof="0" dirty="0" smtClean="0">
              <a:ln>
                <a:noFill/>
              </a:ln>
              <a:solidFill>
                <a:srgbClr val="1D1D1A"/>
              </a:solidFill>
              <a:effectLst/>
              <a:uLnTx/>
              <a:uFillTx/>
            </a:endParaRPr>
          </a:p>
        </p:txBody>
      </p:sp>
      <p:grpSp>
        <p:nvGrpSpPr>
          <p:cNvPr id="74" name="组合 81"/>
          <p:cNvGrpSpPr/>
          <p:nvPr/>
        </p:nvGrpSpPr>
        <p:grpSpPr>
          <a:xfrm>
            <a:off x="9968152" y="4260044"/>
            <a:ext cx="353214" cy="560759"/>
            <a:chOff x="2319853" y="2327604"/>
            <a:chExt cx="465139" cy="577849"/>
          </a:xfrm>
          <a:solidFill>
            <a:srgbClr val="002060"/>
          </a:solidFill>
        </p:grpSpPr>
        <p:sp>
          <p:nvSpPr>
            <p:cNvPr id="91" name="Freeform 21"/>
            <p:cNvSpPr>
              <a:spLocks/>
            </p:cNvSpPr>
            <p:nvPr/>
          </p:nvSpPr>
          <p:spPr bwMode="auto">
            <a:xfrm>
              <a:off x="2701243" y="2573666"/>
              <a:ext cx="69850" cy="122237"/>
            </a:xfrm>
            <a:custGeom>
              <a:avLst/>
              <a:gdLst>
                <a:gd name="T0" fmla="*/ 1 w 8"/>
                <a:gd name="T1" fmla="*/ 14 h 14"/>
                <a:gd name="T2" fmla="*/ 4 w 8"/>
                <a:gd name="T3" fmla="*/ 11 h 14"/>
                <a:gd name="T4" fmla="*/ 7 w 8"/>
                <a:gd name="T5" fmla="*/ 0 h 14"/>
                <a:gd name="T6" fmla="*/ 1 w 8"/>
                <a:gd name="T7" fmla="*/ 10 h 14"/>
                <a:gd name="T8" fmla="*/ 1 w 8"/>
                <a:gd name="T9" fmla="*/ 14 h 14"/>
              </a:gdLst>
              <a:ahLst/>
              <a:cxnLst>
                <a:cxn ang="0">
                  <a:pos x="T0" y="T1"/>
                </a:cxn>
                <a:cxn ang="0">
                  <a:pos x="T2" y="T3"/>
                </a:cxn>
                <a:cxn ang="0">
                  <a:pos x="T4" y="T5"/>
                </a:cxn>
                <a:cxn ang="0">
                  <a:pos x="T6" y="T7"/>
                </a:cxn>
                <a:cxn ang="0">
                  <a:pos x="T8" y="T9"/>
                </a:cxn>
              </a:cxnLst>
              <a:rect l="0" t="0" r="r" b="b"/>
              <a:pathLst>
                <a:path w="8" h="14">
                  <a:moveTo>
                    <a:pt x="1" y="14"/>
                  </a:moveTo>
                  <a:cubicBezTo>
                    <a:pt x="2" y="14"/>
                    <a:pt x="3" y="13"/>
                    <a:pt x="4" y="11"/>
                  </a:cubicBezTo>
                  <a:cubicBezTo>
                    <a:pt x="5" y="9"/>
                    <a:pt x="8" y="1"/>
                    <a:pt x="7" y="0"/>
                  </a:cubicBezTo>
                  <a:cubicBezTo>
                    <a:pt x="7" y="0"/>
                    <a:pt x="2" y="8"/>
                    <a:pt x="1" y="10"/>
                  </a:cubicBezTo>
                  <a:cubicBezTo>
                    <a:pt x="0" y="12"/>
                    <a:pt x="0" y="14"/>
                    <a:pt x="1" y="14"/>
                  </a:cubicBezTo>
                  <a:close/>
                </a:path>
              </a:pathLst>
            </a:custGeom>
            <a:grpFill/>
            <a:ln w="9525">
              <a:solidFill>
                <a:srgbClr val="002060"/>
              </a:solidFill>
              <a:round/>
              <a:headEnd/>
              <a:tailEnd/>
            </a:ln>
            <a:extLst/>
          </p:spPr>
          <p:txBody>
            <a:bodyPr vert="horz" wrap="square" lIns="91404" tIns="45702" rIns="91404" bIns="45702" numCol="1" anchor="t" anchorCtr="0" compatLnSpc="1">
              <a:prstTxWarp prst="textNoShape">
                <a:avLst/>
              </a:prstTxWarp>
            </a:bodyPr>
            <a:lstStyle/>
            <a:p>
              <a:pPr marL="0" marR="0" lvl="0" indent="0" defTabSz="914113"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smtClean="0">
                <a:ln>
                  <a:noFill/>
                </a:ln>
                <a:solidFill>
                  <a:srgbClr val="1D1D1A"/>
                </a:solidFill>
                <a:effectLst/>
                <a:uLnTx/>
                <a:uFillTx/>
              </a:endParaRPr>
            </a:p>
          </p:txBody>
        </p:sp>
        <p:sp>
          <p:nvSpPr>
            <p:cNvPr id="92" name="Freeform 22"/>
            <p:cNvSpPr>
              <a:spLocks/>
            </p:cNvSpPr>
            <p:nvPr/>
          </p:nvSpPr>
          <p:spPr bwMode="auto">
            <a:xfrm>
              <a:off x="2697679" y="2722891"/>
              <a:ext cx="87313" cy="112712"/>
            </a:xfrm>
            <a:custGeom>
              <a:avLst/>
              <a:gdLst>
                <a:gd name="T0" fmla="*/ 1 w 10"/>
                <a:gd name="T1" fmla="*/ 0 h 13"/>
                <a:gd name="T2" fmla="*/ 2 w 10"/>
                <a:gd name="T3" fmla="*/ 4 h 13"/>
                <a:gd name="T4" fmla="*/ 9 w 10"/>
                <a:gd name="T5" fmla="*/ 13 h 13"/>
                <a:gd name="T6" fmla="*/ 4 w 10"/>
                <a:gd name="T7" fmla="*/ 3 h 13"/>
                <a:gd name="T8" fmla="*/ 1 w 10"/>
                <a:gd name="T9" fmla="*/ 0 h 13"/>
              </a:gdLst>
              <a:ahLst/>
              <a:cxnLst>
                <a:cxn ang="0">
                  <a:pos x="T0" y="T1"/>
                </a:cxn>
                <a:cxn ang="0">
                  <a:pos x="T2" y="T3"/>
                </a:cxn>
                <a:cxn ang="0">
                  <a:pos x="T4" y="T5"/>
                </a:cxn>
                <a:cxn ang="0">
                  <a:pos x="T6" y="T7"/>
                </a:cxn>
                <a:cxn ang="0">
                  <a:pos x="T8" y="T9"/>
                </a:cxn>
              </a:cxnLst>
              <a:rect l="0" t="0" r="r" b="b"/>
              <a:pathLst>
                <a:path w="10" h="13">
                  <a:moveTo>
                    <a:pt x="1" y="0"/>
                  </a:moveTo>
                  <a:cubicBezTo>
                    <a:pt x="0" y="1"/>
                    <a:pt x="0" y="2"/>
                    <a:pt x="2" y="4"/>
                  </a:cubicBezTo>
                  <a:cubicBezTo>
                    <a:pt x="3" y="6"/>
                    <a:pt x="9" y="13"/>
                    <a:pt x="9" y="13"/>
                  </a:cubicBezTo>
                  <a:cubicBezTo>
                    <a:pt x="10" y="12"/>
                    <a:pt x="6" y="5"/>
                    <a:pt x="4" y="3"/>
                  </a:cubicBezTo>
                  <a:cubicBezTo>
                    <a:pt x="3" y="1"/>
                    <a:pt x="1" y="0"/>
                    <a:pt x="1" y="0"/>
                  </a:cubicBezTo>
                  <a:close/>
                </a:path>
              </a:pathLst>
            </a:custGeom>
            <a:grpFill/>
            <a:ln w="9525">
              <a:solidFill>
                <a:srgbClr val="002060"/>
              </a:solidFill>
              <a:round/>
              <a:headEnd/>
              <a:tailEnd/>
            </a:ln>
            <a:extLst/>
          </p:spPr>
          <p:txBody>
            <a:bodyPr vert="horz" wrap="square" lIns="91404" tIns="45702" rIns="91404" bIns="45702" numCol="1" anchor="t" anchorCtr="0" compatLnSpc="1">
              <a:prstTxWarp prst="textNoShape">
                <a:avLst/>
              </a:prstTxWarp>
            </a:bodyPr>
            <a:lstStyle/>
            <a:p>
              <a:pPr marL="0" marR="0" lvl="0" indent="0" defTabSz="914113"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smtClean="0">
                <a:ln>
                  <a:noFill/>
                </a:ln>
                <a:solidFill>
                  <a:srgbClr val="1D1D1A"/>
                </a:solidFill>
                <a:effectLst/>
                <a:uLnTx/>
                <a:uFillTx/>
              </a:endParaRPr>
            </a:p>
          </p:txBody>
        </p:sp>
        <p:sp>
          <p:nvSpPr>
            <p:cNvPr id="93" name="Freeform 23"/>
            <p:cNvSpPr>
              <a:spLocks/>
            </p:cNvSpPr>
            <p:nvPr/>
          </p:nvSpPr>
          <p:spPr bwMode="auto">
            <a:xfrm>
              <a:off x="2552018" y="2695903"/>
              <a:ext cx="131763" cy="34925"/>
            </a:xfrm>
            <a:custGeom>
              <a:avLst/>
              <a:gdLst>
                <a:gd name="T0" fmla="*/ 11 w 15"/>
                <a:gd name="T1" fmla="*/ 0 h 4"/>
                <a:gd name="T2" fmla="*/ 0 w 15"/>
                <a:gd name="T3" fmla="*/ 3 h 4"/>
                <a:gd name="T4" fmla="*/ 11 w 15"/>
                <a:gd name="T5" fmla="*/ 3 h 4"/>
                <a:gd name="T6" fmla="*/ 15 w 15"/>
                <a:gd name="T7" fmla="*/ 1 h 4"/>
                <a:gd name="T8" fmla="*/ 11 w 15"/>
                <a:gd name="T9" fmla="*/ 0 h 4"/>
              </a:gdLst>
              <a:ahLst/>
              <a:cxnLst>
                <a:cxn ang="0">
                  <a:pos x="T0" y="T1"/>
                </a:cxn>
                <a:cxn ang="0">
                  <a:pos x="T2" y="T3"/>
                </a:cxn>
                <a:cxn ang="0">
                  <a:pos x="T4" y="T5"/>
                </a:cxn>
                <a:cxn ang="0">
                  <a:pos x="T6" y="T7"/>
                </a:cxn>
                <a:cxn ang="0">
                  <a:pos x="T8" y="T9"/>
                </a:cxn>
              </a:cxnLst>
              <a:rect l="0" t="0" r="r" b="b"/>
              <a:pathLst>
                <a:path w="15" h="4">
                  <a:moveTo>
                    <a:pt x="11" y="0"/>
                  </a:moveTo>
                  <a:cubicBezTo>
                    <a:pt x="9" y="1"/>
                    <a:pt x="0" y="2"/>
                    <a:pt x="0" y="3"/>
                  </a:cubicBezTo>
                  <a:cubicBezTo>
                    <a:pt x="0" y="4"/>
                    <a:pt x="9" y="3"/>
                    <a:pt x="11" y="3"/>
                  </a:cubicBezTo>
                  <a:cubicBezTo>
                    <a:pt x="13" y="3"/>
                    <a:pt x="15" y="2"/>
                    <a:pt x="15" y="1"/>
                  </a:cubicBezTo>
                  <a:cubicBezTo>
                    <a:pt x="15" y="1"/>
                    <a:pt x="13" y="0"/>
                    <a:pt x="11" y="0"/>
                  </a:cubicBezTo>
                  <a:close/>
                </a:path>
              </a:pathLst>
            </a:custGeom>
            <a:grpFill/>
            <a:ln w="9525">
              <a:solidFill>
                <a:srgbClr val="002060"/>
              </a:solidFill>
              <a:round/>
              <a:headEnd/>
              <a:tailEnd/>
            </a:ln>
            <a:extLst/>
          </p:spPr>
          <p:txBody>
            <a:bodyPr vert="horz" wrap="square" lIns="91404" tIns="45702" rIns="91404" bIns="45702" numCol="1" anchor="t" anchorCtr="0" compatLnSpc="1">
              <a:prstTxWarp prst="textNoShape">
                <a:avLst/>
              </a:prstTxWarp>
            </a:bodyPr>
            <a:lstStyle/>
            <a:p>
              <a:pPr marL="0" marR="0" lvl="0" indent="0" defTabSz="914113"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smtClean="0">
                <a:ln>
                  <a:noFill/>
                </a:ln>
                <a:solidFill>
                  <a:srgbClr val="1D1D1A"/>
                </a:solidFill>
                <a:effectLst/>
                <a:uLnTx/>
                <a:uFillTx/>
              </a:endParaRPr>
            </a:p>
          </p:txBody>
        </p:sp>
        <p:sp>
          <p:nvSpPr>
            <p:cNvPr id="94" name="Freeform 24"/>
            <p:cNvSpPr>
              <a:spLocks/>
            </p:cNvSpPr>
            <p:nvPr/>
          </p:nvSpPr>
          <p:spPr bwMode="auto">
            <a:xfrm>
              <a:off x="2683780" y="2703841"/>
              <a:ext cx="26988" cy="26987"/>
            </a:xfrm>
            <a:custGeom>
              <a:avLst/>
              <a:gdLst>
                <a:gd name="T0" fmla="*/ 2 w 3"/>
                <a:gd name="T1" fmla="*/ 0 h 3"/>
                <a:gd name="T2" fmla="*/ 1 w 3"/>
                <a:gd name="T3" fmla="*/ 1 h 3"/>
                <a:gd name="T4" fmla="*/ 1 w 3"/>
                <a:gd name="T5" fmla="*/ 2 h 3"/>
                <a:gd name="T6" fmla="*/ 3 w 3"/>
                <a:gd name="T7" fmla="*/ 2 h 3"/>
                <a:gd name="T8" fmla="*/ 2 w 3"/>
                <a:gd name="T9" fmla="*/ 0 h 3"/>
              </a:gdLst>
              <a:ahLst/>
              <a:cxnLst>
                <a:cxn ang="0">
                  <a:pos x="T0" y="T1"/>
                </a:cxn>
                <a:cxn ang="0">
                  <a:pos x="T2" y="T3"/>
                </a:cxn>
                <a:cxn ang="0">
                  <a:pos x="T4" y="T5"/>
                </a:cxn>
                <a:cxn ang="0">
                  <a:pos x="T6" y="T7"/>
                </a:cxn>
                <a:cxn ang="0">
                  <a:pos x="T8" y="T9"/>
                </a:cxn>
              </a:cxnLst>
              <a:rect l="0" t="0" r="r" b="b"/>
              <a:pathLst>
                <a:path w="3" h="3">
                  <a:moveTo>
                    <a:pt x="2" y="0"/>
                  </a:moveTo>
                  <a:cubicBezTo>
                    <a:pt x="2" y="0"/>
                    <a:pt x="1" y="0"/>
                    <a:pt x="1" y="1"/>
                  </a:cubicBezTo>
                  <a:cubicBezTo>
                    <a:pt x="0" y="1"/>
                    <a:pt x="1" y="2"/>
                    <a:pt x="1" y="2"/>
                  </a:cubicBezTo>
                  <a:cubicBezTo>
                    <a:pt x="2" y="3"/>
                    <a:pt x="3" y="2"/>
                    <a:pt x="3" y="2"/>
                  </a:cubicBezTo>
                  <a:cubicBezTo>
                    <a:pt x="3" y="1"/>
                    <a:pt x="3" y="0"/>
                    <a:pt x="2" y="0"/>
                  </a:cubicBezTo>
                  <a:close/>
                </a:path>
              </a:pathLst>
            </a:custGeom>
            <a:grpFill/>
            <a:ln w="9525">
              <a:solidFill>
                <a:srgbClr val="002060"/>
              </a:solidFill>
              <a:round/>
              <a:headEnd/>
              <a:tailEnd/>
            </a:ln>
            <a:extLst/>
          </p:spPr>
          <p:txBody>
            <a:bodyPr vert="horz" wrap="square" lIns="91404" tIns="45702" rIns="91404" bIns="45702" numCol="1" anchor="t" anchorCtr="0" compatLnSpc="1">
              <a:prstTxWarp prst="textNoShape">
                <a:avLst/>
              </a:prstTxWarp>
            </a:bodyPr>
            <a:lstStyle/>
            <a:p>
              <a:pPr marL="0" marR="0" lvl="0" indent="0" defTabSz="914113"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smtClean="0">
                <a:ln>
                  <a:noFill/>
                </a:ln>
                <a:solidFill>
                  <a:srgbClr val="1D1D1A"/>
                </a:solidFill>
                <a:effectLst/>
                <a:uLnTx/>
                <a:uFillTx/>
              </a:endParaRPr>
            </a:p>
          </p:txBody>
        </p:sp>
        <p:sp>
          <p:nvSpPr>
            <p:cNvPr id="95" name="Freeform 25"/>
            <p:cNvSpPr>
              <a:spLocks/>
            </p:cNvSpPr>
            <p:nvPr/>
          </p:nvSpPr>
          <p:spPr bwMode="auto">
            <a:xfrm>
              <a:off x="2662583" y="2730828"/>
              <a:ext cx="61913" cy="174625"/>
            </a:xfrm>
            <a:custGeom>
              <a:avLst/>
              <a:gdLst>
                <a:gd name="T0" fmla="*/ 4 w 7"/>
                <a:gd name="T1" fmla="*/ 0 h 20"/>
                <a:gd name="T2" fmla="*/ 0 w 7"/>
                <a:gd name="T3" fmla="*/ 20 h 20"/>
                <a:gd name="T4" fmla="*/ 7 w 7"/>
                <a:gd name="T5" fmla="*/ 20 h 20"/>
                <a:gd name="T6" fmla="*/ 4 w 7"/>
                <a:gd name="T7" fmla="*/ 0 h 20"/>
              </a:gdLst>
              <a:ahLst/>
              <a:cxnLst>
                <a:cxn ang="0">
                  <a:pos x="T0" y="T1"/>
                </a:cxn>
                <a:cxn ang="0">
                  <a:pos x="T2" y="T3"/>
                </a:cxn>
                <a:cxn ang="0">
                  <a:pos x="T4" y="T5"/>
                </a:cxn>
                <a:cxn ang="0">
                  <a:pos x="T6" y="T7"/>
                </a:cxn>
              </a:cxnLst>
              <a:rect l="0" t="0" r="r" b="b"/>
              <a:pathLst>
                <a:path w="7" h="20">
                  <a:moveTo>
                    <a:pt x="4" y="0"/>
                  </a:moveTo>
                  <a:cubicBezTo>
                    <a:pt x="2" y="0"/>
                    <a:pt x="1" y="12"/>
                    <a:pt x="0" y="20"/>
                  </a:cubicBezTo>
                  <a:cubicBezTo>
                    <a:pt x="7" y="20"/>
                    <a:pt x="7" y="20"/>
                    <a:pt x="7" y="20"/>
                  </a:cubicBezTo>
                  <a:cubicBezTo>
                    <a:pt x="7" y="12"/>
                    <a:pt x="5" y="0"/>
                    <a:pt x="4" y="0"/>
                  </a:cubicBezTo>
                  <a:close/>
                </a:path>
              </a:pathLst>
            </a:custGeom>
            <a:grpFill/>
            <a:ln w="9525">
              <a:solidFill>
                <a:srgbClr val="002060"/>
              </a:solidFill>
              <a:round/>
              <a:headEnd/>
              <a:tailEnd/>
            </a:ln>
            <a:extLst/>
          </p:spPr>
          <p:txBody>
            <a:bodyPr vert="horz" wrap="square" lIns="91404" tIns="45702" rIns="91404" bIns="45702" numCol="1" anchor="t" anchorCtr="0" compatLnSpc="1">
              <a:prstTxWarp prst="textNoShape">
                <a:avLst/>
              </a:prstTxWarp>
            </a:bodyPr>
            <a:lstStyle/>
            <a:p>
              <a:pPr marL="0" marR="0" lvl="0" indent="0" defTabSz="914113"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smtClean="0">
                <a:ln>
                  <a:noFill/>
                </a:ln>
                <a:solidFill>
                  <a:srgbClr val="1D1D1A"/>
                </a:solidFill>
                <a:effectLst/>
                <a:uLnTx/>
                <a:uFillTx/>
              </a:endParaRPr>
            </a:p>
          </p:txBody>
        </p:sp>
        <p:sp>
          <p:nvSpPr>
            <p:cNvPr id="96" name="Freeform 26"/>
            <p:cNvSpPr>
              <a:spLocks/>
            </p:cNvSpPr>
            <p:nvPr/>
          </p:nvSpPr>
          <p:spPr bwMode="auto">
            <a:xfrm>
              <a:off x="2504005" y="2327604"/>
              <a:ext cx="44450" cy="228600"/>
            </a:xfrm>
            <a:custGeom>
              <a:avLst/>
              <a:gdLst>
                <a:gd name="T0" fmla="*/ 3 w 5"/>
                <a:gd name="T1" fmla="*/ 26 h 26"/>
                <a:gd name="T2" fmla="*/ 5 w 5"/>
                <a:gd name="T3" fmla="*/ 19 h 26"/>
                <a:gd name="T4" fmla="*/ 1 w 5"/>
                <a:gd name="T5" fmla="*/ 1 h 26"/>
                <a:gd name="T6" fmla="*/ 0 w 5"/>
                <a:gd name="T7" fmla="*/ 19 h 26"/>
                <a:gd name="T8" fmla="*/ 3 w 5"/>
                <a:gd name="T9" fmla="*/ 26 h 26"/>
              </a:gdLst>
              <a:ahLst/>
              <a:cxnLst>
                <a:cxn ang="0">
                  <a:pos x="T0" y="T1"/>
                </a:cxn>
                <a:cxn ang="0">
                  <a:pos x="T2" y="T3"/>
                </a:cxn>
                <a:cxn ang="0">
                  <a:pos x="T4" y="T5"/>
                </a:cxn>
                <a:cxn ang="0">
                  <a:pos x="T6" y="T7"/>
                </a:cxn>
                <a:cxn ang="0">
                  <a:pos x="T8" y="T9"/>
                </a:cxn>
              </a:cxnLst>
              <a:rect l="0" t="0" r="r" b="b"/>
              <a:pathLst>
                <a:path w="5" h="26">
                  <a:moveTo>
                    <a:pt x="3" y="26"/>
                  </a:moveTo>
                  <a:cubicBezTo>
                    <a:pt x="5" y="26"/>
                    <a:pt x="5" y="23"/>
                    <a:pt x="5" y="19"/>
                  </a:cubicBezTo>
                  <a:cubicBezTo>
                    <a:pt x="5" y="15"/>
                    <a:pt x="3" y="0"/>
                    <a:pt x="1" y="1"/>
                  </a:cubicBezTo>
                  <a:cubicBezTo>
                    <a:pt x="0" y="1"/>
                    <a:pt x="0" y="15"/>
                    <a:pt x="0" y="19"/>
                  </a:cubicBezTo>
                  <a:cubicBezTo>
                    <a:pt x="1" y="23"/>
                    <a:pt x="2" y="26"/>
                    <a:pt x="3" y="26"/>
                  </a:cubicBezTo>
                  <a:close/>
                </a:path>
              </a:pathLst>
            </a:custGeom>
            <a:grpFill/>
            <a:ln w="9525">
              <a:solidFill>
                <a:srgbClr val="002060"/>
              </a:solidFill>
              <a:round/>
              <a:headEnd/>
              <a:tailEnd/>
            </a:ln>
            <a:extLst/>
          </p:spPr>
          <p:txBody>
            <a:bodyPr vert="horz" wrap="square" lIns="91404" tIns="45702" rIns="91404" bIns="45702" numCol="1" anchor="t" anchorCtr="0" compatLnSpc="1">
              <a:prstTxWarp prst="textNoShape">
                <a:avLst/>
              </a:prstTxWarp>
            </a:bodyPr>
            <a:lstStyle/>
            <a:p>
              <a:pPr marL="0" marR="0" lvl="0" indent="0" defTabSz="914113"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smtClean="0">
                <a:ln>
                  <a:noFill/>
                </a:ln>
                <a:solidFill>
                  <a:srgbClr val="1D1D1A"/>
                </a:solidFill>
                <a:effectLst/>
                <a:uLnTx/>
                <a:uFillTx/>
              </a:endParaRPr>
            </a:p>
          </p:txBody>
        </p:sp>
        <p:sp>
          <p:nvSpPr>
            <p:cNvPr id="97" name="Freeform 27"/>
            <p:cNvSpPr>
              <a:spLocks/>
            </p:cNvSpPr>
            <p:nvPr/>
          </p:nvSpPr>
          <p:spPr bwMode="auto">
            <a:xfrm>
              <a:off x="2547932" y="2573666"/>
              <a:ext cx="211137" cy="122237"/>
            </a:xfrm>
            <a:custGeom>
              <a:avLst/>
              <a:gdLst>
                <a:gd name="T0" fmla="*/ 1 w 24"/>
                <a:gd name="T1" fmla="*/ 2 h 14"/>
                <a:gd name="T2" fmla="*/ 6 w 24"/>
                <a:gd name="T3" fmla="*/ 7 h 14"/>
                <a:gd name="T4" fmla="*/ 24 w 24"/>
                <a:gd name="T5" fmla="*/ 13 h 14"/>
                <a:gd name="T6" fmla="*/ 8 w 24"/>
                <a:gd name="T7" fmla="*/ 2 h 14"/>
                <a:gd name="T8" fmla="*/ 1 w 24"/>
                <a:gd name="T9" fmla="*/ 2 h 14"/>
              </a:gdLst>
              <a:ahLst/>
              <a:cxnLst>
                <a:cxn ang="0">
                  <a:pos x="T0" y="T1"/>
                </a:cxn>
                <a:cxn ang="0">
                  <a:pos x="T2" y="T3"/>
                </a:cxn>
                <a:cxn ang="0">
                  <a:pos x="T4" y="T5"/>
                </a:cxn>
                <a:cxn ang="0">
                  <a:pos x="T6" y="T7"/>
                </a:cxn>
                <a:cxn ang="0">
                  <a:pos x="T8" y="T9"/>
                </a:cxn>
              </a:cxnLst>
              <a:rect l="0" t="0" r="r" b="b"/>
              <a:pathLst>
                <a:path w="24" h="14">
                  <a:moveTo>
                    <a:pt x="1" y="2"/>
                  </a:moveTo>
                  <a:cubicBezTo>
                    <a:pt x="0" y="3"/>
                    <a:pt x="3" y="5"/>
                    <a:pt x="6" y="7"/>
                  </a:cubicBezTo>
                  <a:cubicBezTo>
                    <a:pt x="10" y="8"/>
                    <a:pt x="23" y="14"/>
                    <a:pt x="24" y="13"/>
                  </a:cubicBezTo>
                  <a:cubicBezTo>
                    <a:pt x="24" y="11"/>
                    <a:pt x="12" y="4"/>
                    <a:pt x="8" y="2"/>
                  </a:cubicBezTo>
                  <a:cubicBezTo>
                    <a:pt x="5" y="1"/>
                    <a:pt x="1" y="0"/>
                    <a:pt x="1" y="2"/>
                  </a:cubicBezTo>
                  <a:close/>
                </a:path>
              </a:pathLst>
            </a:custGeom>
            <a:grpFill/>
            <a:ln w="9525">
              <a:solidFill>
                <a:srgbClr val="002060"/>
              </a:solidFill>
              <a:round/>
              <a:headEnd/>
              <a:tailEnd/>
            </a:ln>
            <a:extLst/>
          </p:spPr>
          <p:txBody>
            <a:bodyPr vert="horz" wrap="square" lIns="91404" tIns="45702" rIns="91404" bIns="45702" numCol="1" anchor="t" anchorCtr="0" compatLnSpc="1">
              <a:prstTxWarp prst="textNoShape">
                <a:avLst/>
              </a:prstTxWarp>
            </a:bodyPr>
            <a:lstStyle/>
            <a:p>
              <a:pPr marL="0" marR="0" lvl="0" indent="0" defTabSz="914113"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smtClean="0">
                <a:ln>
                  <a:noFill/>
                </a:ln>
                <a:solidFill>
                  <a:srgbClr val="1D1D1A"/>
                </a:solidFill>
                <a:effectLst/>
                <a:uLnTx/>
                <a:uFillTx/>
              </a:endParaRPr>
            </a:p>
          </p:txBody>
        </p:sp>
        <p:sp>
          <p:nvSpPr>
            <p:cNvPr id="98" name="Freeform 28"/>
            <p:cNvSpPr>
              <a:spLocks/>
            </p:cNvSpPr>
            <p:nvPr/>
          </p:nvSpPr>
          <p:spPr bwMode="auto">
            <a:xfrm>
              <a:off x="2319853" y="2581603"/>
              <a:ext cx="193676" cy="149225"/>
            </a:xfrm>
            <a:custGeom>
              <a:avLst/>
              <a:gdLst>
                <a:gd name="T0" fmla="*/ 14 w 22"/>
                <a:gd name="T1" fmla="*/ 3 h 17"/>
                <a:gd name="T2" fmla="*/ 1 w 22"/>
                <a:gd name="T3" fmla="*/ 15 h 17"/>
                <a:gd name="T4" fmla="*/ 17 w 22"/>
                <a:gd name="T5" fmla="*/ 7 h 17"/>
                <a:gd name="T6" fmla="*/ 22 w 22"/>
                <a:gd name="T7" fmla="*/ 1 h 17"/>
                <a:gd name="T8" fmla="*/ 14 w 22"/>
                <a:gd name="T9" fmla="*/ 3 h 17"/>
              </a:gdLst>
              <a:ahLst/>
              <a:cxnLst>
                <a:cxn ang="0">
                  <a:pos x="T0" y="T1"/>
                </a:cxn>
                <a:cxn ang="0">
                  <a:pos x="T2" y="T3"/>
                </a:cxn>
                <a:cxn ang="0">
                  <a:pos x="T4" y="T5"/>
                </a:cxn>
                <a:cxn ang="0">
                  <a:pos x="T6" y="T7"/>
                </a:cxn>
                <a:cxn ang="0">
                  <a:pos x="T8" y="T9"/>
                </a:cxn>
              </a:cxnLst>
              <a:rect l="0" t="0" r="r" b="b"/>
              <a:pathLst>
                <a:path w="22" h="17">
                  <a:moveTo>
                    <a:pt x="14" y="3"/>
                  </a:moveTo>
                  <a:cubicBezTo>
                    <a:pt x="11" y="5"/>
                    <a:pt x="0" y="14"/>
                    <a:pt x="1" y="15"/>
                  </a:cubicBezTo>
                  <a:cubicBezTo>
                    <a:pt x="1" y="17"/>
                    <a:pt x="14" y="9"/>
                    <a:pt x="17" y="7"/>
                  </a:cubicBezTo>
                  <a:cubicBezTo>
                    <a:pt x="20" y="5"/>
                    <a:pt x="22" y="2"/>
                    <a:pt x="22" y="1"/>
                  </a:cubicBezTo>
                  <a:cubicBezTo>
                    <a:pt x="21" y="0"/>
                    <a:pt x="18" y="1"/>
                    <a:pt x="14" y="3"/>
                  </a:cubicBezTo>
                  <a:close/>
                </a:path>
              </a:pathLst>
            </a:custGeom>
            <a:grpFill/>
            <a:ln w="9525">
              <a:solidFill>
                <a:srgbClr val="002060"/>
              </a:solidFill>
              <a:round/>
              <a:headEnd/>
              <a:tailEnd/>
            </a:ln>
            <a:extLst/>
          </p:spPr>
          <p:txBody>
            <a:bodyPr vert="horz" wrap="square" lIns="91404" tIns="45702" rIns="91404" bIns="45702" numCol="1" anchor="t" anchorCtr="0" compatLnSpc="1">
              <a:prstTxWarp prst="textNoShape">
                <a:avLst/>
              </a:prstTxWarp>
            </a:bodyPr>
            <a:lstStyle/>
            <a:p>
              <a:pPr marL="0" marR="0" lvl="0" indent="0" defTabSz="914113"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smtClean="0">
                <a:ln>
                  <a:noFill/>
                </a:ln>
                <a:solidFill>
                  <a:srgbClr val="1D1D1A"/>
                </a:solidFill>
                <a:effectLst/>
                <a:uLnTx/>
                <a:uFillTx/>
              </a:endParaRPr>
            </a:p>
          </p:txBody>
        </p:sp>
        <p:sp>
          <p:nvSpPr>
            <p:cNvPr id="99" name="Freeform 29"/>
            <p:cNvSpPr>
              <a:spLocks/>
            </p:cNvSpPr>
            <p:nvPr/>
          </p:nvSpPr>
          <p:spPr bwMode="auto">
            <a:xfrm>
              <a:off x="2526618" y="2564141"/>
              <a:ext cx="42863" cy="44450"/>
            </a:xfrm>
            <a:custGeom>
              <a:avLst/>
              <a:gdLst>
                <a:gd name="T0" fmla="*/ 2 w 5"/>
                <a:gd name="T1" fmla="*/ 0 h 5"/>
                <a:gd name="T2" fmla="*/ 0 w 5"/>
                <a:gd name="T3" fmla="*/ 3 h 5"/>
                <a:gd name="T4" fmla="*/ 3 w 5"/>
                <a:gd name="T5" fmla="*/ 5 h 5"/>
                <a:gd name="T6" fmla="*/ 5 w 5"/>
                <a:gd name="T7" fmla="*/ 2 h 5"/>
                <a:gd name="T8" fmla="*/ 2 w 5"/>
                <a:gd name="T9" fmla="*/ 0 h 5"/>
              </a:gdLst>
              <a:ahLst/>
              <a:cxnLst>
                <a:cxn ang="0">
                  <a:pos x="T0" y="T1"/>
                </a:cxn>
                <a:cxn ang="0">
                  <a:pos x="T2" y="T3"/>
                </a:cxn>
                <a:cxn ang="0">
                  <a:pos x="T4" y="T5"/>
                </a:cxn>
                <a:cxn ang="0">
                  <a:pos x="T6" y="T7"/>
                </a:cxn>
                <a:cxn ang="0">
                  <a:pos x="T8" y="T9"/>
                </a:cxn>
              </a:cxnLst>
              <a:rect l="0" t="0" r="r" b="b"/>
              <a:pathLst>
                <a:path w="5" h="5">
                  <a:moveTo>
                    <a:pt x="2" y="0"/>
                  </a:moveTo>
                  <a:cubicBezTo>
                    <a:pt x="1" y="0"/>
                    <a:pt x="0" y="1"/>
                    <a:pt x="0" y="3"/>
                  </a:cubicBezTo>
                  <a:cubicBezTo>
                    <a:pt x="0" y="4"/>
                    <a:pt x="2" y="5"/>
                    <a:pt x="3" y="5"/>
                  </a:cubicBezTo>
                  <a:cubicBezTo>
                    <a:pt x="4" y="5"/>
                    <a:pt x="5" y="4"/>
                    <a:pt x="5" y="2"/>
                  </a:cubicBezTo>
                  <a:cubicBezTo>
                    <a:pt x="5" y="1"/>
                    <a:pt x="4" y="0"/>
                    <a:pt x="2" y="0"/>
                  </a:cubicBezTo>
                  <a:close/>
                </a:path>
              </a:pathLst>
            </a:custGeom>
            <a:grpFill/>
            <a:ln w="9525">
              <a:solidFill>
                <a:srgbClr val="002060"/>
              </a:solidFill>
              <a:round/>
              <a:headEnd/>
              <a:tailEnd/>
            </a:ln>
            <a:extLst/>
          </p:spPr>
          <p:txBody>
            <a:bodyPr vert="horz" wrap="square" lIns="91404" tIns="45702" rIns="91404" bIns="45702" numCol="1" anchor="t" anchorCtr="0" compatLnSpc="1">
              <a:prstTxWarp prst="textNoShape">
                <a:avLst/>
              </a:prstTxWarp>
            </a:bodyPr>
            <a:lstStyle/>
            <a:p>
              <a:pPr marL="0" marR="0" lvl="0" indent="0" defTabSz="914113"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smtClean="0">
                <a:ln>
                  <a:noFill/>
                </a:ln>
                <a:solidFill>
                  <a:srgbClr val="1D1D1A"/>
                </a:solidFill>
                <a:effectLst/>
                <a:uLnTx/>
                <a:uFillTx/>
              </a:endParaRPr>
            </a:p>
          </p:txBody>
        </p:sp>
        <p:sp>
          <p:nvSpPr>
            <p:cNvPr id="100" name="Freeform 30"/>
            <p:cNvSpPr>
              <a:spLocks/>
            </p:cNvSpPr>
            <p:nvPr/>
          </p:nvSpPr>
          <p:spPr bwMode="auto">
            <a:xfrm>
              <a:off x="2486542" y="2626053"/>
              <a:ext cx="104773" cy="279400"/>
            </a:xfrm>
            <a:custGeom>
              <a:avLst/>
              <a:gdLst>
                <a:gd name="T0" fmla="*/ 6 w 12"/>
                <a:gd name="T1" fmla="*/ 0 h 32"/>
                <a:gd name="T2" fmla="*/ 0 w 12"/>
                <a:gd name="T3" fmla="*/ 32 h 32"/>
                <a:gd name="T4" fmla="*/ 12 w 12"/>
                <a:gd name="T5" fmla="*/ 32 h 32"/>
                <a:gd name="T6" fmla="*/ 6 w 12"/>
                <a:gd name="T7" fmla="*/ 0 h 32"/>
              </a:gdLst>
              <a:ahLst/>
              <a:cxnLst>
                <a:cxn ang="0">
                  <a:pos x="T0" y="T1"/>
                </a:cxn>
                <a:cxn ang="0">
                  <a:pos x="T2" y="T3"/>
                </a:cxn>
                <a:cxn ang="0">
                  <a:pos x="T4" y="T5"/>
                </a:cxn>
                <a:cxn ang="0">
                  <a:pos x="T6" y="T7"/>
                </a:cxn>
              </a:cxnLst>
              <a:rect l="0" t="0" r="r" b="b"/>
              <a:pathLst>
                <a:path w="12" h="32">
                  <a:moveTo>
                    <a:pt x="6" y="0"/>
                  </a:moveTo>
                  <a:cubicBezTo>
                    <a:pt x="3" y="0"/>
                    <a:pt x="1" y="19"/>
                    <a:pt x="0" y="32"/>
                  </a:cubicBezTo>
                  <a:cubicBezTo>
                    <a:pt x="12" y="32"/>
                    <a:pt x="12" y="32"/>
                    <a:pt x="12" y="32"/>
                  </a:cubicBezTo>
                  <a:cubicBezTo>
                    <a:pt x="11" y="19"/>
                    <a:pt x="9" y="0"/>
                    <a:pt x="6" y="0"/>
                  </a:cubicBezTo>
                  <a:close/>
                </a:path>
              </a:pathLst>
            </a:custGeom>
            <a:grpFill/>
            <a:ln w="9525">
              <a:solidFill>
                <a:srgbClr val="002060"/>
              </a:solidFill>
              <a:round/>
              <a:headEnd/>
              <a:tailEnd/>
            </a:ln>
            <a:extLst/>
          </p:spPr>
          <p:txBody>
            <a:bodyPr vert="horz" wrap="square" lIns="91404" tIns="45702" rIns="91404" bIns="45702" numCol="1" anchor="t" anchorCtr="0" compatLnSpc="1">
              <a:prstTxWarp prst="textNoShape">
                <a:avLst/>
              </a:prstTxWarp>
            </a:bodyPr>
            <a:lstStyle/>
            <a:p>
              <a:pPr marL="0" marR="0" lvl="0" indent="0" defTabSz="914113"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smtClean="0">
                <a:ln>
                  <a:noFill/>
                </a:ln>
                <a:solidFill>
                  <a:srgbClr val="1D1D1A"/>
                </a:solidFill>
                <a:effectLst/>
                <a:uLnTx/>
                <a:uFillTx/>
              </a:endParaRPr>
            </a:p>
          </p:txBody>
        </p:sp>
      </p:grpSp>
      <p:grpSp>
        <p:nvGrpSpPr>
          <p:cNvPr id="75" name="组合 307"/>
          <p:cNvGrpSpPr/>
          <p:nvPr/>
        </p:nvGrpSpPr>
        <p:grpSpPr>
          <a:xfrm>
            <a:off x="10580220" y="4332052"/>
            <a:ext cx="352696" cy="530168"/>
            <a:chOff x="3962401" y="3526972"/>
            <a:chExt cx="420913" cy="986971"/>
          </a:xfrm>
          <a:solidFill>
            <a:srgbClr val="002060"/>
          </a:solidFill>
        </p:grpSpPr>
        <p:cxnSp>
          <p:nvCxnSpPr>
            <p:cNvPr id="84" name="直接连接符 290"/>
            <p:cNvCxnSpPr/>
            <p:nvPr/>
          </p:nvCxnSpPr>
          <p:spPr>
            <a:xfrm>
              <a:off x="4064000" y="3628571"/>
              <a:ext cx="0" cy="885372"/>
            </a:xfrm>
            <a:prstGeom prst="line">
              <a:avLst/>
            </a:prstGeom>
            <a:grpFill/>
            <a:ln w="25400" cap="flat" cmpd="sng" algn="ctr">
              <a:solidFill>
                <a:srgbClr val="002060"/>
              </a:solidFill>
              <a:prstDash val="solid"/>
              <a:miter lim="800000"/>
            </a:ln>
            <a:effectLst/>
          </p:spPr>
        </p:cxnSp>
        <p:cxnSp>
          <p:nvCxnSpPr>
            <p:cNvPr id="85" name="直接连接符 292"/>
            <p:cNvCxnSpPr/>
            <p:nvPr/>
          </p:nvCxnSpPr>
          <p:spPr>
            <a:xfrm>
              <a:off x="3962401" y="4499429"/>
              <a:ext cx="203200" cy="0"/>
            </a:xfrm>
            <a:prstGeom prst="line">
              <a:avLst/>
            </a:prstGeom>
            <a:grpFill/>
            <a:ln w="28575" cap="flat" cmpd="sng" algn="ctr">
              <a:solidFill>
                <a:srgbClr val="002060"/>
              </a:solidFill>
              <a:prstDash val="solid"/>
              <a:miter lim="800000"/>
            </a:ln>
            <a:effectLst/>
          </p:spPr>
        </p:cxnSp>
        <p:cxnSp>
          <p:nvCxnSpPr>
            <p:cNvPr id="86" name="直接连接符 294"/>
            <p:cNvCxnSpPr/>
            <p:nvPr/>
          </p:nvCxnSpPr>
          <p:spPr>
            <a:xfrm flipV="1">
              <a:off x="4064000" y="3526972"/>
              <a:ext cx="203200" cy="101600"/>
            </a:xfrm>
            <a:prstGeom prst="line">
              <a:avLst/>
            </a:prstGeom>
            <a:grpFill/>
            <a:ln w="25400" cap="flat" cmpd="sng" algn="ctr">
              <a:solidFill>
                <a:srgbClr val="002060"/>
              </a:solidFill>
              <a:prstDash val="solid"/>
              <a:miter lim="800000"/>
            </a:ln>
            <a:effectLst/>
          </p:spPr>
        </p:cxnSp>
        <p:sp>
          <p:nvSpPr>
            <p:cNvPr id="87" name="椭圆 295"/>
            <p:cNvSpPr/>
            <p:nvPr/>
          </p:nvSpPr>
          <p:spPr>
            <a:xfrm>
              <a:off x="4122057" y="3570513"/>
              <a:ext cx="130629" cy="116115"/>
            </a:xfrm>
            <a:prstGeom prst="ellipse">
              <a:avLst/>
            </a:prstGeom>
            <a:grpFill/>
            <a:ln w="12700" cap="flat" cmpd="sng" algn="ctr">
              <a:solidFill>
                <a:srgbClr val="002060"/>
              </a:solidFill>
              <a:prstDash val="solid"/>
              <a:miter lim="800000"/>
            </a:ln>
            <a:effectLst/>
          </p:spPr>
          <p:txBody>
            <a:bodyPr rtlCol="0" anchor="ctr"/>
            <a:lstStyle/>
            <a:p>
              <a:pPr marL="0" marR="0" lvl="0" indent="0" algn="ctr" defTabSz="914113"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smtClean="0">
                <a:ln>
                  <a:noFill/>
                </a:ln>
                <a:solidFill>
                  <a:srgbClr val="1D1D1A"/>
                </a:solidFill>
                <a:effectLst/>
                <a:uLnTx/>
                <a:uFillTx/>
              </a:endParaRPr>
            </a:p>
          </p:txBody>
        </p:sp>
        <p:cxnSp>
          <p:nvCxnSpPr>
            <p:cNvPr id="88" name="直接连接符 297"/>
            <p:cNvCxnSpPr/>
            <p:nvPr/>
          </p:nvCxnSpPr>
          <p:spPr>
            <a:xfrm>
              <a:off x="4262584" y="3626082"/>
              <a:ext cx="120730" cy="2489"/>
            </a:xfrm>
            <a:prstGeom prst="line">
              <a:avLst/>
            </a:prstGeom>
            <a:grpFill/>
            <a:ln w="6350" cap="flat" cmpd="sng" algn="ctr">
              <a:solidFill>
                <a:srgbClr val="002060"/>
              </a:solidFill>
              <a:prstDash val="solid"/>
              <a:miter lim="800000"/>
            </a:ln>
            <a:effectLst/>
          </p:spPr>
        </p:cxnSp>
        <p:cxnSp>
          <p:nvCxnSpPr>
            <p:cNvPr id="89" name="直接连接符 299"/>
            <p:cNvCxnSpPr/>
            <p:nvPr/>
          </p:nvCxnSpPr>
          <p:spPr>
            <a:xfrm>
              <a:off x="4233556" y="3684137"/>
              <a:ext cx="91701" cy="60548"/>
            </a:xfrm>
            <a:prstGeom prst="line">
              <a:avLst/>
            </a:prstGeom>
            <a:grpFill/>
            <a:ln w="6350" cap="flat" cmpd="sng" algn="ctr">
              <a:solidFill>
                <a:srgbClr val="002060"/>
              </a:solidFill>
              <a:prstDash val="solid"/>
              <a:miter lim="800000"/>
            </a:ln>
            <a:effectLst/>
          </p:spPr>
        </p:cxnSp>
        <p:cxnSp>
          <p:nvCxnSpPr>
            <p:cNvPr id="90" name="直接连接符 301"/>
            <p:cNvCxnSpPr>
              <a:stCxn id="87" idx="4"/>
            </p:cNvCxnSpPr>
            <p:nvPr/>
          </p:nvCxnSpPr>
          <p:spPr>
            <a:xfrm flipH="1">
              <a:off x="4180114" y="3686628"/>
              <a:ext cx="7258" cy="101601"/>
            </a:xfrm>
            <a:prstGeom prst="line">
              <a:avLst/>
            </a:prstGeom>
            <a:grpFill/>
            <a:ln w="6350" cap="flat" cmpd="sng" algn="ctr">
              <a:solidFill>
                <a:srgbClr val="002060"/>
              </a:solidFill>
              <a:prstDash val="solid"/>
              <a:miter lim="800000"/>
            </a:ln>
            <a:effectLst/>
          </p:spPr>
        </p:cxnSp>
      </p:grpSp>
      <p:grpSp>
        <p:nvGrpSpPr>
          <p:cNvPr id="76" name="组合 48"/>
          <p:cNvGrpSpPr>
            <a:grpSpLocks noChangeAspect="1"/>
          </p:cNvGrpSpPr>
          <p:nvPr/>
        </p:nvGrpSpPr>
        <p:grpSpPr>
          <a:xfrm>
            <a:off x="11024809" y="4404060"/>
            <a:ext cx="311495" cy="400025"/>
            <a:chOff x="6524626" y="477838"/>
            <a:chExt cx="968375" cy="973138"/>
          </a:xfrm>
          <a:solidFill>
            <a:srgbClr val="002060"/>
          </a:solidFill>
        </p:grpSpPr>
        <p:sp>
          <p:nvSpPr>
            <p:cNvPr id="81" name="Freeform 1028"/>
            <p:cNvSpPr>
              <a:spLocks noEditPoints="1"/>
            </p:cNvSpPr>
            <p:nvPr/>
          </p:nvSpPr>
          <p:spPr bwMode="auto">
            <a:xfrm>
              <a:off x="6524626" y="477838"/>
              <a:ext cx="968375" cy="973138"/>
            </a:xfrm>
            <a:custGeom>
              <a:avLst/>
              <a:gdLst>
                <a:gd name="T0" fmla="*/ 184 w 369"/>
                <a:gd name="T1" fmla="*/ 0 h 370"/>
                <a:gd name="T2" fmla="*/ 0 w 369"/>
                <a:gd name="T3" fmla="*/ 185 h 370"/>
                <a:gd name="T4" fmla="*/ 184 w 369"/>
                <a:gd name="T5" fmla="*/ 370 h 370"/>
                <a:gd name="T6" fmla="*/ 369 w 369"/>
                <a:gd name="T7" fmla="*/ 185 h 370"/>
                <a:gd name="T8" fmla="*/ 184 w 369"/>
                <a:gd name="T9" fmla="*/ 0 h 370"/>
                <a:gd name="T10" fmla="*/ 192 w 369"/>
                <a:gd name="T11" fmla="*/ 100 h 370"/>
                <a:gd name="T12" fmla="*/ 176 w 369"/>
                <a:gd name="T13" fmla="*/ 100 h 370"/>
                <a:gd name="T14" fmla="*/ 180 w 369"/>
                <a:gd name="T15" fmla="*/ 64 h 370"/>
                <a:gd name="T16" fmla="*/ 189 w 369"/>
                <a:gd name="T17" fmla="*/ 64 h 370"/>
                <a:gd name="T18" fmla="*/ 192 w 369"/>
                <a:gd name="T19" fmla="*/ 100 h 370"/>
                <a:gd name="T20" fmla="*/ 184 w 369"/>
                <a:gd name="T21" fmla="*/ 341 h 370"/>
                <a:gd name="T22" fmla="*/ 61 w 369"/>
                <a:gd name="T23" fmla="*/ 281 h 370"/>
                <a:gd name="T24" fmla="*/ 154 w 369"/>
                <a:gd name="T25" fmla="*/ 243 h 370"/>
                <a:gd name="T26" fmla="*/ 119 w 369"/>
                <a:gd name="T27" fmla="*/ 185 h 370"/>
                <a:gd name="T28" fmla="*/ 119 w 369"/>
                <a:gd name="T29" fmla="*/ 182 h 370"/>
                <a:gd name="T30" fmla="*/ 39 w 369"/>
                <a:gd name="T31" fmla="*/ 244 h 370"/>
                <a:gd name="T32" fmla="*/ 28 w 369"/>
                <a:gd name="T33" fmla="*/ 185 h 370"/>
                <a:gd name="T34" fmla="*/ 163 w 369"/>
                <a:gd name="T35" fmla="*/ 30 h 370"/>
                <a:gd name="T36" fmla="*/ 149 w 369"/>
                <a:gd name="T37" fmla="*/ 130 h 370"/>
                <a:gd name="T38" fmla="*/ 184 w 369"/>
                <a:gd name="T39" fmla="*/ 120 h 370"/>
                <a:gd name="T40" fmla="*/ 219 w 369"/>
                <a:gd name="T41" fmla="*/ 130 h 370"/>
                <a:gd name="T42" fmla="*/ 206 w 369"/>
                <a:gd name="T43" fmla="*/ 30 h 370"/>
                <a:gd name="T44" fmla="*/ 341 w 369"/>
                <a:gd name="T45" fmla="*/ 185 h 370"/>
                <a:gd name="T46" fmla="*/ 329 w 369"/>
                <a:gd name="T47" fmla="*/ 244 h 370"/>
                <a:gd name="T48" fmla="*/ 249 w 369"/>
                <a:gd name="T49" fmla="*/ 182 h 370"/>
                <a:gd name="T50" fmla="*/ 250 w 369"/>
                <a:gd name="T51" fmla="*/ 185 h 370"/>
                <a:gd name="T52" fmla="*/ 215 w 369"/>
                <a:gd name="T53" fmla="*/ 243 h 370"/>
                <a:gd name="T54" fmla="*/ 308 w 369"/>
                <a:gd name="T55" fmla="*/ 281 h 370"/>
                <a:gd name="T56" fmla="*/ 184 w 369"/>
                <a:gd name="T57" fmla="*/ 341 h 370"/>
                <a:gd name="T58" fmla="*/ 77 w 369"/>
                <a:gd name="T59" fmla="*/ 242 h 370"/>
                <a:gd name="T60" fmla="*/ 107 w 369"/>
                <a:gd name="T61" fmla="*/ 220 h 370"/>
                <a:gd name="T62" fmla="*/ 115 w 369"/>
                <a:gd name="T63" fmla="*/ 234 h 370"/>
                <a:gd name="T64" fmla="*/ 81 w 369"/>
                <a:gd name="T65" fmla="*/ 250 h 370"/>
                <a:gd name="T66" fmla="*/ 77 w 369"/>
                <a:gd name="T67" fmla="*/ 242 h 370"/>
                <a:gd name="T68" fmla="*/ 292 w 369"/>
                <a:gd name="T69" fmla="*/ 242 h 370"/>
                <a:gd name="T70" fmla="*/ 287 w 369"/>
                <a:gd name="T71" fmla="*/ 250 h 370"/>
                <a:gd name="T72" fmla="*/ 254 w 369"/>
                <a:gd name="T73" fmla="*/ 234 h 370"/>
                <a:gd name="T74" fmla="*/ 262 w 369"/>
                <a:gd name="T75" fmla="*/ 220 h 370"/>
                <a:gd name="T76" fmla="*/ 292 w 369"/>
                <a:gd name="T77" fmla="*/ 242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69" h="370">
                  <a:moveTo>
                    <a:pt x="184" y="0"/>
                  </a:moveTo>
                  <a:cubicBezTo>
                    <a:pt x="82" y="0"/>
                    <a:pt x="0" y="83"/>
                    <a:pt x="0" y="185"/>
                  </a:cubicBezTo>
                  <a:cubicBezTo>
                    <a:pt x="0" y="287"/>
                    <a:pt x="82" y="370"/>
                    <a:pt x="184" y="370"/>
                  </a:cubicBezTo>
                  <a:cubicBezTo>
                    <a:pt x="286" y="370"/>
                    <a:pt x="369" y="287"/>
                    <a:pt x="369" y="185"/>
                  </a:cubicBezTo>
                  <a:cubicBezTo>
                    <a:pt x="369" y="83"/>
                    <a:pt x="286" y="0"/>
                    <a:pt x="184" y="0"/>
                  </a:cubicBezTo>
                  <a:close/>
                  <a:moveTo>
                    <a:pt x="192" y="100"/>
                  </a:moveTo>
                  <a:cubicBezTo>
                    <a:pt x="176" y="100"/>
                    <a:pt x="176" y="100"/>
                    <a:pt x="176" y="100"/>
                  </a:cubicBezTo>
                  <a:cubicBezTo>
                    <a:pt x="180" y="64"/>
                    <a:pt x="180" y="64"/>
                    <a:pt x="180" y="64"/>
                  </a:cubicBezTo>
                  <a:cubicBezTo>
                    <a:pt x="189" y="64"/>
                    <a:pt x="189" y="64"/>
                    <a:pt x="189" y="64"/>
                  </a:cubicBezTo>
                  <a:lnTo>
                    <a:pt x="192" y="100"/>
                  </a:lnTo>
                  <a:close/>
                  <a:moveTo>
                    <a:pt x="184" y="341"/>
                  </a:moveTo>
                  <a:cubicBezTo>
                    <a:pt x="134" y="341"/>
                    <a:pt x="89" y="318"/>
                    <a:pt x="61" y="281"/>
                  </a:cubicBezTo>
                  <a:cubicBezTo>
                    <a:pt x="154" y="243"/>
                    <a:pt x="154" y="243"/>
                    <a:pt x="154" y="243"/>
                  </a:cubicBezTo>
                  <a:cubicBezTo>
                    <a:pt x="133" y="232"/>
                    <a:pt x="119" y="210"/>
                    <a:pt x="119" y="185"/>
                  </a:cubicBezTo>
                  <a:cubicBezTo>
                    <a:pt x="119" y="184"/>
                    <a:pt x="119" y="183"/>
                    <a:pt x="119" y="182"/>
                  </a:cubicBezTo>
                  <a:cubicBezTo>
                    <a:pt x="39" y="244"/>
                    <a:pt x="39" y="244"/>
                    <a:pt x="39" y="244"/>
                  </a:cubicBezTo>
                  <a:cubicBezTo>
                    <a:pt x="32" y="226"/>
                    <a:pt x="28" y="206"/>
                    <a:pt x="28" y="185"/>
                  </a:cubicBezTo>
                  <a:cubicBezTo>
                    <a:pt x="28" y="106"/>
                    <a:pt x="87" y="41"/>
                    <a:pt x="163" y="30"/>
                  </a:cubicBezTo>
                  <a:cubicBezTo>
                    <a:pt x="149" y="130"/>
                    <a:pt x="149" y="130"/>
                    <a:pt x="149" y="130"/>
                  </a:cubicBezTo>
                  <a:cubicBezTo>
                    <a:pt x="159" y="124"/>
                    <a:pt x="171" y="120"/>
                    <a:pt x="184" y="120"/>
                  </a:cubicBezTo>
                  <a:cubicBezTo>
                    <a:pt x="197" y="120"/>
                    <a:pt x="209" y="124"/>
                    <a:pt x="219" y="130"/>
                  </a:cubicBezTo>
                  <a:cubicBezTo>
                    <a:pt x="206" y="30"/>
                    <a:pt x="206" y="30"/>
                    <a:pt x="206" y="30"/>
                  </a:cubicBezTo>
                  <a:cubicBezTo>
                    <a:pt x="282" y="41"/>
                    <a:pt x="341" y="106"/>
                    <a:pt x="341" y="185"/>
                  </a:cubicBezTo>
                  <a:cubicBezTo>
                    <a:pt x="341" y="206"/>
                    <a:pt x="336" y="226"/>
                    <a:pt x="329" y="244"/>
                  </a:cubicBezTo>
                  <a:cubicBezTo>
                    <a:pt x="249" y="182"/>
                    <a:pt x="249" y="182"/>
                    <a:pt x="249" y="182"/>
                  </a:cubicBezTo>
                  <a:cubicBezTo>
                    <a:pt x="250" y="183"/>
                    <a:pt x="250" y="184"/>
                    <a:pt x="250" y="185"/>
                  </a:cubicBezTo>
                  <a:cubicBezTo>
                    <a:pt x="250" y="210"/>
                    <a:pt x="235" y="232"/>
                    <a:pt x="215" y="243"/>
                  </a:cubicBezTo>
                  <a:cubicBezTo>
                    <a:pt x="308" y="281"/>
                    <a:pt x="308" y="281"/>
                    <a:pt x="308" y="281"/>
                  </a:cubicBezTo>
                  <a:cubicBezTo>
                    <a:pt x="279" y="318"/>
                    <a:pt x="234" y="341"/>
                    <a:pt x="184" y="341"/>
                  </a:cubicBezTo>
                  <a:close/>
                  <a:moveTo>
                    <a:pt x="77" y="242"/>
                  </a:moveTo>
                  <a:cubicBezTo>
                    <a:pt x="107" y="220"/>
                    <a:pt x="107" y="220"/>
                    <a:pt x="107" y="220"/>
                  </a:cubicBezTo>
                  <a:cubicBezTo>
                    <a:pt x="115" y="234"/>
                    <a:pt x="115" y="234"/>
                    <a:pt x="115" y="234"/>
                  </a:cubicBezTo>
                  <a:cubicBezTo>
                    <a:pt x="81" y="250"/>
                    <a:pt x="81" y="250"/>
                    <a:pt x="81" y="250"/>
                  </a:cubicBezTo>
                  <a:lnTo>
                    <a:pt x="77" y="242"/>
                  </a:lnTo>
                  <a:close/>
                  <a:moveTo>
                    <a:pt x="292" y="242"/>
                  </a:moveTo>
                  <a:cubicBezTo>
                    <a:pt x="287" y="250"/>
                    <a:pt x="287" y="250"/>
                    <a:pt x="287" y="250"/>
                  </a:cubicBezTo>
                  <a:cubicBezTo>
                    <a:pt x="254" y="234"/>
                    <a:pt x="254" y="234"/>
                    <a:pt x="254" y="234"/>
                  </a:cubicBezTo>
                  <a:cubicBezTo>
                    <a:pt x="262" y="220"/>
                    <a:pt x="262" y="220"/>
                    <a:pt x="262" y="220"/>
                  </a:cubicBezTo>
                  <a:lnTo>
                    <a:pt x="292" y="242"/>
                  </a:lnTo>
                  <a:close/>
                </a:path>
              </a:pathLst>
            </a:custGeom>
            <a:grpFill/>
            <a:ln w="9525">
              <a:solidFill>
                <a:srgbClr val="000000"/>
              </a:solidFill>
              <a:round/>
              <a:headEnd/>
              <a:tailEnd/>
            </a:ln>
            <a:extLst/>
          </p:spPr>
          <p:txBody>
            <a:bodyPr vert="horz" wrap="square" lIns="91404" tIns="45702" rIns="91404" bIns="45702" numCol="1" anchor="t" anchorCtr="0" compatLnSpc="1">
              <a:prstTxWarp prst="textNoShape">
                <a:avLst/>
              </a:prstTxWarp>
            </a:bodyPr>
            <a:lstStyle/>
            <a:p>
              <a:pPr marL="0" marR="0" lvl="0" indent="0" defTabSz="914113"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smtClean="0">
                <a:ln>
                  <a:noFill/>
                </a:ln>
                <a:solidFill>
                  <a:srgbClr val="1D1D1A"/>
                </a:solidFill>
                <a:effectLst/>
                <a:uLnTx/>
                <a:uFillTx/>
              </a:endParaRPr>
            </a:p>
          </p:txBody>
        </p:sp>
        <p:sp>
          <p:nvSpPr>
            <p:cNvPr id="82" name="Freeform 1029"/>
            <p:cNvSpPr>
              <a:spLocks noEditPoints="1"/>
            </p:cNvSpPr>
            <p:nvPr/>
          </p:nvSpPr>
          <p:spPr bwMode="auto">
            <a:xfrm>
              <a:off x="6851651" y="806451"/>
              <a:ext cx="312738" cy="315913"/>
            </a:xfrm>
            <a:custGeom>
              <a:avLst/>
              <a:gdLst>
                <a:gd name="T0" fmla="*/ 119 w 119"/>
                <a:gd name="T1" fmla="*/ 60 h 120"/>
                <a:gd name="T2" fmla="*/ 59 w 119"/>
                <a:gd name="T3" fmla="*/ 0 h 120"/>
                <a:gd name="T4" fmla="*/ 0 w 119"/>
                <a:gd name="T5" fmla="*/ 60 h 120"/>
                <a:gd name="T6" fmla="*/ 59 w 119"/>
                <a:gd name="T7" fmla="*/ 120 h 120"/>
                <a:gd name="T8" fmla="*/ 119 w 119"/>
                <a:gd name="T9" fmla="*/ 60 h 120"/>
                <a:gd name="T10" fmla="*/ 59 w 119"/>
                <a:gd name="T11" fmla="*/ 98 h 120"/>
                <a:gd name="T12" fmla="*/ 22 w 119"/>
                <a:gd name="T13" fmla="*/ 60 h 120"/>
                <a:gd name="T14" fmla="*/ 59 w 119"/>
                <a:gd name="T15" fmla="*/ 23 h 120"/>
                <a:gd name="T16" fmla="*/ 97 w 119"/>
                <a:gd name="T17" fmla="*/ 60 h 120"/>
                <a:gd name="T18" fmla="*/ 59 w 119"/>
                <a:gd name="T19" fmla="*/ 9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9" h="120">
                  <a:moveTo>
                    <a:pt x="119" y="60"/>
                  </a:moveTo>
                  <a:cubicBezTo>
                    <a:pt x="119" y="27"/>
                    <a:pt x="92" y="0"/>
                    <a:pt x="59" y="0"/>
                  </a:cubicBezTo>
                  <a:cubicBezTo>
                    <a:pt x="26" y="0"/>
                    <a:pt x="0" y="27"/>
                    <a:pt x="0" y="60"/>
                  </a:cubicBezTo>
                  <a:cubicBezTo>
                    <a:pt x="0" y="93"/>
                    <a:pt x="26" y="120"/>
                    <a:pt x="59" y="120"/>
                  </a:cubicBezTo>
                  <a:cubicBezTo>
                    <a:pt x="92" y="120"/>
                    <a:pt x="119" y="93"/>
                    <a:pt x="119" y="60"/>
                  </a:cubicBezTo>
                  <a:close/>
                  <a:moveTo>
                    <a:pt x="59" y="98"/>
                  </a:moveTo>
                  <a:cubicBezTo>
                    <a:pt x="39" y="98"/>
                    <a:pt x="22" y="81"/>
                    <a:pt x="22" y="60"/>
                  </a:cubicBezTo>
                  <a:cubicBezTo>
                    <a:pt x="22" y="39"/>
                    <a:pt x="39" y="23"/>
                    <a:pt x="59" y="23"/>
                  </a:cubicBezTo>
                  <a:cubicBezTo>
                    <a:pt x="80" y="23"/>
                    <a:pt x="97" y="39"/>
                    <a:pt x="97" y="60"/>
                  </a:cubicBezTo>
                  <a:cubicBezTo>
                    <a:pt x="97" y="81"/>
                    <a:pt x="80" y="98"/>
                    <a:pt x="59" y="98"/>
                  </a:cubicBezTo>
                  <a:close/>
                </a:path>
              </a:pathLst>
            </a:custGeom>
            <a:grpFill/>
            <a:ln w="9525">
              <a:solidFill>
                <a:srgbClr val="000000"/>
              </a:solidFill>
              <a:round/>
              <a:headEnd/>
              <a:tailEnd/>
            </a:ln>
            <a:extLst/>
          </p:spPr>
          <p:txBody>
            <a:bodyPr vert="horz" wrap="square" lIns="91404" tIns="45702" rIns="91404" bIns="45702" numCol="1" anchor="t" anchorCtr="0" compatLnSpc="1">
              <a:prstTxWarp prst="textNoShape">
                <a:avLst/>
              </a:prstTxWarp>
            </a:bodyPr>
            <a:lstStyle/>
            <a:p>
              <a:pPr marL="0" marR="0" lvl="0" indent="0" defTabSz="914113"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smtClean="0">
                <a:ln>
                  <a:noFill/>
                </a:ln>
                <a:solidFill>
                  <a:srgbClr val="1D1D1A"/>
                </a:solidFill>
                <a:effectLst/>
                <a:uLnTx/>
                <a:uFillTx/>
              </a:endParaRPr>
            </a:p>
          </p:txBody>
        </p:sp>
        <p:sp>
          <p:nvSpPr>
            <p:cNvPr id="83" name="Oval 1030"/>
            <p:cNvSpPr>
              <a:spLocks noChangeArrowheads="1"/>
            </p:cNvSpPr>
            <p:nvPr/>
          </p:nvSpPr>
          <p:spPr bwMode="auto">
            <a:xfrm>
              <a:off x="6923089" y="881063"/>
              <a:ext cx="168275" cy="168275"/>
            </a:xfrm>
            <a:prstGeom prst="ellipse">
              <a:avLst/>
            </a:prstGeom>
            <a:grpFill/>
            <a:ln w="9525">
              <a:solidFill>
                <a:srgbClr val="000000"/>
              </a:solidFill>
              <a:round/>
              <a:headEnd/>
              <a:tailEnd/>
            </a:ln>
            <a:extLst/>
          </p:spPr>
          <p:txBody>
            <a:bodyPr vert="horz" wrap="square" lIns="91404" tIns="45702" rIns="91404" bIns="45702" numCol="1" anchor="t" anchorCtr="0" compatLnSpc="1">
              <a:prstTxWarp prst="textNoShape">
                <a:avLst/>
              </a:prstTxWarp>
            </a:bodyPr>
            <a:lstStyle/>
            <a:p>
              <a:pPr marL="0" marR="0" lvl="0" indent="0" defTabSz="914113"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smtClean="0">
                <a:ln>
                  <a:noFill/>
                </a:ln>
                <a:solidFill>
                  <a:srgbClr val="1D1D1A"/>
                </a:solidFill>
                <a:effectLst/>
                <a:uLnTx/>
                <a:uFillTx/>
              </a:endParaRPr>
            </a:p>
          </p:txBody>
        </p:sp>
      </p:grpSp>
      <p:cxnSp>
        <p:nvCxnSpPr>
          <p:cNvPr id="77" name="Straight Arrow Connector 24"/>
          <p:cNvCxnSpPr/>
          <p:nvPr/>
        </p:nvCxnSpPr>
        <p:spPr>
          <a:xfrm flipV="1">
            <a:off x="9644116" y="3287936"/>
            <a:ext cx="463379" cy="691156"/>
          </a:xfrm>
          <a:prstGeom prst="straightConnector1">
            <a:avLst/>
          </a:prstGeom>
          <a:noFill/>
          <a:ln w="6350" cap="flat" cmpd="sng" algn="ctr">
            <a:solidFill>
              <a:srgbClr val="00B050"/>
            </a:solidFill>
            <a:prstDash val="solid"/>
            <a:miter lim="800000"/>
            <a:headEnd type="triangle"/>
            <a:tailEnd type="triangle"/>
          </a:ln>
          <a:effectLst/>
        </p:spPr>
      </p:cxnSp>
      <p:cxnSp>
        <p:nvCxnSpPr>
          <p:cNvPr id="78" name="Straight Arrow Connector 38"/>
          <p:cNvCxnSpPr/>
          <p:nvPr/>
        </p:nvCxnSpPr>
        <p:spPr>
          <a:xfrm>
            <a:off x="10724236" y="3287936"/>
            <a:ext cx="485563" cy="691156"/>
          </a:xfrm>
          <a:prstGeom prst="straightConnector1">
            <a:avLst/>
          </a:prstGeom>
          <a:noFill/>
          <a:ln w="6350" cap="flat" cmpd="sng" algn="ctr">
            <a:solidFill>
              <a:srgbClr val="00B050"/>
            </a:solidFill>
            <a:prstDash val="solid"/>
            <a:miter lim="800000"/>
            <a:headEnd type="triangle"/>
            <a:tailEnd type="triangle"/>
          </a:ln>
          <a:effectLst/>
        </p:spPr>
      </p:cxnSp>
      <p:cxnSp>
        <p:nvCxnSpPr>
          <p:cNvPr id="79" name="Straight Arrow Connector 126"/>
          <p:cNvCxnSpPr/>
          <p:nvPr/>
        </p:nvCxnSpPr>
        <p:spPr>
          <a:xfrm>
            <a:off x="10400200" y="3287936"/>
            <a:ext cx="0" cy="691156"/>
          </a:xfrm>
          <a:prstGeom prst="straightConnector1">
            <a:avLst/>
          </a:prstGeom>
          <a:noFill/>
          <a:ln w="6350" cap="flat" cmpd="sng" algn="ctr">
            <a:solidFill>
              <a:srgbClr val="00B050"/>
            </a:solidFill>
            <a:prstDash val="solid"/>
            <a:miter lim="800000"/>
            <a:headEnd type="triangle"/>
            <a:tailEnd type="triangle"/>
          </a:ln>
          <a:effectLst/>
        </p:spPr>
      </p:cxnSp>
      <p:sp>
        <p:nvSpPr>
          <p:cNvPr id="80" name="TextBox 131"/>
          <p:cNvSpPr txBox="1"/>
          <p:nvPr/>
        </p:nvSpPr>
        <p:spPr>
          <a:xfrm>
            <a:off x="9716124" y="1739764"/>
            <a:ext cx="1464630" cy="528350"/>
          </a:xfrm>
          <a:prstGeom prst="rect">
            <a:avLst/>
          </a:prstGeom>
          <a:noFill/>
        </p:spPr>
        <p:txBody>
          <a:bodyPr wrap="square" rtlCol="0">
            <a:spAutoFit/>
          </a:bodyPr>
          <a:lstStyle/>
          <a:p>
            <a:pPr marL="0" marR="0" lvl="0" indent="0" defTabSz="914113" eaLnBrk="1" fontAlgn="auto" latinLnBrk="0" hangingPunct="1">
              <a:lnSpc>
                <a:spcPts val="3439"/>
              </a:lnSpc>
              <a:spcBef>
                <a:spcPts val="0"/>
              </a:spcBef>
              <a:spcAft>
                <a:spcPts val="0"/>
              </a:spcAft>
              <a:buClrTx/>
              <a:buSzTx/>
              <a:buFontTx/>
              <a:buNone/>
              <a:tabLst/>
              <a:defRPr/>
            </a:pPr>
            <a:r>
              <a:rPr kumimoji="0" lang="zh-CN" altLang="en-US" sz="1200" b="1" i="0" u="none" strike="noStrike" kern="0" cap="none" spc="0" normalizeH="0" baseline="0" noProof="0" dirty="0" smtClean="0">
                <a:ln>
                  <a:noFill/>
                </a:ln>
                <a:solidFill>
                  <a:srgbClr val="1D1D1A"/>
                </a:solidFill>
                <a:effectLst/>
                <a:uLnTx/>
                <a:uFillTx/>
              </a:rPr>
              <a:t>应用托管在华为云</a:t>
            </a:r>
          </a:p>
        </p:txBody>
      </p:sp>
      <p:sp>
        <p:nvSpPr>
          <p:cNvPr id="128" name="TextBox 134"/>
          <p:cNvSpPr txBox="1"/>
          <p:nvPr/>
        </p:nvSpPr>
        <p:spPr>
          <a:xfrm>
            <a:off x="922746" y="3730886"/>
            <a:ext cx="3747081" cy="2354491"/>
          </a:xfrm>
          <a:prstGeom prst="rect">
            <a:avLst/>
          </a:prstGeom>
          <a:noFill/>
        </p:spPr>
        <p:txBody>
          <a:bodyPr wrap="square" rtlCol="0">
            <a:spAutoFit/>
          </a:bodyPr>
          <a:lstStyle/>
          <a:p>
            <a:pPr marL="177800" indent="-177800" defTabSz="914113" fontAlgn="auto">
              <a:lnSpc>
                <a:spcPct val="150000"/>
              </a:lnSpc>
              <a:spcBef>
                <a:spcPts val="0"/>
              </a:spcBef>
              <a:spcAft>
                <a:spcPts val="0"/>
              </a:spcAft>
              <a:buFont typeface="Arial" panose="020B0604020202020204" pitchFamily="34" charset="0"/>
              <a:buChar char="•"/>
            </a:pPr>
            <a:r>
              <a:rPr lang="zh-CN" altLang="en-US" sz="1400" b="1" dirty="0">
                <a:solidFill>
                  <a:srgbClr val="C7000B"/>
                </a:solidFill>
              </a:rPr>
              <a:t>快速构建</a:t>
            </a:r>
            <a:r>
              <a:rPr lang="zh-CN" altLang="en-US" sz="1400" dirty="0">
                <a:solidFill>
                  <a:srgbClr val="1D1D1A"/>
                </a:solidFill>
              </a:rPr>
              <a:t>： </a:t>
            </a:r>
            <a:r>
              <a:rPr lang="en-US" altLang="zh-CN" sz="1400" dirty="0">
                <a:solidFill>
                  <a:srgbClr val="1D1D1A"/>
                </a:solidFill>
              </a:rPr>
              <a:t>5-10</a:t>
            </a:r>
            <a:r>
              <a:rPr lang="zh-CN" altLang="en-US" sz="1400" dirty="0">
                <a:solidFill>
                  <a:srgbClr val="1D1D1A"/>
                </a:solidFill>
              </a:rPr>
              <a:t>分钟快速构建</a:t>
            </a:r>
            <a:r>
              <a:rPr lang="en-US" altLang="zh-CN" sz="1400" dirty="0">
                <a:solidFill>
                  <a:srgbClr val="1D1D1A"/>
                </a:solidFill>
              </a:rPr>
              <a:t>IoT Web APP</a:t>
            </a:r>
            <a:r>
              <a:rPr lang="zh-CN" altLang="en-US" sz="1400" dirty="0">
                <a:solidFill>
                  <a:srgbClr val="1D1D1A"/>
                </a:solidFill>
              </a:rPr>
              <a:t>，提供</a:t>
            </a:r>
            <a:r>
              <a:rPr lang="en-US" altLang="zh-CN" sz="1400" dirty="0">
                <a:solidFill>
                  <a:srgbClr val="1D1D1A"/>
                </a:solidFill>
              </a:rPr>
              <a:t>30+</a:t>
            </a:r>
            <a:r>
              <a:rPr lang="zh-CN" altLang="en-US" sz="1400" dirty="0">
                <a:solidFill>
                  <a:srgbClr val="1D1D1A"/>
                </a:solidFill>
              </a:rPr>
              <a:t>可视化组件供开发者使用，自由灵活拖拽，可见即所得。</a:t>
            </a:r>
          </a:p>
          <a:p>
            <a:pPr marL="177800" indent="-177800" defTabSz="914113" fontAlgn="auto">
              <a:lnSpc>
                <a:spcPct val="150000"/>
              </a:lnSpc>
              <a:spcBef>
                <a:spcPts val="0"/>
              </a:spcBef>
              <a:spcAft>
                <a:spcPts val="0"/>
              </a:spcAft>
              <a:buFont typeface="Arial" panose="020B0604020202020204" pitchFamily="34" charset="0"/>
              <a:buChar char="•"/>
            </a:pPr>
            <a:r>
              <a:rPr lang="zh-CN" altLang="en-US" sz="1400" b="1" dirty="0">
                <a:solidFill>
                  <a:srgbClr val="C7000B"/>
                </a:solidFill>
              </a:rPr>
              <a:t>成本低</a:t>
            </a:r>
            <a:r>
              <a:rPr lang="zh-CN" altLang="en-US" sz="1400" b="1" dirty="0">
                <a:solidFill>
                  <a:srgbClr val="1D1D1A"/>
                </a:solidFill>
              </a:rPr>
              <a:t>：</a:t>
            </a:r>
            <a:r>
              <a:rPr lang="zh-CN" altLang="en-US" sz="1400" dirty="0">
                <a:solidFill>
                  <a:srgbClr val="1D1D1A"/>
                </a:solidFill>
              </a:rPr>
              <a:t>结合行业实践，预制行业模板</a:t>
            </a:r>
            <a:r>
              <a:rPr lang="zh-CN" altLang="en-US" sz="1400" b="1" dirty="0">
                <a:solidFill>
                  <a:srgbClr val="1D1D1A"/>
                </a:solidFill>
              </a:rPr>
              <a:t>；</a:t>
            </a:r>
            <a:r>
              <a:rPr lang="zh-CN" altLang="en-US" sz="1400" dirty="0">
                <a:solidFill>
                  <a:srgbClr val="1D1D1A"/>
                </a:solidFill>
              </a:rPr>
              <a:t>按需使用，提供免费试用</a:t>
            </a:r>
            <a:endParaRPr lang="en-US" altLang="zh-CN" sz="1400" dirty="0">
              <a:solidFill>
                <a:srgbClr val="1D1D1A"/>
              </a:solidFill>
            </a:endParaRPr>
          </a:p>
          <a:p>
            <a:pPr marL="177800" indent="-177800" defTabSz="914113" fontAlgn="auto">
              <a:lnSpc>
                <a:spcPct val="150000"/>
              </a:lnSpc>
              <a:spcBef>
                <a:spcPts val="0"/>
              </a:spcBef>
              <a:spcAft>
                <a:spcPts val="0"/>
              </a:spcAft>
              <a:buFont typeface="Arial" panose="020B0604020202020204" pitchFamily="34" charset="0"/>
              <a:buChar char="•"/>
            </a:pPr>
            <a:r>
              <a:rPr lang="zh-CN" altLang="en-US" sz="1400" b="1" dirty="0">
                <a:solidFill>
                  <a:srgbClr val="C7000B"/>
                </a:solidFill>
              </a:rPr>
              <a:t>无运维负担</a:t>
            </a:r>
            <a:r>
              <a:rPr lang="zh-CN" altLang="en-US" sz="1400" dirty="0">
                <a:solidFill>
                  <a:srgbClr val="1D1D1A"/>
                </a:solidFill>
              </a:rPr>
              <a:t>：应用托管，华为提供专业运维服务</a:t>
            </a:r>
            <a:endParaRPr lang="en-US" altLang="zh-CN" sz="1400" dirty="0">
              <a:solidFill>
                <a:srgbClr val="1D1D1A"/>
              </a:solidFill>
            </a:endParaRPr>
          </a:p>
        </p:txBody>
      </p:sp>
      <p:sp>
        <p:nvSpPr>
          <p:cNvPr id="129" name="矩形 128"/>
          <p:cNvSpPr/>
          <p:nvPr/>
        </p:nvSpPr>
        <p:spPr>
          <a:xfrm>
            <a:off x="883770" y="3394902"/>
            <a:ext cx="3835979" cy="2773775"/>
          </a:xfrm>
          <a:prstGeom prst="rect">
            <a:avLst/>
          </a:prstGeom>
          <a:noFill/>
          <a:ln>
            <a:solidFill>
              <a:srgbClr val="00B0F0"/>
            </a:solidFill>
            <a:prstDash val="dash"/>
          </a:ln>
          <a:effectLst/>
        </p:spPr>
        <p:txBody>
          <a:bodyPr vert="horz" wrap="square" lIns="91416" tIns="45708" rIns="91416" bIns="45708" numCol="1" rtlCol="0" anchor="t" anchorCtr="0" compatLnSpc="1">
            <a:prstTxWarp prst="textNoShape">
              <a:avLst/>
            </a:prstTxWarp>
          </a:bodyPr>
          <a:lstStyle/>
          <a:p>
            <a:pPr defTabSz="914478" fontAlgn="auto">
              <a:lnSpc>
                <a:spcPct val="150000"/>
              </a:lnSpc>
              <a:spcBef>
                <a:spcPts val="600"/>
              </a:spcBef>
              <a:spcAft>
                <a:spcPts val="0"/>
              </a:spcAft>
            </a:pPr>
            <a:r>
              <a:rPr lang="zh-CN" altLang="en-US" sz="1800" b="1" dirty="0">
                <a:solidFill>
                  <a:srgbClr val="1D1D1A"/>
                </a:solidFill>
              </a:rPr>
              <a:t>关键能力：</a:t>
            </a:r>
            <a:endParaRPr lang="zh-CN" altLang="en-US" sz="1200" dirty="0">
              <a:solidFill>
                <a:srgbClr val="1D1D1A"/>
              </a:solidFill>
            </a:endParaRPr>
          </a:p>
        </p:txBody>
      </p:sp>
      <p:sp>
        <p:nvSpPr>
          <p:cNvPr id="130" name="矩形 129"/>
          <p:cNvSpPr/>
          <p:nvPr/>
        </p:nvSpPr>
        <p:spPr>
          <a:xfrm>
            <a:off x="883771" y="1219784"/>
            <a:ext cx="3835979" cy="2098167"/>
          </a:xfrm>
          <a:prstGeom prst="rect">
            <a:avLst/>
          </a:prstGeom>
          <a:noFill/>
          <a:ln>
            <a:solidFill>
              <a:srgbClr val="00B0F0"/>
            </a:solidFill>
            <a:prstDash val="dash"/>
          </a:ln>
          <a:effectLst/>
        </p:spPr>
        <p:txBody>
          <a:bodyPr vert="horz" wrap="square" lIns="91416" tIns="45708" rIns="91416" bIns="45708" numCol="1" rtlCol="0" anchor="t" anchorCtr="0" compatLnSpc="1">
            <a:prstTxWarp prst="textNoShape">
              <a:avLst/>
            </a:prstTxWarp>
          </a:bodyPr>
          <a:lstStyle/>
          <a:p>
            <a:pPr defTabSz="914478" fontAlgn="auto">
              <a:lnSpc>
                <a:spcPct val="150000"/>
              </a:lnSpc>
              <a:spcBef>
                <a:spcPts val="600"/>
              </a:spcBef>
              <a:spcAft>
                <a:spcPts val="0"/>
              </a:spcAft>
            </a:pPr>
            <a:r>
              <a:rPr lang="zh-CN" altLang="en-US" sz="1800" b="1" dirty="0">
                <a:solidFill>
                  <a:srgbClr val="1D1D1A"/>
                </a:solidFill>
              </a:rPr>
              <a:t>企业痛点：</a:t>
            </a:r>
          </a:p>
          <a:p>
            <a:pPr marL="285750" indent="-285750" defTabSz="914478" fontAlgn="auto">
              <a:spcBef>
                <a:spcPts val="0"/>
              </a:spcBef>
              <a:spcAft>
                <a:spcPts val="0"/>
              </a:spcAft>
              <a:buFont typeface="Arial" panose="020B0604020202020204" pitchFamily="34" charset="0"/>
              <a:buChar char="•"/>
            </a:pPr>
            <a:r>
              <a:rPr lang="zh-CN" altLang="en-US" sz="1400" dirty="0">
                <a:solidFill>
                  <a:srgbClr val="1D1D1A"/>
                </a:solidFill>
              </a:rPr>
              <a:t>初期投入有限，但希望快速构建应用尝试业务创新的中小企业客户</a:t>
            </a:r>
            <a:endParaRPr lang="en-US" altLang="zh-CN" sz="1400" dirty="0">
              <a:solidFill>
                <a:srgbClr val="1D1D1A"/>
              </a:solidFill>
            </a:endParaRPr>
          </a:p>
          <a:p>
            <a:pPr marL="285750" indent="-285750" defTabSz="914478" fontAlgn="auto">
              <a:spcBef>
                <a:spcPts val="0"/>
              </a:spcBef>
              <a:spcAft>
                <a:spcPts val="0"/>
              </a:spcAft>
              <a:buFont typeface="Arial" panose="020B0604020202020204" pitchFamily="34" charset="0"/>
              <a:buChar char="•"/>
            </a:pPr>
            <a:endParaRPr lang="en-US" altLang="zh-CN" sz="1400" dirty="0">
              <a:solidFill>
                <a:srgbClr val="1D1D1A"/>
              </a:solidFill>
            </a:endParaRPr>
          </a:p>
          <a:p>
            <a:pPr marL="285750" indent="-285750" defTabSz="914478" fontAlgn="auto">
              <a:spcBef>
                <a:spcPts val="0"/>
              </a:spcBef>
              <a:spcAft>
                <a:spcPts val="0"/>
              </a:spcAft>
              <a:buFont typeface="Arial" panose="020B0604020202020204" pitchFamily="34" charset="0"/>
              <a:buChar char="•"/>
            </a:pPr>
            <a:r>
              <a:rPr lang="zh-CN" altLang="en-US" sz="1400" dirty="0">
                <a:solidFill>
                  <a:srgbClr val="1D1D1A"/>
                </a:solidFill>
              </a:rPr>
              <a:t>中小型设备厂商软件开发人员不足，软件开发成本高，构建应用成本高，</a:t>
            </a:r>
            <a:r>
              <a:rPr lang="en-US" altLang="zh-CN" sz="1400" dirty="0">
                <a:solidFill>
                  <a:srgbClr val="1D1D1A"/>
                </a:solidFill>
              </a:rPr>
              <a:t>IoT</a:t>
            </a:r>
            <a:r>
              <a:rPr lang="zh-CN" altLang="en-US" sz="1400" dirty="0">
                <a:solidFill>
                  <a:srgbClr val="1D1D1A"/>
                </a:solidFill>
              </a:rPr>
              <a:t>业务上线困难，周期长。</a:t>
            </a:r>
            <a:endParaRPr lang="en-US" altLang="zh-CN" sz="1400" dirty="0">
              <a:solidFill>
                <a:srgbClr val="1D1D1A"/>
              </a:solidFill>
            </a:endParaRPr>
          </a:p>
        </p:txBody>
      </p:sp>
    </p:spTree>
    <p:extLst>
      <p:ext uri="{BB962C8B-B14F-4D97-AF65-F5344CB8AC3E}">
        <p14:creationId xmlns:p14="http://schemas.microsoft.com/office/powerpoint/2010/main" val="39264016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1019175" y="1409670"/>
            <a:ext cx="10153650" cy="4068811"/>
          </a:xfrm>
        </p:spPr>
        <p:txBody>
          <a:bodyPr/>
          <a:lstStyle/>
          <a:p>
            <a:r>
              <a:rPr lang="zh-CN" altLang="en-US" dirty="0" smtClean="0">
                <a:solidFill>
                  <a:schemeClr val="bg1">
                    <a:lumMod val="50000"/>
                  </a:schemeClr>
                </a:solidFill>
                <a:latin typeface="+mn-lt"/>
                <a:ea typeface="+mn-ea"/>
              </a:rPr>
              <a:t>华为云物联网解决方案特性分类</a:t>
            </a:r>
            <a:endParaRPr lang="en-US" altLang="zh-CN" dirty="0" smtClean="0">
              <a:solidFill>
                <a:schemeClr val="bg1">
                  <a:lumMod val="50000"/>
                </a:schemeClr>
              </a:solidFill>
              <a:latin typeface="+mn-lt"/>
              <a:ea typeface="+mn-ea"/>
            </a:endParaRPr>
          </a:p>
          <a:p>
            <a:r>
              <a:rPr lang="zh-CN" altLang="en-US" b="1" dirty="0" smtClean="0">
                <a:latin typeface="+mn-lt"/>
                <a:ea typeface="+mn-ea"/>
              </a:rPr>
              <a:t>华为云物联网解决方案关键特性</a:t>
            </a:r>
            <a:endParaRPr lang="en-US" altLang="zh-CN" b="1" dirty="0" smtClean="0">
              <a:latin typeface="+mn-lt"/>
              <a:ea typeface="+mn-ea"/>
            </a:endParaRPr>
          </a:p>
          <a:p>
            <a:pPr lvl="1"/>
            <a:r>
              <a:rPr lang="zh-CN" altLang="en-US" dirty="0">
                <a:solidFill>
                  <a:schemeClr val="bg1">
                    <a:lumMod val="50000"/>
                  </a:schemeClr>
                </a:solidFill>
                <a:latin typeface="+mn-lt"/>
                <a:ea typeface="+mn-ea"/>
              </a:rPr>
              <a:t>设备连接</a:t>
            </a:r>
            <a:endParaRPr lang="en-US" altLang="zh-CN" dirty="0">
              <a:solidFill>
                <a:schemeClr val="bg1">
                  <a:lumMod val="50000"/>
                </a:schemeClr>
              </a:solidFill>
              <a:latin typeface="+mn-lt"/>
              <a:ea typeface="+mn-ea"/>
            </a:endParaRPr>
          </a:p>
          <a:p>
            <a:pPr lvl="1"/>
            <a:r>
              <a:rPr lang="zh-CN" altLang="en-US" dirty="0">
                <a:solidFill>
                  <a:schemeClr val="bg1">
                    <a:lumMod val="50000"/>
                  </a:schemeClr>
                </a:solidFill>
                <a:latin typeface="+mn-lt"/>
                <a:ea typeface="+mn-ea"/>
              </a:rPr>
              <a:t>设备管理</a:t>
            </a:r>
            <a:endParaRPr lang="en-US" altLang="zh-CN" dirty="0">
              <a:solidFill>
                <a:schemeClr val="bg1">
                  <a:lumMod val="50000"/>
                </a:schemeClr>
              </a:solidFill>
              <a:latin typeface="+mn-lt"/>
              <a:ea typeface="+mn-ea"/>
            </a:endParaRPr>
          </a:p>
          <a:p>
            <a:pPr lvl="1"/>
            <a:r>
              <a:rPr lang="zh-CN" altLang="en-US" dirty="0" smtClean="0">
                <a:solidFill>
                  <a:schemeClr val="bg1">
                    <a:lumMod val="50000"/>
                  </a:schemeClr>
                </a:solidFill>
                <a:latin typeface="+mn-lt"/>
                <a:ea typeface="+mn-ea"/>
              </a:rPr>
              <a:t>数据转发</a:t>
            </a:r>
            <a:endParaRPr lang="en-US" altLang="zh-CN" dirty="0">
              <a:solidFill>
                <a:schemeClr val="bg1">
                  <a:lumMod val="50000"/>
                </a:schemeClr>
              </a:solidFill>
              <a:latin typeface="+mn-lt"/>
              <a:ea typeface="+mn-ea"/>
            </a:endParaRPr>
          </a:p>
          <a:p>
            <a:pPr lvl="1"/>
            <a:r>
              <a:rPr lang="zh-CN" altLang="en-US" dirty="0">
                <a:solidFill>
                  <a:schemeClr val="bg1">
                    <a:lumMod val="50000"/>
                  </a:schemeClr>
                </a:solidFill>
                <a:latin typeface="+mn-lt"/>
                <a:ea typeface="+mn-ea"/>
              </a:rPr>
              <a:t>应用集成</a:t>
            </a:r>
            <a:endParaRPr lang="en-US" altLang="zh-CN" dirty="0">
              <a:solidFill>
                <a:schemeClr val="bg1">
                  <a:lumMod val="50000"/>
                </a:schemeClr>
              </a:solidFill>
              <a:latin typeface="+mn-lt"/>
              <a:ea typeface="+mn-ea"/>
            </a:endParaRPr>
          </a:p>
          <a:p>
            <a:pPr lvl="1"/>
            <a:r>
              <a:rPr lang="zh-CN" altLang="en-US" dirty="0">
                <a:solidFill>
                  <a:schemeClr val="bg1">
                    <a:lumMod val="50000"/>
                  </a:schemeClr>
                </a:solidFill>
                <a:latin typeface="+mn-lt"/>
                <a:ea typeface="+mn-ea"/>
              </a:rPr>
              <a:t>应用构建</a:t>
            </a:r>
            <a:endParaRPr lang="en-US" altLang="zh-CN" dirty="0">
              <a:solidFill>
                <a:schemeClr val="bg1">
                  <a:lumMod val="50000"/>
                </a:schemeClr>
              </a:solidFill>
              <a:latin typeface="+mn-lt"/>
              <a:ea typeface="+mn-ea"/>
            </a:endParaRPr>
          </a:p>
          <a:p>
            <a:pPr lvl="1">
              <a:buSzPct val="60000"/>
              <a:buFont typeface="Wingdings" panose="05000000000000000000" pitchFamily="2" charset="2"/>
              <a:buChar char="n"/>
            </a:pPr>
            <a:r>
              <a:rPr lang="zh-CN" altLang="en-US" dirty="0">
                <a:latin typeface="+mn-lt"/>
                <a:ea typeface="+mn-ea"/>
              </a:rPr>
              <a:t>数据分析</a:t>
            </a:r>
            <a:endParaRPr lang="en-US" altLang="zh-CN" dirty="0">
              <a:latin typeface="+mn-lt"/>
              <a:ea typeface="+mn-ea"/>
            </a:endParaRPr>
          </a:p>
          <a:p>
            <a:pPr lvl="1"/>
            <a:r>
              <a:rPr lang="zh-CN" altLang="en-US" dirty="0">
                <a:solidFill>
                  <a:schemeClr val="bg1">
                    <a:lumMod val="50000"/>
                  </a:schemeClr>
                </a:solidFill>
                <a:latin typeface="+mn-lt"/>
                <a:ea typeface="+mn-ea"/>
              </a:rPr>
              <a:t>配套服务</a:t>
            </a:r>
            <a:endParaRPr lang="en-US" altLang="zh-CN" dirty="0">
              <a:solidFill>
                <a:schemeClr val="bg1">
                  <a:lumMod val="50000"/>
                </a:schemeClr>
              </a:solidFill>
              <a:latin typeface="+mn-lt"/>
              <a:ea typeface="+mn-ea"/>
            </a:endParaRPr>
          </a:p>
        </p:txBody>
      </p:sp>
    </p:spTree>
    <p:extLst>
      <p:ext uri="{BB962C8B-B14F-4D97-AF65-F5344CB8AC3E}">
        <p14:creationId xmlns:p14="http://schemas.microsoft.com/office/powerpoint/2010/main" val="32751354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n-lt"/>
                <a:ea typeface="+mn-ea"/>
              </a:rPr>
              <a:t>数据分析架构</a:t>
            </a:r>
            <a:endParaRPr lang="zh-CN" altLang="en-US" dirty="0">
              <a:latin typeface="+mn-lt"/>
              <a:ea typeface="+mn-ea"/>
            </a:endParaRPr>
          </a:p>
        </p:txBody>
      </p:sp>
      <p:grpSp>
        <p:nvGrpSpPr>
          <p:cNvPr id="3" name="组合 2"/>
          <p:cNvGrpSpPr/>
          <p:nvPr/>
        </p:nvGrpSpPr>
        <p:grpSpPr>
          <a:xfrm>
            <a:off x="792847" y="1168493"/>
            <a:ext cx="10452533" cy="4994401"/>
            <a:chOff x="1008063" y="1412776"/>
            <a:chExt cx="10452533" cy="4994401"/>
          </a:xfrm>
        </p:grpSpPr>
        <p:sp>
          <p:nvSpPr>
            <p:cNvPr id="4" name="圆角矩形 3"/>
            <p:cNvSpPr/>
            <p:nvPr/>
          </p:nvSpPr>
          <p:spPr bwMode="auto">
            <a:xfrm>
              <a:off x="4041864" y="1412776"/>
              <a:ext cx="5310752" cy="4968974"/>
            </a:xfrm>
            <a:prstGeom prst="roundRect">
              <a:avLst>
                <a:gd name="adj" fmla="val 331"/>
              </a:avLst>
            </a:prstGeom>
            <a:solidFill>
              <a:schemeClr val="bg1">
                <a:lumMod val="95000"/>
              </a:schemeClr>
            </a:solidFill>
            <a:ln w="9525" cap="flat" cmpd="sng" algn="ctr">
              <a:noFill/>
              <a:prstDash val="solid"/>
              <a:round/>
              <a:headEnd type="none" w="med" len="med"/>
              <a:tailEnd type="none" w="med" len="med"/>
            </a:ln>
            <a:effectLst/>
          </p:spPr>
          <p:txBody>
            <a:bodyPr vert="horz" wrap="square" lIns="68562" tIns="34281" rIns="68562" bIns="34281" numCol="1" rtlCol="0" anchor="t" anchorCtr="0" compatLnSpc="1">
              <a:prstTxWarp prst="textNoShape">
                <a:avLst/>
              </a:prstTxWarp>
            </a:bodyPr>
            <a:lstStyle/>
            <a:p>
              <a:pPr algn="ctr" defTabSz="601085">
                <a:defRPr/>
              </a:pPr>
              <a:r>
                <a:rPr lang="en-US" altLang="zh-CN" sz="1800" b="1" kern="0" dirty="0" smtClean="0">
                  <a:solidFill>
                    <a:srgbClr val="000000"/>
                  </a:solidFill>
                </a:rPr>
                <a:t>IoT Analytics</a:t>
              </a:r>
              <a:endParaRPr lang="zh-CN" altLang="en-US" sz="1800" b="1" kern="0" dirty="0" smtClean="0">
                <a:solidFill>
                  <a:srgbClr val="000000"/>
                </a:solidFill>
              </a:endParaRPr>
            </a:p>
          </p:txBody>
        </p:sp>
        <p:sp>
          <p:nvSpPr>
            <p:cNvPr id="5" name="矩形 4"/>
            <p:cNvSpPr/>
            <p:nvPr/>
          </p:nvSpPr>
          <p:spPr bwMode="auto">
            <a:xfrm>
              <a:off x="4203389" y="2832777"/>
              <a:ext cx="5000745" cy="2679037"/>
            </a:xfrm>
            <a:prstGeom prst="rect">
              <a:avLst/>
            </a:prstGeom>
            <a:solidFill>
              <a:schemeClr val="accent6">
                <a:lumMod val="40000"/>
                <a:lumOff val="60000"/>
              </a:schemeClr>
            </a:solidFill>
            <a:ln w="9525" cap="flat" cmpd="sng" algn="ctr">
              <a:noFill/>
              <a:prstDash val="solid"/>
              <a:round/>
              <a:headEnd type="none" w="med" len="med"/>
              <a:tailEnd type="none" w="med" len="med"/>
            </a:ln>
            <a:effectLst/>
          </p:spPr>
          <p:txBody>
            <a:bodyPr vert="horz" wrap="square" lIns="68562" tIns="34281" rIns="68562" bIns="34281" numCol="1" rtlCol="0" anchor="t" anchorCtr="0" compatLnSpc="1">
              <a:prstTxWarp prst="textNoShape">
                <a:avLst/>
              </a:prstTxWarp>
            </a:bodyPr>
            <a:lstStyle/>
            <a:p>
              <a:pPr algn="ctr" defTabSz="601085">
                <a:defRPr/>
              </a:pPr>
              <a:r>
                <a:rPr lang="zh-CN" altLang="en-US" sz="1400" b="1" kern="0" dirty="0">
                  <a:solidFill>
                    <a:srgbClr val="000000">
                      <a:lumMod val="75000"/>
                      <a:lumOff val="25000"/>
                    </a:srgbClr>
                  </a:solidFill>
                </a:rPr>
                <a:t>数据分析</a:t>
              </a:r>
            </a:p>
          </p:txBody>
        </p:sp>
        <p:sp>
          <p:nvSpPr>
            <p:cNvPr id="6" name="矩形 5"/>
            <p:cNvSpPr/>
            <p:nvPr/>
          </p:nvSpPr>
          <p:spPr bwMode="auto">
            <a:xfrm>
              <a:off x="4188893" y="5627458"/>
              <a:ext cx="5015241" cy="657791"/>
            </a:xfrm>
            <a:prstGeom prst="rect">
              <a:avLst/>
            </a:prstGeom>
            <a:solidFill>
              <a:schemeClr val="accent6">
                <a:lumMod val="40000"/>
                <a:lumOff val="60000"/>
              </a:schemeClr>
            </a:solidFill>
            <a:ln w="9525" cap="flat" cmpd="sng" algn="ctr">
              <a:noFill/>
              <a:prstDash val="solid"/>
              <a:round/>
              <a:headEnd type="none" w="med" len="med"/>
              <a:tailEnd type="none" w="med" len="med"/>
            </a:ln>
            <a:effectLst/>
          </p:spPr>
          <p:txBody>
            <a:bodyPr vert="horz" wrap="square" lIns="68562" tIns="34281" rIns="68562" bIns="34281" numCol="1" rtlCol="0" anchor="t" anchorCtr="0" compatLnSpc="1">
              <a:prstTxWarp prst="textNoShape">
                <a:avLst/>
              </a:prstTxWarp>
            </a:bodyPr>
            <a:lstStyle/>
            <a:p>
              <a:pPr algn="ctr" defTabSz="601085">
                <a:defRPr/>
              </a:pPr>
              <a:r>
                <a:rPr lang="zh-CN" altLang="en-US" sz="1400" b="1" kern="0" dirty="0">
                  <a:solidFill>
                    <a:srgbClr val="000000">
                      <a:lumMod val="75000"/>
                      <a:lumOff val="25000"/>
                    </a:srgbClr>
                  </a:solidFill>
                </a:rPr>
                <a:t>数据管理</a:t>
              </a:r>
            </a:p>
          </p:txBody>
        </p:sp>
        <p:sp>
          <p:nvSpPr>
            <p:cNvPr id="7" name="圆角矩形 6"/>
            <p:cNvSpPr/>
            <p:nvPr/>
          </p:nvSpPr>
          <p:spPr bwMode="auto">
            <a:xfrm>
              <a:off x="1008063" y="2860554"/>
              <a:ext cx="932213" cy="1367091"/>
            </a:xfrm>
            <a:prstGeom prst="roundRect">
              <a:avLst>
                <a:gd name="adj" fmla="val 2464"/>
              </a:avLst>
            </a:prstGeom>
            <a:solidFill>
              <a:schemeClr val="accent6">
                <a:lumMod val="20000"/>
                <a:lumOff val="80000"/>
              </a:schemeClr>
            </a:solidFill>
            <a:ln w="9525" cap="flat" cmpd="sng" algn="ctr">
              <a:noFill/>
              <a:prstDash val="solid"/>
              <a:round/>
              <a:headEnd type="none" w="med" len="med"/>
              <a:tailEnd type="none" w="med" len="med"/>
            </a:ln>
            <a:effectLst/>
          </p:spPr>
          <p:txBody>
            <a:bodyPr vert="horz" wrap="square" lIns="68562" tIns="34281" rIns="68562" bIns="34281" numCol="1" rtlCol="0" anchor="t" anchorCtr="0" compatLnSpc="1">
              <a:prstTxWarp prst="textNoShape">
                <a:avLst/>
              </a:prstTxWarp>
            </a:bodyPr>
            <a:lstStyle/>
            <a:p>
              <a:pPr algn="ctr" defTabSz="601085"/>
              <a:r>
                <a:rPr lang="zh-CN" altLang="en-US" sz="1200" b="1" dirty="0">
                  <a:solidFill>
                    <a:srgbClr val="000000">
                      <a:lumMod val="75000"/>
                      <a:lumOff val="25000"/>
                    </a:srgbClr>
                  </a:solidFill>
                </a:rPr>
                <a:t>边缘网关</a:t>
              </a:r>
              <a:r>
                <a:rPr lang="en-US" altLang="zh-CN" sz="1200" b="1" dirty="0">
                  <a:solidFill>
                    <a:srgbClr val="000000">
                      <a:lumMod val="75000"/>
                      <a:lumOff val="25000"/>
                    </a:srgbClr>
                  </a:solidFill>
                </a:rPr>
                <a:t>(Agent</a:t>
              </a:r>
              <a:r>
                <a:rPr lang="en-US" altLang="zh-CN" sz="1200" b="1" dirty="0" smtClean="0">
                  <a:solidFill>
                    <a:srgbClr val="000000">
                      <a:lumMod val="75000"/>
                      <a:lumOff val="25000"/>
                    </a:srgbClr>
                  </a:solidFill>
                </a:rPr>
                <a:t>)</a:t>
              </a:r>
              <a:endParaRPr lang="zh-CN" altLang="en-US" sz="1200" b="1" dirty="0">
                <a:solidFill>
                  <a:srgbClr val="000000">
                    <a:lumMod val="75000"/>
                    <a:lumOff val="25000"/>
                  </a:srgbClr>
                </a:solidFill>
              </a:endParaRPr>
            </a:p>
          </p:txBody>
        </p:sp>
        <p:sp>
          <p:nvSpPr>
            <p:cNvPr id="8" name="圆角矩形 7"/>
            <p:cNvSpPr/>
            <p:nvPr/>
          </p:nvSpPr>
          <p:spPr bwMode="auto">
            <a:xfrm>
              <a:off x="2503101" y="2877679"/>
              <a:ext cx="1026147" cy="1349967"/>
            </a:xfrm>
            <a:prstGeom prst="roundRect">
              <a:avLst>
                <a:gd name="adj" fmla="val 2464"/>
              </a:avLst>
            </a:prstGeom>
            <a:solidFill>
              <a:schemeClr val="accent6">
                <a:lumMod val="20000"/>
                <a:lumOff val="80000"/>
              </a:schemeClr>
            </a:solidFill>
            <a:ln w="9525" cap="flat" cmpd="sng" algn="ctr">
              <a:noFill/>
              <a:prstDash val="solid"/>
              <a:round/>
              <a:headEnd type="none" w="med" len="med"/>
              <a:tailEnd type="none" w="med" len="med"/>
            </a:ln>
            <a:effectLst/>
          </p:spPr>
          <p:txBody>
            <a:bodyPr vert="horz" wrap="square" lIns="68562" tIns="34281" rIns="68562" bIns="34281" numCol="1" rtlCol="0" anchor="t" anchorCtr="0" compatLnSpc="1">
              <a:prstTxWarp prst="textNoShape">
                <a:avLst/>
              </a:prstTxWarp>
            </a:bodyPr>
            <a:lstStyle/>
            <a:p>
              <a:pPr algn="ctr" defTabSz="601085"/>
              <a:r>
                <a:rPr lang="zh-CN" altLang="en-US" sz="1200" b="1" dirty="0" smtClean="0">
                  <a:solidFill>
                    <a:srgbClr val="000000">
                      <a:lumMod val="75000"/>
                      <a:lumOff val="25000"/>
                    </a:srgbClr>
                  </a:solidFill>
                </a:rPr>
                <a:t>设备接入管理</a:t>
              </a:r>
              <a:endParaRPr lang="zh-CN" altLang="en-US" sz="1200" b="1" dirty="0">
                <a:solidFill>
                  <a:srgbClr val="000000">
                    <a:lumMod val="75000"/>
                    <a:lumOff val="25000"/>
                  </a:srgbClr>
                </a:solidFill>
              </a:endParaRPr>
            </a:p>
          </p:txBody>
        </p:sp>
        <p:sp>
          <p:nvSpPr>
            <p:cNvPr id="9" name="圆角矩形 8"/>
            <p:cNvSpPr/>
            <p:nvPr/>
          </p:nvSpPr>
          <p:spPr bwMode="auto">
            <a:xfrm>
              <a:off x="4365106" y="3276276"/>
              <a:ext cx="1465651" cy="1470882"/>
            </a:xfrm>
            <a:prstGeom prst="roundRect">
              <a:avLst>
                <a:gd name="adj" fmla="val 3271"/>
              </a:avLst>
            </a:prstGeom>
            <a:solidFill>
              <a:srgbClr val="FFFFFF">
                <a:alpha val="80000"/>
              </a:srgbClr>
            </a:solidFill>
            <a:ln w="9525" cap="flat" cmpd="sng" algn="ctr">
              <a:solidFill>
                <a:srgbClr val="FFFFFF">
                  <a:lumMod val="65000"/>
                </a:srgbClr>
              </a:solidFill>
              <a:prstDash val="solid"/>
              <a:round/>
              <a:headEnd type="none" w="med" len="med"/>
              <a:tailEnd type="none" w="med" len="med"/>
            </a:ln>
            <a:effectLst/>
          </p:spPr>
          <p:txBody>
            <a:bodyPr vert="horz" wrap="square" lIns="68562" tIns="34281" rIns="68562" bIns="34281" numCol="1" rtlCol="0" anchor="t" anchorCtr="0" compatLnSpc="1">
              <a:prstTxWarp prst="textNoShape">
                <a:avLst/>
              </a:prstTxWarp>
            </a:bodyPr>
            <a:lstStyle/>
            <a:p>
              <a:pPr marL="0" marR="0" lvl="0" indent="0" algn="ctr" defTabSz="601085" eaLnBrk="1" fontAlgn="base" latinLnBrk="0" hangingPunct="1">
                <a:lnSpc>
                  <a:spcPct val="100000"/>
                </a:lnSpc>
                <a:spcBef>
                  <a:spcPct val="0"/>
                </a:spcBef>
                <a:spcAft>
                  <a:spcPct val="0"/>
                </a:spcAft>
                <a:buClrTx/>
                <a:buSzTx/>
                <a:buFontTx/>
                <a:buNone/>
                <a:tabLst/>
                <a:defRPr/>
              </a:pPr>
              <a:r>
                <a:rPr kumimoji="0" lang="zh-CN" altLang="en-US" sz="1400" i="0" u="none" strike="noStrike" kern="0" cap="none" spc="0" normalizeH="0" baseline="0" noProof="0" dirty="0" smtClean="0">
                  <a:ln>
                    <a:noFill/>
                  </a:ln>
                  <a:solidFill>
                    <a:srgbClr val="000000"/>
                  </a:solidFill>
                  <a:effectLst/>
                  <a:uLnTx/>
                  <a:uFillTx/>
                </a:rPr>
                <a:t>实时分析</a:t>
              </a:r>
            </a:p>
          </p:txBody>
        </p:sp>
        <p:sp>
          <p:nvSpPr>
            <p:cNvPr id="10" name="圆角矩形 9"/>
            <p:cNvSpPr/>
            <p:nvPr/>
          </p:nvSpPr>
          <p:spPr bwMode="auto">
            <a:xfrm>
              <a:off x="5948774" y="3276276"/>
              <a:ext cx="1465651" cy="1470882"/>
            </a:xfrm>
            <a:prstGeom prst="roundRect">
              <a:avLst>
                <a:gd name="adj" fmla="val 3271"/>
              </a:avLst>
            </a:prstGeom>
            <a:solidFill>
              <a:srgbClr val="FFFFFF">
                <a:alpha val="80000"/>
              </a:srgbClr>
            </a:solidFill>
            <a:ln w="9525" cap="flat" cmpd="sng" algn="ctr">
              <a:solidFill>
                <a:srgbClr val="FFFFFF">
                  <a:lumMod val="65000"/>
                </a:srgbClr>
              </a:solidFill>
              <a:prstDash val="solid"/>
              <a:round/>
              <a:headEnd type="none" w="med" len="med"/>
              <a:tailEnd type="none" w="med" len="med"/>
            </a:ln>
            <a:effectLst/>
          </p:spPr>
          <p:txBody>
            <a:bodyPr vert="horz" wrap="square" lIns="68562" tIns="34281" rIns="68562" bIns="34281" numCol="1" rtlCol="0" anchor="t" anchorCtr="0" compatLnSpc="1">
              <a:prstTxWarp prst="textNoShape">
                <a:avLst/>
              </a:prstTxWarp>
            </a:bodyPr>
            <a:lstStyle/>
            <a:p>
              <a:pPr marL="0" marR="0" lvl="0" indent="0" algn="ctr" defTabSz="601085" eaLnBrk="1" fontAlgn="base" latinLnBrk="0" hangingPunct="1">
                <a:lnSpc>
                  <a:spcPct val="100000"/>
                </a:lnSpc>
                <a:spcBef>
                  <a:spcPct val="0"/>
                </a:spcBef>
                <a:spcAft>
                  <a:spcPct val="0"/>
                </a:spcAft>
                <a:buClrTx/>
                <a:buSzTx/>
                <a:buFontTx/>
                <a:buNone/>
                <a:tabLst/>
                <a:defRPr/>
              </a:pPr>
              <a:r>
                <a:rPr kumimoji="0" lang="zh-CN" altLang="en-US" sz="1400" i="0" u="none" strike="noStrike" kern="0" cap="none" spc="0" normalizeH="0" baseline="0" noProof="0" dirty="0" smtClean="0">
                  <a:ln>
                    <a:noFill/>
                  </a:ln>
                  <a:solidFill>
                    <a:srgbClr val="000000"/>
                  </a:solidFill>
                  <a:effectLst/>
                  <a:uLnTx/>
                  <a:uFillTx/>
                </a:rPr>
                <a:t>时序分析</a:t>
              </a:r>
            </a:p>
          </p:txBody>
        </p:sp>
        <p:sp>
          <p:nvSpPr>
            <p:cNvPr id="11" name="圆角矩形 10"/>
            <p:cNvSpPr/>
            <p:nvPr/>
          </p:nvSpPr>
          <p:spPr bwMode="auto">
            <a:xfrm>
              <a:off x="7540665" y="3276276"/>
              <a:ext cx="1476544" cy="1470882"/>
            </a:xfrm>
            <a:prstGeom prst="roundRect">
              <a:avLst>
                <a:gd name="adj" fmla="val 3271"/>
              </a:avLst>
            </a:prstGeom>
            <a:solidFill>
              <a:srgbClr val="FFFFFF">
                <a:alpha val="80000"/>
              </a:srgbClr>
            </a:solidFill>
            <a:ln w="9525" cap="flat" cmpd="sng" algn="ctr">
              <a:solidFill>
                <a:srgbClr val="FFFFFF">
                  <a:lumMod val="65000"/>
                </a:srgbClr>
              </a:solidFill>
              <a:prstDash val="solid"/>
              <a:round/>
              <a:headEnd type="none" w="med" len="med"/>
              <a:tailEnd type="none" w="med" len="med"/>
            </a:ln>
            <a:effectLst/>
          </p:spPr>
          <p:txBody>
            <a:bodyPr vert="horz" wrap="square" lIns="68562" tIns="34281" rIns="68562" bIns="34281" numCol="1" rtlCol="0" anchor="t" anchorCtr="0" compatLnSpc="1">
              <a:prstTxWarp prst="textNoShape">
                <a:avLst/>
              </a:prstTxWarp>
            </a:bodyPr>
            <a:lstStyle/>
            <a:p>
              <a:pPr marL="0" marR="0" lvl="0" indent="0" algn="ctr" defTabSz="601085" eaLnBrk="1" fontAlgn="base" latinLnBrk="0" hangingPunct="1">
                <a:lnSpc>
                  <a:spcPct val="100000"/>
                </a:lnSpc>
                <a:spcBef>
                  <a:spcPct val="0"/>
                </a:spcBef>
                <a:spcAft>
                  <a:spcPct val="0"/>
                </a:spcAft>
                <a:buClrTx/>
                <a:buSzTx/>
                <a:buFontTx/>
                <a:buNone/>
                <a:tabLst/>
                <a:defRPr/>
              </a:pPr>
              <a:r>
                <a:rPr kumimoji="0" lang="zh-CN" altLang="en-US" sz="1400" i="0" u="none" strike="noStrike" kern="0" cap="none" spc="0" normalizeH="0" baseline="0" noProof="0" dirty="0" smtClean="0">
                  <a:ln>
                    <a:noFill/>
                  </a:ln>
                  <a:solidFill>
                    <a:srgbClr val="000000"/>
                  </a:solidFill>
                  <a:effectLst/>
                  <a:uLnTx/>
                  <a:uFillTx/>
                </a:rPr>
                <a:t>离线分析</a:t>
              </a:r>
            </a:p>
          </p:txBody>
        </p:sp>
        <p:sp>
          <p:nvSpPr>
            <p:cNvPr id="12" name="圆角矩形 11"/>
            <p:cNvSpPr/>
            <p:nvPr/>
          </p:nvSpPr>
          <p:spPr bwMode="auto">
            <a:xfrm>
              <a:off x="4372647" y="4801356"/>
              <a:ext cx="4644562" cy="618309"/>
            </a:xfrm>
            <a:prstGeom prst="roundRect">
              <a:avLst>
                <a:gd name="adj" fmla="val 3271"/>
              </a:avLst>
            </a:prstGeom>
            <a:solidFill>
              <a:srgbClr val="FFFFFF">
                <a:alpha val="80000"/>
              </a:srgbClr>
            </a:solidFill>
            <a:ln w="9525" cap="flat" cmpd="sng" algn="ctr">
              <a:solidFill>
                <a:srgbClr val="FFFFFF">
                  <a:lumMod val="65000"/>
                </a:srgbClr>
              </a:solidFill>
              <a:prstDash val="solid"/>
              <a:round/>
              <a:headEnd type="none" w="med" len="med"/>
              <a:tailEnd type="none" w="med" len="med"/>
            </a:ln>
            <a:effectLst/>
          </p:spPr>
          <p:txBody>
            <a:bodyPr vert="horz" wrap="square" lIns="68562" tIns="34281" rIns="68562" bIns="34281" numCol="1" rtlCol="0" anchor="t" anchorCtr="0" compatLnSpc="1">
              <a:prstTxWarp prst="textNoShape">
                <a:avLst/>
              </a:prstTxWarp>
            </a:bodyPr>
            <a:lstStyle/>
            <a:p>
              <a:pPr marR="0" lvl="0" indent="0" algn="ctr" defTabSz="601085" fontAlgn="base">
                <a:lnSpc>
                  <a:spcPct val="100000"/>
                </a:lnSpc>
                <a:spcBef>
                  <a:spcPct val="0"/>
                </a:spcBef>
                <a:spcAft>
                  <a:spcPct val="0"/>
                </a:spcAft>
                <a:buClrTx/>
                <a:buSzTx/>
                <a:buFontTx/>
                <a:buNone/>
                <a:tabLst/>
                <a:defRPr/>
              </a:pPr>
              <a:r>
                <a:rPr lang="zh-CN" altLang="en-US" sz="1400" b="1" kern="0" dirty="0">
                  <a:solidFill>
                    <a:srgbClr val="000000">
                      <a:lumMod val="75000"/>
                      <a:lumOff val="25000"/>
                    </a:srgbClr>
                  </a:solidFill>
                </a:rPr>
                <a:t>资产模型</a:t>
              </a:r>
            </a:p>
          </p:txBody>
        </p:sp>
        <p:sp>
          <p:nvSpPr>
            <p:cNvPr id="13" name="Freeform 9"/>
            <p:cNvSpPr>
              <a:spLocks/>
            </p:cNvSpPr>
            <p:nvPr/>
          </p:nvSpPr>
          <p:spPr bwMode="auto">
            <a:xfrm>
              <a:off x="4469294" y="5862747"/>
              <a:ext cx="883214" cy="304936"/>
            </a:xfrm>
            <a:prstGeom prst="roundRect">
              <a:avLst>
                <a:gd name="adj" fmla="val 0"/>
              </a:avLst>
            </a:prstGeom>
            <a:solidFill>
              <a:srgbClr val="00B0F0"/>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lIns="0" tIns="25710" rIns="0" bIns="25710" anchor="ctr" anchorCtr="0"/>
            <a:lstStyle/>
            <a:p>
              <a:pPr algn="ctr" defTabSz="685412"/>
              <a:r>
                <a:rPr lang="zh-CN" altLang="en-US" sz="1200" dirty="0">
                  <a:solidFill>
                    <a:srgbClr val="FFFFFF"/>
                  </a:solidFill>
                  <a:cs typeface="Arial" pitchFamily="34" charset="0"/>
                </a:rPr>
                <a:t>数据集成</a:t>
              </a:r>
              <a:endParaRPr lang="en-US" altLang="zh-CN" sz="1200" dirty="0">
                <a:solidFill>
                  <a:srgbClr val="FFFFFF"/>
                </a:solidFill>
                <a:cs typeface="Arial" pitchFamily="34" charset="0"/>
              </a:endParaRPr>
            </a:p>
          </p:txBody>
        </p:sp>
        <p:sp>
          <p:nvSpPr>
            <p:cNvPr id="14" name="Freeform 9"/>
            <p:cNvSpPr>
              <a:spLocks/>
            </p:cNvSpPr>
            <p:nvPr/>
          </p:nvSpPr>
          <p:spPr bwMode="auto">
            <a:xfrm>
              <a:off x="6858305" y="5862747"/>
              <a:ext cx="922580" cy="304936"/>
            </a:xfrm>
            <a:prstGeom prst="roundRect">
              <a:avLst>
                <a:gd name="adj" fmla="val 0"/>
              </a:avLst>
            </a:prstGeom>
            <a:solidFill>
              <a:srgbClr val="00B0F0"/>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lIns="0" tIns="25710" rIns="0" bIns="25710" anchor="ctr" anchorCtr="0"/>
            <a:lstStyle/>
            <a:p>
              <a:pPr algn="ctr" defTabSz="685412"/>
              <a:r>
                <a:rPr lang="zh-CN" altLang="en-US" sz="1200" dirty="0">
                  <a:solidFill>
                    <a:srgbClr val="FFFFFF"/>
                  </a:solidFill>
                  <a:cs typeface="Arial" pitchFamily="34" charset="0"/>
                </a:rPr>
                <a:t>数据存储</a:t>
              </a:r>
              <a:endParaRPr lang="en-US" altLang="zh-CN" sz="1200" dirty="0">
                <a:solidFill>
                  <a:srgbClr val="FFFFFF"/>
                </a:solidFill>
                <a:cs typeface="Arial" pitchFamily="34" charset="0"/>
              </a:endParaRPr>
            </a:p>
          </p:txBody>
        </p:sp>
        <p:sp>
          <p:nvSpPr>
            <p:cNvPr id="15" name="Freeform 9"/>
            <p:cNvSpPr>
              <a:spLocks/>
            </p:cNvSpPr>
            <p:nvPr/>
          </p:nvSpPr>
          <p:spPr bwMode="auto">
            <a:xfrm>
              <a:off x="4472142" y="3595564"/>
              <a:ext cx="1213077" cy="304936"/>
            </a:xfrm>
            <a:prstGeom prst="roundRect">
              <a:avLst>
                <a:gd name="adj" fmla="val 0"/>
              </a:avLst>
            </a:prstGeom>
            <a:solidFill>
              <a:srgbClr val="00B0F0"/>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lIns="0" tIns="25710" rIns="0" bIns="25710" anchor="ctr" anchorCtr="0"/>
            <a:lstStyle/>
            <a:p>
              <a:pPr algn="ctr" defTabSz="685412"/>
              <a:r>
                <a:rPr lang="zh-CN" altLang="en-US" sz="1200" dirty="0">
                  <a:solidFill>
                    <a:srgbClr val="FFFFFF"/>
                  </a:solidFill>
                  <a:cs typeface="Arial" pitchFamily="34" charset="0"/>
                </a:rPr>
                <a:t>行业</a:t>
              </a:r>
              <a:r>
                <a:rPr lang="en-US" altLang="zh-CN" sz="1200" dirty="0">
                  <a:solidFill>
                    <a:srgbClr val="FFFFFF"/>
                  </a:solidFill>
                  <a:cs typeface="Arial" pitchFamily="34" charset="0"/>
                </a:rPr>
                <a:t>/</a:t>
              </a:r>
              <a:r>
                <a:rPr lang="zh-CN" altLang="en-US" sz="1200" dirty="0">
                  <a:solidFill>
                    <a:srgbClr val="FFFFFF"/>
                  </a:solidFill>
                  <a:cs typeface="Arial" pitchFamily="34" charset="0"/>
                </a:rPr>
                <a:t>通用算子</a:t>
              </a:r>
              <a:endParaRPr lang="en-US" altLang="zh-CN" sz="1200" dirty="0">
                <a:solidFill>
                  <a:srgbClr val="FFFFFF"/>
                </a:solidFill>
                <a:cs typeface="Arial" pitchFamily="34" charset="0"/>
              </a:endParaRPr>
            </a:p>
          </p:txBody>
        </p:sp>
        <p:sp>
          <p:nvSpPr>
            <p:cNvPr id="16" name="Freeform 9"/>
            <p:cNvSpPr>
              <a:spLocks/>
            </p:cNvSpPr>
            <p:nvPr/>
          </p:nvSpPr>
          <p:spPr bwMode="auto">
            <a:xfrm>
              <a:off x="4472142" y="4329686"/>
              <a:ext cx="1213077" cy="304936"/>
            </a:xfrm>
            <a:prstGeom prst="roundRect">
              <a:avLst>
                <a:gd name="adj" fmla="val 0"/>
              </a:avLst>
            </a:prstGeom>
            <a:solidFill>
              <a:srgbClr val="00B0F0"/>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lIns="0" tIns="25710" rIns="0" bIns="25710" anchor="ctr" anchorCtr="0"/>
            <a:lstStyle/>
            <a:p>
              <a:pPr algn="ctr" defTabSz="685412"/>
              <a:r>
                <a:rPr lang="zh-CN" altLang="en-US" sz="1200" dirty="0">
                  <a:solidFill>
                    <a:srgbClr val="FFFFFF"/>
                  </a:solidFill>
                  <a:cs typeface="Arial" pitchFamily="34" charset="0"/>
                </a:rPr>
                <a:t>实时作业管理</a:t>
              </a:r>
              <a:endParaRPr lang="en-US" altLang="zh-CN" sz="1200" dirty="0">
                <a:solidFill>
                  <a:srgbClr val="FFFFFF"/>
                </a:solidFill>
                <a:cs typeface="Arial" pitchFamily="34" charset="0"/>
              </a:endParaRPr>
            </a:p>
          </p:txBody>
        </p:sp>
        <p:sp>
          <p:nvSpPr>
            <p:cNvPr id="17" name="Freeform 9"/>
            <p:cNvSpPr>
              <a:spLocks/>
            </p:cNvSpPr>
            <p:nvPr/>
          </p:nvSpPr>
          <p:spPr bwMode="auto">
            <a:xfrm>
              <a:off x="4472142" y="3962626"/>
              <a:ext cx="1211579" cy="304936"/>
            </a:xfrm>
            <a:prstGeom prst="roundRect">
              <a:avLst>
                <a:gd name="adj" fmla="val 0"/>
              </a:avLst>
            </a:prstGeom>
            <a:solidFill>
              <a:srgbClr val="00B0F0"/>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lIns="0" tIns="25710" rIns="0" bIns="25710" anchor="ctr" anchorCtr="0"/>
            <a:lstStyle/>
            <a:p>
              <a:pPr algn="ctr" defTabSz="685412"/>
              <a:r>
                <a:rPr lang="zh-CN" altLang="en-US" sz="1200" dirty="0">
                  <a:solidFill>
                    <a:srgbClr val="FFFFFF"/>
                  </a:solidFill>
                  <a:cs typeface="Arial" pitchFamily="34" charset="0"/>
                </a:rPr>
                <a:t>作业编排开发</a:t>
              </a:r>
              <a:endParaRPr lang="en-US" altLang="zh-CN" sz="1200" dirty="0">
                <a:solidFill>
                  <a:srgbClr val="FFFFFF"/>
                </a:solidFill>
                <a:cs typeface="Arial" pitchFamily="34" charset="0"/>
              </a:endParaRPr>
            </a:p>
          </p:txBody>
        </p:sp>
        <p:sp>
          <p:nvSpPr>
            <p:cNvPr id="18" name="Freeform 9"/>
            <p:cNvSpPr>
              <a:spLocks/>
            </p:cNvSpPr>
            <p:nvPr/>
          </p:nvSpPr>
          <p:spPr bwMode="auto">
            <a:xfrm>
              <a:off x="4465566" y="5027054"/>
              <a:ext cx="863981" cy="304936"/>
            </a:xfrm>
            <a:prstGeom prst="roundRect">
              <a:avLst>
                <a:gd name="adj" fmla="val 0"/>
              </a:avLst>
            </a:prstGeom>
            <a:solidFill>
              <a:srgbClr val="00B0F0"/>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lIns="0" tIns="25710" rIns="0" bIns="25710" anchor="ctr" anchorCtr="0"/>
            <a:lstStyle/>
            <a:p>
              <a:pPr algn="ctr" defTabSz="685412"/>
              <a:r>
                <a:rPr lang="zh-CN" altLang="en-US" sz="1200" dirty="0">
                  <a:solidFill>
                    <a:srgbClr val="FFFFFF"/>
                  </a:solidFill>
                  <a:cs typeface="Arial" pitchFamily="34" charset="0"/>
                </a:rPr>
                <a:t>模型管理</a:t>
              </a:r>
              <a:endParaRPr lang="en-US" altLang="zh-CN" sz="1200" dirty="0">
                <a:solidFill>
                  <a:srgbClr val="FFFFFF"/>
                </a:solidFill>
                <a:cs typeface="Arial" pitchFamily="34" charset="0"/>
              </a:endParaRPr>
            </a:p>
          </p:txBody>
        </p:sp>
        <p:sp>
          <p:nvSpPr>
            <p:cNvPr id="19" name="Freeform 9"/>
            <p:cNvSpPr>
              <a:spLocks/>
            </p:cNvSpPr>
            <p:nvPr/>
          </p:nvSpPr>
          <p:spPr bwMode="auto">
            <a:xfrm>
              <a:off x="8001622" y="5027054"/>
              <a:ext cx="863981" cy="304936"/>
            </a:xfrm>
            <a:prstGeom prst="roundRect">
              <a:avLst>
                <a:gd name="adj" fmla="val 0"/>
              </a:avLst>
            </a:prstGeom>
            <a:solidFill>
              <a:srgbClr val="00B0F0"/>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lIns="0" tIns="25710" rIns="0" bIns="25710" anchor="ctr" anchorCtr="0"/>
            <a:lstStyle/>
            <a:p>
              <a:pPr algn="ctr" defTabSz="685412"/>
              <a:r>
                <a:rPr lang="en-US" altLang="zh-CN" sz="1200" dirty="0">
                  <a:solidFill>
                    <a:srgbClr val="FFFFFF"/>
                  </a:solidFill>
                  <a:cs typeface="Arial" pitchFamily="34" charset="0"/>
                </a:rPr>
                <a:t>UDF/</a:t>
              </a:r>
              <a:r>
                <a:rPr lang="zh-CN" altLang="en-US" sz="1200" dirty="0">
                  <a:solidFill>
                    <a:srgbClr val="FFFFFF"/>
                  </a:solidFill>
                  <a:cs typeface="Arial" pitchFamily="34" charset="0"/>
                </a:rPr>
                <a:t>计算</a:t>
              </a:r>
              <a:endParaRPr lang="en-US" altLang="zh-CN" sz="1200" dirty="0">
                <a:solidFill>
                  <a:srgbClr val="FFFFFF"/>
                </a:solidFill>
                <a:cs typeface="Arial" pitchFamily="34" charset="0"/>
              </a:endParaRPr>
            </a:p>
          </p:txBody>
        </p:sp>
        <p:sp>
          <p:nvSpPr>
            <p:cNvPr id="20" name="Freeform 9"/>
            <p:cNvSpPr>
              <a:spLocks/>
            </p:cNvSpPr>
            <p:nvPr/>
          </p:nvSpPr>
          <p:spPr bwMode="auto">
            <a:xfrm>
              <a:off x="6853744" y="5056671"/>
              <a:ext cx="863981" cy="304936"/>
            </a:xfrm>
            <a:prstGeom prst="roundRect">
              <a:avLst>
                <a:gd name="adj" fmla="val 0"/>
              </a:avLst>
            </a:prstGeom>
            <a:solidFill>
              <a:srgbClr val="00B0F0"/>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lIns="0" tIns="25710" rIns="0" bIns="25710" anchor="ctr" anchorCtr="0"/>
            <a:lstStyle/>
            <a:p>
              <a:pPr algn="ctr" defTabSz="685412"/>
              <a:r>
                <a:rPr lang="zh-CN" altLang="en-US" sz="1200" dirty="0">
                  <a:solidFill>
                    <a:srgbClr val="FFFFFF"/>
                  </a:solidFill>
                  <a:cs typeface="Arial" pitchFamily="34" charset="0"/>
                </a:rPr>
                <a:t>分权分域</a:t>
              </a:r>
              <a:endParaRPr lang="en-US" altLang="zh-CN" sz="1200" dirty="0">
                <a:solidFill>
                  <a:srgbClr val="FFFFFF"/>
                </a:solidFill>
                <a:cs typeface="Arial" pitchFamily="34" charset="0"/>
              </a:endParaRPr>
            </a:p>
          </p:txBody>
        </p:sp>
        <p:sp>
          <p:nvSpPr>
            <p:cNvPr id="21" name="Freeform 9"/>
            <p:cNvSpPr>
              <a:spLocks/>
            </p:cNvSpPr>
            <p:nvPr/>
          </p:nvSpPr>
          <p:spPr bwMode="auto">
            <a:xfrm>
              <a:off x="5705867" y="5056671"/>
              <a:ext cx="863981" cy="304936"/>
            </a:xfrm>
            <a:prstGeom prst="roundRect">
              <a:avLst>
                <a:gd name="adj" fmla="val 0"/>
              </a:avLst>
            </a:prstGeom>
            <a:solidFill>
              <a:srgbClr val="00B0F0"/>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lIns="0" tIns="25710" rIns="0" bIns="25710" anchor="ctr" anchorCtr="0"/>
            <a:lstStyle/>
            <a:p>
              <a:pPr algn="ctr" defTabSz="685412"/>
              <a:r>
                <a:rPr lang="zh-CN" altLang="en-US" sz="1200" dirty="0">
                  <a:solidFill>
                    <a:srgbClr val="FFFFFF"/>
                  </a:solidFill>
                  <a:cs typeface="Arial" pitchFamily="34" charset="0"/>
                </a:rPr>
                <a:t>资产管理</a:t>
              </a:r>
              <a:endParaRPr lang="en-US" altLang="zh-CN" sz="1200" dirty="0">
                <a:solidFill>
                  <a:srgbClr val="FFFFFF"/>
                </a:solidFill>
                <a:cs typeface="Arial" pitchFamily="34" charset="0"/>
              </a:endParaRPr>
            </a:p>
          </p:txBody>
        </p:sp>
        <p:sp>
          <p:nvSpPr>
            <p:cNvPr id="22" name="矩形 21"/>
            <p:cNvSpPr/>
            <p:nvPr/>
          </p:nvSpPr>
          <p:spPr>
            <a:xfrm>
              <a:off x="3544355" y="3049892"/>
              <a:ext cx="571425" cy="461665"/>
            </a:xfrm>
            <a:prstGeom prst="rect">
              <a:avLst/>
            </a:prstGeom>
            <a:effectLst/>
          </p:spPr>
          <p:txBody>
            <a:bodyPr wrap="square">
              <a:spAutoFit/>
            </a:bodyPr>
            <a:lstStyle/>
            <a:p>
              <a:pPr defTabSz="914400"/>
              <a:r>
                <a:rPr lang="zh-CN" altLang="en-US" sz="1200" dirty="0">
                  <a:solidFill>
                    <a:srgbClr val="000000"/>
                  </a:solidFill>
                </a:rPr>
                <a:t>数据、</a:t>
              </a:r>
              <a:r>
                <a:rPr lang="zh-CN" altLang="en-US" sz="1200" dirty="0" smtClean="0">
                  <a:solidFill>
                    <a:srgbClr val="000000"/>
                  </a:solidFill>
                </a:rPr>
                <a:t>模型</a:t>
              </a:r>
              <a:endParaRPr lang="zh-CN" altLang="en-US" sz="1200" dirty="0">
                <a:solidFill>
                  <a:srgbClr val="000000"/>
                </a:solidFill>
              </a:endParaRPr>
            </a:p>
          </p:txBody>
        </p:sp>
        <p:sp>
          <p:nvSpPr>
            <p:cNvPr id="23" name="左右箭头 22"/>
            <p:cNvSpPr/>
            <p:nvPr/>
          </p:nvSpPr>
          <p:spPr bwMode="auto">
            <a:xfrm>
              <a:off x="3501926" y="3496655"/>
              <a:ext cx="541846" cy="256820"/>
            </a:xfrm>
            <a:prstGeom prst="leftRightArrow">
              <a:avLst/>
            </a:prstGeom>
            <a:solidFill>
              <a:schemeClr val="accent1">
                <a:lumMod val="75000"/>
              </a:schemeClr>
            </a:solidFill>
            <a:ln w="9525" cap="flat" cmpd="sng" algn="ctr">
              <a:noFill/>
              <a:prstDash val="solid"/>
              <a:round/>
              <a:headEnd type="none" w="med" len="med"/>
              <a:tailEnd type="none" w="med" len="med"/>
            </a:ln>
            <a:effectLst/>
            <a:scene3d>
              <a:camera prst="orthographicFront"/>
              <a:lightRig rig="flat" dir="t"/>
            </a:scene3d>
          </p:spPr>
          <p:txBody>
            <a:bodyPr lIns="0" rIns="0" anchor="ctr" anchorCtr="1"/>
            <a:lstStyle/>
            <a:p>
              <a:pPr marL="0" marR="0" lvl="0" indent="0" algn="ctr" defTabSz="91418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prstClr val="white"/>
                </a:solidFill>
                <a:effectLst/>
                <a:uLnTx/>
                <a:uFillTx/>
                <a:cs typeface="Arial" pitchFamily="34" charset="0"/>
              </a:endParaRPr>
            </a:p>
          </p:txBody>
        </p:sp>
        <p:sp>
          <p:nvSpPr>
            <p:cNvPr id="24" name="左右箭头 23"/>
            <p:cNvSpPr/>
            <p:nvPr/>
          </p:nvSpPr>
          <p:spPr bwMode="auto">
            <a:xfrm>
              <a:off x="1951331" y="3478826"/>
              <a:ext cx="541846" cy="256820"/>
            </a:xfrm>
            <a:prstGeom prst="leftRightArrow">
              <a:avLst/>
            </a:prstGeom>
            <a:solidFill>
              <a:schemeClr val="accent1">
                <a:lumMod val="75000"/>
              </a:schemeClr>
            </a:solidFill>
            <a:ln w="9525" cap="flat" cmpd="sng" algn="ctr">
              <a:noFill/>
              <a:prstDash val="solid"/>
              <a:round/>
              <a:headEnd type="none" w="med" len="med"/>
              <a:tailEnd type="none" w="med" len="med"/>
            </a:ln>
            <a:effectLst/>
            <a:scene3d>
              <a:camera prst="orthographicFront"/>
              <a:lightRig rig="flat" dir="t"/>
            </a:scene3d>
          </p:spPr>
          <p:txBody>
            <a:bodyPr lIns="0" rIns="0" anchor="ctr" anchorCtr="1"/>
            <a:lstStyle/>
            <a:p>
              <a:pPr marL="0" marR="0" lvl="0" indent="0" algn="ctr" defTabSz="91418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prstClr val="white"/>
                </a:solidFill>
                <a:effectLst/>
                <a:uLnTx/>
                <a:uFillTx/>
                <a:cs typeface="Arial" pitchFamily="34" charset="0"/>
              </a:endParaRPr>
            </a:p>
          </p:txBody>
        </p:sp>
        <p:sp>
          <p:nvSpPr>
            <p:cNvPr id="25" name="矩形 24"/>
            <p:cNvSpPr/>
            <p:nvPr/>
          </p:nvSpPr>
          <p:spPr>
            <a:xfrm>
              <a:off x="1967688" y="3026417"/>
              <a:ext cx="571425" cy="461665"/>
            </a:xfrm>
            <a:prstGeom prst="rect">
              <a:avLst/>
            </a:prstGeom>
            <a:effectLst/>
          </p:spPr>
          <p:txBody>
            <a:bodyPr wrap="square">
              <a:spAutoFit/>
            </a:bodyPr>
            <a:lstStyle/>
            <a:p>
              <a:pPr defTabSz="914400"/>
              <a:r>
                <a:rPr lang="zh-CN" altLang="en-US" sz="1200" dirty="0">
                  <a:solidFill>
                    <a:srgbClr val="000000"/>
                  </a:solidFill>
                </a:rPr>
                <a:t>数据</a:t>
              </a:r>
              <a:r>
                <a:rPr lang="zh-CN" altLang="en-US" sz="1200" dirty="0" smtClean="0">
                  <a:solidFill>
                    <a:srgbClr val="000000"/>
                  </a:solidFill>
                </a:rPr>
                <a:t>、规则</a:t>
              </a:r>
              <a:endParaRPr lang="zh-CN" altLang="en-US" sz="1200" dirty="0">
                <a:solidFill>
                  <a:srgbClr val="000000"/>
                </a:solidFill>
              </a:endParaRPr>
            </a:p>
          </p:txBody>
        </p:sp>
        <p:sp>
          <p:nvSpPr>
            <p:cNvPr id="26" name="圆角矩形 25"/>
            <p:cNvSpPr/>
            <p:nvPr/>
          </p:nvSpPr>
          <p:spPr bwMode="auto">
            <a:xfrm>
              <a:off x="10079468" y="4270773"/>
              <a:ext cx="1381128" cy="2076280"/>
            </a:xfrm>
            <a:prstGeom prst="roundRect">
              <a:avLst>
                <a:gd name="adj" fmla="val 2464"/>
              </a:avLst>
            </a:prstGeom>
            <a:noFill/>
            <a:ln w="9525" cap="flat" cmpd="sng" algn="ctr">
              <a:solidFill>
                <a:srgbClr val="FFFFFF">
                  <a:lumMod val="65000"/>
                </a:srgbClr>
              </a:solidFill>
              <a:prstDash val="solid"/>
              <a:round/>
              <a:headEnd type="none" w="med" len="med"/>
              <a:tailEnd type="none" w="med" len="med"/>
            </a:ln>
            <a:effectLst/>
          </p:spPr>
          <p:txBody>
            <a:bodyPr vert="horz" wrap="square" lIns="68562" tIns="34281" rIns="68562" bIns="34281" numCol="1" rtlCol="0" anchor="t" anchorCtr="0" compatLnSpc="1">
              <a:prstTxWarp prst="textNoShape">
                <a:avLst/>
              </a:prstTxWarp>
            </a:bodyPr>
            <a:lstStyle/>
            <a:p>
              <a:pPr algn="ctr" defTabSz="601085"/>
              <a:r>
                <a:rPr lang="zh-CN" altLang="en-US" sz="1400" b="1" dirty="0">
                  <a:solidFill>
                    <a:srgbClr val="000000">
                      <a:lumMod val="75000"/>
                      <a:lumOff val="25000"/>
                    </a:srgbClr>
                  </a:solidFill>
                </a:rPr>
                <a:t>华</a:t>
              </a:r>
              <a:r>
                <a:rPr lang="zh-CN" altLang="en-US" sz="1400" b="1" dirty="0" smtClean="0">
                  <a:solidFill>
                    <a:srgbClr val="000000">
                      <a:lumMod val="75000"/>
                      <a:lumOff val="25000"/>
                    </a:srgbClr>
                  </a:solidFill>
                </a:rPr>
                <a:t>为云其他</a:t>
              </a:r>
              <a:endParaRPr lang="zh-CN" altLang="en-US" sz="1400" b="1" dirty="0">
                <a:solidFill>
                  <a:srgbClr val="000000">
                    <a:lumMod val="75000"/>
                    <a:lumOff val="25000"/>
                  </a:srgbClr>
                </a:solidFill>
              </a:endParaRPr>
            </a:p>
          </p:txBody>
        </p:sp>
        <p:sp>
          <p:nvSpPr>
            <p:cNvPr id="27" name="矩形 26"/>
            <p:cNvSpPr/>
            <p:nvPr/>
          </p:nvSpPr>
          <p:spPr>
            <a:xfrm>
              <a:off x="9300356" y="4977172"/>
              <a:ext cx="797528" cy="276999"/>
            </a:xfrm>
            <a:prstGeom prst="rect">
              <a:avLst/>
            </a:prstGeom>
            <a:effectLst/>
          </p:spPr>
          <p:txBody>
            <a:bodyPr wrap="square">
              <a:spAutoFit/>
            </a:bodyPr>
            <a:lstStyle/>
            <a:p>
              <a:pPr defTabSz="914400"/>
              <a:r>
                <a:rPr lang="zh-CN" altLang="en-US" sz="1200" dirty="0" smtClean="0">
                  <a:solidFill>
                    <a:srgbClr val="000000"/>
                  </a:solidFill>
                </a:rPr>
                <a:t>数据开放</a:t>
              </a:r>
              <a:endParaRPr lang="zh-CN" altLang="en-US" sz="1200" dirty="0">
                <a:solidFill>
                  <a:srgbClr val="000000"/>
                </a:solidFill>
              </a:endParaRPr>
            </a:p>
          </p:txBody>
        </p:sp>
        <p:sp>
          <p:nvSpPr>
            <p:cNvPr id="28" name="Freeform 9"/>
            <p:cNvSpPr>
              <a:spLocks/>
            </p:cNvSpPr>
            <p:nvPr/>
          </p:nvSpPr>
          <p:spPr bwMode="auto">
            <a:xfrm>
              <a:off x="10335303" y="5246720"/>
              <a:ext cx="944134" cy="342845"/>
            </a:xfrm>
            <a:prstGeom prst="roundRect">
              <a:avLst>
                <a:gd name="adj" fmla="val 0"/>
              </a:avLst>
            </a:prstGeom>
            <a:solidFill>
              <a:srgbClr val="00B0F0"/>
            </a:solidFill>
            <a:ln w="12700" cap="flat" cmpd="sng" algn="ctr">
              <a:noFill/>
              <a:prstDash val="dash"/>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lIns="0" rIns="0" anchor="ctr" anchorCtr="1"/>
            <a:lstStyle/>
            <a:p>
              <a:pPr algn="ctr" defTabSz="914180"/>
              <a:r>
                <a:rPr lang="en-US" altLang="zh-CN" sz="1200" kern="0" dirty="0" smtClean="0">
                  <a:solidFill>
                    <a:prstClr val="white"/>
                  </a:solidFill>
                  <a:cs typeface="Arial" pitchFamily="34" charset="0"/>
                </a:rPr>
                <a:t>DIS</a:t>
              </a:r>
              <a:endParaRPr lang="en-US" altLang="zh-CN" sz="1200" kern="0" dirty="0">
                <a:solidFill>
                  <a:prstClr val="white"/>
                </a:solidFill>
                <a:cs typeface="Arial" pitchFamily="34" charset="0"/>
              </a:endParaRPr>
            </a:p>
          </p:txBody>
        </p:sp>
        <p:sp>
          <p:nvSpPr>
            <p:cNvPr id="29" name="右箭头 28"/>
            <p:cNvSpPr/>
            <p:nvPr/>
          </p:nvSpPr>
          <p:spPr bwMode="auto">
            <a:xfrm>
              <a:off x="9474000" y="5260894"/>
              <a:ext cx="567686" cy="338576"/>
            </a:xfrm>
            <a:prstGeom prst="rightArrow">
              <a:avLst/>
            </a:prstGeom>
            <a:solidFill>
              <a:schemeClr val="accent1">
                <a:lumMod val="75000"/>
              </a:schemeClr>
            </a:solidFill>
            <a:ln w="9525" cap="flat" cmpd="sng" algn="ctr">
              <a:noFill/>
              <a:prstDash val="solid"/>
              <a:round/>
              <a:headEnd type="none" w="med" len="med"/>
              <a:tailEnd type="none" w="med" len="med"/>
            </a:ln>
            <a:effectLst/>
            <a:scene3d>
              <a:camera prst="orthographicFront"/>
              <a:lightRig rig="flat" dir="t"/>
            </a:scene3d>
          </p:spPr>
          <p:txBody>
            <a:bodyPr lIns="0" rIns="0" anchor="ctr" anchorCtr="1"/>
            <a:lstStyle/>
            <a:p>
              <a:pPr marL="0" marR="0" lvl="0" indent="0" algn="ctr" defTabSz="91418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smtClean="0">
                <a:ln>
                  <a:noFill/>
                </a:ln>
                <a:solidFill>
                  <a:prstClr val="white"/>
                </a:solidFill>
                <a:effectLst/>
                <a:uLnTx/>
                <a:uFillTx/>
                <a:cs typeface="Arial" pitchFamily="34" charset="0"/>
              </a:endParaRPr>
            </a:p>
          </p:txBody>
        </p:sp>
        <p:sp>
          <p:nvSpPr>
            <p:cNvPr id="30" name="Freeform 9"/>
            <p:cNvSpPr>
              <a:spLocks/>
            </p:cNvSpPr>
            <p:nvPr/>
          </p:nvSpPr>
          <p:spPr bwMode="auto">
            <a:xfrm>
              <a:off x="6070787" y="3595564"/>
              <a:ext cx="1213077" cy="304936"/>
            </a:xfrm>
            <a:prstGeom prst="roundRect">
              <a:avLst>
                <a:gd name="adj" fmla="val 0"/>
              </a:avLst>
            </a:prstGeom>
            <a:solidFill>
              <a:srgbClr val="00B0F0"/>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lIns="0" tIns="25710" rIns="0" bIns="25710" anchor="ctr" anchorCtr="0"/>
            <a:lstStyle/>
            <a:p>
              <a:pPr algn="ctr" defTabSz="685412"/>
              <a:r>
                <a:rPr lang="zh-CN" altLang="en-US" sz="1200" dirty="0">
                  <a:solidFill>
                    <a:srgbClr val="FFFFFF"/>
                  </a:solidFill>
                  <a:cs typeface="Arial" pitchFamily="34" charset="0"/>
                </a:rPr>
                <a:t>时序探索</a:t>
              </a:r>
              <a:endParaRPr lang="en-US" altLang="zh-CN" sz="1200" dirty="0">
                <a:solidFill>
                  <a:srgbClr val="FFFFFF"/>
                </a:solidFill>
                <a:cs typeface="Arial" pitchFamily="34" charset="0"/>
              </a:endParaRPr>
            </a:p>
          </p:txBody>
        </p:sp>
        <p:sp>
          <p:nvSpPr>
            <p:cNvPr id="31" name="Freeform 9"/>
            <p:cNvSpPr>
              <a:spLocks/>
            </p:cNvSpPr>
            <p:nvPr/>
          </p:nvSpPr>
          <p:spPr bwMode="auto">
            <a:xfrm>
              <a:off x="6070787" y="3962626"/>
              <a:ext cx="1213077" cy="304936"/>
            </a:xfrm>
            <a:prstGeom prst="roundRect">
              <a:avLst>
                <a:gd name="adj" fmla="val 0"/>
              </a:avLst>
            </a:prstGeom>
            <a:solidFill>
              <a:srgbClr val="00B0F0"/>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lIns="0" tIns="25710" rIns="0" bIns="25710" anchor="ctr" anchorCtr="0"/>
            <a:lstStyle/>
            <a:p>
              <a:pPr algn="ctr" defTabSz="685412"/>
              <a:r>
                <a:rPr lang="zh-CN" altLang="en-US" sz="1200" dirty="0">
                  <a:solidFill>
                    <a:srgbClr val="FFFFFF"/>
                  </a:solidFill>
                  <a:cs typeface="Arial" pitchFamily="34" charset="0"/>
                </a:rPr>
                <a:t>时序数据开放</a:t>
              </a:r>
              <a:endParaRPr lang="en-US" altLang="zh-CN" sz="1200" dirty="0">
                <a:solidFill>
                  <a:srgbClr val="FFFFFF"/>
                </a:solidFill>
                <a:cs typeface="Arial" pitchFamily="34" charset="0"/>
              </a:endParaRPr>
            </a:p>
          </p:txBody>
        </p:sp>
        <p:sp>
          <p:nvSpPr>
            <p:cNvPr id="32" name="Freeform 9"/>
            <p:cNvSpPr>
              <a:spLocks/>
            </p:cNvSpPr>
            <p:nvPr/>
          </p:nvSpPr>
          <p:spPr bwMode="auto">
            <a:xfrm>
              <a:off x="6070787" y="4329686"/>
              <a:ext cx="1213077" cy="304936"/>
            </a:xfrm>
            <a:prstGeom prst="roundRect">
              <a:avLst>
                <a:gd name="adj" fmla="val 0"/>
              </a:avLst>
            </a:prstGeom>
            <a:solidFill>
              <a:srgbClr val="00B0F0"/>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lIns="0" tIns="25710" rIns="0" bIns="25710" anchor="ctr" anchorCtr="0"/>
            <a:lstStyle/>
            <a:p>
              <a:pPr algn="ctr" defTabSz="685412"/>
              <a:r>
                <a:rPr lang="zh-CN" altLang="en-US" sz="1200" dirty="0">
                  <a:solidFill>
                    <a:srgbClr val="FFFFFF"/>
                  </a:solidFill>
                  <a:cs typeface="Arial" pitchFamily="34" charset="0"/>
                </a:rPr>
                <a:t>时序处理</a:t>
              </a:r>
              <a:endParaRPr lang="en-US" altLang="zh-CN" sz="1200" dirty="0">
                <a:solidFill>
                  <a:srgbClr val="FFFFFF"/>
                </a:solidFill>
                <a:cs typeface="Arial" pitchFamily="34" charset="0"/>
              </a:endParaRPr>
            </a:p>
          </p:txBody>
        </p:sp>
        <p:sp>
          <p:nvSpPr>
            <p:cNvPr id="33" name="Freeform 9"/>
            <p:cNvSpPr>
              <a:spLocks/>
            </p:cNvSpPr>
            <p:nvPr/>
          </p:nvSpPr>
          <p:spPr bwMode="auto">
            <a:xfrm>
              <a:off x="7651088" y="4329688"/>
              <a:ext cx="1213077" cy="304936"/>
            </a:xfrm>
            <a:prstGeom prst="roundRect">
              <a:avLst>
                <a:gd name="adj" fmla="val 0"/>
              </a:avLst>
            </a:prstGeom>
            <a:solidFill>
              <a:srgbClr val="00B0F0"/>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lIns="0" tIns="25710" rIns="0" bIns="25710" anchor="ctr" anchorCtr="0"/>
            <a:lstStyle/>
            <a:p>
              <a:pPr algn="ctr" defTabSz="685412"/>
              <a:r>
                <a:rPr lang="zh-CN" altLang="en-US" sz="1200" dirty="0">
                  <a:solidFill>
                    <a:srgbClr val="FFFFFF"/>
                  </a:solidFill>
                  <a:cs typeface="Arial" pitchFamily="34" charset="0"/>
                </a:rPr>
                <a:t>离线作业管理</a:t>
              </a:r>
              <a:endParaRPr lang="en-US" altLang="zh-CN" sz="1200" dirty="0">
                <a:solidFill>
                  <a:srgbClr val="FFFFFF"/>
                </a:solidFill>
                <a:cs typeface="Arial" pitchFamily="34" charset="0"/>
              </a:endParaRPr>
            </a:p>
          </p:txBody>
        </p:sp>
        <p:sp>
          <p:nvSpPr>
            <p:cNvPr id="34" name="Freeform 9"/>
            <p:cNvSpPr>
              <a:spLocks/>
            </p:cNvSpPr>
            <p:nvPr/>
          </p:nvSpPr>
          <p:spPr bwMode="auto">
            <a:xfrm>
              <a:off x="7651088" y="3595565"/>
              <a:ext cx="1213077" cy="304936"/>
            </a:xfrm>
            <a:prstGeom prst="roundRect">
              <a:avLst>
                <a:gd name="adj" fmla="val 0"/>
              </a:avLst>
            </a:prstGeom>
            <a:solidFill>
              <a:srgbClr val="00B0F0"/>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lIns="0" tIns="25710" rIns="0" bIns="25710" anchor="ctr" anchorCtr="0"/>
            <a:lstStyle/>
            <a:p>
              <a:pPr algn="ctr" defTabSz="685412"/>
              <a:r>
                <a:rPr lang="zh-CN" altLang="en-US" sz="1200" dirty="0">
                  <a:solidFill>
                    <a:srgbClr val="FFFFFF"/>
                  </a:solidFill>
                  <a:cs typeface="Arial" pitchFamily="34" charset="0"/>
                </a:rPr>
                <a:t>存储表管理</a:t>
              </a:r>
              <a:endParaRPr lang="en-US" altLang="zh-CN" sz="1200" dirty="0">
                <a:solidFill>
                  <a:srgbClr val="FFFFFF"/>
                </a:solidFill>
                <a:cs typeface="Arial" pitchFamily="34" charset="0"/>
              </a:endParaRPr>
            </a:p>
          </p:txBody>
        </p:sp>
        <p:sp>
          <p:nvSpPr>
            <p:cNvPr id="35" name="Freeform 9"/>
            <p:cNvSpPr>
              <a:spLocks/>
            </p:cNvSpPr>
            <p:nvPr/>
          </p:nvSpPr>
          <p:spPr bwMode="auto">
            <a:xfrm>
              <a:off x="7651088" y="3962627"/>
              <a:ext cx="1213077" cy="304936"/>
            </a:xfrm>
            <a:prstGeom prst="roundRect">
              <a:avLst>
                <a:gd name="adj" fmla="val 0"/>
              </a:avLst>
            </a:prstGeom>
            <a:solidFill>
              <a:srgbClr val="00B0F0"/>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lIns="0" tIns="25710" rIns="0" bIns="25710" anchor="ctr" anchorCtr="0"/>
            <a:lstStyle/>
            <a:p>
              <a:pPr algn="ctr" defTabSz="685412"/>
              <a:r>
                <a:rPr lang="en-US" altLang="zh-CN" sz="1200" dirty="0">
                  <a:solidFill>
                    <a:srgbClr val="FFFFFF"/>
                  </a:solidFill>
                  <a:cs typeface="Arial" pitchFamily="34" charset="0"/>
                </a:rPr>
                <a:t>SQL</a:t>
              </a:r>
              <a:r>
                <a:rPr lang="zh-CN" altLang="en-US" sz="1200" dirty="0">
                  <a:solidFill>
                    <a:srgbClr val="FFFFFF"/>
                  </a:solidFill>
                  <a:cs typeface="Arial" pitchFamily="34" charset="0"/>
                </a:rPr>
                <a:t>作业开发</a:t>
              </a:r>
              <a:endParaRPr lang="en-US" altLang="zh-CN" sz="1200" dirty="0">
                <a:solidFill>
                  <a:srgbClr val="FFFFFF"/>
                </a:solidFill>
                <a:cs typeface="Arial" pitchFamily="34" charset="0"/>
              </a:endParaRPr>
            </a:p>
          </p:txBody>
        </p:sp>
        <p:sp>
          <p:nvSpPr>
            <p:cNvPr id="36" name="Freeform 9"/>
            <p:cNvSpPr>
              <a:spLocks/>
            </p:cNvSpPr>
            <p:nvPr/>
          </p:nvSpPr>
          <p:spPr bwMode="auto">
            <a:xfrm>
              <a:off x="5715592" y="5862747"/>
              <a:ext cx="845979" cy="304936"/>
            </a:xfrm>
            <a:prstGeom prst="roundRect">
              <a:avLst>
                <a:gd name="adj" fmla="val 0"/>
              </a:avLst>
            </a:prstGeom>
            <a:solidFill>
              <a:srgbClr val="00B0F0"/>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lIns="0" tIns="25710" rIns="0" bIns="25710" anchor="ctr" anchorCtr="0"/>
            <a:lstStyle/>
            <a:p>
              <a:pPr algn="ctr" defTabSz="685412"/>
              <a:r>
                <a:rPr lang="zh-CN" altLang="en-US" sz="1200" dirty="0">
                  <a:solidFill>
                    <a:srgbClr val="FFFFFF"/>
                  </a:solidFill>
                  <a:cs typeface="Arial" pitchFamily="34" charset="0"/>
                </a:rPr>
                <a:t>数据归档</a:t>
              </a:r>
              <a:endParaRPr lang="en-US" altLang="zh-CN" sz="1200" dirty="0">
                <a:solidFill>
                  <a:srgbClr val="FFFFFF"/>
                </a:solidFill>
                <a:cs typeface="Arial" pitchFamily="34" charset="0"/>
              </a:endParaRPr>
            </a:p>
          </p:txBody>
        </p:sp>
        <p:sp>
          <p:nvSpPr>
            <p:cNvPr id="37" name="矩形 36"/>
            <p:cNvSpPr/>
            <p:nvPr/>
          </p:nvSpPr>
          <p:spPr bwMode="auto">
            <a:xfrm>
              <a:off x="4212876" y="1880828"/>
              <a:ext cx="5012147" cy="814658"/>
            </a:xfrm>
            <a:prstGeom prst="rect">
              <a:avLst/>
            </a:prstGeom>
            <a:solidFill>
              <a:schemeClr val="accent6">
                <a:lumMod val="40000"/>
                <a:lumOff val="60000"/>
              </a:schemeClr>
            </a:solidFill>
            <a:ln w="9525" cap="flat" cmpd="sng" algn="ctr">
              <a:noFill/>
              <a:prstDash val="solid"/>
              <a:round/>
              <a:headEnd type="none" w="med" len="med"/>
              <a:tailEnd type="none" w="med" len="med"/>
            </a:ln>
            <a:effectLst/>
          </p:spPr>
          <p:txBody>
            <a:bodyPr vert="horz" wrap="square" lIns="68562" tIns="34281" rIns="68562" bIns="34281" numCol="1" rtlCol="0" anchor="t" anchorCtr="0" compatLnSpc="1">
              <a:prstTxWarp prst="textNoShape">
                <a:avLst/>
              </a:prstTxWarp>
            </a:bodyPr>
            <a:lstStyle/>
            <a:p>
              <a:pPr algn="ctr" defTabSz="601085">
                <a:defRPr/>
              </a:pPr>
              <a:r>
                <a:rPr lang="zh-CN" altLang="en-US" sz="1600" b="1" kern="0" dirty="0">
                  <a:solidFill>
                    <a:srgbClr val="000000">
                      <a:lumMod val="75000"/>
                      <a:lumOff val="25000"/>
                    </a:srgbClr>
                  </a:solidFill>
                </a:rPr>
                <a:t>行业</a:t>
              </a:r>
              <a:r>
                <a:rPr lang="zh-CN" altLang="en-US" sz="1600" b="1" kern="0" dirty="0" smtClean="0">
                  <a:solidFill>
                    <a:srgbClr val="000000">
                      <a:lumMod val="75000"/>
                      <a:lumOff val="25000"/>
                    </a:srgbClr>
                  </a:solidFill>
                </a:rPr>
                <a:t>分析</a:t>
              </a:r>
            </a:p>
          </p:txBody>
        </p:sp>
        <p:sp>
          <p:nvSpPr>
            <p:cNvPr id="38" name="Freeform 9"/>
            <p:cNvSpPr>
              <a:spLocks/>
            </p:cNvSpPr>
            <p:nvPr/>
          </p:nvSpPr>
          <p:spPr bwMode="auto">
            <a:xfrm>
              <a:off x="4492662" y="2187959"/>
              <a:ext cx="1213077" cy="437025"/>
            </a:xfrm>
            <a:prstGeom prst="roundRect">
              <a:avLst>
                <a:gd name="adj" fmla="val 0"/>
              </a:avLst>
            </a:prstGeom>
            <a:solidFill>
              <a:srgbClr val="00B0F0"/>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lIns="0" tIns="25710" rIns="0" bIns="25710" anchor="ctr" anchorCtr="0"/>
            <a:lstStyle/>
            <a:p>
              <a:pPr algn="ctr" defTabSz="685412"/>
              <a:r>
                <a:rPr lang="zh-CN" altLang="en-US" sz="1400" dirty="0">
                  <a:solidFill>
                    <a:srgbClr val="FFFFFF"/>
                  </a:solidFill>
                  <a:cs typeface="Arial" pitchFamily="34" charset="0"/>
                </a:rPr>
                <a:t>智慧物流分析</a:t>
              </a:r>
              <a:endParaRPr lang="en-US" altLang="zh-CN" sz="1400" dirty="0">
                <a:solidFill>
                  <a:srgbClr val="FFFFFF"/>
                </a:solidFill>
                <a:cs typeface="Arial" pitchFamily="34" charset="0"/>
              </a:endParaRPr>
            </a:p>
          </p:txBody>
        </p:sp>
        <p:sp>
          <p:nvSpPr>
            <p:cNvPr id="39" name="Freeform 9"/>
            <p:cNvSpPr>
              <a:spLocks/>
            </p:cNvSpPr>
            <p:nvPr/>
          </p:nvSpPr>
          <p:spPr bwMode="auto">
            <a:xfrm>
              <a:off x="6115996" y="2187959"/>
              <a:ext cx="1213077" cy="437025"/>
            </a:xfrm>
            <a:prstGeom prst="roundRect">
              <a:avLst>
                <a:gd name="adj" fmla="val 0"/>
              </a:avLst>
            </a:prstGeom>
            <a:solidFill>
              <a:srgbClr val="00B0F0"/>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lIns="0" tIns="25710" rIns="0" bIns="25710" anchor="ctr" anchorCtr="0"/>
            <a:lstStyle/>
            <a:p>
              <a:pPr algn="ctr" defTabSz="685412"/>
              <a:r>
                <a:rPr lang="zh-CN" altLang="en-US" sz="1400" dirty="0">
                  <a:solidFill>
                    <a:srgbClr val="FFFFFF"/>
                  </a:solidFill>
                  <a:cs typeface="Arial" pitchFamily="34" charset="0"/>
                </a:rPr>
                <a:t>新能源车分析</a:t>
              </a:r>
              <a:endParaRPr lang="en-US" altLang="zh-CN" sz="1400" dirty="0">
                <a:solidFill>
                  <a:srgbClr val="FFFFFF"/>
                </a:solidFill>
                <a:cs typeface="Arial" pitchFamily="34" charset="0"/>
              </a:endParaRPr>
            </a:p>
          </p:txBody>
        </p:sp>
        <p:sp>
          <p:nvSpPr>
            <p:cNvPr id="40" name="Freeform 9"/>
            <p:cNvSpPr>
              <a:spLocks/>
            </p:cNvSpPr>
            <p:nvPr/>
          </p:nvSpPr>
          <p:spPr bwMode="auto">
            <a:xfrm>
              <a:off x="7739331" y="2187959"/>
              <a:ext cx="1213077" cy="437025"/>
            </a:xfrm>
            <a:prstGeom prst="roundRect">
              <a:avLst>
                <a:gd name="adj" fmla="val 0"/>
              </a:avLst>
            </a:prstGeom>
            <a:solidFill>
              <a:srgbClr val="00B0F0"/>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lIns="0" tIns="25710" rIns="0" bIns="25710" anchor="ctr" anchorCtr="0"/>
            <a:lstStyle/>
            <a:p>
              <a:pPr algn="ctr" defTabSz="685412"/>
              <a:r>
                <a:rPr lang="en-US" altLang="zh-CN" sz="1400" smtClean="0">
                  <a:solidFill>
                    <a:srgbClr val="FFFFFF"/>
                  </a:solidFill>
                  <a:cs typeface="Arial" pitchFamily="34" charset="0"/>
                </a:rPr>
                <a:t>…</a:t>
              </a:r>
              <a:endParaRPr lang="en-US" altLang="zh-CN" sz="1400" dirty="0">
                <a:solidFill>
                  <a:srgbClr val="FFFFFF"/>
                </a:solidFill>
                <a:cs typeface="Arial" pitchFamily="34" charset="0"/>
              </a:endParaRPr>
            </a:p>
          </p:txBody>
        </p:sp>
        <p:sp>
          <p:nvSpPr>
            <p:cNvPr id="41" name="Freeform 9"/>
            <p:cNvSpPr>
              <a:spLocks/>
            </p:cNvSpPr>
            <p:nvPr/>
          </p:nvSpPr>
          <p:spPr bwMode="auto">
            <a:xfrm>
              <a:off x="10335303" y="5716925"/>
              <a:ext cx="944134" cy="342845"/>
            </a:xfrm>
            <a:prstGeom prst="roundRect">
              <a:avLst>
                <a:gd name="adj" fmla="val 0"/>
              </a:avLst>
            </a:prstGeom>
            <a:solidFill>
              <a:srgbClr val="00B0F0"/>
            </a:solidFill>
            <a:ln w="12700" cap="flat" cmpd="sng" algn="ctr">
              <a:noFill/>
              <a:prstDash val="dash"/>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lIns="0" rIns="0" anchor="ctr" anchorCtr="1"/>
            <a:lstStyle/>
            <a:p>
              <a:pPr algn="ctr" defTabSz="914180"/>
              <a:r>
                <a:rPr lang="en-US" altLang="zh-CN" sz="1200" kern="0" dirty="0" smtClean="0">
                  <a:solidFill>
                    <a:prstClr val="white"/>
                  </a:solidFill>
                  <a:cs typeface="Arial" pitchFamily="34" charset="0"/>
                </a:rPr>
                <a:t>OBS</a:t>
              </a:r>
              <a:endParaRPr lang="en-US" altLang="zh-CN" sz="1200" kern="0" dirty="0">
                <a:solidFill>
                  <a:prstClr val="white"/>
                </a:solidFill>
                <a:cs typeface="Arial" pitchFamily="34" charset="0"/>
              </a:endParaRPr>
            </a:p>
          </p:txBody>
        </p:sp>
        <p:sp>
          <p:nvSpPr>
            <p:cNvPr id="42" name="圆角矩形 41"/>
            <p:cNvSpPr/>
            <p:nvPr/>
          </p:nvSpPr>
          <p:spPr bwMode="auto">
            <a:xfrm>
              <a:off x="2464596" y="4711533"/>
              <a:ext cx="942554" cy="1151214"/>
            </a:xfrm>
            <a:prstGeom prst="roundRect">
              <a:avLst>
                <a:gd name="adj" fmla="val 2464"/>
              </a:avLst>
            </a:prstGeom>
            <a:solidFill>
              <a:schemeClr val="accent6">
                <a:lumMod val="20000"/>
                <a:lumOff val="80000"/>
              </a:schemeClr>
            </a:solidFill>
            <a:ln w="9525" cap="flat" cmpd="sng" algn="ctr">
              <a:noFill/>
              <a:prstDash val="solid"/>
              <a:round/>
              <a:headEnd type="none" w="med" len="med"/>
              <a:tailEnd type="none" w="med" len="med"/>
            </a:ln>
            <a:effectLst/>
          </p:spPr>
          <p:txBody>
            <a:bodyPr vert="horz" wrap="square" lIns="68562" tIns="34281" rIns="68562" bIns="34281" numCol="1" rtlCol="0" anchor="t" anchorCtr="0" compatLnSpc="1">
              <a:prstTxWarp prst="textNoShape">
                <a:avLst/>
              </a:prstTxWarp>
            </a:bodyPr>
            <a:lstStyle/>
            <a:p>
              <a:pPr algn="ctr" defTabSz="601085"/>
              <a:r>
                <a:rPr lang="zh-CN" altLang="en-US" sz="1200" b="1" dirty="0" smtClean="0">
                  <a:solidFill>
                    <a:srgbClr val="000000">
                      <a:lumMod val="75000"/>
                      <a:lumOff val="25000"/>
                    </a:srgbClr>
                  </a:solidFill>
                </a:rPr>
                <a:t>第三方数据</a:t>
              </a:r>
              <a:endParaRPr lang="zh-CN" altLang="en-US" sz="1200" b="1" dirty="0">
                <a:solidFill>
                  <a:srgbClr val="000000">
                    <a:lumMod val="75000"/>
                    <a:lumOff val="25000"/>
                  </a:srgbClr>
                </a:solidFill>
              </a:endParaRPr>
            </a:p>
          </p:txBody>
        </p:sp>
        <p:sp>
          <p:nvSpPr>
            <p:cNvPr id="43" name="右箭头 42"/>
            <p:cNvSpPr/>
            <p:nvPr/>
          </p:nvSpPr>
          <p:spPr bwMode="auto">
            <a:xfrm>
              <a:off x="3463729" y="5044378"/>
              <a:ext cx="532598" cy="338576"/>
            </a:xfrm>
            <a:prstGeom prst="rightArrow">
              <a:avLst/>
            </a:prstGeom>
            <a:solidFill>
              <a:schemeClr val="accent1">
                <a:lumMod val="75000"/>
              </a:schemeClr>
            </a:solidFill>
            <a:ln w="9525" cap="flat" cmpd="sng" algn="ctr">
              <a:noFill/>
              <a:prstDash val="solid"/>
              <a:round/>
              <a:headEnd type="none" w="med" len="med"/>
              <a:tailEnd type="none" w="med" len="med"/>
            </a:ln>
            <a:effectLst/>
            <a:scene3d>
              <a:camera prst="orthographicFront"/>
              <a:lightRig rig="flat" dir="t"/>
            </a:scene3d>
          </p:spPr>
          <p:txBody>
            <a:bodyPr lIns="0" rIns="0" anchor="ctr" anchorCtr="1"/>
            <a:lstStyle/>
            <a:p>
              <a:pPr marL="0" marR="0" lvl="0" indent="0" algn="ctr" defTabSz="91418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smtClean="0">
                <a:ln>
                  <a:noFill/>
                </a:ln>
                <a:solidFill>
                  <a:prstClr val="white"/>
                </a:solidFill>
                <a:effectLst/>
                <a:uLnTx/>
                <a:uFillTx/>
                <a:cs typeface="Arial" pitchFamily="34" charset="0"/>
              </a:endParaRPr>
            </a:p>
          </p:txBody>
        </p:sp>
        <p:sp>
          <p:nvSpPr>
            <p:cNvPr id="44" name="矩形 43"/>
            <p:cNvSpPr/>
            <p:nvPr/>
          </p:nvSpPr>
          <p:spPr>
            <a:xfrm>
              <a:off x="3441602" y="4821314"/>
              <a:ext cx="571425" cy="276999"/>
            </a:xfrm>
            <a:prstGeom prst="rect">
              <a:avLst/>
            </a:prstGeom>
            <a:effectLst/>
          </p:spPr>
          <p:txBody>
            <a:bodyPr wrap="square">
              <a:spAutoFit/>
            </a:bodyPr>
            <a:lstStyle/>
            <a:p>
              <a:pPr defTabSz="914400"/>
              <a:r>
                <a:rPr lang="zh-CN" altLang="en-US" sz="1200" dirty="0" smtClean="0">
                  <a:solidFill>
                    <a:srgbClr val="000000"/>
                  </a:solidFill>
                </a:rPr>
                <a:t>数据</a:t>
              </a:r>
              <a:endParaRPr lang="zh-CN" altLang="en-US" sz="1200" dirty="0">
                <a:solidFill>
                  <a:srgbClr val="000000"/>
                </a:solidFill>
              </a:endParaRPr>
            </a:p>
          </p:txBody>
        </p:sp>
        <p:sp>
          <p:nvSpPr>
            <p:cNvPr id="45" name="右箭头 44"/>
            <p:cNvSpPr/>
            <p:nvPr/>
          </p:nvSpPr>
          <p:spPr bwMode="auto">
            <a:xfrm>
              <a:off x="9448838" y="3431288"/>
              <a:ext cx="630630" cy="338576"/>
            </a:xfrm>
            <a:prstGeom prst="rightArrow">
              <a:avLst/>
            </a:prstGeom>
            <a:solidFill>
              <a:schemeClr val="accent1">
                <a:lumMod val="75000"/>
              </a:schemeClr>
            </a:solidFill>
            <a:ln w="9525" cap="flat" cmpd="sng" algn="ctr">
              <a:noFill/>
              <a:prstDash val="solid"/>
              <a:round/>
              <a:headEnd type="none" w="med" len="med"/>
              <a:tailEnd type="none" w="med" len="med"/>
            </a:ln>
            <a:effectLst/>
            <a:scene3d>
              <a:camera prst="orthographicFront"/>
              <a:lightRig rig="flat" dir="t"/>
            </a:scene3d>
          </p:spPr>
          <p:txBody>
            <a:bodyPr lIns="0" rIns="0" anchor="ctr" anchorCtr="1"/>
            <a:lstStyle/>
            <a:p>
              <a:pPr marL="0" marR="0" lvl="0" indent="0" algn="ctr" defTabSz="91418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smtClean="0">
                <a:ln>
                  <a:noFill/>
                </a:ln>
                <a:solidFill>
                  <a:prstClr val="white"/>
                </a:solidFill>
                <a:effectLst/>
                <a:uLnTx/>
                <a:uFillTx/>
                <a:cs typeface="Arial" pitchFamily="34" charset="0"/>
              </a:endParaRPr>
            </a:p>
          </p:txBody>
        </p:sp>
        <p:sp>
          <p:nvSpPr>
            <p:cNvPr id="46" name="圆角矩形 45"/>
            <p:cNvSpPr/>
            <p:nvPr/>
          </p:nvSpPr>
          <p:spPr bwMode="auto">
            <a:xfrm>
              <a:off x="10093380" y="3092712"/>
              <a:ext cx="1340841" cy="1031564"/>
            </a:xfrm>
            <a:prstGeom prst="roundRect">
              <a:avLst>
                <a:gd name="adj" fmla="val 2464"/>
              </a:avLst>
            </a:prstGeom>
            <a:noFill/>
            <a:ln w="9525" cap="flat" cmpd="sng" algn="ctr">
              <a:solidFill>
                <a:srgbClr val="FFFFFF">
                  <a:lumMod val="65000"/>
                </a:srgbClr>
              </a:solidFill>
              <a:prstDash val="solid"/>
              <a:round/>
              <a:headEnd type="none" w="med" len="med"/>
              <a:tailEnd type="none" w="med" len="med"/>
            </a:ln>
            <a:effectLst/>
          </p:spPr>
          <p:txBody>
            <a:bodyPr vert="horz" wrap="square" lIns="68562" tIns="34281" rIns="68562" bIns="34281" numCol="1" rtlCol="0" anchor="t" anchorCtr="0" compatLnSpc="1">
              <a:prstTxWarp prst="textNoShape">
                <a:avLst/>
              </a:prstTxWarp>
            </a:bodyPr>
            <a:lstStyle/>
            <a:p>
              <a:pPr algn="ctr" defTabSz="601085"/>
              <a:r>
                <a:rPr lang="zh-CN" altLang="en-US" sz="1400" b="1" dirty="0" smtClean="0">
                  <a:solidFill>
                    <a:srgbClr val="000000">
                      <a:lumMod val="75000"/>
                      <a:lumOff val="25000"/>
                    </a:srgbClr>
                  </a:solidFill>
                </a:rPr>
                <a:t>第三方</a:t>
              </a:r>
              <a:endParaRPr lang="zh-CN" altLang="en-US" sz="1400" b="1" dirty="0">
                <a:solidFill>
                  <a:srgbClr val="000000">
                    <a:lumMod val="75000"/>
                    <a:lumOff val="25000"/>
                  </a:srgbClr>
                </a:solidFill>
              </a:endParaRPr>
            </a:p>
          </p:txBody>
        </p:sp>
        <p:sp>
          <p:nvSpPr>
            <p:cNvPr id="47" name="矩形 46"/>
            <p:cNvSpPr/>
            <p:nvPr/>
          </p:nvSpPr>
          <p:spPr>
            <a:xfrm>
              <a:off x="9300356" y="3176972"/>
              <a:ext cx="849788" cy="276999"/>
            </a:xfrm>
            <a:prstGeom prst="rect">
              <a:avLst/>
            </a:prstGeom>
            <a:effectLst/>
          </p:spPr>
          <p:txBody>
            <a:bodyPr wrap="square">
              <a:spAutoFit/>
            </a:bodyPr>
            <a:lstStyle/>
            <a:p>
              <a:pPr defTabSz="914400"/>
              <a:r>
                <a:rPr lang="zh-CN" altLang="en-US" sz="1200" dirty="0">
                  <a:solidFill>
                    <a:srgbClr val="000000"/>
                  </a:solidFill>
                </a:rPr>
                <a:t>数据开放</a:t>
              </a:r>
            </a:p>
          </p:txBody>
        </p:sp>
        <p:sp>
          <p:nvSpPr>
            <p:cNvPr id="48" name="Freeform 9"/>
            <p:cNvSpPr>
              <a:spLocks/>
            </p:cNvSpPr>
            <p:nvPr/>
          </p:nvSpPr>
          <p:spPr bwMode="auto">
            <a:xfrm>
              <a:off x="10301247" y="3479729"/>
              <a:ext cx="944133" cy="304936"/>
            </a:xfrm>
            <a:prstGeom prst="roundRect">
              <a:avLst>
                <a:gd name="adj" fmla="val 0"/>
              </a:avLst>
            </a:prstGeom>
            <a:solidFill>
              <a:srgbClr val="00B0F0"/>
            </a:solidFill>
            <a:ln w="12700" cap="flat" cmpd="sng" algn="ctr">
              <a:noFill/>
              <a:prstDash val="dash"/>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lIns="0" rIns="0" anchor="ctr" anchorCtr="1"/>
            <a:lstStyle/>
            <a:p>
              <a:pPr algn="ctr" defTabSz="914180"/>
              <a:r>
                <a:rPr lang="en-US" altLang="zh-CN" sz="1200" kern="0" dirty="0">
                  <a:solidFill>
                    <a:prstClr val="white"/>
                  </a:solidFill>
                  <a:cs typeface="Arial" pitchFamily="34" charset="0"/>
                </a:rPr>
                <a:t>BI</a:t>
              </a:r>
            </a:p>
          </p:txBody>
        </p:sp>
        <p:sp>
          <p:nvSpPr>
            <p:cNvPr id="49" name="Freeform 9"/>
            <p:cNvSpPr>
              <a:spLocks/>
            </p:cNvSpPr>
            <p:nvPr/>
          </p:nvSpPr>
          <p:spPr bwMode="auto">
            <a:xfrm>
              <a:off x="10335304" y="4743563"/>
              <a:ext cx="944133" cy="342845"/>
            </a:xfrm>
            <a:prstGeom prst="roundRect">
              <a:avLst>
                <a:gd name="adj" fmla="val 0"/>
              </a:avLst>
            </a:prstGeom>
            <a:solidFill>
              <a:srgbClr val="00B0F0"/>
            </a:solidFill>
            <a:ln w="12700" cap="flat" cmpd="sng" algn="ctr">
              <a:noFill/>
              <a:prstDash val="dash"/>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lIns="0" rIns="0" anchor="ctr" anchorCtr="1"/>
            <a:lstStyle/>
            <a:p>
              <a:pPr algn="ctr" defTabSz="914180"/>
              <a:r>
                <a:rPr lang="zh-CN" altLang="en-US" sz="1200" kern="0" dirty="0">
                  <a:solidFill>
                    <a:prstClr val="white"/>
                  </a:solidFill>
                  <a:cs typeface="Arial" pitchFamily="34" charset="0"/>
                </a:rPr>
                <a:t>开发</a:t>
              </a:r>
              <a:r>
                <a:rPr lang="zh-CN" altLang="en-US" sz="1200" kern="0" dirty="0" smtClean="0">
                  <a:solidFill>
                    <a:prstClr val="white"/>
                  </a:solidFill>
                  <a:cs typeface="Arial" pitchFamily="34" charset="0"/>
                </a:rPr>
                <a:t>者服务</a:t>
              </a:r>
              <a:endParaRPr lang="en-US" altLang="zh-CN" sz="1200" kern="0" dirty="0">
                <a:solidFill>
                  <a:prstClr val="white"/>
                </a:solidFill>
                <a:cs typeface="Arial" pitchFamily="34" charset="0"/>
              </a:endParaRPr>
            </a:p>
          </p:txBody>
        </p:sp>
        <p:sp>
          <p:nvSpPr>
            <p:cNvPr id="50" name="Freeform 9"/>
            <p:cNvSpPr>
              <a:spLocks/>
            </p:cNvSpPr>
            <p:nvPr/>
          </p:nvSpPr>
          <p:spPr bwMode="auto">
            <a:xfrm>
              <a:off x="7947604" y="5862747"/>
              <a:ext cx="922580" cy="304936"/>
            </a:xfrm>
            <a:prstGeom prst="roundRect">
              <a:avLst>
                <a:gd name="adj" fmla="val 0"/>
              </a:avLst>
            </a:prstGeom>
            <a:solidFill>
              <a:srgbClr val="00B0F0"/>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lIns="0" tIns="25710" rIns="0" bIns="25710" anchor="ctr" anchorCtr="0"/>
            <a:lstStyle/>
            <a:p>
              <a:pPr algn="ctr" defTabSz="685412"/>
              <a:r>
                <a:rPr lang="zh-CN" altLang="en-US" sz="1200" dirty="0">
                  <a:solidFill>
                    <a:srgbClr val="FFFFFF"/>
                  </a:solidFill>
                  <a:cs typeface="Arial" pitchFamily="34" charset="0"/>
                </a:rPr>
                <a:t>数据安全</a:t>
              </a:r>
              <a:endParaRPr lang="en-US" altLang="zh-CN" sz="1200" dirty="0">
                <a:solidFill>
                  <a:srgbClr val="FFFFFF"/>
                </a:solidFill>
                <a:cs typeface="Arial" pitchFamily="34" charset="0"/>
              </a:endParaRPr>
            </a:p>
          </p:txBody>
        </p:sp>
        <p:grpSp>
          <p:nvGrpSpPr>
            <p:cNvPr id="51" name="组合 363"/>
            <p:cNvGrpSpPr/>
            <p:nvPr/>
          </p:nvGrpSpPr>
          <p:grpSpPr>
            <a:xfrm>
              <a:off x="2639616" y="3356979"/>
              <a:ext cx="675077" cy="720093"/>
              <a:chOff x="12163425" y="615950"/>
              <a:chExt cx="371475" cy="368300"/>
            </a:xfrm>
            <a:solidFill>
              <a:srgbClr val="0070C0"/>
            </a:solidFill>
          </p:grpSpPr>
          <p:sp>
            <p:nvSpPr>
              <p:cNvPr id="52" name="Freeform 553"/>
              <p:cNvSpPr>
                <a:spLocks noEditPoints="1"/>
              </p:cNvSpPr>
              <p:nvPr/>
            </p:nvSpPr>
            <p:spPr bwMode="auto">
              <a:xfrm>
                <a:off x="12382500" y="838200"/>
                <a:ext cx="152400" cy="146050"/>
              </a:xfrm>
              <a:custGeom>
                <a:avLst/>
                <a:gdLst/>
                <a:ahLst/>
                <a:cxnLst>
                  <a:cxn ang="0">
                    <a:pos x="0" y="24"/>
                  </a:cxn>
                  <a:cxn ang="0">
                    <a:pos x="0" y="52"/>
                  </a:cxn>
                  <a:cxn ang="0">
                    <a:pos x="0" y="52"/>
                  </a:cxn>
                  <a:cxn ang="0">
                    <a:pos x="2" y="62"/>
                  </a:cxn>
                  <a:cxn ang="0">
                    <a:pos x="8" y="70"/>
                  </a:cxn>
                  <a:cxn ang="0">
                    <a:pos x="16" y="76"/>
                  </a:cxn>
                  <a:cxn ang="0">
                    <a:pos x="26" y="78"/>
                  </a:cxn>
                  <a:cxn ang="0">
                    <a:pos x="10" y="92"/>
                  </a:cxn>
                  <a:cxn ang="0">
                    <a:pos x="86" y="92"/>
                  </a:cxn>
                  <a:cxn ang="0">
                    <a:pos x="72" y="78"/>
                  </a:cxn>
                  <a:cxn ang="0">
                    <a:pos x="72" y="78"/>
                  </a:cxn>
                  <a:cxn ang="0">
                    <a:pos x="82" y="76"/>
                  </a:cxn>
                  <a:cxn ang="0">
                    <a:pos x="88" y="70"/>
                  </a:cxn>
                  <a:cxn ang="0">
                    <a:pos x="94" y="62"/>
                  </a:cxn>
                  <a:cxn ang="0">
                    <a:pos x="96" y="52"/>
                  </a:cxn>
                  <a:cxn ang="0">
                    <a:pos x="96" y="24"/>
                  </a:cxn>
                  <a:cxn ang="0">
                    <a:pos x="96" y="24"/>
                  </a:cxn>
                  <a:cxn ang="0">
                    <a:pos x="94" y="14"/>
                  </a:cxn>
                  <a:cxn ang="0">
                    <a:pos x="88" y="6"/>
                  </a:cxn>
                  <a:cxn ang="0">
                    <a:pos x="80" y="2"/>
                  </a:cxn>
                  <a:cxn ang="0">
                    <a:pos x="72" y="0"/>
                  </a:cxn>
                  <a:cxn ang="0">
                    <a:pos x="26" y="0"/>
                  </a:cxn>
                  <a:cxn ang="0">
                    <a:pos x="26" y="0"/>
                  </a:cxn>
                  <a:cxn ang="0">
                    <a:pos x="16" y="2"/>
                  </a:cxn>
                  <a:cxn ang="0">
                    <a:pos x="8" y="6"/>
                  </a:cxn>
                  <a:cxn ang="0">
                    <a:pos x="2" y="14"/>
                  </a:cxn>
                  <a:cxn ang="0">
                    <a:pos x="0" y="24"/>
                  </a:cxn>
                  <a:cxn ang="0">
                    <a:pos x="0" y="24"/>
                  </a:cxn>
                  <a:cxn ang="0">
                    <a:pos x="76" y="24"/>
                  </a:cxn>
                  <a:cxn ang="0">
                    <a:pos x="76" y="52"/>
                  </a:cxn>
                  <a:cxn ang="0">
                    <a:pos x="76" y="52"/>
                  </a:cxn>
                  <a:cxn ang="0">
                    <a:pos x="74" y="56"/>
                  </a:cxn>
                  <a:cxn ang="0">
                    <a:pos x="72" y="56"/>
                  </a:cxn>
                  <a:cxn ang="0">
                    <a:pos x="26" y="56"/>
                  </a:cxn>
                  <a:cxn ang="0">
                    <a:pos x="26" y="56"/>
                  </a:cxn>
                  <a:cxn ang="0">
                    <a:pos x="22" y="56"/>
                  </a:cxn>
                  <a:cxn ang="0">
                    <a:pos x="22" y="52"/>
                  </a:cxn>
                  <a:cxn ang="0">
                    <a:pos x="22" y="24"/>
                  </a:cxn>
                  <a:cxn ang="0">
                    <a:pos x="22" y="24"/>
                  </a:cxn>
                  <a:cxn ang="0">
                    <a:pos x="22" y="22"/>
                  </a:cxn>
                  <a:cxn ang="0">
                    <a:pos x="26" y="20"/>
                  </a:cxn>
                  <a:cxn ang="0">
                    <a:pos x="72" y="20"/>
                  </a:cxn>
                  <a:cxn ang="0">
                    <a:pos x="72" y="20"/>
                  </a:cxn>
                  <a:cxn ang="0">
                    <a:pos x="74" y="22"/>
                  </a:cxn>
                  <a:cxn ang="0">
                    <a:pos x="76" y="24"/>
                  </a:cxn>
                  <a:cxn ang="0">
                    <a:pos x="76" y="24"/>
                  </a:cxn>
                </a:cxnLst>
                <a:rect l="0" t="0" r="r" b="b"/>
                <a:pathLst>
                  <a:path w="96" h="92">
                    <a:moveTo>
                      <a:pt x="0" y="24"/>
                    </a:moveTo>
                    <a:lnTo>
                      <a:pt x="0" y="52"/>
                    </a:lnTo>
                    <a:lnTo>
                      <a:pt x="0" y="52"/>
                    </a:lnTo>
                    <a:lnTo>
                      <a:pt x="2" y="62"/>
                    </a:lnTo>
                    <a:lnTo>
                      <a:pt x="8" y="70"/>
                    </a:lnTo>
                    <a:lnTo>
                      <a:pt x="16" y="76"/>
                    </a:lnTo>
                    <a:lnTo>
                      <a:pt x="26" y="78"/>
                    </a:lnTo>
                    <a:lnTo>
                      <a:pt x="10" y="92"/>
                    </a:lnTo>
                    <a:lnTo>
                      <a:pt x="86" y="92"/>
                    </a:lnTo>
                    <a:lnTo>
                      <a:pt x="72" y="78"/>
                    </a:lnTo>
                    <a:lnTo>
                      <a:pt x="72" y="78"/>
                    </a:lnTo>
                    <a:lnTo>
                      <a:pt x="82" y="76"/>
                    </a:lnTo>
                    <a:lnTo>
                      <a:pt x="88" y="70"/>
                    </a:lnTo>
                    <a:lnTo>
                      <a:pt x="94" y="62"/>
                    </a:lnTo>
                    <a:lnTo>
                      <a:pt x="96" y="52"/>
                    </a:lnTo>
                    <a:lnTo>
                      <a:pt x="96" y="24"/>
                    </a:lnTo>
                    <a:lnTo>
                      <a:pt x="96" y="24"/>
                    </a:lnTo>
                    <a:lnTo>
                      <a:pt x="94" y="14"/>
                    </a:lnTo>
                    <a:lnTo>
                      <a:pt x="88" y="6"/>
                    </a:lnTo>
                    <a:lnTo>
                      <a:pt x="80" y="2"/>
                    </a:lnTo>
                    <a:lnTo>
                      <a:pt x="72" y="0"/>
                    </a:lnTo>
                    <a:lnTo>
                      <a:pt x="26" y="0"/>
                    </a:lnTo>
                    <a:lnTo>
                      <a:pt x="26" y="0"/>
                    </a:lnTo>
                    <a:lnTo>
                      <a:pt x="16" y="2"/>
                    </a:lnTo>
                    <a:lnTo>
                      <a:pt x="8" y="6"/>
                    </a:lnTo>
                    <a:lnTo>
                      <a:pt x="2" y="14"/>
                    </a:lnTo>
                    <a:lnTo>
                      <a:pt x="0" y="24"/>
                    </a:lnTo>
                    <a:lnTo>
                      <a:pt x="0" y="24"/>
                    </a:lnTo>
                    <a:close/>
                    <a:moveTo>
                      <a:pt x="76" y="24"/>
                    </a:moveTo>
                    <a:lnTo>
                      <a:pt x="76" y="52"/>
                    </a:lnTo>
                    <a:lnTo>
                      <a:pt x="76" y="52"/>
                    </a:lnTo>
                    <a:lnTo>
                      <a:pt x="74" y="56"/>
                    </a:lnTo>
                    <a:lnTo>
                      <a:pt x="72" y="56"/>
                    </a:lnTo>
                    <a:lnTo>
                      <a:pt x="26" y="56"/>
                    </a:lnTo>
                    <a:lnTo>
                      <a:pt x="26" y="56"/>
                    </a:lnTo>
                    <a:lnTo>
                      <a:pt x="22" y="56"/>
                    </a:lnTo>
                    <a:lnTo>
                      <a:pt x="22" y="52"/>
                    </a:lnTo>
                    <a:lnTo>
                      <a:pt x="22" y="24"/>
                    </a:lnTo>
                    <a:lnTo>
                      <a:pt x="22" y="24"/>
                    </a:lnTo>
                    <a:lnTo>
                      <a:pt x="22" y="22"/>
                    </a:lnTo>
                    <a:lnTo>
                      <a:pt x="26" y="20"/>
                    </a:lnTo>
                    <a:lnTo>
                      <a:pt x="72" y="20"/>
                    </a:lnTo>
                    <a:lnTo>
                      <a:pt x="72" y="20"/>
                    </a:lnTo>
                    <a:lnTo>
                      <a:pt x="74" y="22"/>
                    </a:lnTo>
                    <a:lnTo>
                      <a:pt x="76" y="24"/>
                    </a:lnTo>
                    <a:lnTo>
                      <a:pt x="76" y="24"/>
                    </a:lnTo>
                    <a:close/>
                  </a:path>
                </a:pathLst>
              </a:custGeom>
              <a:grpFill/>
              <a:ln w="9525">
                <a:noFill/>
                <a:round/>
                <a:headEnd/>
                <a:tailEnd/>
              </a:ln>
            </p:spPr>
            <p:txBody>
              <a:bodyPr vert="horz" wrap="square" lIns="91419" tIns="45709" rIns="91419" bIns="45709" numCol="1"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4000" b="0" i="0" u="none" strike="noStrike" kern="0" cap="none" spc="0" normalizeH="0" baseline="0" noProof="0" smtClean="0">
                  <a:ln>
                    <a:noFill/>
                  </a:ln>
                  <a:solidFill>
                    <a:prstClr val="black"/>
                  </a:solidFill>
                  <a:effectLst/>
                  <a:uLnTx/>
                  <a:uFillTx/>
                </a:endParaRPr>
              </a:p>
            </p:txBody>
          </p:sp>
          <p:sp>
            <p:nvSpPr>
              <p:cNvPr id="53" name="Freeform 554"/>
              <p:cNvSpPr>
                <a:spLocks noEditPoints="1"/>
              </p:cNvSpPr>
              <p:nvPr/>
            </p:nvSpPr>
            <p:spPr bwMode="auto">
              <a:xfrm>
                <a:off x="12163425" y="838200"/>
                <a:ext cx="152400" cy="146050"/>
              </a:xfrm>
              <a:custGeom>
                <a:avLst/>
                <a:gdLst/>
                <a:ahLst/>
                <a:cxnLst>
                  <a:cxn ang="0">
                    <a:pos x="26" y="78"/>
                  </a:cxn>
                  <a:cxn ang="0">
                    <a:pos x="10" y="92"/>
                  </a:cxn>
                  <a:cxn ang="0">
                    <a:pos x="86" y="92"/>
                  </a:cxn>
                  <a:cxn ang="0">
                    <a:pos x="72" y="78"/>
                  </a:cxn>
                  <a:cxn ang="0">
                    <a:pos x="72" y="78"/>
                  </a:cxn>
                  <a:cxn ang="0">
                    <a:pos x="82" y="76"/>
                  </a:cxn>
                  <a:cxn ang="0">
                    <a:pos x="90" y="70"/>
                  </a:cxn>
                  <a:cxn ang="0">
                    <a:pos x="94" y="62"/>
                  </a:cxn>
                  <a:cxn ang="0">
                    <a:pos x="96" y="52"/>
                  </a:cxn>
                  <a:cxn ang="0">
                    <a:pos x="96" y="24"/>
                  </a:cxn>
                  <a:cxn ang="0">
                    <a:pos x="96" y="24"/>
                  </a:cxn>
                  <a:cxn ang="0">
                    <a:pos x="94" y="14"/>
                  </a:cxn>
                  <a:cxn ang="0">
                    <a:pos x="88" y="6"/>
                  </a:cxn>
                  <a:cxn ang="0">
                    <a:pos x="80" y="2"/>
                  </a:cxn>
                  <a:cxn ang="0">
                    <a:pos x="72" y="0"/>
                  </a:cxn>
                  <a:cxn ang="0">
                    <a:pos x="26" y="0"/>
                  </a:cxn>
                  <a:cxn ang="0">
                    <a:pos x="26" y="0"/>
                  </a:cxn>
                  <a:cxn ang="0">
                    <a:pos x="16" y="2"/>
                  </a:cxn>
                  <a:cxn ang="0">
                    <a:pos x="8" y="6"/>
                  </a:cxn>
                  <a:cxn ang="0">
                    <a:pos x="2" y="14"/>
                  </a:cxn>
                  <a:cxn ang="0">
                    <a:pos x="0" y="24"/>
                  </a:cxn>
                  <a:cxn ang="0">
                    <a:pos x="0" y="52"/>
                  </a:cxn>
                  <a:cxn ang="0">
                    <a:pos x="0" y="52"/>
                  </a:cxn>
                  <a:cxn ang="0">
                    <a:pos x="2" y="62"/>
                  </a:cxn>
                  <a:cxn ang="0">
                    <a:pos x="8" y="70"/>
                  </a:cxn>
                  <a:cxn ang="0">
                    <a:pos x="16" y="76"/>
                  </a:cxn>
                  <a:cxn ang="0">
                    <a:pos x="26" y="78"/>
                  </a:cxn>
                  <a:cxn ang="0">
                    <a:pos x="26" y="78"/>
                  </a:cxn>
                  <a:cxn ang="0">
                    <a:pos x="22" y="24"/>
                  </a:cxn>
                  <a:cxn ang="0">
                    <a:pos x="22" y="24"/>
                  </a:cxn>
                  <a:cxn ang="0">
                    <a:pos x="22" y="22"/>
                  </a:cxn>
                  <a:cxn ang="0">
                    <a:pos x="26" y="20"/>
                  </a:cxn>
                  <a:cxn ang="0">
                    <a:pos x="72" y="20"/>
                  </a:cxn>
                  <a:cxn ang="0">
                    <a:pos x="72" y="20"/>
                  </a:cxn>
                  <a:cxn ang="0">
                    <a:pos x="74" y="22"/>
                  </a:cxn>
                  <a:cxn ang="0">
                    <a:pos x="76" y="24"/>
                  </a:cxn>
                  <a:cxn ang="0">
                    <a:pos x="76" y="52"/>
                  </a:cxn>
                  <a:cxn ang="0">
                    <a:pos x="76" y="52"/>
                  </a:cxn>
                  <a:cxn ang="0">
                    <a:pos x="74" y="56"/>
                  </a:cxn>
                  <a:cxn ang="0">
                    <a:pos x="72" y="56"/>
                  </a:cxn>
                  <a:cxn ang="0">
                    <a:pos x="26" y="56"/>
                  </a:cxn>
                  <a:cxn ang="0">
                    <a:pos x="26" y="56"/>
                  </a:cxn>
                  <a:cxn ang="0">
                    <a:pos x="22" y="56"/>
                  </a:cxn>
                  <a:cxn ang="0">
                    <a:pos x="22" y="52"/>
                  </a:cxn>
                  <a:cxn ang="0">
                    <a:pos x="22" y="24"/>
                  </a:cxn>
                </a:cxnLst>
                <a:rect l="0" t="0" r="r" b="b"/>
                <a:pathLst>
                  <a:path w="96" h="92">
                    <a:moveTo>
                      <a:pt x="26" y="78"/>
                    </a:moveTo>
                    <a:lnTo>
                      <a:pt x="10" y="92"/>
                    </a:lnTo>
                    <a:lnTo>
                      <a:pt x="86" y="92"/>
                    </a:lnTo>
                    <a:lnTo>
                      <a:pt x="72" y="78"/>
                    </a:lnTo>
                    <a:lnTo>
                      <a:pt x="72" y="78"/>
                    </a:lnTo>
                    <a:lnTo>
                      <a:pt x="82" y="76"/>
                    </a:lnTo>
                    <a:lnTo>
                      <a:pt x="90" y="70"/>
                    </a:lnTo>
                    <a:lnTo>
                      <a:pt x="94" y="62"/>
                    </a:lnTo>
                    <a:lnTo>
                      <a:pt x="96" y="52"/>
                    </a:lnTo>
                    <a:lnTo>
                      <a:pt x="96" y="24"/>
                    </a:lnTo>
                    <a:lnTo>
                      <a:pt x="96" y="24"/>
                    </a:lnTo>
                    <a:lnTo>
                      <a:pt x="94" y="14"/>
                    </a:lnTo>
                    <a:lnTo>
                      <a:pt x="88" y="6"/>
                    </a:lnTo>
                    <a:lnTo>
                      <a:pt x="80" y="2"/>
                    </a:lnTo>
                    <a:lnTo>
                      <a:pt x="72" y="0"/>
                    </a:lnTo>
                    <a:lnTo>
                      <a:pt x="26" y="0"/>
                    </a:lnTo>
                    <a:lnTo>
                      <a:pt x="26" y="0"/>
                    </a:lnTo>
                    <a:lnTo>
                      <a:pt x="16" y="2"/>
                    </a:lnTo>
                    <a:lnTo>
                      <a:pt x="8" y="6"/>
                    </a:lnTo>
                    <a:lnTo>
                      <a:pt x="2" y="14"/>
                    </a:lnTo>
                    <a:lnTo>
                      <a:pt x="0" y="24"/>
                    </a:lnTo>
                    <a:lnTo>
                      <a:pt x="0" y="52"/>
                    </a:lnTo>
                    <a:lnTo>
                      <a:pt x="0" y="52"/>
                    </a:lnTo>
                    <a:lnTo>
                      <a:pt x="2" y="62"/>
                    </a:lnTo>
                    <a:lnTo>
                      <a:pt x="8" y="70"/>
                    </a:lnTo>
                    <a:lnTo>
                      <a:pt x="16" y="76"/>
                    </a:lnTo>
                    <a:lnTo>
                      <a:pt x="26" y="78"/>
                    </a:lnTo>
                    <a:lnTo>
                      <a:pt x="26" y="78"/>
                    </a:lnTo>
                    <a:close/>
                    <a:moveTo>
                      <a:pt x="22" y="24"/>
                    </a:moveTo>
                    <a:lnTo>
                      <a:pt x="22" y="24"/>
                    </a:lnTo>
                    <a:lnTo>
                      <a:pt x="22" y="22"/>
                    </a:lnTo>
                    <a:lnTo>
                      <a:pt x="26" y="20"/>
                    </a:lnTo>
                    <a:lnTo>
                      <a:pt x="72" y="20"/>
                    </a:lnTo>
                    <a:lnTo>
                      <a:pt x="72" y="20"/>
                    </a:lnTo>
                    <a:lnTo>
                      <a:pt x="74" y="22"/>
                    </a:lnTo>
                    <a:lnTo>
                      <a:pt x="76" y="24"/>
                    </a:lnTo>
                    <a:lnTo>
                      <a:pt x="76" y="52"/>
                    </a:lnTo>
                    <a:lnTo>
                      <a:pt x="76" y="52"/>
                    </a:lnTo>
                    <a:lnTo>
                      <a:pt x="74" y="56"/>
                    </a:lnTo>
                    <a:lnTo>
                      <a:pt x="72" y="56"/>
                    </a:lnTo>
                    <a:lnTo>
                      <a:pt x="26" y="56"/>
                    </a:lnTo>
                    <a:lnTo>
                      <a:pt x="26" y="56"/>
                    </a:lnTo>
                    <a:lnTo>
                      <a:pt x="22" y="56"/>
                    </a:lnTo>
                    <a:lnTo>
                      <a:pt x="22" y="52"/>
                    </a:lnTo>
                    <a:lnTo>
                      <a:pt x="22" y="24"/>
                    </a:lnTo>
                    <a:close/>
                  </a:path>
                </a:pathLst>
              </a:custGeom>
              <a:grpFill/>
              <a:ln w="9525">
                <a:noFill/>
                <a:round/>
                <a:headEnd/>
                <a:tailEnd/>
              </a:ln>
            </p:spPr>
            <p:txBody>
              <a:bodyPr vert="horz" wrap="square" lIns="91419" tIns="45709" rIns="91419" bIns="45709" numCol="1"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4000" b="0" i="0" u="none" strike="noStrike" kern="0" cap="none" spc="0" normalizeH="0" baseline="0" noProof="0" smtClean="0">
                  <a:ln>
                    <a:noFill/>
                  </a:ln>
                  <a:solidFill>
                    <a:prstClr val="black"/>
                  </a:solidFill>
                  <a:effectLst/>
                  <a:uLnTx/>
                  <a:uFillTx/>
                </a:endParaRPr>
              </a:p>
            </p:txBody>
          </p:sp>
          <p:sp>
            <p:nvSpPr>
              <p:cNvPr id="54" name="Freeform 555"/>
              <p:cNvSpPr>
                <a:spLocks noEditPoints="1"/>
              </p:cNvSpPr>
              <p:nvPr/>
            </p:nvSpPr>
            <p:spPr bwMode="auto">
              <a:xfrm>
                <a:off x="12274550" y="615950"/>
                <a:ext cx="152400" cy="149225"/>
              </a:xfrm>
              <a:custGeom>
                <a:avLst/>
                <a:gdLst/>
                <a:ahLst/>
                <a:cxnLst>
                  <a:cxn ang="0">
                    <a:pos x="24" y="78"/>
                  </a:cxn>
                  <a:cxn ang="0">
                    <a:pos x="10" y="94"/>
                  </a:cxn>
                  <a:cxn ang="0">
                    <a:pos x="86" y="94"/>
                  </a:cxn>
                  <a:cxn ang="0">
                    <a:pos x="70" y="78"/>
                  </a:cxn>
                  <a:cxn ang="0">
                    <a:pos x="70" y="78"/>
                  </a:cxn>
                  <a:cxn ang="0">
                    <a:pos x="80" y="76"/>
                  </a:cxn>
                  <a:cxn ang="0">
                    <a:pos x="88" y="72"/>
                  </a:cxn>
                  <a:cxn ang="0">
                    <a:pos x="94" y="64"/>
                  </a:cxn>
                  <a:cxn ang="0">
                    <a:pos x="96" y="54"/>
                  </a:cxn>
                  <a:cxn ang="0">
                    <a:pos x="96" y="26"/>
                  </a:cxn>
                  <a:cxn ang="0">
                    <a:pos x="96" y="26"/>
                  </a:cxn>
                  <a:cxn ang="0">
                    <a:pos x="94" y="16"/>
                  </a:cxn>
                  <a:cxn ang="0">
                    <a:pos x="88" y="8"/>
                  </a:cxn>
                  <a:cxn ang="0">
                    <a:pos x="80" y="2"/>
                  </a:cxn>
                  <a:cxn ang="0">
                    <a:pos x="70" y="0"/>
                  </a:cxn>
                  <a:cxn ang="0">
                    <a:pos x="24" y="0"/>
                  </a:cxn>
                  <a:cxn ang="0">
                    <a:pos x="24" y="0"/>
                  </a:cxn>
                  <a:cxn ang="0">
                    <a:pos x="14" y="2"/>
                  </a:cxn>
                  <a:cxn ang="0">
                    <a:pos x="6" y="8"/>
                  </a:cxn>
                  <a:cxn ang="0">
                    <a:pos x="2" y="16"/>
                  </a:cxn>
                  <a:cxn ang="0">
                    <a:pos x="0" y="26"/>
                  </a:cxn>
                  <a:cxn ang="0">
                    <a:pos x="0" y="54"/>
                  </a:cxn>
                  <a:cxn ang="0">
                    <a:pos x="0" y="54"/>
                  </a:cxn>
                  <a:cxn ang="0">
                    <a:pos x="2" y="64"/>
                  </a:cxn>
                  <a:cxn ang="0">
                    <a:pos x="6" y="72"/>
                  </a:cxn>
                  <a:cxn ang="0">
                    <a:pos x="14" y="76"/>
                  </a:cxn>
                  <a:cxn ang="0">
                    <a:pos x="24" y="78"/>
                  </a:cxn>
                  <a:cxn ang="0">
                    <a:pos x="24" y="78"/>
                  </a:cxn>
                  <a:cxn ang="0">
                    <a:pos x="20" y="26"/>
                  </a:cxn>
                  <a:cxn ang="0">
                    <a:pos x="20" y="26"/>
                  </a:cxn>
                  <a:cxn ang="0">
                    <a:pos x="22" y="22"/>
                  </a:cxn>
                  <a:cxn ang="0">
                    <a:pos x="24" y="22"/>
                  </a:cxn>
                  <a:cxn ang="0">
                    <a:pos x="70" y="22"/>
                  </a:cxn>
                  <a:cxn ang="0">
                    <a:pos x="70" y="22"/>
                  </a:cxn>
                  <a:cxn ang="0">
                    <a:pos x="74" y="22"/>
                  </a:cxn>
                  <a:cxn ang="0">
                    <a:pos x="74" y="26"/>
                  </a:cxn>
                  <a:cxn ang="0">
                    <a:pos x="74" y="54"/>
                  </a:cxn>
                  <a:cxn ang="0">
                    <a:pos x="74" y="54"/>
                  </a:cxn>
                  <a:cxn ang="0">
                    <a:pos x="74" y="56"/>
                  </a:cxn>
                  <a:cxn ang="0">
                    <a:pos x="70" y="58"/>
                  </a:cxn>
                  <a:cxn ang="0">
                    <a:pos x="24" y="58"/>
                  </a:cxn>
                  <a:cxn ang="0">
                    <a:pos x="24" y="58"/>
                  </a:cxn>
                  <a:cxn ang="0">
                    <a:pos x="22" y="56"/>
                  </a:cxn>
                  <a:cxn ang="0">
                    <a:pos x="20" y="54"/>
                  </a:cxn>
                  <a:cxn ang="0">
                    <a:pos x="20" y="26"/>
                  </a:cxn>
                </a:cxnLst>
                <a:rect l="0" t="0" r="r" b="b"/>
                <a:pathLst>
                  <a:path w="96" h="94">
                    <a:moveTo>
                      <a:pt x="24" y="78"/>
                    </a:moveTo>
                    <a:lnTo>
                      <a:pt x="10" y="94"/>
                    </a:lnTo>
                    <a:lnTo>
                      <a:pt x="86" y="94"/>
                    </a:lnTo>
                    <a:lnTo>
                      <a:pt x="70" y="78"/>
                    </a:lnTo>
                    <a:lnTo>
                      <a:pt x="70" y="78"/>
                    </a:lnTo>
                    <a:lnTo>
                      <a:pt x="80" y="76"/>
                    </a:lnTo>
                    <a:lnTo>
                      <a:pt x="88" y="72"/>
                    </a:lnTo>
                    <a:lnTo>
                      <a:pt x="94" y="64"/>
                    </a:lnTo>
                    <a:lnTo>
                      <a:pt x="96" y="54"/>
                    </a:lnTo>
                    <a:lnTo>
                      <a:pt x="96" y="26"/>
                    </a:lnTo>
                    <a:lnTo>
                      <a:pt x="96" y="26"/>
                    </a:lnTo>
                    <a:lnTo>
                      <a:pt x="94" y="16"/>
                    </a:lnTo>
                    <a:lnTo>
                      <a:pt x="88" y="8"/>
                    </a:lnTo>
                    <a:lnTo>
                      <a:pt x="80" y="2"/>
                    </a:lnTo>
                    <a:lnTo>
                      <a:pt x="70" y="0"/>
                    </a:lnTo>
                    <a:lnTo>
                      <a:pt x="24" y="0"/>
                    </a:lnTo>
                    <a:lnTo>
                      <a:pt x="24" y="0"/>
                    </a:lnTo>
                    <a:lnTo>
                      <a:pt x="14" y="2"/>
                    </a:lnTo>
                    <a:lnTo>
                      <a:pt x="6" y="8"/>
                    </a:lnTo>
                    <a:lnTo>
                      <a:pt x="2" y="16"/>
                    </a:lnTo>
                    <a:lnTo>
                      <a:pt x="0" y="26"/>
                    </a:lnTo>
                    <a:lnTo>
                      <a:pt x="0" y="54"/>
                    </a:lnTo>
                    <a:lnTo>
                      <a:pt x="0" y="54"/>
                    </a:lnTo>
                    <a:lnTo>
                      <a:pt x="2" y="64"/>
                    </a:lnTo>
                    <a:lnTo>
                      <a:pt x="6" y="72"/>
                    </a:lnTo>
                    <a:lnTo>
                      <a:pt x="14" y="76"/>
                    </a:lnTo>
                    <a:lnTo>
                      <a:pt x="24" y="78"/>
                    </a:lnTo>
                    <a:lnTo>
                      <a:pt x="24" y="78"/>
                    </a:lnTo>
                    <a:close/>
                    <a:moveTo>
                      <a:pt x="20" y="26"/>
                    </a:moveTo>
                    <a:lnTo>
                      <a:pt x="20" y="26"/>
                    </a:lnTo>
                    <a:lnTo>
                      <a:pt x="22" y="22"/>
                    </a:lnTo>
                    <a:lnTo>
                      <a:pt x="24" y="22"/>
                    </a:lnTo>
                    <a:lnTo>
                      <a:pt x="70" y="22"/>
                    </a:lnTo>
                    <a:lnTo>
                      <a:pt x="70" y="22"/>
                    </a:lnTo>
                    <a:lnTo>
                      <a:pt x="74" y="22"/>
                    </a:lnTo>
                    <a:lnTo>
                      <a:pt x="74" y="26"/>
                    </a:lnTo>
                    <a:lnTo>
                      <a:pt x="74" y="54"/>
                    </a:lnTo>
                    <a:lnTo>
                      <a:pt x="74" y="54"/>
                    </a:lnTo>
                    <a:lnTo>
                      <a:pt x="74" y="56"/>
                    </a:lnTo>
                    <a:lnTo>
                      <a:pt x="70" y="58"/>
                    </a:lnTo>
                    <a:lnTo>
                      <a:pt x="24" y="58"/>
                    </a:lnTo>
                    <a:lnTo>
                      <a:pt x="24" y="58"/>
                    </a:lnTo>
                    <a:lnTo>
                      <a:pt x="22" y="56"/>
                    </a:lnTo>
                    <a:lnTo>
                      <a:pt x="20" y="54"/>
                    </a:lnTo>
                    <a:lnTo>
                      <a:pt x="20" y="26"/>
                    </a:lnTo>
                    <a:close/>
                  </a:path>
                </a:pathLst>
              </a:custGeom>
              <a:grpFill/>
              <a:ln w="9525">
                <a:noFill/>
                <a:round/>
                <a:headEnd/>
                <a:tailEnd/>
              </a:ln>
            </p:spPr>
            <p:txBody>
              <a:bodyPr vert="horz" wrap="square" lIns="91419" tIns="45709" rIns="91419" bIns="45709" numCol="1"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4000" b="0" i="0" u="none" strike="noStrike" kern="0" cap="none" spc="0" normalizeH="0" baseline="0" noProof="0" smtClean="0">
                  <a:ln>
                    <a:noFill/>
                  </a:ln>
                  <a:solidFill>
                    <a:prstClr val="black"/>
                  </a:solidFill>
                  <a:effectLst/>
                  <a:uLnTx/>
                  <a:uFillTx/>
                </a:endParaRPr>
              </a:p>
            </p:txBody>
          </p:sp>
          <p:sp>
            <p:nvSpPr>
              <p:cNvPr id="55" name="Freeform 556"/>
              <p:cNvSpPr>
                <a:spLocks/>
              </p:cNvSpPr>
              <p:nvPr/>
            </p:nvSpPr>
            <p:spPr bwMode="auto">
              <a:xfrm>
                <a:off x="12239625" y="771525"/>
                <a:ext cx="231775" cy="57150"/>
              </a:xfrm>
              <a:custGeom>
                <a:avLst/>
                <a:gdLst/>
                <a:ahLst/>
                <a:cxnLst>
                  <a:cxn ang="0">
                    <a:pos x="4" y="36"/>
                  </a:cxn>
                  <a:cxn ang="0">
                    <a:pos x="4" y="36"/>
                  </a:cxn>
                  <a:cxn ang="0">
                    <a:pos x="6" y="34"/>
                  </a:cxn>
                  <a:cxn ang="0">
                    <a:pos x="8" y="32"/>
                  </a:cxn>
                  <a:cxn ang="0">
                    <a:pos x="8" y="26"/>
                  </a:cxn>
                  <a:cxn ang="0">
                    <a:pos x="138" y="26"/>
                  </a:cxn>
                  <a:cxn ang="0">
                    <a:pos x="138" y="32"/>
                  </a:cxn>
                  <a:cxn ang="0">
                    <a:pos x="138" y="32"/>
                  </a:cxn>
                  <a:cxn ang="0">
                    <a:pos x="138" y="34"/>
                  </a:cxn>
                  <a:cxn ang="0">
                    <a:pos x="142" y="36"/>
                  </a:cxn>
                  <a:cxn ang="0">
                    <a:pos x="142" y="36"/>
                  </a:cxn>
                  <a:cxn ang="0">
                    <a:pos x="144" y="34"/>
                  </a:cxn>
                  <a:cxn ang="0">
                    <a:pos x="146" y="32"/>
                  </a:cxn>
                  <a:cxn ang="0">
                    <a:pos x="146" y="22"/>
                  </a:cxn>
                  <a:cxn ang="0">
                    <a:pos x="146" y="22"/>
                  </a:cxn>
                  <a:cxn ang="0">
                    <a:pos x="144" y="18"/>
                  </a:cxn>
                  <a:cxn ang="0">
                    <a:pos x="144" y="18"/>
                  </a:cxn>
                  <a:cxn ang="0">
                    <a:pos x="142" y="16"/>
                  </a:cxn>
                  <a:cxn ang="0">
                    <a:pos x="76" y="16"/>
                  </a:cxn>
                  <a:cxn ang="0">
                    <a:pos x="76" y="4"/>
                  </a:cxn>
                  <a:cxn ang="0">
                    <a:pos x="76" y="4"/>
                  </a:cxn>
                  <a:cxn ang="0">
                    <a:pos x="76" y="2"/>
                  </a:cxn>
                  <a:cxn ang="0">
                    <a:pos x="72" y="0"/>
                  </a:cxn>
                  <a:cxn ang="0">
                    <a:pos x="72" y="0"/>
                  </a:cxn>
                  <a:cxn ang="0">
                    <a:pos x="70" y="2"/>
                  </a:cxn>
                  <a:cxn ang="0">
                    <a:pos x="68" y="4"/>
                  </a:cxn>
                  <a:cxn ang="0">
                    <a:pos x="68" y="16"/>
                  </a:cxn>
                  <a:cxn ang="0">
                    <a:pos x="4" y="16"/>
                  </a:cxn>
                  <a:cxn ang="0">
                    <a:pos x="4" y="16"/>
                  </a:cxn>
                  <a:cxn ang="0">
                    <a:pos x="0" y="18"/>
                  </a:cxn>
                  <a:cxn ang="0">
                    <a:pos x="0" y="18"/>
                  </a:cxn>
                  <a:cxn ang="0">
                    <a:pos x="0" y="22"/>
                  </a:cxn>
                  <a:cxn ang="0">
                    <a:pos x="0" y="32"/>
                  </a:cxn>
                  <a:cxn ang="0">
                    <a:pos x="0" y="32"/>
                  </a:cxn>
                  <a:cxn ang="0">
                    <a:pos x="0" y="34"/>
                  </a:cxn>
                  <a:cxn ang="0">
                    <a:pos x="4" y="36"/>
                  </a:cxn>
                  <a:cxn ang="0">
                    <a:pos x="4" y="36"/>
                  </a:cxn>
                </a:cxnLst>
                <a:rect l="0" t="0" r="r" b="b"/>
                <a:pathLst>
                  <a:path w="146" h="36">
                    <a:moveTo>
                      <a:pt x="4" y="36"/>
                    </a:moveTo>
                    <a:lnTo>
                      <a:pt x="4" y="36"/>
                    </a:lnTo>
                    <a:lnTo>
                      <a:pt x="6" y="34"/>
                    </a:lnTo>
                    <a:lnTo>
                      <a:pt x="8" y="32"/>
                    </a:lnTo>
                    <a:lnTo>
                      <a:pt x="8" y="26"/>
                    </a:lnTo>
                    <a:lnTo>
                      <a:pt x="138" y="26"/>
                    </a:lnTo>
                    <a:lnTo>
                      <a:pt x="138" y="32"/>
                    </a:lnTo>
                    <a:lnTo>
                      <a:pt x="138" y="32"/>
                    </a:lnTo>
                    <a:lnTo>
                      <a:pt x="138" y="34"/>
                    </a:lnTo>
                    <a:lnTo>
                      <a:pt x="142" y="36"/>
                    </a:lnTo>
                    <a:lnTo>
                      <a:pt x="142" y="36"/>
                    </a:lnTo>
                    <a:lnTo>
                      <a:pt x="144" y="34"/>
                    </a:lnTo>
                    <a:lnTo>
                      <a:pt x="146" y="32"/>
                    </a:lnTo>
                    <a:lnTo>
                      <a:pt x="146" y="22"/>
                    </a:lnTo>
                    <a:lnTo>
                      <a:pt x="146" y="22"/>
                    </a:lnTo>
                    <a:lnTo>
                      <a:pt x="144" y="18"/>
                    </a:lnTo>
                    <a:lnTo>
                      <a:pt x="144" y="18"/>
                    </a:lnTo>
                    <a:lnTo>
                      <a:pt x="142" y="16"/>
                    </a:lnTo>
                    <a:lnTo>
                      <a:pt x="76" y="16"/>
                    </a:lnTo>
                    <a:lnTo>
                      <a:pt x="76" y="4"/>
                    </a:lnTo>
                    <a:lnTo>
                      <a:pt x="76" y="4"/>
                    </a:lnTo>
                    <a:lnTo>
                      <a:pt x="76" y="2"/>
                    </a:lnTo>
                    <a:lnTo>
                      <a:pt x="72" y="0"/>
                    </a:lnTo>
                    <a:lnTo>
                      <a:pt x="72" y="0"/>
                    </a:lnTo>
                    <a:lnTo>
                      <a:pt x="70" y="2"/>
                    </a:lnTo>
                    <a:lnTo>
                      <a:pt x="68" y="4"/>
                    </a:lnTo>
                    <a:lnTo>
                      <a:pt x="68" y="16"/>
                    </a:lnTo>
                    <a:lnTo>
                      <a:pt x="4" y="16"/>
                    </a:lnTo>
                    <a:lnTo>
                      <a:pt x="4" y="16"/>
                    </a:lnTo>
                    <a:lnTo>
                      <a:pt x="0" y="18"/>
                    </a:lnTo>
                    <a:lnTo>
                      <a:pt x="0" y="18"/>
                    </a:lnTo>
                    <a:lnTo>
                      <a:pt x="0" y="22"/>
                    </a:lnTo>
                    <a:lnTo>
                      <a:pt x="0" y="32"/>
                    </a:lnTo>
                    <a:lnTo>
                      <a:pt x="0" y="32"/>
                    </a:lnTo>
                    <a:lnTo>
                      <a:pt x="0" y="34"/>
                    </a:lnTo>
                    <a:lnTo>
                      <a:pt x="4" y="36"/>
                    </a:lnTo>
                    <a:lnTo>
                      <a:pt x="4" y="36"/>
                    </a:lnTo>
                    <a:close/>
                  </a:path>
                </a:pathLst>
              </a:custGeom>
              <a:grpFill/>
              <a:ln w="9525">
                <a:noFill/>
                <a:round/>
                <a:headEnd/>
                <a:tailEnd/>
              </a:ln>
            </p:spPr>
            <p:txBody>
              <a:bodyPr vert="horz" wrap="square" lIns="91419" tIns="45709" rIns="91419" bIns="45709" numCol="1"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4000" b="0" i="0" u="none" strike="noStrike" kern="0" cap="none" spc="0" normalizeH="0" baseline="0" noProof="0" smtClean="0">
                  <a:ln>
                    <a:noFill/>
                  </a:ln>
                  <a:solidFill>
                    <a:prstClr val="black"/>
                  </a:solidFill>
                  <a:effectLst/>
                  <a:uLnTx/>
                  <a:uFillTx/>
                </a:endParaRPr>
              </a:p>
            </p:txBody>
          </p:sp>
        </p:grpSp>
        <p:grpSp>
          <p:nvGrpSpPr>
            <p:cNvPr id="56" name="组合 739"/>
            <p:cNvGrpSpPr/>
            <p:nvPr/>
          </p:nvGrpSpPr>
          <p:grpSpPr>
            <a:xfrm>
              <a:off x="1167989" y="3422430"/>
              <a:ext cx="643535" cy="618638"/>
              <a:chOff x="5862637" y="5030107"/>
              <a:chExt cx="733426" cy="961118"/>
            </a:xfrm>
            <a:solidFill>
              <a:srgbClr val="0070C0"/>
            </a:solidFill>
          </p:grpSpPr>
          <p:grpSp>
            <p:nvGrpSpPr>
              <p:cNvPr id="57" name="组合 306"/>
              <p:cNvGrpSpPr/>
              <p:nvPr/>
            </p:nvGrpSpPr>
            <p:grpSpPr>
              <a:xfrm>
                <a:off x="5886224" y="5030107"/>
                <a:ext cx="687387" cy="741363"/>
                <a:chOff x="16670338" y="3752850"/>
                <a:chExt cx="687387" cy="741363"/>
              </a:xfrm>
              <a:grpFill/>
            </p:grpSpPr>
            <p:sp>
              <p:nvSpPr>
                <p:cNvPr id="63" name="Freeform 120"/>
                <p:cNvSpPr>
                  <a:spLocks/>
                </p:cNvSpPr>
                <p:nvPr/>
              </p:nvSpPr>
              <p:spPr bwMode="auto">
                <a:xfrm>
                  <a:off x="17227550" y="3752850"/>
                  <a:ext cx="130175" cy="419100"/>
                </a:xfrm>
                <a:custGeom>
                  <a:avLst/>
                  <a:gdLst/>
                  <a:ahLst/>
                  <a:cxnLst>
                    <a:cxn ang="0">
                      <a:pos x="4" y="229"/>
                    </a:cxn>
                    <a:cxn ang="0">
                      <a:pos x="4" y="229"/>
                    </a:cxn>
                    <a:cxn ang="0">
                      <a:pos x="26" y="207"/>
                    </a:cxn>
                    <a:cxn ang="0">
                      <a:pos x="38" y="186"/>
                    </a:cxn>
                    <a:cxn ang="0">
                      <a:pos x="43" y="160"/>
                    </a:cxn>
                    <a:cxn ang="0">
                      <a:pos x="47" y="129"/>
                    </a:cxn>
                    <a:cxn ang="0">
                      <a:pos x="47" y="129"/>
                    </a:cxn>
                    <a:cxn ang="0">
                      <a:pos x="43" y="103"/>
                    </a:cxn>
                    <a:cxn ang="0">
                      <a:pos x="38" y="77"/>
                    </a:cxn>
                    <a:cxn ang="0">
                      <a:pos x="26" y="52"/>
                    </a:cxn>
                    <a:cxn ang="0">
                      <a:pos x="4" y="30"/>
                    </a:cxn>
                    <a:cxn ang="0">
                      <a:pos x="4" y="30"/>
                    </a:cxn>
                    <a:cxn ang="0">
                      <a:pos x="0" y="26"/>
                    </a:cxn>
                    <a:cxn ang="0">
                      <a:pos x="0" y="17"/>
                    </a:cxn>
                    <a:cxn ang="0">
                      <a:pos x="0" y="13"/>
                    </a:cxn>
                    <a:cxn ang="0">
                      <a:pos x="4" y="4"/>
                    </a:cxn>
                    <a:cxn ang="0">
                      <a:pos x="4" y="4"/>
                    </a:cxn>
                    <a:cxn ang="0">
                      <a:pos x="13" y="0"/>
                    </a:cxn>
                    <a:cxn ang="0">
                      <a:pos x="17" y="0"/>
                    </a:cxn>
                    <a:cxn ang="0">
                      <a:pos x="26" y="0"/>
                    </a:cxn>
                    <a:cxn ang="0">
                      <a:pos x="30" y="4"/>
                    </a:cxn>
                    <a:cxn ang="0">
                      <a:pos x="30" y="4"/>
                    </a:cxn>
                    <a:cxn ang="0">
                      <a:pos x="56" y="34"/>
                    </a:cxn>
                    <a:cxn ang="0">
                      <a:pos x="69" y="64"/>
                    </a:cxn>
                    <a:cxn ang="0">
                      <a:pos x="82" y="95"/>
                    </a:cxn>
                    <a:cxn ang="0">
                      <a:pos x="82" y="129"/>
                    </a:cxn>
                    <a:cxn ang="0">
                      <a:pos x="82" y="164"/>
                    </a:cxn>
                    <a:cxn ang="0">
                      <a:pos x="69" y="199"/>
                    </a:cxn>
                    <a:cxn ang="0">
                      <a:pos x="56" y="229"/>
                    </a:cxn>
                    <a:cxn ang="0">
                      <a:pos x="30" y="255"/>
                    </a:cxn>
                    <a:cxn ang="0">
                      <a:pos x="30" y="255"/>
                    </a:cxn>
                    <a:cxn ang="0">
                      <a:pos x="26" y="259"/>
                    </a:cxn>
                    <a:cxn ang="0">
                      <a:pos x="17" y="264"/>
                    </a:cxn>
                    <a:cxn ang="0">
                      <a:pos x="13" y="259"/>
                    </a:cxn>
                    <a:cxn ang="0">
                      <a:pos x="4" y="255"/>
                    </a:cxn>
                    <a:cxn ang="0">
                      <a:pos x="4" y="255"/>
                    </a:cxn>
                    <a:cxn ang="0">
                      <a:pos x="0" y="251"/>
                    </a:cxn>
                    <a:cxn ang="0">
                      <a:pos x="0" y="242"/>
                    </a:cxn>
                    <a:cxn ang="0">
                      <a:pos x="0" y="238"/>
                    </a:cxn>
                    <a:cxn ang="0">
                      <a:pos x="4" y="229"/>
                    </a:cxn>
                    <a:cxn ang="0">
                      <a:pos x="4" y="229"/>
                    </a:cxn>
                  </a:cxnLst>
                  <a:rect l="0" t="0" r="r" b="b"/>
                  <a:pathLst>
                    <a:path w="82" h="264">
                      <a:moveTo>
                        <a:pt x="4" y="229"/>
                      </a:moveTo>
                      <a:lnTo>
                        <a:pt x="4" y="229"/>
                      </a:lnTo>
                      <a:lnTo>
                        <a:pt x="26" y="207"/>
                      </a:lnTo>
                      <a:lnTo>
                        <a:pt x="38" y="186"/>
                      </a:lnTo>
                      <a:lnTo>
                        <a:pt x="43" y="160"/>
                      </a:lnTo>
                      <a:lnTo>
                        <a:pt x="47" y="129"/>
                      </a:lnTo>
                      <a:lnTo>
                        <a:pt x="47" y="129"/>
                      </a:lnTo>
                      <a:lnTo>
                        <a:pt x="43" y="103"/>
                      </a:lnTo>
                      <a:lnTo>
                        <a:pt x="38" y="77"/>
                      </a:lnTo>
                      <a:lnTo>
                        <a:pt x="26" y="52"/>
                      </a:lnTo>
                      <a:lnTo>
                        <a:pt x="4" y="30"/>
                      </a:lnTo>
                      <a:lnTo>
                        <a:pt x="4" y="30"/>
                      </a:lnTo>
                      <a:lnTo>
                        <a:pt x="0" y="26"/>
                      </a:lnTo>
                      <a:lnTo>
                        <a:pt x="0" y="17"/>
                      </a:lnTo>
                      <a:lnTo>
                        <a:pt x="0" y="13"/>
                      </a:lnTo>
                      <a:lnTo>
                        <a:pt x="4" y="4"/>
                      </a:lnTo>
                      <a:lnTo>
                        <a:pt x="4" y="4"/>
                      </a:lnTo>
                      <a:lnTo>
                        <a:pt x="13" y="0"/>
                      </a:lnTo>
                      <a:lnTo>
                        <a:pt x="17" y="0"/>
                      </a:lnTo>
                      <a:lnTo>
                        <a:pt x="26" y="0"/>
                      </a:lnTo>
                      <a:lnTo>
                        <a:pt x="30" y="4"/>
                      </a:lnTo>
                      <a:lnTo>
                        <a:pt x="30" y="4"/>
                      </a:lnTo>
                      <a:lnTo>
                        <a:pt x="56" y="34"/>
                      </a:lnTo>
                      <a:lnTo>
                        <a:pt x="69" y="64"/>
                      </a:lnTo>
                      <a:lnTo>
                        <a:pt x="82" y="95"/>
                      </a:lnTo>
                      <a:lnTo>
                        <a:pt x="82" y="129"/>
                      </a:lnTo>
                      <a:lnTo>
                        <a:pt x="82" y="164"/>
                      </a:lnTo>
                      <a:lnTo>
                        <a:pt x="69" y="199"/>
                      </a:lnTo>
                      <a:lnTo>
                        <a:pt x="56" y="229"/>
                      </a:lnTo>
                      <a:lnTo>
                        <a:pt x="30" y="255"/>
                      </a:lnTo>
                      <a:lnTo>
                        <a:pt x="30" y="255"/>
                      </a:lnTo>
                      <a:lnTo>
                        <a:pt x="26" y="259"/>
                      </a:lnTo>
                      <a:lnTo>
                        <a:pt x="17" y="264"/>
                      </a:lnTo>
                      <a:lnTo>
                        <a:pt x="13" y="259"/>
                      </a:lnTo>
                      <a:lnTo>
                        <a:pt x="4" y="255"/>
                      </a:lnTo>
                      <a:lnTo>
                        <a:pt x="4" y="255"/>
                      </a:lnTo>
                      <a:lnTo>
                        <a:pt x="0" y="251"/>
                      </a:lnTo>
                      <a:lnTo>
                        <a:pt x="0" y="242"/>
                      </a:lnTo>
                      <a:lnTo>
                        <a:pt x="0" y="238"/>
                      </a:lnTo>
                      <a:lnTo>
                        <a:pt x="4" y="229"/>
                      </a:lnTo>
                      <a:lnTo>
                        <a:pt x="4" y="229"/>
                      </a:lnTo>
                      <a:close/>
                    </a:path>
                  </a:pathLst>
                </a:custGeom>
                <a:grpFill/>
                <a:ln w="9525">
                  <a:noFill/>
                  <a:round/>
                  <a:headEnd/>
                  <a:tailEnd/>
                </a:ln>
              </p:spPr>
              <p:txBody>
                <a:bodyPr vert="horz" wrap="square" lIns="91383" tIns="45691" rIns="91383" bIns="45691" numCol="1"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800" b="0" i="0" u="none" strike="noStrike" kern="0" cap="none" spc="0" normalizeH="0" baseline="0" noProof="0" smtClean="0">
                    <a:ln>
                      <a:noFill/>
                    </a:ln>
                    <a:solidFill>
                      <a:prstClr val="black"/>
                    </a:solidFill>
                    <a:effectLst/>
                    <a:uLnTx/>
                    <a:uFillTx/>
                  </a:endParaRPr>
                </a:p>
              </p:txBody>
            </p:sp>
            <p:sp>
              <p:nvSpPr>
                <p:cNvPr id="64" name="Freeform 121"/>
                <p:cNvSpPr>
                  <a:spLocks/>
                </p:cNvSpPr>
                <p:nvPr/>
              </p:nvSpPr>
              <p:spPr bwMode="auto">
                <a:xfrm>
                  <a:off x="17165638" y="3814762"/>
                  <a:ext cx="109537" cy="295275"/>
                </a:xfrm>
                <a:custGeom>
                  <a:avLst/>
                  <a:gdLst/>
                  <a:ahLst/>
                  <a:cxnLst>
                    <a:cxn ang="0">
                      <a:pos x="4" y="151"/>
                    </a:cxn>
                    <a:cxn ang="0">
                      <a:pos x="4" y="151"/>
                    </a:cxn>
                    <a:cxn ang="0">
                      <a:pos x="17" y="138"/>
                    </a:cxn>
                    <a:cxn ang="0">
                      <a:pos x="26" y="125"/>
                    </a:cxn>
                    <a:cxn ang="0">
                      <a:pos x="30" y="108"/>
                    </a:cxn>
                    <a:cxn ang="0">
                      <a:pos x="30" y="90"/>
                    </a:cxn>
                    <a:cxn ang="0">
                      <a:pos x="30" y="77"/>
                    </a:cxn>
                    <a:cxn ang="0">
                      <a:pos x="26" y="60"/>
                    </a:cxn>
                    <a:cxn ang="0">
                      <a:pos x="17" y="43"/>
                    </a:cxn>
                    <a:cxn ang="0">
                      <a:pos x="4" y="30"/>
                    </a:cxn>
                    <a:cxn ang="0">
                      <a:pos x="4" y="30"/>
                    </a:cxn>
                    <a:cxn ang="0">
                      <a:pos x="0" y="25"/>
                    </a:cxn>
                    <a:cxn ang="0">
                      <a:pos x="0" y="17"/>
                    </a:cxn>
                    <a:cxn ang="0">
                      <a:pos x="0" y="13"/>
                    </a:cxn>
                    <a:cxn ang="0">
                      <a:pos x="4" y="4"/>
                    </a:cxn>
                    <a:cxn ang="0">
                      <a:pos x="4" y="4"/>
                    </a:cxn>
                    <a:cxn ang="0">
                      <a:pos x="13" y="0"/>
                    </a:cxn>
                    <a:cxn ang="0">
                      <a:pos x="17" y="0"/>
                    </a:cxn>
                    <a:cxn ang="0">
                      <a:pos x="26" y="0"/>
                    </a:cxn>
                    <a:cxn ang="0">
                      <a:pos x="30" y="4"/>
                    </a:cxn>
                    <a:cxn ang="0">
                      <a:pos x="30" y="4"/>
                    </a:cxn>
                    <a:cxn ang="0">
                      <a:pos x="47" y="25"/>
                    </a:cxn>
                    <a:cxn ang="0">
                      <a:pos x="56" y="47"/>
                    </a:cxn>
                    <a:cxn ang="0">
                      <a:pos x="65" y="69"/>
                    </a:cxn>
                    <a:cxn ang="0">
                      <a:pos x="69" y="90"/>
                    </a:cxn>
                    <a:cxn ang="0">
                      <a:pos x="65" y="116"/>
                    </a:cxn>
                    <a:cxn ang="0">
                      <a:pos x="56" y="138"/>
                    </a:cxn>
                    <a:cxn ang="0">
                      <a:pos x="47" y="160"/>
                    </a:cxn>
                    <a:cxn ang="0">
                      <a:pos x="30" y="177"/>
                    </a:cxn>
                    <a:cxn ang="0">
                      <a:pos x="30" y="177"/>
                    </a:cxn>
                    <a:cxn ang="0">
                      <a:pos x="26" y="181"/>
                    </a:cxn>
                    <a:cxn ang="0">
                      <a:pos x="17" y="186"/>
                    </a:cxn>
                    <a:cxn ang="0">
                      <a:pos x="13" y="181"/>
                    </a:cxn>
                    <a:cxn ang="0">
                      <a:pos x="4" y="177"/>
                    </a:cxn>
                    <a:cxn ang="0">
                      <a:pos x="4" y="177"/>
                    </a:cxn>
                    <a:cxn ang="0">
                      <a:pos x="0" y="173"/>
                    </a:cxn>
                    <a:cxn ang="0">
                      <a:pos x="0" y="164"/>
                    </a:cxn>
                    <a:cxn ang="0">
                      <a:pos x="0" y="160"/>
                    </a:cxn>
                    <a:cxn ang="0">
                      <a:pos x="4" y="151"/>
                    </a:cxn>
                    <a:cxn ang="0">
                      <a:pos x="4" y="151"/>
                    </a:cxn>
                  </a:cxnLst>
                  <a:rect l="0" t="0" r="r" b="b"/>
                  <a:pathLst>
                    <a:path w="69" h="186">
                      <a:moveTo>
                        <a:pt x="4" y="151"/>
                      </a:moveTo>
                      <a:lnTo>
                        <a:pt x="4" y="151"/>
                      </a:lnTo>
                      <a:lnTo>
                        <a:pt x="17" y="138"/>
                      </a:lnTo>
                      <a:lnTo>
                        <a:pt x="26" y="125"/>
                      </a:lnTo>
                      <a:lnTo>
                        <a:pt x="30" y="108"/>
                      </a:lnTo>
                      <a:lnTo>
                        <a:pt x="30" y="90"/>
                      </a:lnTo>
                      <a:lnTo>
                        <a:pt x="30" y="77"/>
                      </a:lnTo>
                      <a:lnTo>
                        <a:pt x="26" y="60"/>
                      </a:lnTo>
                      <a:lnTo>
                        <a:pt x="17" y="43"/>
                      </a:lnTo>
                      <a:lnTo>
                        <a:pt x="4" y="30"/>
                      </a:lnTo>
                      <a:lnTo>
                        <a:pt x="4" y="30"/>
                      </a:lnTo>
                      <a:lnTo>
                        <a:pt x="0" y="25"/>
                      </a:lnTo>
                      <a:lnTo>
                        <a:pt x="0" y="17"/>
                      </a:lnTo>
                      <a:lnTo>
                        <a:pt x="0" y="13"/>
                      </a:lnTo>
                      <a:lnTo>
                        <a:pt x="4" y="4"/>
                      </a:lnTo>
                      <a:lnTo>
                        <a:pt x="4" y="4"/>
                      </a:lnTo>
                      <a:lnTo>
                        <a:pt x="13" y="0"/>
                      </a:lnTo>
                      <a:lnTo>
                        <a:pt x="17" y="0"/>
                      </a:lnTo>
                      <a:lnTo>
                        <a:pt x="26" y="0"/>
                      </a:lnTo>
                      <a:lnTo>
                        <a:pt x="30" y="4"/>
                      </a:lnTo>
                      <a:lnTo>
                        <a:pt x="30" y="4"/>
                      </a:lnTo>
                      <a:lnTo>
                        <a:pt x="47" y="25"/>
                      </a:lnTo>
                      <a:lnTo>
                        <a:pt x="56" y="47"/>
                      </a:lnTo>
                      <a:lnTo>
                        <a:pt x="65" y="69"/>
                      </a:lnTo>
                      <a:lnTo>
                        <a:pt x="69" y="90"/>
                      </a:lnTo>
                      <a:lnTo>
                        <a:pt x="65" y="116"/>
                      </a:lnTo>
                      <a:lnTo>
                        <a:pt x="56" y="138"/>
                      </a:lnTo>
                      <a:lnTo>
                        <a:pt x="47" y="160"/>
                      </a:lnTo>
                      <a:lnTo>
                        <a:pt x="30" y="177"/>
                      </a:lnTo>
                      <a:lnTo>
                        <a:pt x="30" y="177"/>
                      </a:lnTo>
                      <a:lnTo>
                        <a:pt x="26" y="181"/>
                      </a:lnTo>
                      <a:lnTo>
                        <a:pt x="17" y="186"/>
                      </a:lnTo>
                      <a:lnTo>
                        <a:pt x="13" y="181"/>
                      </a:lnTo>
                      <a:lnTo>
                        <a:pt x="4" y="177"/>
                      </a:lnTo>
                      <a:lnTo>
                        <a:pt x="4" y="177"/>
                      </a:lnTo>
                      <a:lnTo>
                        <a:pt x="0" y="173"/>
                      </a:lnTo>
                      <a:lnTo>
                        <a:pt x="0" y="164"/>
                      </a:lnTo>
                      <a:lnTo>
                        <a:pt x="0" y="160"/>
                      </a:lnTo>
                      <a:lnTo>
                        <a:pt x="4" y="151"/>
                      </a:lnTo>
                      <a:lnTo>
                        <a:pt x="4" y="151"/>
                      </a:lnTo>
                      <a:close/>
                    </a:path>
                  </a:pathLst>
                </a:custGeom>
                <a:grpFill/>
                <a:ln w="9525">
                  <a:noFill/>
                  <a:round/>
                  <a:headEnd/>
                  <a:tailEnd/>
                </a:ln>
              </p:spPr>
              <p:txBody>
                <a:bodyPr vert="horz" wrap="square" lIns="91383" tIns="45691" rIns="91383" bIns="45691" numCol="1"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800" b="0" i="0" u="none" strike="noStrike" kern="0" cap="none" spc="0" normalizeH="0" baseline="0" noProof="0" smtClean="0">
                    <a:ln>
                      <a:noFill/>
                    </a:ln>
                    <a:solidFill>
                      <a:prstClr val="black"/>
                    </a:solidFill>
                    <a:effectLst/>
                    <a:uLnTx/>
                    <a:uFillTx/>
                  </a:endParaRPr>
                </a:p>
              </p:txBody>
            </p:sp>
            <p:sp>
              <p:nvSpPr>
                <p:cNvPr id="65" name="Freeform 122"/>
                <p:cNvSpPr>
                  <a:spLocks/>
                </p:cNvSpPr>
                <p:nvPr/>
              </p:nvSpPr>
              <p:spPr bwMode="auto">
                <a:xfrm>
                  <a:off x="16711613" y="3752850"/>
                  <a:ext cx="130175" cy="419100"/>
                </a:xfrm>
                <a:custGeom>
                  <a:avLst/>
                  <a:gdLst/>
                  <a:ahLst/>
                  <a:cxnLst>
                    <a:cxn ang="0">
                      <a:pos x="78" y="30"/>
                    </a:cxn>
                    <a:cxn ang="0">
                      <a:pos x="78" y="30"/>
                    </a:cxn>
                    <a:cxn ang="0">
                      <a:pos x="61" y="52"/>
                    </a:cxn>
                    <a:cxn ang="0">
                      <a:pos x="48" y="77"/>
                    </a:cxn>
                    <a:cxn ang="0">
                      <a:pos x="39" y="103"/>
                    </a:cxn>
                    <a:cxn ang="0">
                      <a:pos x="35" y="129"/>
                    </a:cxn>
                    <a:cxn ang="0">
                      <a:pos x="35" y="129"/>
                    </a:cxn>
                    <a:cxn ang="0">
                      <a:pos x="39" y="160"/>
                    </a:cxn>
                    <a:cxn ang="0">
                      <a:pos x="48" y="186"/>
                    </a:cxn>
                    <a:cxn ang="0">
                      <a:pos x="61" y="207"/>
                    </a:cxn>
                    <a:cxn ang="0">
                      <a:pos x="78" y="229"/>
                    </a:cxn>
                    <a:cxn ang="0">
                      <a:pos x="78" y="229"/>
                    </a:cxn>
                    <a:cxn ang="0">
                      <a:pos x="82" y="238"/>
                    </a:cxn>
                    <a:cxn ang="0">
                      <a:pos x="82" y="242"/>
                    </a:cxn>
                    <a:cxn ang="0">
                      <a:pos x="82" y="251"/>
                    </a:cxn>
                    <a:cxn ang="0">
                      <a:pos x="78" y="255"/>
                    </a:cxn>
                    <a:cxn ang="0">
                      <a:pos x="78" y="255"/>
                    </a:cxn>
                    <a:cxn ang="0">
                      <a:pos x="74" y="259"/>
                    </a:cxn>
                    <a:cxn ang="0">
                      <a:pos x="65" y="264"/>
                    </a:cxn>
                    <a:cxn ang="0">
                      <a:pos x="61" y="259"/>
                    </a:cxn>
                    <a:cxn ang="0">
                      <a:pos x="52" y="255"/>
                    </a:cxn>
                    <a:cxn ang="0">
                      <a:pos x="52" y="255"/>
                    </a:cxn>
                    <a:cxn ang="0">
                      <a:pos x="30" y="229"/>
                    </a:cxn>
                    <a:cxn ang="0">
                      <a:pos x="13" y="199"/>
                    </a:cxn>
                    <a:cxn ang="0">
                      <a:pos x="4" y="164"/>
                    </a:cxn>
                    <a:cxn ang="0">
                      <a:pos x="0" y="129"/>
                    </a:cxn>
                    <a:cxn ang="0">
                      <a:pos x="4" y="95"/>
                    </a:cxn>
                    <a:cxn ang="0">
                      <a:pos x="13" y="64"/>
                    </a:cxn>
                    <a:cxn ang="0">
                      <a:pos x="30" y="34"/>
                    </a:cxn>
                    <a:cxn ang="0">
                      <a:pos x="52" y="4"/>
                    </a:cxn>
                    <a:cxn ang="0">
                      <a:pos x="52" y="4"/>
                    </a:cxn>
                    <a:cxn ang="0">
                      <a:pos x="61" y="0"/>
                    </a:cxn>
                    <a:cxn ang="0">
                      <a:pos x="65" y="0"/>
                    </a:cxn>
                    <a:cxn ang="0">
                      <a:pos x="74" y="0"/>
                    </a:cxn>
                    <a:cxn ang="0">
                      <a:pos x="78" y="4"/>
                    </a:cxn>
                    <a:cxn ang="0">
                      <a:pos x="78" y="4"/>
                    </a:cxn>
                    <a:cxn ang="0">
                      <a:pos x="82" y="13"/>
                    </a:cxn>
                    <a:cxn ang="0">
                      <a:pos x="82" y="17"/>
                    </a:cxn>
                    <a:cxn ang="0">
                      <a:pos x="82" y="26"/>
                    </a:cxn>
                    <a:cxn ang="0">
                      <a:pos x="78" y="30"/>
                    </a:cxn>
                    <a:cxn ang="0">
                      <a:pos x="78" y="30"/>
                    </a:cxn>
                  </a:cxnLst>
                  <a:rect l="0" t="0" r="r" b="b"/>
                  <a:pathLst>
                    <a:path w="82" h="264">
                      <a:moveTo>
                        <a:pt x="78" y="30"/>
                      </a:moveTo>
                      <a:lnTo>
                        <a:pt x="78" y="30"/>
                      </a:lnTo>
                      <a:lnTo>
                        <a:pt x="61" y="52"/>
                      </a:lnTo>
                      <a:lnTo>
                        <a:pt x="48" y="77"/>
                      </a:lnTo>
                      <a:lnTo>
                        <a:pt x="39" y="103"/>
                      </a:lnTo>
                      <a:lnTo>
                        <a:pt x="35" y="129"/>
                      </a:lnTo>
                      <a:lnTo>
                        <a:pt x="35" y="129"/>
                      </a:lnTo>
                      <a:lnTo>
                        <a:pt x="39" y="160"/>
                      </a:lnTo>
                      <a:lnTo>
                        <a:pt x="48" y="186"/>
                      </a:lnTo>
                      <a:lnTo>
                        <a:pt x="61" y="207"/>
                      </a:lnTo>
                      <a:lnTo>
                        <a:pt x="78" y="229"/>
                      </a:lnTo>
                      <a:lnTo>
                        <a:pt x="78" y="229"/>
                      </a:lnTo>
                      <a:lnTo>
                        <a:pt x="82" y="238"/>
                      </a:lnTo>
                      <a:lnTo>
                        <a:pt x="82" y="242"/>
                      </a:lnTo>
                      <a:lnTo>
                        <a:pt x="82" y="251"/>
                      </a:lnTo>
                      <a:lnTo>
                        <a:pt x="78" y="255"/>
                      </a:lnTo>
                      <a:lnTo>
                        <a:pt x="78" y="255"/>
                      </a:lnTo>
                      <a:lnTo>
                        <a:pt x="74" y="259"/>
                      </a:lnTo>
                      <a:lnTo>
                        <a:pt x="65" y="264"/>
                      </a:lnTo>
                      <a:lnTo>
                        <a:pt x="61" y="259"/>
                      </a:lnTo>
                      <a:lnTo>
                        <a:pt x="52" y="255"/>
                      </a:lnTo>
                      <a:lnTo>
                        <a:pt x="52" y="255"/>
                      </a:lnTo>
                      <a:lnTo>
                        <a:pt x="30" y="229"/>
                      </a:lnTo>
                      <a:lnTo>
                        <a:pt x="13" y="199"/>
                      </a:lnTo>
                      <a:lnTo>
                        <a:pt x="4" y="164"/>
                      </a:lnTo>
                      <a:lnTo>
                        <a:pt x="0" y="129"/>
                      </a:lnTo>
                      <a:lnTo>
                        <a:pt x="4" y="95"/>
                      </a:lnTo>
                      <a:lnTo>
                        <a:pt x="13" y="64"/>
                      </a:lnTo>
                      <a:lnTo>
                        <a:pt x="30" y="34"/>
                      </a:lnTo>
                      <a:lnTo>
                        <a:pt x="52" y="4"/>
                      </a:lnTo>
                      <a:lnTo>
                        <a:pt x="52" y="4"/>
                      </a:lnTo>
                      <a:lnTo>
                        <a:pt x="61" y="0"/>
                      </a:lnTo>
                      <a:lnTo>
                        <a:pt x="65" y="0"/>
                      </a:lnTo>
                      <a:lnTo>
                        <a:pt x="74" y="0"/>
                      </a:lnTo>
                      <a:lnTo>
                        <a:pt x="78" y="4"/>
                      </a:lnTo>
                      <a:lnTo>
                        <a:pt x="78" y="4"/>
                      </a:lnTo>
                      <a:lnTo>
                        <a:pt x="82" y="13"/>
                      </a:lnTo>
                      <a:lnTo>
                        <a:pt x="82" y="17"/>
                      </a:lnTo>
                      <a:lnTo>
                        <a:pt x="82" y="26"/>
                      </a:lnTo>
                      <a:lnTo>
                        <a:pt x="78" y="30"/>
                      </a:lnTo>
                      <a:lnTo>
                        <a:pt x="78" y="30"/>
                      </a:lnTo>
                      <a:close/>
                    </a:path>
                  </a:pathLst>
                </a:custGeom>
                <a:grpFill/>
                <a:ln w="9525">
                  <a:noFill/>
                  <a:round/>
                  <a:headEnd/>
                  <a:tailEnd/>
                </a:ln>
              </p:spPr>
              <p:txBody>
                <a:bodyPr vert="horz" wrap="square" lIns="91383" tIns="45691" rIns="91383" bIns="45691" numCol="1"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800" b="0" i="0" u="none" strike="noStrike" kern="0" cap="none" spc="0" normalizeH="0" baseline="0" noProof="0" smtClean="0">
                    <a:ln>
                      <a:noFill/>
                    </a:ln>
                    <a:solidFill>
                      <a:prstClr val="black"/>
                    </a:solidFill>
                    <a:effectLst/>
                    <a:uLnTx/>
                    <a:uFillTx/>
                  </a:endParaRPr>
                </a:p>
              </p:txBody>
            </p:sp>
            <p:sp>
              <p:nvSpPr>
                <p:cNvPr id="66" name="Freeform 123"/>
                <p:cNvSpPr>
                  <a:spLocks/>
                </p:cNvSpPr>
                <p:nvPr/>
              </p:nvSpPr>
              <p:spPr bwMode="auto">
                <a:xfrm>
                  <a:off x="16800513" y="3814762"/>
                  <a:ext cx="103187" cy="295275"/>
                </a:xfrm>
                <a:custGeom>
                  <a:avLst/>
                  <a:gdLst/>
                  <a:ahLst/>
                  <a:cxnLst>
                    <a:cxn ang="0">
                      <a:pos x="61" y="30"/>
                    </a:cxn>
                    <a:cxn ang="0">
                      <a:pos x="61" y="30"/>
                    </a:cxn>
                    <a:cxn ang="0">
                      <a:pos x="52" y="43"/>
                    </a:cxn>
                    <a:cxn ang="0">
                      <a:pos x="43" y="60"/>
                    </a:cxn>
                    <a:cxn ang="0">
                      <a:pos x="39" y="77"/>
                    </a:cxn>
                    <a:cxn ang="0">
                      <a:pos x="35" y="90"/>
                    </a:cxn>
                    <a:cxn ang="0">
                      <a:pos x="39" y="108"/>
                    </a:cxn>
                    <a:cxn ang="0">
                      <a:pos x="43" y="125"/>
                    </a:cxn>
                    <a:cxn ang="0">
                      <a:pos x="52" y="138"/>
                    </a:cxn>
                    <a:cxn ang="0">
                      <a:pos x="61" y="151"/>
                    </a:cxn>
                    <a:cxn ang="0">
                      <a:pos x="61" y="151"/>
                    </a:cxn>
                    <a:cxn ang="0">
                      <a:pos x="65" y="160"/>
                    </a:cxn>
                    <a:cxn ang="0">
                      <a:pos x="65" y="164"/>
                    </a:cxn>
                    <a:cxn ang="0">
                      <a:pos x="65" y="173"/>
                    </a:cxn>
                    <a:cxn ang="0">
                      <a:pos x="61" y="177"/>
                    </a:cxn>
                    <a:cxn ang="0">
                      <a:pos x="61" y="177"/>
                    </a:cxn>
                    <a:cxn ang="0">
                      <a:pos x="56" y="181"/>
                    </a:cxn>
                    <a:cxn ang="0">
                      <a:pos x="48" y="186"/>
                    </a:cxn>
                    <a:cxn ang="0">
                      <a:pos x="43" y="181"/>
                    </a:cxn>
                    <a:cxn ang="0">
                      <a:pos x="35" y="177"/>
                    </a:cxn>
                    <a:cxn ang="0">
                      <a:pos x="35" y="177"/>
                    </a:cxn>
                    <a:cxn ang="0">
                      <a:pos x="22" y="160"/>
                    </a:cxn>
                    <a:cxn ang="0">
                      <a:pos x="9" y="138"/>
                    </a:cxn>
                    <a:cxn ang="0">
                      <a:pos x="0" y="116"/>
                    </a:cxn>
                    <a:cxn ang="0">
                      <a:pos x="0" y="90"/>
                    </a:cxn>
                    <a:cxn ang="0">
                      <a:pos x="0" y="69"/>
                    </a:cxn>
                    <a:cxn ang="0">
                      <a:pos x="9" y="47"/>
                    </a:cxn>
                    <a:cxn ang="0">
                      <a:pos x="22" y="25"/>
                    </a:cxn>
                    <a:cxn ang="0">
                      <a:pos x="35" y="4"/>
                    </a:cxn>
                    <a:cxn ang="0">
                      <a:pos x="35" y="4"/>
                    </a:cxn>
                    <a:cxn ang="0">
                      <a:pos x="43" y="0"/>
                    </a:cxn>
                    <a:cxn ang="0">
                      <a:pos x="48" y="0"/>
                    </a:cxn>
                    <a:cxn ang="0">
                      <a:pos x="56" y="0"/>
                    </a:cxn>
                    <a:cxn ang="0">
                      <a:pos x="61" y="4"/>
                    </a:cxn>
                    <a:cxn ang="0">
                      <a:pos x="61" y="4"/>
                    </a:cxn>
                    <a:cxn ang="0">
                      <a:pos x="65" y="13"/>
                    </a:cxn>
                    <a:cxn ang="0">
                      <a:pos x="65" y="17"/>
                    </a:cxn>
                    <a:cxn ang="0">
                      <a:pos x="65" y="25"/>
                    </a:cxn>
                    <a:cxn ang="0">
                      <a:pos x="61" y="30"/>
                    </a:cxn>
                    <a:cxn ang="0">
                      <a:pos x="61" y="30"/>
                    </a:cxn>
                  </a:cxnLst>
                  <a:rect l="0" t="0" r="r" b="b"/>
                  <a:pathLst>
                    <a:path w="65" h="186">
                      <a:moveTo>
                        <a:pt x="61" y="30"/>
                      </a:moveTo>
                      <a:lnTo>
                        <a:pt x="61" y="30"/>
                      </a:lnTo>
                      <a:lnTo>
                        <a:pt x="52" y="43"/>
                      </a:lnTo>
                      <a:lnTo>
                        <a:pt x="43" y="60"/>
                      </a:lnTo>
                      <a:lnTo>
                        <a:pt x="39" y="77"/>
                      </a:lnTo>
                      <a:lnTo>
                        <a:pt x="35" y="90"/>
                      </a:lnTo>
                      <a:lnTo>
                        <a:pt x="39" y="108"/>
                      </a:lnTo>
                      <a:lnTo>
                        <a:pt x="43" y="125"/>
                      </a:lnTo>
                      <a:lnTo>
                        <a:pt x="52" y="138"/>
                      </a:lnTo>
                      <a:lnTo>
                        <a:pt x="61" y="151"/>
                      </a:lnTo>
                      <a:lnTo>
                        <a:pt x="61" y="151"/>
                      </a:lnTo>
                      <a:lnTo>
                        <a:pt x="65" y="160"/>
                      </a:lnTo>
                      <a:lnTo>
                        <a:pt x="65" y="164"/>
                      </a:lnTo>
                      <a:lnTo>
                        <a:pt x="65" y="173"/>
                      </a:lnTo>
                      <a:lnTo>
                        <a:pt x="61" y="177"/>
                      </a:lnTo>
                      <a:lnTo>
                        <a:pt x="61" y="177"/>
                      </a:lnTo>
                      <a:lnTo>
                        <a:pt x="56" y="181"/>
                      </a:lnTo>
                      <a:lnTo>
                        <a:pt x="48" y="186"/>
                      </a:lnTo>
                      <a:lnTo>
                        <a:pt x="43" y="181"/>
                      </a:lnTo>
                      <a:lnTo>
                        <a:pt x="35" y="177"/>
                      </a:lnTo>
                      <a:lnTo>
                        <a:pt x="35" y="177"/>
                      </a:lnTo>
                      <a:lnTo>
                        <a:pt x="22" y="160"/>
                      </a:lnTo>
                      <a:lnTo>
                        <a:pt x="9" y="138"/>
                      </a:lnTo>
                      <a:lnTo>
                        <a:pt x="0" y="116"/>
                      </a:lnTo>
                      <a:lnTo>
                        <a:pt x="0" y="90"/>
                      </a:lnTo>
                      <a:lnTo>
                        <a:pt x="0" y="69"/>
                      </a:lnTo>
                      <a:lnTo>
                        <a:pt x="9" y="47"/>
                      </a:lnTo>
                      <a:lnTo>
                        <a:pt x="22" y="25"/>
                      </a:lnTo>
                      <a:lnTo>
                        <a:pt x="35" y="4"/>
                      </a:lnTo>
                      <a:lnTo>
                        <a:pt x="35" y="4"/>
                      </a:lnTo>
                      <a:lnTo>
                        <a:pt x="43" y="0"/>
                      </a:lnTo>
                      <a:lnTo>
                        <a:pt x="48" y="0"/>
                      </a:lnTo>
                      <a:lnTo>
                        <a:pt x="56" y="0"/>
                      </a:lnTo>
                      <a:lnTo>
                        <a:pt x="61" y="4"/>
                      </a:lnTo>
                      <a:lnTo>
                        <a:pt x="61" y="4"/>
                      </a:lnTo>
                      <a:lnTo>
                        <a:pt x="65" y="13"/>
                      </a:lnTo>
                      <a:lnTo>
                        <a:pt x="65" y="17"/>
                      </a:lnTo>
                      <a:lnTo>
                        <a:pt x="65" y="25"/>
                      </a:lnTo>
                      <a:lnTo>
                        <a:pt x="61" y="30"/>
                      </a:lnTo>
                      <a:lnTo>
                        <a:pt x="61" y="30"/>
                      </a:lnTo>
                      <a:close/>
                    </a:path>
                  </a:pathLst>
                </a:custGeom>
                <a:grpFill/>
                <a:ln w="9525">
                  <a:noFill/>
                  <a:round/>
                  <a:headEnd/>
                  <a:tailEnd/>
                </a:ln>
              </p:spPr>
              <p:txBody>
                <a:bodyPr vert="horz" wrap="square" lIns="91383" tIns="45691" rIns="91383" bIns="45691" numCol="1"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800" b="0" i="0" u="none" strike="noStrike" kern="0" cap="none" spc="0" normalizeH="0" baseline="0" noProof="0" smtClean="0">
                    <a:ln>
                      <a:noFill/>
                    </a:ln>
                    <a:solidFill>
                      <a:prstClr val="black"/>
                    </a:solidFill>
                    <a:effectLst/>
                    <a:uLnTx/>
                    <a:uFillTx/>
                  </a:endParaRPr>
                </a:p>
              </p:txBody>
            </p:sp>
            <p:sp>
              <p:nvSpPr>
                <p:cNvPr id="67" name="Freeform 124"/>
                <p:cNvSpPr>
                  <a:spLocks noEditPoints="1"/>
                </p:cNvSpPr>
                <p:nvPr/>
              </p:nvSpPr>
              <p:spPr bwMode="auto">
                <a:xfrm>
                  <a:off x="16670338" y="4254500"/>
                  <a:ext cx="673100" cy="239713"/>
                </a:xfrm>
                <a:custGeom>
                  <a:avLst/>
                  <a:gdLst/>
                  <a:ahLst/>
                  <a:cxnLst>
                    <a:cxn ang="0">
                      <a:pos x="415" y="0"/>
                    </a:cxn>
                    <a:cxn ang="0">
                      <a:pos x="9" y="0"/>
                    </a:cxn>
                    <a:cxn ang="0">
                      <a:pos x="9" y="0"/>
                    </a:cxn>
                    <a:cxn ang="0">
                      <a:pos x="4" y="4"/>
                    </a:cxn>
                    <a:cxn ang="0">
                      <a:pos x="0" y="8"/>
                    </a:cxn>
                    <a:cxn ang="0">
                      <a:pos x="0" y="142"/>
                    </a:cxn>
                    <a:cxn ang="0">
                      <a:pos x="0" y="142"/>
                    </a:cxn>
                    <a:cxn ang="0">
                      <a:pos x="4" y="147"/>
                    </a:cxn>
                    <a:cxn ang="0">
                      <a:pos x="9" y="151"/>
                    </a:cxn>
                    <a:cxn ang="0">
                      <a:pos x="415" y="151"/>
                    </a:cxn>
                    <a:cxn ang="0">
                      <a:pos x="415" y="151"/>
                    </a:cxn>
                    <a:cxn ang="0">
                      <a:pos x="420" y="147"/>
                    </a:cxn>
                    <a:cxn ang="0">
                      <a:pos x="424" y="142"/>
                    </a:cxn>
                    <a:cxn ang="0">
                      <a:pos x="424" y="8"/>
                    </a:cxn>
                    <a:cxn ang="0">
                      <a:pos x="424" y="8"/>
                    </a:cxn>
                    <a:cxn ang="0">
                      <a:pos x="420" y="4"/>
                    </a:cxn>
                    <a:cxn ang="0">
                      <a:pos x="415" y="0"/>
                    </a:cxn>
                    <a:cxn ang="0">
                      <a:pos x="415" y="0"/>
                    </a:cxn>
                    <a:cxn ang="0">
                      <a:pos x="78" y="103"/>
                    </a:cxn>
                    <a:cxn ang="0">
                      <a:pos x="78" y="103"/>
                    </a:cxn>
                    <a:cxn ang="0">
                      <a:pos x="61" y="103"/>
                    </a:cxn>
                    <a:cxn ang="0">
                      <a:pos x="48" y="95"/>
                    </a:cxn>
                    <a:cxn ang="0">
                      <a:pos x="39" y="86"/>
                    </a:cxn>
                    <a:cxn ang="0">
                      <a:pos x="35" y="73"/>
                    </a:cxn>
                    <a:cxn ang="0">
                      <a:pos x="35" y="73"/>
                    </a:cxn>
                    <a:cxn ang="0">
                      <a:pos x="39" y="64"/>
                    </a:cxn>
                    <a:cxn ang="0">
                      <a:pos x="48" y="56"/>
                    </a:cxn>
                    <a:cxn ang="0">
                      <a:pos x="61" y="47"/>
                    </a:cxn>
                    <a:cxn ang="0">
                      <a:pos x="78" y="47"/>
                    </a:cxn>
                    <a:cxn ang="0">
                      <a:pos x="78" y="47"/>
                    </a:cxn>
                    <a:cxn ang="0">
                      <a:pos x="95" y="47"/>
                    </a:cxn>
                    <a:cxn ang="0">
                      <a:pos x="108" y="56"/>
                    </a:cxn>
                    <a:cxn ang="0">
                      <a:pos x="117" y="64"/>
                    </a:cxn>
                    <a:cxn ang="0">
                      <a:pos x="121" y="73"/>
                    </a:cxn>
                    <a:cxn ang="0">
                      <a:pos x="121" y="73"/>
                    </a:cxn>
                    <a:cxn ang="0">
                      <a:pos x="117" y="86"/>
                    </a:cxn>
                    <a:cxn ang="0">
                      <a:pos x="108" y="95"/>
                    </a:cxn>
                    <a:cxn ang="0">
                      <a:pos x="95" y="103"/>
                    </a:cxn>
                    <a:cxn ang="0">
                      <a:pos x="78" y="103"/>
                    </a:cxn>
                    <a:cxn ang="0">
                      <a:pos x="78" y="103"/>
                    </a:cxn>
                    <a:cxn ang="0">
                      <a:pos x="389" y="86"/>
                    </a:cxn>
                    <a:cxn ang="0">
                      <a:pos x="389" y="86"/>
                    </a:cxn>
                    <a:cxn ang="0">
                      <a:pos x="385" y="95"/>
                    </a:cxn>
                    <a:cxn ang="0">
                      <a:pos x="377" y="99"/>
                    </a:cxn>
                    <a:cxn ang="0">
                      <a:pos x="195" y="99"/>
                    </a:cxn>
                    <a:cxn ang="0">
                      <a:pos x="195" y="99"/>
                    </a:cxn>
                    <a:cxn ang="0">
                      <a:pos x="186" y="95"/>
                    </a:cxn>
                    <a:cxn ang="0">
                      <a:pos x="182" y="86"/>
                    </a:cxn>
                    <a:cxn ang="0">
                      <a:pos x="182" y="64"/>
                    </a:cxn>
                    <a:cxn ang="0">
                      <a:pos x="182" y="64"/>
                    </a:cxn>
                    <a:cxn ang="0">
                      <a:pos x="186" y="56"/>
                    </a:cxn>
                    <a:cxn ang="0">
                      <a:pos x="195" y="51"/>
                    </a:cxn>
                    <a:cxn ang="0">
                      <a:pos x="377" y="51"/>
                    </a:cxn>
                    <a:cxn ang="0">
                      <a:pos x="377" y="51"/>
                    </a:cxn>
                    <a:cxn ang="0">
                      <a:pos x="385" y="56"/>
                    </a:cxn>
                    <a:cxn ang="0">
                      <a:pos x="389" y="64"/>
                    </a:cxn>
                    <a:cxn ang="0">
                      <a:pos x="389" y="86"/>
                    </a:cxn>
                  </a:cxnLst>
                  <a:rect l="0" t="0" r="r" b="b"/>
                  <a:pathLst>
                    <a:path w="424" h="151">
                      <a:moveTo>
                        <a:pt x="415" y="0"/>
                      </a:moveTo>
                      <a:lnTo>
                        <a:pt x="9" y="0"/>
                      </a:lnTo>
                      <a:lnTo>
                        <a:pt x="9" y="0"/>
                      </a:lnTo>
                      <a:lnTo>
                        <a:pt x="4" y="4"/>
                      </a:lnTo>
                      <a:lnTo>
                        <a:pt x="0" y="8"/>
                      </a:lnTo>
                      <a:lnTo>
                        <a:pt x="0" y="142"/>
                      </a:lnTo>
                      <a:lnTo>
                        <a:pt x="0" y="142"/>
                      </a:lnTo>
                      <a:lnTo>
                        <a:pt x="4" y="147"/>
                      </a:lnTo>
                      <a:lnTo>
                        <a:pt x="9" y="151"/>
                      </a:lnTo>
                      <a:lnTo>
                        <a:pt x="415" y="151"/>
                      </a:lnTo>
                      <a:lnTo>
                        <a:pt x="415" y="151"/>
                      </a:lnTo>
                      <a:lnTo>
                        <a:pt x="420" y="147"/>
                      </a:lnTo>
                      <a:lnTo>
                        <a:pt x="424" y="142"/>
                      </a:lnTo>
                      <a:lnTo>
                        <a:pt x="424" y="8"/>
                      </a:lnTo>
                      <a:lnTo>
                        <a:pt x="424" y="8"/>
                      </a:lnTo>
                      <a:lnTo>
                        <a:pt x="420" y="4"/>
                      </a:lnTo>
                      <a:lnTo>
                        <a:pt x="415" y="0"/>
                      </a:lnTo>
                      <a:lnTo>
                        <a:pt x="415" y="0"/>
                      </a:lnTo>
                      <a:close/>
                      <a:moveTo>
                        <a:pt x="78" y="103"/>
                      </a:moveTo>
                      <a:lnTo>
                        <a:pt x="78" y="103"/>
                      </a:lnTo>
                      <a:lnTo>
                        <a:pt x="61" y="103"/>
                      </a:lnTo>
                      <a:lnTo>
                        <a:pt x="48" y="95"/>
                      </a:lnTo>
                      <a:lnTo>
                        <a:pt x="39" y="86"/>
                      </a:lnTo>
                      <a:lnTo>
                        <a:pt x="35" y="73"/>
                      </a:lnTo>
                      <a:lnTo>
                        <a:pt x="35" y="73"/>
                      </a:lnTo>
                      <a:lnTo>
                        <a:pt x="39" y="64"/>
                      </a:lnTo>
                      <a:lnTo>
                        <a:pt x="48" y="56"/>
                      </a:lnTo>
                      <a:lnTo>
                        <a:pt x="61" y="47"/>
                      </a:lnTo>
                      <a:lnTo>
                        <a:pt x="78" y="47"/>
                      </a:lnTo>
                      <a:lnTo>
                        <a:pt x="78" y="47"/>
                      </a:lnTo>
                      <a:lnTo>
                        <a:pt x="95" y="47"/>
                      </a:lnTo>
                      <a:lnTo>
                        <a:pt x="108" y="56"/>
                      </a:lnTo>
                      <a:lnTo>
                        <a:pt x="117" y="64"/>
                      </a:lnTo>
                      <a:lnTo>
                        <a:pt x="121" y="73"/>
                      </a:lnTo>
                      <a:lnTo>
                        <a:pt x="121" y="73"/>
                      </a:lnTo>
                      <a:lnTo>
                        <a:pt x="117" y="86"/>
                      </a:lnTo>
                      <a:lnTo>
                        <a:pt x="108" y="95"/>
                      </a:lnTo>
                      <a:lnTo>
                        <a:pt x="95" y="103"/>
                      </a:lnTo>
                      <a:lnTo>
                        <a:pt x="78" y="103"/>
                      </a:lnTo>
                      <a:lnTo>
                        <a:pt x="78" y="103"/>
                      </a:lnTo>
                      <a:close/>
                      <a:moveTo>
                        <a:pt x="389" y="86"/>
                      </a:moveTo>
                      <a:lnTo>
                        <a:pt x="389" y="86"/>
                      </a:lnTo>
                      <a:lnTo>
                        <a:pt x="385" y="95"/>
                      </a:lnTo>
                      <a:lnTo>
                        <a:pt x="377" y="99"/>
                      </a:lnTo>
                      <a:lnTo>
                        <a:pt x="195" y="99"/>
                      </a:lnTo>
                      <a:lnTo>
                        <a:pt x="195" y="99"/>
                      </a:lnTo>
                      <a:lnTo>
                        <a:pt x="186" y="95"/>
                      </a:lnTo>
                      <a:lnTo>
                        <a:pt x="182" y="86"/>
                      </a:lnTo>
                      <a:lnTo>
                        <a:pt x="182" y="64"/>
                      </a:lnTo>
                      <a:lnTo>
                        <a:pt x="182" y="64"/>
                      </a:lnTo>
                      <a:lnTo>
                        <a:pt x="186" y="56"/>
                      </a:lnTo>
                      <a:lnTo>
                        <a:pt x="195" y="51"/>
                      </a:lnTo>
                      <a:lnTo>
                        <a:pt x="377" y="51"/>
                      </a:lnTo>
                      <a:lnTo>
                        <a:pt x="377" y="51"/>
                      </a:lnTo>
                      <a:lnTo>
                        <a:pt x="385" y="56"/>
                      </a:lnTo>
                      <a:lnTo>
                        <a:pt x="389" y="64"/>
                      </a:lnTo>
                      <a:lnTo>
                        <a:pt x="389" y="86"/>
                      </a:lnTo>
                      <a:close/>
                    </a:path>
                  </a:pathLst>
                </a:custGeom>
                <a:grpFill/>
                <a:ln w="9525">
                  <a:noFill/>
                  <a:round/>
                  <a:headEnd/>
                  <a:tailEnd/>
                </a:ln>
              </p:spPr>
              <p:txBody>
                <a:bodyPr vert="horz" wrap="square" lIns="91383" tIns="45691" rIns="91383" bIns="45691" numCol="1"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800" b="0" i="0" u="none" strike="noStrike" kern="0" cap="none" spc="0" normalizeH="0" baseline="0" noProof="0" smtClean="0">
                    <a:ln>
                      <a:noFill/>
                    </a:ln>
                    <a:solidFill>
                      <a:prstClr val="black"/>
                    </a:solidFill>
                    <a:effectLst/>
                    <a:uLnTx/>
                    <a:uFillTx/>
                  </a:endParaRPr>
                </a:p>
              </p:txBody>
            </p:sp>
            <p:sp>
              <p:nvSpPr>
                <p:cNvPr id="68" name="Freeform 125"/>
                <p:cNvSpPr>
                  <a:spLocks/>
                </p:cNvSpPr>
                <p:nvPr/>
              </p:nvSpPr>
              <p:spPr bwMode="auto">
                <a:xfrm>
                  <a:off x="17000538" y="3930650"/>
                  <a:ext cx="74612" cy="295275"/>
                </a:xfrm>
                <a:custGeom>
                  <a:avLst/>
                  <a:gdLst/>
                  <a:ahLst/>
                  <a:cxnLst>
                    <a:cxn ang="0">
                      <a:pos x="47" y="173"/>
                    </a:cxn>
                    <a:cxn ang="0">
                      <a:pos x="47" y="173"/>
                    </a:cxn>
                    <a:cxn ang="0">
                      <a:pos x="43" y="182"/>
                    </a:cxn>
                    <a:cxn ang="0">
                      <a:pos x="34" y="186"/>
                    </a:cxn>
                    <a:cxn ang="0">
                      <a:pos x="8" y="186"/>
                    </a:cxn>
                    <a:cxn ang="0">
                      <a:pos x="8" y="186"/>
                    </a:cxn>
                    <a:cxn ang="0">
                      <a:pos x="0" y="182"/>
                    </a:cxn>
                    <a:cxn ang="0">
                      <a:pos x="0" y="173"/>
                    </a:cxn>
                    <a:cxn ang="0">
                      <a:pos x="0" y="13"/>
                    </a:cxn>
                    <a:cxn ang="0">
                      <a:pos x="0" y="13"/>
                    </a:cxn>
                    <a:cxn ang="0">
                      <a:pos x="0" y="4"/>
                    </a:cxn>
                    <a:cxn ang="0">
                      <a:pos x="8" y="0"/>
                    </a:cxn>
                    <a:cxn ang="0">
                      <a:pos x="34" y="0"/>
                    </a:cxn>
                    <a:cxn ang="0">
                      <a:pos x="34" y="0"/>
                    </a:cxn>
                    <a:cxn ang="0">
                      <a:pos x="43" y="4"/>
                    </a:cxn>
                    <a:cxn ang="0">
                      <a:pos x="47" y="13"/>
                    </a:cxn>
                    <a:cxn ang="0">
                      <a:pos x="47" y="173"/>
                    </a:cxn>
                  </a:cxnLst>
                  <a:rect l="0" t="0" r="r" b="b"/>
                  <a:pathLst>
                    <a:path w="47" h="186">
                      <a:moveTo>
                        <a:pt x="47" y="173"/>
                      </a:moveTo>
                      <a:lnTo>
                        <a:pt x="47" y="173"/>
                      </a:lnTo>
                      <a:lnTo>
                        <a:pt x="43" y="182"/>
                      </a:lnTo>
                      <a:lnTo>
                        <a:pt x="34" y="186"/>
                      </a:lnTo>
                      <a:lnTo>
                        <a:pt x="8" y="186"/>
                      </a:lnTo>
                      <a:lnTo>
                        <a:pt x="8" y="186"/>
                      </a:lnTo>
                      <a:lnTo>
                        <a:pt x="0" y="182"/>
                      </a:lnTo>
                      <a:lnTo>
                        <a:pt x="0" y="173"/>
                      </a:lnTo>
                      <a:lnTo>
                        <a:pt x="0" y="13"/>
                      </a:lnTo>
                      <a:lnTo>
                        <a:pt x="0" y="13"/>
                      </a:lnTo>
                      <a:lnTo>
                        <a:pt x="0" y="4"/>
                      </a:lnTo>
                      <a:lnTo>
                        <a:pt x="8" y="0"/>
                      </a:lnTo>
                      <a:lnTo>
                        <a:pt x="34" y="0"/>
                      </a:lnTo>
                      <a:lnTo>
                        <a:pt x="34" y="0"/>
                      </a:lnTo>
                      <a:lnTo>
                        <a:pt x="43" y="4"/>
                      </a:lnTo>
                      <a:lnTo>
                        <a:pt x="47" y="13"/>
                      </a:lnTo>
                      <a:lnTo>
                        <a:pt x="47" y="173"/>
                      </a:lnTo>
                      <a:close/>
                    </a:path>
                  </a:pathLst>
                </a:custGeom>
                <a:grpFill/>
                <a:ln w="9525">
                  <a:noFill/>
                  <a:round/>
                  <a:headEnd/>
                  <a:tailEnd/>
                </a:ln>
              </p:spPr>
              <p:txBody>
                <a:bodyPr vert="horz" wrap="square" lIns="91383" tIns="45691" rIns="91383" bIns="45691" numCol="1"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800" b="0" i="0" u="none" strike="noStrike" kern="0" cap="none" spc="0" normalizeH="0" baseline="0" noProof="0" smtClean="0">
                    <a:ln>
                      <a:noFill/>
                    </a:ln>
                    <a:solidFill>
                      <a:prstClr val="black"/>
                    </a:solidFill>
                    <a:effectLst/>
                    <a:uLnTx/>
                    <a:uFillTx/>
                  </a:endParaRPr>
                </a:p>
              </p:txBody>
            </p:sp>
          </p:grpSp>
          <p:grpSp>
            <p:nvGrpSpPr>
              <p:cNvPr id="58" name="组合 319"/>
              <p:cNvGrpSpPr/>
              <p:nvPr/>
            </p:nvGrpSpPr>
            <p:grpSpPr>
              <a:xfrm>
                <a:off x="5862637" y="5738813"/>
                <a:ext cx="733426" cy="252412"/>
                <a:chOff x="5862637" y="5738813"/>
                <a:chExt cx="733426" cy="252412"/>
              </a:xfrm>
              <a:grpFill/>
            </p:grpSpPr>
            <p:sp>
              <p:nvSpPr>
                <p:cNvPr id="59" name="矩形 58"/>
                <p:cNvSpPr/>
                <p:nvPr/>
              </p:nvSpPr>
              <p:spPr bwMode="auto">
                <a:xfrm>
                  <a:off x="6205539" y="5738813"/>
                  <a:ext cx="45719" cy="242888"/>
                </a:xfrm>
                <a:prstGeom prst="rect">
                  <a:avLst/>
                </a:prstGeom>
                <a:grpFill/>
                <a:ln w="9525">
                  <a:noFill/>
                  <a:round/>
                  <a:headEnd/>
                  <a:tailEnd/>
                </a:ln>
                <a:extLst/>
              </p:spPr>
              <p:txBody>
                <a:bodyPr vert="horz" wrap="square" lIns="91383" tIns="45691" rIns="91383" bIns="45691" numCol="1"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800" b="0" i="0" u="none" strike="noStrike" kern="0" cap="none" spc="0" normalizeH="0" baseline="0" noProof="0" smtClean="0">
                    <a:ln>
                      <a:noFill/>
                    </a:ln>
                    <a:solidFill>
                      <a:prstClr val="black"/>
                    </a:solidFill>
                    <a:effectLst/>
                    <a:uLnTx/>
                    <a:uFillTx/>
                  </a:endParaRPr>
                </a:p>
              </p:txBody>
            </p:sp>
            <p:sp>
              <p:nvSpPr>
                <p:cNvPr id="60" name="椭圆 59"/>
                <p:cNvSpPr/>
                <p:nvPr/>
              </p:nvSpPr>
              <p:spPr bwMode="auto">
                <a:xfrm>
                  <a:off x="6176964" y="5891213"/>
                  <a:ext cx="100012" cy="100012"/>
                </a:xfrm>
                <a:prstGeom prst="ellipse">
                  <a:avLst/>
                </a:prstGeom>
                <a:grpFill/>
                <a:ln w="9525">
                  <a:noFill/>
                  <a:round/>
                  <a:headEnd/>
                  <a:tailEnd/>
                </a:ln>
                <a:extLst/>
              </p:spPr>
              <p:txBody>
                <a:bodyPr vert="horz" wrap="square" lIns="91383" tIns="45691" rIns="91383" bIns="45691" numCol="1"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800" b="0" i="0" u="none" strike="noStrike" kern="0" cap="none" spc="0" normalizeH="0" baseline="0" noProof="0" smtClean="0">
                    <a:ln>
                      <a:noFill/>
                    </a:ln>
                    <a:solidFill>
                      <a:prstClr val="black"/>
                    </a:solidFill>
                    <a:effectLst/>
                    <a:uLnTx/>
                    <a:uFillTx/>
                  </a:endParaRPr>
                </a:p>
              </p:txBody>
            </p:sp>
            <p:sp>
              <p:nvSpPr>
                <p:cNvPr id="61" name="矩形 60"/>
                <p:cNvSpPr/>
                <p:nvPr/>
              </p:nvSpPr>
              <p:spPr bwMode="auto">
                <a:xfrm>
                  <a:off x="6310313" y="5931219"/>
                  <a:ext cx="285750" cy="45719"/>
                </a:xfrm>
                <a:prstGeom prst="rect">
                  <a:avLst/>
                </a:prstGeom>
                <a:grpFill/>
                <a:ln w="9525">
                  <a:noFill/>
                  <a:round/>
                  <a:headEnd/>
                  <a:tailEnd/>
                </a:ln>
                <a:extLst/>
              </p:spPr>
              <p:txBody>
                <a:bodyPr vert="horz" wrap="square" lIns="91383" tIns="45691" rIns="91383" bIns="45691" numCol="1"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800" b="0" i="0" u="none" strike="noStrike" kern="0" cap="none" spc="0" normalizeH="0" baseline="0" noProof="0" smtClean="0">
                    <a:ln>
                      <a:noFill/>
                    </a:ln>
                    <a:solidFill>
                      <a:prstClr val="black"/>
                    </a:solidFill>
                    <a:effectLst/>
                    <a:uLnTx/>
                    <a:uFillTx/>
                  </a:endParaRPr>
                </a:p>
              </p:txBody>
            </p:sp>
            <p:sp>
              <p:nvSpPr>
                <p:cNvPr id="62" name="矩形 61"/>
                <p:cNvSpPr/>
                <p:nvPr/>
              </p:nvSpPr>
              <p:spPr bwMode="auto">
                <a:xfrm>
                  <a:off x="5862637" y="5931219"/>
                  <a:ext cx="285750" cy="45719"/>
                </a:xfrm>
                <a:prstGeom prst="rect">
                  <a:avLst/>
                </a:prstGeom>
                <a:grpFill/>
                <a:ln w="9525">
                  <a:noFill/>
                  <a:round/>
                  <a:headEnd/>
                  <a:tailEnd/>
                </a:ln>
                <a:extLst/>
              </p:spPr>
              <p:txBody>
                <a:bodyPr vert="horz" wrap="square" lIns="91383" tIns="45691" rIns="91383" bIns="45691" numCol="1"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800" b="0" i="0" u="none" strike="noStrike" kern="0" cap="none" spc="0" normalizeH="0" baseline="0" noProof="0" smtClean="0">
                    <a:ln>
                      <a:noFill/>
                    </a:ln>
                    <a:solidFill>
                      <a:prstClr val="black"/>
                    </a:solidFill>
                    <a:effectLst/>
                    <a:uLnTx/>
                    <a:uFillTx/>
                  </a:endParaRPr>
                </a:p>
              </p:txBody>
            </p:sp>
          </p:grpSp>
        </p:grpSp>
        <p:grpSp>
          <p:nvGrpSpPr>
            <p:cNvPr id="69" name="组合 173"/>
            <p:cNvGrpSpPr/>
            <p:nvPr/>
          </p:nvGrpSpPr>
          <p:grpSpPr>
            <a:xfrm>
              <a:off x="2645199" y="5066736"/>
              <a:ext cx="666924" cy="594512"/>
              <a:chOff x="-4491447" y="3955225"/>
              <a:chExt cx="827789" cy="580263"/>
            </a:xfrm>
            <a:solidFill>
              <a:srgbClr val="0070C0"/>
            </a:solidFill>
          </p:grpSpPr>
          <p:sp>
            <p:nvSpPr>
              <p:cNvPr id="70" name="Freeform 51"/>
              <p:cNvSpPr>
                <a:spLocks noEditPoints="1"/>
              </p:cNvSpPr>
              <p:nvPr/>
            </p:nvSpPr>
            <p:spPr bwMode="auto">
              <a:xfrm>
                <a:off x="-4491447" y="4369119"/>
                <a:ext cx="580264" cy="166369"/>
              </a:xfrm>
              <a:custGeom>
                <a:avLst/>
                <a:gdLst/>
                <a:ahLst/>
                <a:cxnLst>
                  <a:cxn ang="0">
                    <a:pos x="226" y="14"/>
                  </a:cxn>
                  <a:cxn ang="0">
                    <a:pos x="226" y="14"/>
                  </a:cxn>
                  <a:cxn ang="0">
                    <a:pos x="222" y="0"/>
                  </a:cxn>
                  <a:cxn ang="0">
                    <a:pos x="40" y="0"/>
                  </a:cxn>
                  <a:cxn ang="0">
                    <a:pos x="40" y="0"/>
                  </a:cxn>
                  <a:cxn ang="0">
                    <a:pos x="32" y="0"/>
                  </a:cxn>
                  <a:cxn ang="0">
                    <a:pos x="24" y="2"/>
                  </a:cxn>
                  <a:cxn ang="0">
                    <a:pos x="18" y="6"/>
                  </a:cxn>
                  <a:cxn ang="0">
                    <a:pos x="12" y="10"/>
                  </a:cxn>
                  <a:cxn ang="0">
                    <a:pos x="6" y="14"/>
                  </a:cxn>
                  <a:cxn ang="0">
                    <a:pos x="4" y="20"/>
                  </a:cxn>
                  <a:cxn ang="0">
                    <a:pos x="0" y="28"/>
                  </a:cxn>
                  <a:cxn ang="0">
                    <a:pos x="0" y="34"/>
                  </a:cxn>
                  <a:cxn ang="0">
                    <a:pos x="0" y="48"/>
                  </a:cxn>
                  <a:cxn ang="0">
                    <a:pos x="0" y="48"/>
                  </a:cxn>
                  <a:cxn ang="0">
                    <a:pos x="0" y="54"/>
                  </a:cxn>
                  <a:cxn ang="0">
                    <a:pos x="4" y="62"/>
                  </a:cxn>
                  <a:cxn ang="0">
                    <a:pos x="6" y="68"/>
                  </a:cxn>
                  <a:cxn ang="0">
                    <a:pos x="12" y="72"/>
                  </a:cxn>
                  <a:cxn ang="0">
                    <a:pos x="18" y="76"/>
                  </a:cxn>
                  <a:cxn ang="0">
                    <a:pos x="24" y="80"/>
                  </a:cxn>
                  <a:cxn ang="0">
                    <a:pos x="32" y="82"/>
                  </a:cxn>
                  <a:cxn ang="0">
                    <a:pos x="40" y="82"/>
                  </a:cxn>
                  <a:cxn ang="0">
                    <a:pos x="282" y="82"/>
                  </a:cxn>
                  <a:cxn ang="0">
                    <a:pos x="282" y="82"/>
                  </a:cxn>
                  <a:cxn ang="0">
                    <a:pos x="286" y="82"/>
                  </a:cxn>
                  <a:cxn ang="0">
                    <a:pos x="286" y="82"/>
                  </a:cxn>
                  <a:cxn ang="0">
                    <a:pos x="266" y="68"/>
                  </a:cxn>
                  <a:cxn ang="0">
                    <a:pos x="250" y="50"/>
                  </a:cxn>
                  <a:cxn ang="0">
                    <a:pos x="238" y="32"/>
                  </a:cxn>
                  <a:cxn ang="0">
                    <a:pos x="226" y="14"/>
                  </a:cxn>
                  <a:cxn ang="0">
                    <a:pos x="226" y="14"/>
                  </a:cxn>
                  <a:cxn ang="0">
                    <a:pos x="48" y="54"/>
                  </a:cxn>
                  <a:cxn ang="0">
                    <a:pos x="48" y="54"/>
                  </a:cxn>
                  <a:cxn ang="0">
                    <a:pos x="44" y="54"/>
                  </a:cxn>
                  <a:cxn ang="0">
                    <a:pos x="40" y="50"/>
                  </a:cxn>
                  <a:cxn ang="0">
                    <a:pos x="36" y="46"/>
                  </a:cxn>
                  <a:cxn ang="0">
                    <a:pos x="36" y="40"/>
                  </a:cxn>
                  <a:cxn ang="0">
                    <a:pos x="36" y="40"/>
                  </a:cxn>
                  <a:cxn ang="0">
                    <a:pos x="36" y="36"/>
                  </a:cxn>
                  <a:cxn ang="0">
                    <a:pos x="40" y="32"/>
                  </a:cxn>
                  <a:cxn ang="0">
                    <a:pos x="44" y="28"/>
                  </a:cxn>
                  <a:cxn ang="0">
                    <a:pos x="48" y="28"/>
                  </a:cxn>
                  <a:cxn ang="0">
                    <a:pos x="48" y="28"/>
                  </a:cxn>
                  <a:cxn ang="0">
                    <a:pos x="54" y="28"/>
                  </a:cxn>
                  <a:cxn ang="0">
                    <a:pos x="58" y="32"/>
                  </a:cxn>
                  <a:cxn ang="0">
                    <a:pos x="62" y="36"/>
                  </a:cxn>
                  <a:cxn ang="0">
                    <a:pos x="62" y="40"/>
                  </a:cxn>
                  <a:cxn ang="0">
                    <a:pos x="62" y="40"/>
                  </a:cxn>
                  <a:cxn ang="0">
                    <a:pos x="62" y="46"/>
                  </a:cxn>
                  <a:cxn ang="0">
                    <a:pos x="58" y="50"/>
                  </a:cxn>
                  <a:cxn ang="0">
                    <a:pos x="54" y="54"/>
                  </a:cxn>
                  <a:cxn ang="0">
                    <a:pos x="48" y="54"/>
                  </a:cxn>
                  <a:cxn ang="0">
                    <a:pos x="48" y="54"/>
                  </a:cxn>
                </a:cxnLst>
                <a:rect l="0" t="0" r="r" b="b"/>
                <a:pathLst>
                  <a:path w="286" h="82">
                    <a:moveTo>
                      <a:pt x="226" y="14"/>
                    </a:moveTo>
                    <a:lnTo>
                      <a:pt x="226" y="14"/>
                    </a:lnTo>
                    <a:lnTo>
                      <a:pt x="222" y="0"/>
                    </a:lnTo>
                    <a:lnTo>
                      <a:pt x="40" y="0"/>
                    </a:lnTo>
                    <a:lnTo>
                      <a:pt x="40" y="0"/>
                    </a:lnTo>
                    <a:lnTo>
                      <a:pt x="32" y="0"/>
                    </a:lnTo>
                    <a:lnTo>
                      <a:pt x="24" y="2"/>
                    </a:lnTo>
                    <a:lnTo>
                      <a:pt x="18" y="6"/>
                    </a:lnTo>
                    <a:lnTo>
                      <a:pt x="12" y="10"/>
                    </a:lnTo>
                    <a:lnTo>
                      <a:pt x="6" y="14"/>
                    </a:lnTo>
                    <a:lnTo>
                      <a:pt x="4" y="20"/>
                    </a:lnTo>
                    <a:lnTo>
                      <a:pt x="0" y="28"/>
                    </a:lnTo>
                    <a:lnTo>
                      <a:pt x="0" y="34"/>
                    </a:lnTo>
                    <a:lnTo>
                      <a:pt x="0" y="48"/>
                    </a:lnTo>
                    <a:lnTo>
                      <a:pt x="0" y="48"/>
                    </a:lnTo>
                    <a:lnTo>
                      <a:pt x="0" y="54"/>
                    </a:lnTo>
                    <a:lnTo>
                      <a:pt x="4" y="62"/>
                    </a:lnTo>
                    <a:lnTo>
                      <a:pt x="6" y="68"/>
                    </a:lnTo>
                    <a:lnTo>
                      <a:pt x="12" y="72"/>
                    </a:lnTo>
                    <a:lnTo>
                      <a:pt x="18" y="76"/>
                    </a:lnTo>
                    <a:lnTo>
                      <a:pt x="24" y="80"/>
                    </a:lnTo>
                    <a:lnTo>
                      <a:pt x="32" y="82"/>
                    </a:lnTo>
                    <a:lnTo>
                      <a:pt x="40" y="82"/>
                    </a:lnTo>
                    <a:lnTo>
                      <a:pt x="282" y="82"/>
                    </a:lnTo>
                    <a:lnTo>
                      <a:pt x="282" y="82"/>
                    </a:lnTo>
                    <a:lnTo>
                      <a:pt x="286" y="82"/>
                    </a:lnTo>
                    <a:lnTo>
                      <a:pt x="286" y="82"/>
                    </a:lnTo>
                    <a:lnTo>
                      <a:pt x="266" y="68"/>
                    </a:lnTo>
                    <a:lnTo>
                      <a:pt x="250" y="50"/>
                    </a:lnTo>
                    <a:lnTo>
                      <a:pt x="238" y="32"/>
                    </a:lnTo>
                    <a:lnTo>
                      <a:pt x="226" y="14"/>
                    </a:lnTo>
                    <a:lnTo>
                      <a:pt x="226" y="14"/>
                    </a:lnTo>
                    <a:close/>
                    <a:moveTo>
                      <a:pt x="48" y="54"/>
                    </a:moveTo>
                    <a:lnTo>
                      <a:pt x="48" y="54"/>
                    </a:lnTo>
                    <a:lnTo>
                      <a:pt x="44" y="54"/>
                    </a:lnTo>
                    <a:lnTo>
                      <a:pt x="40" y="50"/>
                    </a:lnTo>
                    <a:lnTo>
                      <a:pt x="36" y="46"/>
                    </a:lnTo>
                    <a:lnTo>
                      <a:pt x="36" y="40"/>
                    </a:lnTo>
                    <a:lnTo>
                      <a:pt x="36" y="40"/>
                    </a:lnTo>
                    <a:lnTo>
                      <a:pt x="36" y="36"/>
                    </a:lnTo>
                    <a:lnTo>
                      <a:pt x="40" y="32"/>
                    </a:lnTo>
                    <a:lnTo>
                      <a:pt x="44" y="28"/>
                    </a:lnTo>
                    <a:lnTo>
                      <a:pt x="48" y="28"/>
                    </a:lnTo>
                    <a:lnTo>
                      <a:pt x="48" y="28"/>
                    </a:lnTo>
                    <a:lnTo>
                      <a:pt x="54" y="28"/>
                    </a:lnTo>
                    <a:lnTo>
                      <a:pt x="58" y="32"/>
                    </a:lnTo>
                    <a:lnTo>
                      <a:pt x="62" y="36"/>
                    </a:lnTo>
                    <a:lnTo>
                      <a:pt x="62" y="40"/>
                    </a:lnTo>
                    <a:lnTo>
                      <a:pt x="62" y="40"/>
                    </a:lnTo>
                    <a:lnTo>
                      <a:pt x="62" y="46"/>
                    </a:lnTo>
                    <a:lnTo>
                      <a:pt x="58" y="50"/>
                    </a:lnTo>
                    <a:lnTo>
                      <a:pt x="54" y="54"/>
                    </a:lnTo>
                    <a:lnTo>
                      <a:pt x="48" y="54"/>
                    </a:lnTo>
                    <a:lnTo>
                      <a:pt x="48" y="54"/>
                    </a:lnTo>
                    <a:close/>
                  </a:path>
                </a:pathLst>
              </a:custGeom>
              <a:grpFill/>
              <a:ln w="9525">
                <a:noFill/>
                <a:round/>
                <a:headEnd/>
                <a:tailEnd/>
              </a:ln>
            </p:spPr>
            <p:txBody>
              <a:bodyPr vert="horz" wrap="square" lIns="91383" tIns="45691" rIns="91383" bIns="45691" numCol="1"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800" b="0" i="0" u="none" strike="noStrike" kern="0" cap="none" spc="0" normalizeH="0" baseline="0" noProof="0" smtClean="0">
                  <a:ln>
                    <a:noFill/>
                  </a:ln>
                  <a:solidFill>
                    <a:prstClr val="black"/>
                  </a:solidFill>
                  <a:effectLst/>
                  <a:uLnTx/>
                  <a:uFillTx/>
                </a:endParaRPr>
              </a:p>
            </p:txBody>
          </p:sp>
          <p:sp>
            <p:nvSpPr>
              <p:cNvPr id="71" name="Freeform 52"/>
              <p:cNvSpPr>
                <a:spLocks noEditPoints="1"/>
              </p:cNvSpPr>
              <p:nvPr/>
            </p:nvSpPr>
            <p:spPr bwMode="auto">
              <a:xfrm>
                <a:off x="-4491447" y="4166230"/>
                <a:ext cx="442299" cy="170427"/>
              </a:xfrm>
              <a:custGeom>
                <a:avLst/>
                <a:gdLst/>
                <a:ahLst/>
                <a:cxnLst>
                  <a:cxn ang="0">
                    <a:pos x="212" y="0"/>
                  </a:cxn>
                  <a:cxn ang="0">
                    <a:pos x="40" y="0"/>
                  </a:cxn>
                  <a:cxn ang="0">
                    <a:pos x="40" y="0"/>
                  </a:cxn>
                  <a:cxn ang="0">
                    <a:pos x="32" y="0"/>
                  </a:cxn>
                  <a:cxn ang="0">
                    <a:pos x="24" y="2"/>
                  </a:cxn>
                  <a:cxn ang="0">
                    <a:pos x="18" y="6"/>
                  </a:cxn>
                  <a:cxn ang="0">
                    <a:pos x="12" y="10"/>
                  </a:cxn>
                  <a:cxn ang="0">
                    <a:pos x="6" y="16"/>
                  </a:cxn>
                  <a:cxn ang="0">
                    <a:pos x="4" y="22"/>
                  </a:cxn>
                  <a:cxn ang="0">
                    <a:pos x="0" y="28"/>
                  </a:cxn>
                  <a:cxn ang="0">
                    <a:pos x="0" y="36"/>
                  </a:cxn>
                  <a:cxn ang="0">
                    <a:pos x="0" y="48"/>
                  </a:cxn>
                  <a:cxn ang="0">
                    <a:pos x="0" y="48"/>
                  </a:cxn>
                  <a:cxn ang="0">
                    <a:pos x="0" y="56"/>
                  </a:cxn>
                  <a:cxn ang="0">
                    <a:pos x="4" y="62"/>
                  </a:cxn>
                  <a:cxn ang="0">
                    <a:pos x="6" y="68"/>
                  </a:cxn>
                  <a:cxn ang="0">
                    <a:pos x="12" y="74"/>
                  </a:cxn>
                  <a:cxn ang="0">
                    <a:pos x="18" y="78"/>
                  </a:cxn>
                  <a:cxn ang="0">
                    <a:pos x="24" y="80"/>
                  </a:cxn>
                  <a:cxn ang="0">
                    <a:pos x="32" y="82"/>
                  </a:cxn>
                  <a:cxn ang="0">
                    <a:pos x="40" y="84"/>
                  </a:cxn>
                  <a:cxn ang="0">
                    <a:pos x="218" y="84"/>
                  </a:cxn>
                  <a:cxn ang="0">
                    <a:pos x="218" y="84"/>
                  </a:cxn>
                  <a:cxn ang="0">
                    <a:pos x="214" y="60"/>
                  </a:cxn>
                  <a:cxn ang="0">
                    <a:pos x="212" y="38"/>
                  </a:cxn>
                  <a:cxn ang="0">
                    <a:pos x="212" y="0"/>
                  </a:cxn>
                  <a:cxn ang="0">
                    <a:pos x="212" y="0"/>
                  </a:cxn>
                  <a:cxn ang="0">
                    <a:pos x="48" y="56"/>
                  </a:cxn>
                  <a:cxn ang="0">
                    <a:pos x="48" y="56"/>
                  </a:cxn>
                  <a:cxn ang="0">
                    <a:pos x="44" y="54"/>
                  </a:cxn>
                  <a:cxn ang="0">
                    <a:pos x="40" y="52"/>
                  </a:cxn>
                  <a:cxn ang="0">
                    <a:pos x="36" y="48"/>
                  </a:cxn>
                  <a:cxn ang="0">
                    <a:pos x="36" y="42"/>
                  </a:cxn>
                  <a:cxn ang="0">
                    <a:pos x="36" y="42"/>
                  </a:cxn>
                  <a:cxn ang="0">
                    <a:pos x="36" y="36"/>
                  </a:cxn>
                  <a:cxn ang="0">
                    <a:pos x="40" y="32"/>
                  </a:cxn>
                  <a:cxn ang="0">
                    <a:pos x="44" y="30"/>
                  </a:cxn>
                  <a:cxn ang="0">
                    <a:pos x="48" y="28"/>
                  </a:cxn>
                  <a:cxn ang="0">
                    <a:pos x="48" y="28"/>
                  </a:cxn>
                  <a:cxn ang="0">
                    <a:pos x="54" y="30"/>
                  </a:cxn>
                  <a:cxn ang="0">
                    <a:pos x="58" y="32"/>
                  </a:cxn>
                  <a:cxn ang="0">
                    <a:pos x="62" y="36"/>
                  </a:cxn>
                  <a:cxn ang="0">
                    <a:pos x="62" y="42"/>
                  </a:cxn>
                  <a:cxn ang="0">
                    <a:pos x="62" y="42"/>
                  </a:cxn>
                  <a:cxn ang="0">
                    <a:pos x="62" y="48"/>
                  </a:cxn>
                  <a:cxn ang="0">
                    <a:pos x="58" y="52"/>
                  </a:cxn>
                  <a:cxn ang="0">
                    <a:pos x="54" y="54"/>
                  </a:cxn>
                  <a:cxn ang="0">
                    <a:pos x="48" y="56"/>
                  </a:cxn>
                  <a:cxn ang="0">
                    <a:pos x="48" y="56"/>
                  </a:cxn>
                </a:cxnLst>
                <a:rect l="0" t="0" r="r" b="b"/>
                <a:pathLst>
                  <a:path w="218" h="84">
                    <a:moveTo>
                      <a:pt x="212" y="0"/>
                    </a:moveTo>
                    <a:lnTo>
                      <a:pt x="40" y="0"/>
                    </a:lnTo>
                    <a:lnTo>
                      <a:pt x="40" y="0"/>
                    </a:lnTo>
                    <a:lnTo>
                      <a:pt x="32" y="0"/>
                    </a:lnTo>
                    <a:lnTo>
                      <a:pt x="24" y="2"/>
                    </a:lnTo>
                    <a:lnTo>
                      <a:pt x="18" y="6"/>
                    </a:lnTo>
                    <a:lnTo>
                      <a:pt x="12" y="10"/>
                    </a:lnTo>
                    <a:lnTo>
                      <a:pt x="6" y="16"/>
                    </a:lnTo>
                    <a:lnTo>
                      <a:pt x="4" y="22"/>
                    </a:lnTo>
                    <a:lnTo>
                      <a:pt x="0" y="28"/>
                    </a:lnTo>
                    <a:lnTo>
                      <a:pt x="0" y="36"/>
                    </a:lnTo>
                    <a:lnTo>
                      <a:pt x="0" y="48"/>
                    </a:lnTo>
                    <a:lnTo>
                      <a:pt x="0" y="48"/>
                    </a:lnTo>
                    <a:lnTo>
                      <a:pt x="0" y="56"/>
                    </a:lnTo>
                    <a:lnTo>
                      <a:pt x="4" y="62"/>
                    </a:lnTo>
                    <a:lnTo>
                      <a:pt x="6" y="68"/>
                    </a:lnTo>
                    <a:lnTo>
                      <a:pt x="12" y="74"/>
                    </a:lnTo>
                    <a:lnTo>
                      <a:pt x="18" y="78"/>
                    </a:lnTo>
                    <a:lnTo>
                      <a:pt x="24" y="80"/>
                    </a:lnTo>
                    <a:lnTo>
                      <a:pt x="32" y="82"/>
                    </a:lnTo>
                    <a:lnTo>
                      <a:pt x="40" y="84"/>
                    </a:lnTo>
                    <a:lnTo>
                      <a:pt x="218" y="84"/>
                    </a:lnTo>
                    <a:lnTo>
                      <a:pt x="218" y="84"/>
                    </a:lnTo>
                    <a:lnTo>
                      <a:pt x="214" y="60"/>
                    </a:lnTo>
                    <a:lnTo>
                      <a:pt x="212" y="38"/>
                    </a:lnTo>
                    <a:lnTo>
                      <a:pt x="212" y="0"/>
                    </a:lnTo>
                    <a:lnTo>
                      <a:pt x="212" y="0"/>
                    </a:lnTo>
                    <a:close/>
                    <a:moveTo>
                      <a:pt x="48" y="56"/>
                    </a:moveTo>
                    <a:lnTo>
                      <a:pt x="48" y="56"/>
                    </a:lnTo>
                    <a:lnTo>
                      <a:pt x="44" y="54"/>
                    </a:lnTo>
                    <a:lnTo>
                      <a:pt x="40" y="52"/>
                    </a:lnTo>
                    <a:lnTo>
                      <a:pt x="36" y="48"/>
                    </a:lnTo>
                    <a:lnTo>
                      <a:pt x="36" y="42"/>
                    </a:lnTo>
                    <a:lnTo>
                      <a:pt x="36" y="42"/>
                    </a:lnTo>
                    <a:lnTo>
                      <a:pt x="36" y="36"/>
                    </a:lnTo>
                    <a:lnTo>
                      <a:pt x="40" y="32"/>
                    </a:lnTo>
                    <a:lnTo>
                      <a:pt x="44" y="30"/>
                    </a:lnTo>
                    <a:lnTo>
                      <a:pt x="48" y="28"/>
                    </a:lnTo>
                    <a:lnTo>
                      <a:pt x="48" y="28"/>
                    </a:lnTo>
                    <a:lnTo>
                      <a:pt x="54" y="30"/>
                    </a:lnTo>
                    <a:lnTo>
                      <a:pt x="58" y="32"/>
                    </a:lnTo>
                    <a:lnTo>
                      <a:pt x="62" y="36"/>
                    </a:lnTo>
                    <a:lnTo>
                      <a:pt x="62" y="42"/>
                    </a:lnTo>
                    <a:lnTo>
                      <a:pt x="62" y="42"/>
                    </a:lnTo>
                    <a:lnTo>
                      <a:pt x="62" y="48"/>
                    </a:lnTo>
                    <a:lnTo>
                      <a:pt x="58" y="52"/>
                    </a:lnTo>
                    <a:lnTo>
                      <a:pt x="54" y="54"/>
                    </a:lnTo>
                    <a:lnTo>
                      <a:pt x="48" y="56"/>
                    </a:lnTo>
                    <a:lnTo>
                      <a:pt x="48" y="56"/>
                    </a:lnTo>
                    <a:close/>
                  </a:path>
                </a:pathLst>
              </a:custGeom>
              <a:grpFill/>
              <a:ln w="9525">
                <a:noFill/>
                <a:round/>
                <a:headEnd/>
                <a:tailEnd/>
              </a:ln>
            </p:spPr>
            <p:txBody>
              <a:bodyPr vert="horz" wrap="square" lIns="91383" tIns="45691" rIns="91383" bIns="45691" numCol="1"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800" b="0" i="0" u="none" strike="noStrike" kern="0" cap="none" spc="0" normalizeH="0" baseline="0" noProof="0" smtClean="0">
                  <a:ln>
                    <a:noFill/>
                  </a:ln>
                  <a:solidFill>
                    <a:prstClr val="black"/>
                  </a:solidFill>
                  <a:effectLst/>
                  <a:uLnTx/>
                  <a:uFillTx/>
                </a:endParaRPr>
              </a:p>
            </p:txBody>
          </p:sp>
          <p:sp>
            <p:nvSpPr>
              <p:cNvPr id="72" name="Freeform 53"/>
              <p:cNvSpPr>
                <a:spLocks noEditPoints="1"/>
              </p:cNvSpPr>
              <p:nvPr/>
            </p:nvSpPr>
            <p:spPr bwMode="auto">
              <a:xfrm>
                <a:off x="-4491447" y="3955225"/>
                <a:ext cx="649246" cy="170427"/>
              </a:xfrm>
              <a:custGeom>
                <a:avLst/>
                <a:gdLst/>
                <a:ahLst/>
                <a:cxnLst>
                  <a:cxn ang="0">
                    <a:pos x="318" y="56"/>
                  </a:cxn>
                  <a:cxn ang="0">
                    <a:pos x="320" y="58"/>
                  </a:cxn>
                  <a:cxn ang="0">
                    <a:pos x="320" y="58"/>
                  </a:cxn>
                  <a:cxn ang="0">
                    <a:pos x="320" y="48"/>
                  </a:cxn>
                  <a:cxn ang="0">
                    <a:pos x="320" y="36"/>
                  </a:cxn>
                  <a:cxn ang="0">
                    <a:pos x="320" y="36"/>
                  </a:cxn>
                  <a:cxn ang="0">
                    <a:pos x="320" y="28"/>
                  </a:cxn>
                  <a:cxn ang="0">
                    <a:pos x="318" y="22"/>
                  </a:cxn>
                  <a:cxn ang="0">
                    <a:pos x="314" y="16"/>
                  </a:cxn>
                  <a:cxn ang="0">
                    <a:pos x="310" y="10"/>
                  </a:cxn>
                  <a:cxn ang="0">
                    <a:pos x="304" y="6"/>
                  </a:cxn>
                  <a:cxn ang="0">
                    <a:pos x="296" y="4"/>
                  </a:cxn>
                  <a:cxn ang="0">
                    <a:pos x="290" y="2"/>
                  </a:cxn>
                  <a:cxn ang="0">
                    <a:pos x="282" y="0"/>
                  </a:cxn>
                  <a:cxn ang="0">
                    <a:pos x="40" y="0"/>
                  </a:cxn>
                  <a:cxn ang="0">
                    <a:pos x="40" y="0"/>
                  </a:cxn>
                  <a:cxn ang="0">
                    <a:pos x="32" y="2"/>
                  </a:cxn>
                  <a:cxn ang="0">
                    <a:pos x="24" y="4"/>
                  </a:cxn>
                  <a:cxn ang="0">
                    <a:pos x="18" y="6"/>
                  </a:cxn>
                  <a:cxn ang="0">
                    <a:pos x="12" y="10"/>
                  </a:cxn>
                  <a:cxn ang="0">
                    <a:pos x="6" y="16"/>
                  </a:cxn>
                  <a:cxn ang="0">
                    <a:pos x="4" y="22"/>
                  </a:cxn>
                  <a:cxn ang="0">
                    <a:pos x="0" y="28"/>
                  </a:cxn>
                  <a:cxn ang="0">
                    <a:pos x="0" y="36"/>
                  </a:cxn>
                  <a:cxn ang="0">
                    <a:pos x="0" y="48"/>
                  </a:cxn>
                  <a:cxn ang="0">
                    <a:pos x="0" y="48"/>
                  </a:cxn>
                  <a:cxn ang="0">
                    <a:pos x="0" y="56"/>
                  </a:cxn>
                  <a:cxn ang="0">
                    <a:pos x="4" y="62"/>
                  </a:cxn>
                  <a:cxn ang="0">
                    <a:pos x="6" y="68"/>
                  </a:cxn>
                  <a:cxn ang="0">
                    <a:pos x="12" y="74"/>
                  </a:cxn>
                  <a:cxn ang="0">
                    <a:pos x="18" y="78"/>
                  </a:cxn>
                  <a:cxn ang="0">
                    <a:pos x="24" y="82"/>
                  </a:cxn>
                  <a:cxn ang="0">
                    <a:pos x="32" y="84"/>
                  </a:cxn>
                  <a:cxn ang="0">
                    <a:pos x="40" y="84"/>
                  </a:cxn>
                  <a:cxn ang="0">
                    <a:pos x="244" y="84"/>
                  </a:cxn>
                  <a:cxn ang="0">
                    <a:pos x="318" y="56"/>
                  </a:cxn>
                  <a:cxn ang="0">
                    <a:pos x="48" y="56"/>
                  </a:cxn>
                  <a:cxn ang="0">
                    <a:pos x="48" y="56"/>
                  </a:cxn>
                  <a:cxn ang="0">
                    <a:pos x="44" y="54"/>
                  </a:cxn>
                  <a:cxn ang="0">
                    <a:pos x="40" y="52"/>
                  </a:cxn>
                  <a:cxn ang="0">
                    <a:pos x="36" y="48"/>
                  </a:cxn>
                  <a:cxn ang="0">
                    <a:pos x="36" y="42"/>
                  </a:cxn>
                  <a:cxn ang="0">
                    <a:pos x="36" y="42"/>
                  </a:cxn>
                  <a:cxn ang="0">
                    <a:pos x="36" y="36"/>
                  </a:cxn>
                  <a:cxn ang="0">
                    <a:pos x="40" y="32"/>
                  </a:cxn>
                  <a:cxn ang="0">
                    <a:pos x="44" y="30"/>
                  </a:cxn>
                  <a:cxn ang="0">
                    <a:pos x="48" y="28"/>
                  </a:cxn>
                  <a:cxn ang="0">
                    <a:pos x="48" y="28"/>
                  </a:cxn>
                  <a:cxn ang="0">
                    <a:pos x="54" y="30"/>
                  </a:cxn>
                  <a:cxn ang="0">
                    <a:pos x="58" y="32"/>
                  </a:cxn>
                  <a:cxn ang="0">
                    <a:pos x="62" y="36"/>
                  </a:cxn>
                  <a:cxn ang="0">
                    <a:pos x="62" y="42"/>
                  </a:cxn>
                  <a:cxn ang="0">
                    <a:pos x="62" y="42"/>
                  </a:cxn>
                  <a:cxn ang="0">
                    <a:pos x="62" y="48"/>
                  </a:cxn>
                  <a:cxn ang="0">
                    <a:pos x="58" y="52"/>
                  </a:cxn>
                  <a:cxn ang="0">
                    <a:pos x="54" y="54"/>
                  </a:cxn>
                  <a:cxn ang="0">
                    <a:pos x="48" y="56"/>
                  </a:cxn>
                  <a:cxn ang="0">
                    <a:pos x="48" y="56"/>
                  </a:cxn>
                </a:cxnLst>
                <a:rect l="0" t="0" r="r" b="b"/>
                <a:pathLst>
                  <a:path w="320" h="84">
                    <a:moveTo>
                      <a:pt x="318" y="56"/>
                    </a:moveTo>
                    <a:lnTo>
                      <a:pt x="320" y="58"/>
                    </a:lnTo>
                    <a:lnTo>
                      <a:pt x="320" y="58"/>
                    </a:lnTo>
                    <a:lnTo>
                      <a:pt x="320" y="48"/>
                    </a:lnTo>
                    <a:lnTo>
                      <a:pt x="320" y="36"/>
                    </a:lnTo>
                    <a:lnTo>
                      <a:pt x="320" y="36"/>
                    </a:lnTo>
                    <a:lnTo>
                      <a:pt x="320" y="28"/>
                    </a:lnTo>
                    <a:lnTo>
                      <a:pt x="318" y="22"/>
                    </a:lnTo>
                    <a:lnTo>
                      <a:pt x="314" y="16"/>
                    </a:lnTo>
                    <a:lnTo>
                      <a:pt x="310" y="10"/>
                    </a:lnTo>
                    <a:lnTo>
                      <a:pt x="304" y="6"/>
                    </a:lnTo>
                    <a:lnTo>
                      <a:pt x="296" y="4"/>
                    </a:lnTo>
                    <a:lnTo>
                      <a:pt x="290" y="2"/>
                    </a:lnTo>
                    <a:lnTo>
                      <a:pt x="282" y="0"/>
                    </a:lnTo>
                    <a:lnTo>
                      <a:pt x="40" y="0"/>
                    </a:lnTo>
                    <a:lnTo>
                      <a:pt x="40" y="0"/>
                    </a:lnTo>
                    <a:lnTo>
                      <a:pt x="32" y="2"/>
                    </a:lnTo>
                    <a:lnTo>
                      <a:pt x="24" y="4"/>
                    </a:lnTo>
                    <a:lnTo>
                      <a:pt x="18" y="6"/>
                    </a:lnTo>
                    <a:lnTo>
                      <a:pt x="12" y="10"/>
                    </a:lnTo>
                    <a:lnTo>
                      <a:pt x="6" y="16"/>
                    </a:lnTo>
                    <a:lnTo>
                      <a:pt x="4" y="22"/>
                    </a:lnTo>
                    <a:lnTo>
                      <a:pt x="0" y="28"/>
                    </a:lnTo>
                    <a:lnTo>
                      <a:pt x="0" y="36"/>
                    </a:lnTo>
                    <a:lnTo>
                      <a:pt x="0" y="48"/>
                    </a:lnTo>
                    <a:lnTo>
                      <a:pt x="0" y="48"/>
                    </a:lnTo>
                    <a:lnTo>
                      <a:pt x="0" y="56"/>
                    </a:lnTo>
                    <a:lnTo>
                      <a:pt x="4" y="62"/>
                    </a:lnTo>
                    <a:lnTo>
                      <a:pt x="6" y="68"/>
                    </a:lnTo>
                    <a:lnTo>
                      <a:pt x="12" y="74"/>
                    </a:lnTo>
                    <a:lnTo>
                      <a:pt x="18" y="78"/>
                    </a:lnTo>
                    <a:lnTo>
                      <a:pt x="24" y="82"/>
                    </a:lnTo>
                    <a:lnTo>
                      <a:pt x="32" y="84"/>
                    </a:lnTo>
                    <a:lnTo>
                      <a:pt x="40" y="84"/>
                    </a:lnTo>
                    <a:lnTo>
                      <a:pt x="244" y="84"/>
                    </a:lnTo>
                    <a:lnTo>
                      <a:pt x="318" y="56"/>
                    </a:lnTo>
                    <a:close/>
                    <a:moveTo>
                      <a:pt x="48" y="56"/>
                    </a:moveTo>
                    <a:lnTo>
                      <a:pt x="48" y="56"/>
                    </a:lnTo>
                    <a:lnTo>
                      <a:pt x="44" y="54"/>
                    </a:lnTo>
                    <a:lnTo>
                      <a:pt x="40" y="52"/>
                    </a:lnTo>
                    <a:lnTo>
                      <a:pt x="36" y="48"/>
                    </a:lnTo>
                    <a:lnTo>
                      <a:pt x="36" y="42"/>
                    </a:lnTo>
                    <a:lnTo>
                      <a:pt x="36" y="42"/>
                    </a:lnTo>
                    <a:lnTo>
                      <a:pt x="36" y="36"/>
                    </a:lnTo>
                    <a:lnTo>
                      <a:pt x="40" y="32"/>
                    </a:lnTo>
                    <a:lnTo>
                      <a:pt x="44" y="30"/>
                    </a:lnTo>
                    <a:lnTo>
                      <a:pt x="48" y="28"/>
                    </a:lnTo>
                    <a:lnTo>
                      <a:pt x="48" y="28"/>
                    </a:lnTo>
                    <a:lnTo>
                      <a:pt x="54" y="30"/>
                    </a:lnTo>
                    <a:lnTo>
                      <a:pt x="58" y="32"/>
                    </a:lnTo>
                    <a:lnTo>
                      <a:pt x="62" y="36"/>
                    </a:lnTo>
                    <a:lnTo>
                      <a:pt x="62" y="42"/>
                    </a:lnTo>
                    <a:lnTo>
                      <a:pt x="62" y="42"/>
                    </a:lnTo>
                    <a:lnTo>
                      <a:pt x="62" y="48"/>
                    </a:lnTo>
                    <a:lnTo>
                      <a:pt x="58" y="52"/>
                    </a:lnTo>
                    <a:lnTo>
                      <a:pt x="54" y="54"/>
                    </a:lnTo>
                    <a:lnTo>
                      <a:pt x="48" y="56"/>
                    </a:lnTo>
                    <a:lnTo>
                      <a:pt x="48" y="56"/>
                    </a:lnTo>
                    <a:close/>
                  </a:path>
                </a:pathLst>
              </a:custGeom>
              <a:grpFill/>
              <a:ln w="9525">
                <a:noFill/>
                <a:round/>
                <a:headEnd/>
                <a:tailEnd/>
              </a:ln>
            </p:spPr>
            <p:txBody>
              <a:bodyPr vert="horz" wrap="square" lIns="91383" tIns="45691" rIns="91383" bIns="45691" numCol="1"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800" b="0" i="0" u="none" strike="noStrike" kern="0" cap="none" spc="0" normalizeH="0" baseline="0" noProof="0" smtClean="0">
                  <a:ln>
                    <a:noFill/>
                  </a:ln>
                  <a:solidFill>
                    <a:prstClr val="black"/>
                  </a:solidFill>
                  <a:effectLst/>
                  <a:uLnTx/>
                  <a:uFillTx/>
                </a:endParaRPr>
              </a:p>
            </p:txBody>
          </p:sp>
          <p:sp>
            <p:nvSpPr>
              <p:cNvPr id="73" name="Freeform 54"/>
              <p:cNvSpPr>
                <a:spLocks noEditPoints="1"/>
              </p:cNvSpPr>
              <p:nvPr/>
            </p:nvSpPr>
            <p:spPr bwMode="auto">
              <a:xfrm>
                <a:off x="-4028859" y="4113478"/>
                <a:ext cx="365201" cy="422010"/>
              </a:xfrm>
              <a:custGeom>
                <a:avLst/>
                <a:gdLst/>
                <a:ahLst/>
                <a:cxnLst>
                  <a:cxn ang="0">
                    <a:pos x="180" y="34"/>
                  </a:cxn>
                  <a:cxn ang="0">
                    <a:pos x="180" y="34"/>
                  </a:cxn>
                  <a:cxn ang="0">
                    <a:pos x="90" y="0"/>
                  </a:cxn>
                  <a:cxn ang="0">
                    <a:pos x="0" y="34"/>
                  </a:cxn>
                  <a:cxn ang="0">
                    <a:pos x="0" y="34"/>
                  </a:cxn>
                  <a:cxn ang="0">
                    <a:pos x="0" y="54"/>
                  </a:cxn>
                  <a:cxn ang="0">
                    <a:pos x="0" y="82"/>
                  </a:cxn>
                  <a:cxn ang="0">
                    <a:pos x="4" y="110"/>
                  </a:cxn>
                  <a:cxn ang="0">
                    <a:pos x="8" y="122"/>
                  </a:cxn>
                  <a:cxn ang="0">
                    <a:pos x="12" y="134"/>
                  </a:cxn>
                  <a:cxn ang="0">
                    <a:pos x="12" y="134"/>
                  </a:cxn>
                  <a:cxn ang="0">
                    <a:pos x="24" y="156"/>
                  </a:cxn>
                  <a:cxn ang="0">
                    <a:pos x="32" y="168"/>
                  </a:cxn>
                  <a:cxn ang="0">
                    <a:pos x="42" y="178"/>
                  </a:cxn>
                  <a:cxn ang="0">
                    <a:pos x="52" y="186"/>
                  </a:cxn>
                  <a:cxn ang="0">
                    <a:pos x="62" y="194"/>
                  </a:cxn>
                  <a:cxn ang="0">
                    <a:pos x="76" y="202"/>
                  </a:cxn>
                  <a:cxn ang="0">
                    <a:pos x="90" y="208"/>
                  </a:cxn>
                  <a:cxn ang="0">
                    <a:pos x="90" y="208"/>
                  </a:cxn>
                  <a:cxn ang="0">
                    <a:pos x="104" y="202"/>
                  </a:cxn>
                  <a:cxn ang="0">
                    <a:pos x="116" y="194"/>
                  </a:cxn>
                  <a:cxn ang="0">
                    <a:pos x="128" y="186"/>
                  </a:cxn>
                  <a:cxn ang="0">
                    <a:pos x="138" y="178"/>
                  </a:cxn>
                  <a:cxn ang="0">
                    <a:pos x="146" y="168"/>
                  </a:cxn>
                  <a:cxn ang="0">
                    <a:pos x="154" y="156"/>
                  </a:cxn>
                  <a:cxn ang="0">
                    <a:pos x="166" y="134"/>
                  </a:cxn>
                  <a:cxn ang="0">
                    <a:pos x="166" y="134"/>
                  </a:cxn>
                  <a:cxn ang="0">
                    <a:pos x="170" y="122"/>
                  </a:cxn>
                  <a:cxn ang="0">
                    <a:pos x="174" y="110"/>
                  </a:cxn>
                  <a:cxn ang="0">
                    <a:pos x="178" y="82"/>
                  </a:cxn>
                  <a:cxn ang="0">
                    <a:pos x="180" y="54"/>
                  </a:cxn>
                  <a:cxn ang="0">
                    <a:pos x="180" y="34"/>
                  </a:cxn>
                  <a:cxn ang="0">
                    <a:pos x="180" y="34"/>
                  </a:cxn>
                  <a:cxn ang="0">
                    <a:pos x="160" y="48"/>
                  </a:cxn>
                  <a:cxn ang="0">
                    <a:pos x="160" y="48"/>
                  </a:cxn>
                  <a:cxn ang="0">
                    <a:pos x="158" y="88"/>
                  </a:cxn>
                  <a:cxn ang="0">
                    <a:pos x="154" y="110"/>
                  </a:cxn>
                  <a:cxn ang="0">
                    <a:pos x="150" y="126"/>
                  </a:cxn>
                  <a:cxn ang="0">
                    <a:pos x="150" y="126"/>
                  </a:cxn>
                  <a:cxn ang="0">
                    <a:pos x="138" y="146"/>
                  </a:cxn>
                  <a:cxn ang="0">
                    <a:pos x="126" y="162"/>
                  </a:cxn>
                  <a:cxn ang="0">
                    <a:pos x="108" y="178"/>
                  </a:cxn>
                  <a:cxn ang="0">
                    <a:pos x="100" y="184"/>
                  </a:cxn>
                  <a:cxn ang="0">
                    <a:pos x="90" y="188"/>
                  </a:cxn>
                  <a:cxn ang="0">
                    <a:pos x="90" y="188"/>
                  </a:cxn>
                  <a:cxn ang="0">
                    <a:pos x="80" y="184"/>
                  </a:cxn>
                  <a:cxn ang="0">
                    <a:pos x="70" y="178"/>
                  </a:cxn>
                  <a:cxn ang="0">
                    <a:pos x="54" y="162"/>
                  </a:cxn>
                  <a:cxn ang="0">
                    <a:pos x="40" y="146"/>
                  </a:cxn>
                  <a:cxn ang="0">
                    <a:pos x="30" y="126"/>
                  </a:cxn>
                  <a:cxn ang="0">
                    <a:pos x="30" y="126"/>
                  </a:cxn>
                  <a:cxn ang="0">
                    <a:pos x="24" y="110"/>
                  </a:cxn>
                  <a:cxn ang="0">
                    <a:pos x="20" y="88"/>
                  </a:cxn>
                  <a:cxn ang="0">
                    <a:pos x="18" y="48"/>
                  </a:cxn>
                  <a:cxn ang="0">
                    <a:pos x="90" y="20"/>
                  </a:cxn>
                  <a:cxn ang="0">
                    <a:pos x="162" y="48"/>
                  </a:cxn>
                  <a:cxn ang="0">
                    <a:pos x="160" y="48"/>
                  </a:cxn>
                </a:cxnLst>
                <a:rect l="0" t="0" r="r" b="b"/>
                <a:pathLst>
                  <a:path w="180" h="208">
                    <a:moveTo>
                      <a:pt x="180" y="34"/>
                    </a:moveTo>
                    <a:lnTo>
                      <a:pt x="180" y="34"/>
                    </a:lnTo>
                    <a:lnTo>
                      <a:pt x="90" y="0"/>
                    </a:lnTo>
                    <a:lnTo>
                      <a:pt x="0" y="34"/>
                    </a:lnTo>
                    <a:lnTo>
                      <a:pt x="0" y="34"/>
                    </a:lnTo>
                    <a:lnTo>
                      <a:pt x="0" y="54"/>
                    </a:lnTo>
                    <a:lnTo>
                      <a:pt x="0" y="82"/>
                    </a:lnTo>
                    <a:lnTo>
                      <a:pt x="4" y="110"/>
                    </a:lnTo>
                    <a:lnTo>
                      <a:pt x="8" y="122"/>
                    </a:lnTo>
                    <a:lnTo>
                      <a:pt x="12" y="134"/>
                    </a:lnTo>
                    <a:lnTo>
                      <a:pt x="12" y="134"/>
                    </a:lnTo>
                    <a:lnTo>
                      <a:pt x="24" y="156"/>
                    </a:lnTo>
                    <a:lnTo>
                      <a:pt x="32" y="168"/>
                    </a:lnTo>
                    <a:lnTo>
                      <a:pt x="42" y="178"/>
                    </a:lnTo>
                    <a:lnTo>
                      <a:pt x="52" y="186"/>
                    </a:lnTo>
                    <a:lnTo>
                      <a:pt x="62" y="194"/>
                    </a:lnTo>
                    <a:lnTo>
                      <a:pt x="76" y="202"/>
                    </a:lnTo>
                    <a:lnTo>
                      <a:pt x="90" y="208"/>
                    </a:lnTo>
                    <a:lnTo>
                      <a:pt x="90" y="208"/>
                    </a:lnTo>
                    <a:lnTo>
                      <a:pt x="104" y="202"/>
                    </a:lnTo>
                    <a:lnTo>
                      <a:pt x="116" y="194"/>
                    </a:lnTo>
                    <a:lnTo>
                      <a:pt x="128" y="186"/>
                    </a:lnTo>
                    <a:lnTo>
                      <a:pt x="138" y="178"/>
                    </a:lnTo>
                    <a:lnTo>
                      <a:pt x="146" y="168"/>
                    </a:lnTo>
                    <a:lnTo>
                      <a:pt x="154" y="156"/>
                    </a:lnTo>
                    <a:lnTo>
                      <a:pt x="166" y="134"/>
                    </a:lnTo>
                    <a:lnTo>
                      <a:pt x="166" y="134"/>
                    </a:lnTo>
                    <a:lnTo>
                      <a:pt x="170" y="122"/>
                    </a:lnTo>
                    <a:lnTo>
                      <a:pt x="174" y="110"/>
                    </a:lnTo>
                    <a:lnTo>
                      <a:pt x="178" y="82"/>
                    </a:lnTo>
                    <a:lnTo>
                      <a:pt x="180" y="54"/>
                    </a:lnTo>
                    <a:lnTo>
                      <a:pt x="180" y="34"/>
                    </a:lnTo>
                    <a:lnTo>
                      <a:pt x="180" y="34"/>
                    </a:lnTo>
                    <a:close/>
                    <a:moveTo>
                      <a:pt x="160" y="48"/>
                    </a:moveTo>
                    <a:lnTo>
                      <a:pt x="160" y="48"/>
                    </a:lnTo>
                    <a:lnTo>
                      <a:pt x="158" y="88"/>
                    </a:lnTo>
                    <a:lnTo>
                      <a:pt x="154" y="110"/>
                    </a:lnTo>
                    <a:lnTo>
                      <a:pt x="150" y="126"/>
                    </a:lnTo>
                    <a:lnTo>
                      <a:pt x="150" y="126"/>
                    </a:lnTo>
                    <a:lnTo>
                      <a:pt x="138" y="146"/>
                    </a:lnTo>
                    <a:lnTo>
                      <a:pt x="126" y="162"/>
                    </a:lnTo>
                    <a:lnTo>
                      <a:pt x="108" y="178"/>
                    </a:lnTo>
                    <a:lnTo>
                      <a:pt x="100" y="184"/>
                    </a:lnTo>
                    <a:lnTo>
                      <a:pt x="90" y="188"/>
                    </a:lnTo>
                    <a:lnTo>
                      <a:pt x="90" y="188"/>
                    </a:lnTo>
                    <a:lnTo>
                      <a:pt x="80" y="184"/>
                    </a:lnTo>
                    <a:lnTo>
                      <a:pt x="70" y="178"/>
                    </a:lnTo>
                    <a:lnTo>
                      <a:pt x="54" y="162"/>
                    </a:lnTo>
                    <a:lnTo>
                      <a:pt x="40" y="146"/>
                    </a:lnTo>
                    <a:lnTo>
                      <a:pt x="30" y="126"/>
                    </a:lnTo>
                    <a:lnTo>
                      <a:pt x="30" y="126"/>
                    </a:lnTo>
                    <a:lnTo>
                      <a:pt x="24" y="110"/>
                    </a:lnTo>
                    <a:lnTo>
                      <a:pt x="20" y="88"/>
                    </a:lnTo>
                    <a:lnTo>
                      <a:pt x="18" y="48"/>
                    </a:lnTo>
                    <a:lnTo>
                      <a:pt x="90" y="20"/>
                    </a:lnTo>
                    <a:lnTo>
                      <a:pt x="162" y="48"/>
                    </a:lnTo>
                    <a:lnTo>
                      <a:pt x="160" y="48"/>
                    </a:lnTo>
                    <a:close/>
                  </a:path>
                </a:pathLst>
              </a:custGeom>
              <a:grpFill/>
              <a:ln w="9525">
                <a:noFill/>
                <a:round/>
                <a:headEnd/>
                <a:tailEnd/>
              </a:ln>
            </p:spPr>
            <p:txBody>
              <a:bodyPr vert="horz" wrap="square" lIns="91383" tIns="45691" rIns="91383" bIns="45691" numCol="1"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800" b="0" i="0" u="none" strike="noStrike" kern="0" cap="none" spc="0" normalizeH="0" baseline="0" noProof="0" smtClean="0">
                  <a:ln>
                    <a:noFill/>
                  </a:ln>
                  <a:solidFill>
                    <a:prstClr val="black"/>
                  </a:solidFill>
                  <a:effectLst/>
                  <a:uLnTx/>
                  <a:uFillTx/>
                </a:endParaRPr>
              </a:p>
            </p:txBody>
          </p:sp>
          <p:sp>
            <p:nvSpPr>
              <p:cNvPr id="74" name="Freeform 55"/>
              <p:cNvSpPr>
                <a:spLocks/>
              </p:cNvSpPr>
              <p:nvPr/>
            </p:nvSpPr>
            <p:spPr bwMode="auto">
              <a:xfrm>
                <a:off x="-3927415" y="4247385"/>
                <a:ext cx="198832" cy="223178"/>
              </a:xfrm>
              <a:custGeom>
                <a:avLst/>
                <a:gdLst/>
                <a:ahLst/>
                <a:cxnLst>
                  <a:cxn ang="0">
                    <a:pos x="0" y="74"/>
                  </a:cxn>
                  <a:cxn ang="0">
                    <a:pos x="0" y="74"/>
                  </a:cxn>
                  <a:cxn ang="0">
                    <a:pos x="8" y="86"/>
                  </a:cxn>
                  <a:cxn ang="0">
                    <a:pos x="16" y="94"/>
                  </a:cxn>
                  <a:cxn ang="0">
                    <a:pos x="28" y="102"/>
                  </a:cxn>
                  <a:cxn ang="0">
                    <a:pos x="40" y="110"/>
                  </a:cxn>
                  <a:cxn ang="0">
                    <a:pos x="40" y="110"/>
                  </a:cxn>
                  <a:cxn ang="0">
                    <a:pos x="56" y="100"/>
                  </a:cxn>
                  <a:cxn ang="0">
                    <a:pos x="70" y="88"/>
                  </a:cxn>
                  <a:cxn ang="0">
                    <a:pos x="80" y="72"/>
                  </a:cxn>
                  <a:cxn ang="0">
                    <a:pos x="90" y="56"/>
                  </a:cxn>
                  <a:cxn ang="0">
                    <a:pos x="90" y="56"/>
                  </a:cxn>
                  <a:cxn ang="0">
                    <a:pos x="94" y="44"/>
                  </a:cxn>
                  <a:cxn ang="0">
                    <a:pos x="96" y="30"/>
                  </a:cxn>
                  <a:cxn ang="0">
                    <a:pos x="98" y="0"/>
                  </a:cxn>
                  <a:cxn ang="0">
                    <a:pos x="0" y="74"/>
                  </a:cxn>
                </a:cxnLst>
                <a:rect l="0" t="0" r="r" b="b"/>
                <a:pathLst>
                  <a:path w="98" h="110">
                    <a:moveTo>
                      <a:pt x="0" y="74"/>
                    </a:moveTo>
                    <a:lnTo>
                      <a:pt x="0" y="74"/>
                    </a:lnTo>
                    <a:lnTo>
                      <a:pt x="8" y="86"/>
                    </a:lnTo>
                    <a:lnTo>
                      <a:pt x="16" y="94"/>
                    </a:lnTo>
                    <a:lnTo>
                      <a:pt x="28" y="102"/>
                    </a:lnTo>
                    <a:lnTo>
                      <a:pt x="40" y="110"/>
                    </a:lnTo>
                    <a:lnTo>
                      <a:pt x="40" y="110"/>
                    </a:lnTo>
                    <a:lnTo>
                      <a:pt x="56" y="100"/>
                    </a:lnTo>
                    <a:lnTo>
                      <a:pt x="70" y="88"/>
                    </a:lnTo>
                    <a:lnTo>
                      <a:pt x="80" y="72"/>
                    </a:lnTo>
                    <a:lnTo>
                      <a:pt x="90" y="56"/>
                    </a:lnTo>
                    <a:lnTo>
                      <a:pt x="90" y="56"/>
                    </a:lnTo>
                    <a:lnTo>
                      <a:pt x="94" y="44"/>
                    </a:lnTo>
                    <a:lnTo>
                      <a:pt x="96" y="30"/>
                    </a:lnTo>
                    <a:lnTo>
                      <a:pt x="98" y="0"/>
                    </a:lnTo>
                    <a:lnTo>
                      <a:pt x="0" y="74"/>
                    </a:lnTo>
                    <a:close/>
                  </a:path>
                </a:pathLst>
              </a:custGeom>
              <a:grpFill/>
              <a:ln w="9525">
                <a:noFill/>
                <a:round/>
                <a:headEnd/>
                <a:tailEnd/>
              </a:ln>
            </p:spPr>
            <p:txBody>
              <a:bodyPr vert="horz" wrap="square" lIns="91383" tIns="45691" rIns="91383" bIns="45691" numCol="1"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800" b="0" i="0" u="none" strike="noStrike" kern="0" cap="none" spc="0" normalizeH="0" baseline="0" noProof="0" smtClean="0">
                  <a:ln>
                    <a:noFill/>
                  </a:ln>
                  <a:solidFill>
                    <a:prstClr val="black"/>
                  </a:solidFill>
                  <a:effectLst/>
                  <a:uLnTx/>
                  <a:uFillTx/>
                </a:endParaRPr>
              </a:p>
            </p:txBody>
          </p:sp>
          <p:sp>
            <p:nvSpPr>
              <p:cNvPr id="75" name="Freeform 56"/>
              <p:cNvSpPr>
                <a:spLocks/>
              </p:cNvSpPr>
              <p:nvPr/>
            </p:nvSpPr>
            <p:spPr bwMode="auto">
              <a:xfrm>
                <a:off x="-3967993" y="4178403"/>
                <a:ext cx="227236" cy="194774"/>
              </a:xfrm>
              <a:custGeom>
                <a:avLst/>
                <a:gdLst/>
                <a:ahLst/>
                <a:cxnLst>
                  <a:cxn ang="0">
                    <a:pos x="60" y="0"/>
                  </a:cxn>
                  <a:cxn ang="0">
                    <a:pos x="0" y="24"/>
                  </a:cxn>
                  <a:cxn ang="0">
                    <a:pos x="0" y="24"/>
                  </a:cxn>
                  <a:cxn ang="0">
                    <a:pos x="2" y="58"/>
                  </a:cxn>
                  <a:cxn ang="0">
                    <a:pos x="4" y="76"/>
                  </a:cxn>
                  <a:cxn ang="0">
                    <a:pos x="10" y="90"/>
                  </a:cxn>
                  <a:cxn ang="0">
                    <a:pos x="10" y="90"/>
                  </a:cxn>
                  <a:cxn ang="0">
                    <a:pos x="12" y="96"/>
                  </a:cxn>
                  <a:cxn ang="0">
                    <a:pos x="112" y="20"/>
                  </a:cxn>
                  <a:cxn ang="0">
                    <a:pos x="60" y="0"/>
                  </a:cxn>
                </a:cxnLst>
                <a:rect l="0" t="0" r="r" b="b"/>
                <a:pathLst>
                  <a:path w="112" h="96">
                    <a:moveTo>
                      <a:pt x="60" y="0"/>
                    </a:moveTo>
                    <a:lnTo>
                      <a:pt x="0" y="24"/>
                    </a:lnTo>
                    <a:lnTo>
                      <a:pt x="0" y="24"/>
                    </a:lnTo>
                    <a:lnTo>
                      <a:pt x="2" y="58"/>
                    </a:lnTo>
                    <a:lnTo>
                      <a:pt x="4" y="76"/>
                    </a:lnTo>
                    <a:lnTo>
                      <a:pt x="10" y="90"/>
                    </a:lnTo>
                    <a:lnTo>
                      <a:pt x="10" y="90"/>
                    </a:lnTo>
                    <a:lnTo>
                      <a:pt x="12" y="96"/>
                    </a:lnTo>
                    <a:lnTo>
                      <a:pt x="112" y="20"/>
                    </a:lnTo>
                    <a:lnTo>
                      <a:pt x="60" y="0"/>
                    </a:lnTo>
                    <a:close/>
                  </a:path>
                </a:pathLst>
              </a:custGeom>
              <a:grpFill/>
              <a:ln w="9525">
                <a:noFill/>
                <a:round/>
                <a:headEnd/>
                <a:tailEnd/>
              </a:ln>
            </p:spPr>
            <p:txBody>
              <a:bodyPr vert="horz" wrap="square" lIns="91383" tIns="45691" rIns="91383" bIns="45691" numCol="1"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800" b="0" i="0" u="none" strike="noStrike" kern="0" cap="none" spc="0" normalizeH="0" baseline="0" noProof="0" smtClean="0">
                  <a:ln>
                    <a:noFill/>
                  </a:ln>
                  <a:solidFill>
                    <a:prstClr val="black"/>
                  </a:solidFill>
                  <a:effectLst/>
                  <a:uLnTx/>
                  <a:uFillTx/>
                </a:endParaRPr>
              </a:p>
            </p:txBody>
          </p:sp>
        </p:grpSp>
        <p:sp>
          <p:nvSpPr>
            <p:cNvPr id="76" name="矩形 75"/>
            <p:cNvSpPr/>
            <p:nvPr/>
          </p:nvSpPr>
          <p:spPr>
            <a:xfrm>
              <a:off x="10443315" y="5945512"/>
              <a:ext cx="782515" cy="461665"/>
            </a:xfrm>
            <a:prstGeom prst="rect">
              <a:avLst/>
            </a:prstGeom>
            <a:noFill/>
            <a:effectLst/>
          </p:spPr>
          <p:txBody>
            <a:bodyPr wrap="square">
              <a:spAutoFit/>
            </a:bodyPr>
            <a:lstStyle/>
            <a:p>
              <a:pPr algn="ctr" defTabSz="914400"/>
              <a:r>
                <a:rPr lang="en-US" altLang="zh-CN" sz="2400" b="1" dirty="0" smtClean="0">
                  <a:solidFill>
                    <a:srgbClr val="000000"/>
                  </a:solidFill>
                </a:rPr>
                <a:t>…</a:t>
              </a:r>
              <a:endParaRPr lang="zh-CN" altLang="en-US" sz="2400" b="1" dirty="0">
                <a:solidFill>
                  <a:srgbClr val="000000"/>
                </a:solidFill>
              </a:endParaRPr>
            </a:p>
          </p:txBody>
        </p:sp>
        <p:sp>
          <p:nvSpPr>
            <p:cNvPr id="77" name="直角双向箭头 76"/>
            <p:cNvSpPr/>
            <p:nvPr/>
          </p:nvSpPr>
          <p:spPr>
            <a:xfrm rot="10800000">
              <a:off x="1294685" y="2246025"/>
              <a:ext cx="2685887" cy="521603"/>
            </a:xfrm>
            <a:prstGeom prst="leftUpArrow">
              <a:avLst/>
            </a:prstGeom>
            <a:solidFill>
              <a:schemeClr val="accent1">
                <a:lumMod val="75000"/>
              </a:schemeClr>
            </a:solidFill>
            <a:ln w="9525" cap="flat" cmpd="sng" algn="ctr">
              <a:noFill/>
              <a:prstDash val="solid"/>
              <a:round/>
              <a:headEnd type="none" w="med" len="med"/>
              <a:tailEnd type="none" w="med" len="med"/>
            </a:ln>
            <a:effectLst/>
            <a:scene3d>
              <a:camera prst="orthographicFront"/>
              <a:lightRig rig="flat" dir="t"/>
            </a:scene3d>
          </p:spPr>
          <p:txBody>
            <a:bodyPr lIns="0" rIns="0" anchor="ctr" anchorCtr="1"/>
            <a:lstStyle/>
            <a:p>
              <a:pPr algn="ctr" defTabSz="914180"/>
              <a:endParaRPr lang="zh-CN" altLang="en-US" sz="1200" kern="0">
                <a:solidFill>
                  <a:prstClr val="white"/>
                </a:solidFill>
                <a:cs typeface="Arial" pitchFamily="34" charset="0"/>
              </a:endParaRPr>
            </a:p>
          </p:txBody>
        </p:sp>
        <p:sp>
          <p:nvSpPr>
            <p:cNvPr id="78" name="矩形 77"/>
            <p:cNvSpPr/>
            <p:nvPr/>
          </p:nvSpPr>
          <p:spPr>
            <a:xfrm>
              <a:off x="1734979" y="1919829"/>
              <a:ext cx="1617815" cy="307776"/>
            </a:xfrm>
            <a:prstGeom prst="rect">
              <a:avLst/>
            </a:prstGeom>
            <a:effectLst/>
          </p:spPr>
          <p:txBody>
            <a:bodyPr wrap="square">
              <a:spAutoFit/>
            </a:bodyPr>
            <a:lstStyle/>
            <a:p>
              <a:pPr defTabSz="914400"/>
              <a:r>
                <a:rPr lang="zh-CN" altLang="en-US" sz="1400" dirty="0" smtClean="0">
                  <a:solidFill>
                    <a:srgbClr val="000000"/>
                  </a:solidFill>
                </a:rPr>
                <a:t>分析作业边缘部署</a:t>
              </a:r>
              <a:endParaRPr lang="zh-CN" altLang="en-US" sz="1400" dirty="0">
                <a:solidFill>
                  <a:srgbClr val="000000"/>
                </a:solidFill>
              </a:endParaRPr>
            </a:p>
          </p:txBody>
        </p:sp>
        <p:sp>
          <p:nvSpPr>
            <p:cNvPr id="79" name="圆角矩形 78"/>
            <p:cNvSpPr/>
            <p:nvPr/>
          </p:nvSpPr>
          <p:spPr bwMode="auto">
            <a:xfrm>
              <a:off x="10104125" y="1849481"/>
              <a:ext cx="1340841" cy="1031564"/>
            </a:xfrm>
            <a:prstGeom prst="roundRect">
              <a:avLst>
                <a:gd name="adj" fmla="val 2464"/>
              </a:avLst>
            </a:prstGeom>
            <a:noFill/>
            <a:ln w="9525" cap="flat" cmpd="sng" algn="ctr">
              <a:solidFill>
                <a:srgbClr val="FFFFFF">
                  <a:lumMod val="65000"/>
                </a:srgbClr>
              </a:solidFill>
              <a:prstDash val="solid"/>
              <a:round/>
              <a:headEnd type="none" w="med" len="med"/>
              <a:tailEnd type="none" w="med" len="med"/>
            </a:ln>
            <a:effectLst/>
          </p:spPr>
          <p:txBody>
            <a:bodyPr vert="horz" wrap="square" lIns="68562" tIns="34281" rIns="68562" bIns="34281" numCol="1" rtlCol="0" anchor="t" anchorCtr="0" compatLnSpc="1">
              <a:prstTxWarp prst="textNoShape">
                <a:avLst/>
              </a:prstTxWarp>
            </a:bodyPr>
            <a:lstStyle/>
            <a:p>
              <a:pPr algn="ctr" defTabSz="601085"/>
              <a:r>
                <a:rPr lang="en-US" altLang="zh-CN" sz="1400" b="1" dirty="0" smtClean="0">
                  <a:solidFill>
                    <a:srgbClr val="000000">
                      <a:lumMod val="75000"/>
                      <a:lumOff val="25000"/>
                    </a:srgbClr>
                  </a:solidFill>
                </a:rPr>
                <a:t>AI </a:t>
              </a:r>
              <a:r>
                <a:rPr lang="zh-CN" altLang="en-US" sz="1400" b="1" dirty="0" smtClean="0">
                  <a:solidFill>
                    <a:srgbClr val="000000">
                      <a:lumMod val="75000"/>
                      <a:lumOff val="25000"/>
                    </a:srgbClr>
                  </a:solidFill>
                </a:rPr>
                <a:t>平台</a:t>
              </a:r>
              <a:endParaRPr lang="zh-CN" altLang="en-US" sz="1400" b="1" dirty="0">
                <a:solidFill>
                  <a:srgbClr val="000000">
                    <a:lumMod val="75000"/>
                    <a:lumOff val="25000"/>
                  </a:srgbClr>
                </a:solidFill>
              </a:endParaRPr>
            </a:p>
          </p:txBody>
        </p:sp>
        <p:sp>
          <p:nvSpPr>
            <p:cNvPr id="80" name="Freeform 9"/>
            <p:cNvSpPr>
              <a:spLocks/>
            </p:cNvSpPr>
            <p:nvPr/>
          </p:nvSpPr>
          <p:spPr bwMode="auto">
            <a:xfrm>
              <a:off x="10301247" y="2272011"/>
              <a:ext cx="944133" cy="304936"/>
            </a:xfrm>
            <a:prstGeom prst="roundRect">
              <a:avLst>
                <a:gd name="adj" fmla="val 0"/>
              </a:avLst>
            </a:prstGeom>
            <a:solidFill>
              <a:srgbClr val="00B0F0"/>
            </a:solidFill>
            <a:ln w="12700" cap="flat" cmpd="sng" algn="ctr">
              <a:noFill/>
              <a:prstDash val="dash"/>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lIns="0" rIns="0" anchor="ctr" anchorCtr="1"/>
            <a:lstStyle/>
            <a:p>
              <a:pPr algn="ctr" defTabSz="914180"/>
              <a:r>
                <a:rPr lang="en-US" altLang="zh-CN" sz="1200" kern="0" dirty="0" smtClean="0">
                  <a:solidFill>
                    <a:prstClr val="white"/>
                  </a:solidFill>
                  <a:cs typeface="Arial" pitchFamily="34" charset="0"/>
                </a:rPr>
                <a:t>ModelArts</a:t>
              </a:r>
              <a:endParaRPr lang="en-US" altLang="zh-CN" sz="1200" kern="0" dirty="0">
                <a:solidFill>
                  <a:prstClr val="white"/>
                </a:solidFill>
                <a:cs typeface="Arial" pitchFamily="34" charset="0"/>
              </a:endParaRPr>
            </a:p>
          </p:txBody>
        </p:sp>
        <p:sp>
          <p:nvSpPr>
            <p:cNvPr id="81" name="右箭头 80"/>
            <p:cNvSpPr/>
            <p:nvPr/>
          </p:nvSpPr>
          <p:spPr bwMode="auto">
            <a:xfrm>
              <a:off x="9474000" y="2356910"/>
              <a:ext cx="619380" cy="338576"/>
            </a:xfrm>
            <a:prstGeom prst="rightArrow">
              <a:avLst/>
            </a:prstGeom>
            <a:solidFill>
              <a:schemeClr val="accent1">
                <a:lumMod val="75000"/>
              </a:schemeClr>
            </a:solidFill>
            <a:ln w="9525" cap="flat" cmpd="sng" algn="ctr">
              <a:noFill/>
              <a:prstDash val="solid"/>
              <a:round/>
              <a:headEnd type="none" w="med" len="med"/>
              <a:tailEnd type="none" w="med" len="med"/>
            </a:ln>
            <a:effectLst/>
            <a:scene3d>
              <a:camera prst="orthographicFront"/>
              <a:lightRig rig="flat" dir="t"/>
            </a:scene3d>
          </p:spPr>
          <p:txBody>
            <a:bodyPr lIns="0" rIns="0" anchor="ctr" anchorCtr="1"/>
            <a:lstStyle/>
            <a:p>
              <a:pPr marL="0" marR="0" lvl="0" indent="0" algn="ctr" defTabSz="91418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smtClean="0">
                <a:ln>
                  <a:noFill/>
                </a:ln>
                <a:solidFill>
                  <a:prstClr val="white"/>
                </a:solidFill>
                <a:effectLst/>
                <a:uLnTx/>
                <a:uFillTx/>
                <a:cs typeface="Arial" pitchFamily="34" charset="0"/>
              </a:endParaRPr>
            </a:p>
          </p:txBody>
        </p:sp>
        <p:sp>
          <p:nvSpPr>
            <p:cNvPr id="82" name="矩形 81"/>
            <p:cNvSpPr/>
            <p:nvPr/>
          </p:nvSpPr>
          <p:spPr>
            <a:xfrm>
              <a:off x="9352616" y="2071881"/>
              <a:ext cx="782515" cy="276999"/>
            </a:xfrm>
            <a:prstGeom prst="rect">
              <a:avLst/>
            </a:prstGeom>
            <a:effectLst/>
          </p:spPr>
          <p:txBody>
            <a:bodyPr wrap="square">
              <a:spAutoFit/>
            </a:bodyPr>
            <a:lstStyle/>
            <a:p>
              <a:pPr defTabSz="914400"/>
              <a:r>
                <a:rPr lang="en-US" altLang="zh-CN" sz="1200" dirty="0">
                  <a:solidFill>
                    <a:srgbClr val="000000"/>
                  </a:solidFill>
                </a:rPr>
                <a:t>AI </a:t>
              </a:r>
              <a:r>
                <a:rPr lang="zh-CN" altLang="en-US" sz="1200" dirty="0" smtClean="0">
                  <a:solidFill>
                    <a:srgbClr val="000000"/>
                  </a:solidFill>
                </a:rPr>
                <a:t>协同</a:t>
              </a:r>
              <a:endParaRPr lang="zh-CN" altLang="en-US" sz="1200" dirty="0">
                <a:solidFill>
                  <a:srgbClr val="000000"/>
                </a:solidFill>
              </a:endParaRPr>
            </a:p>
          </p:txBody>
        </p:sp>
      </p:grpSp>
    </p:spTree>
    <p:extLst>
      <p:ext uri="{BB962C8B-B14F-4D97-AF65-F5344CB8AC3E}">
        <p14:creationId xmlns:p14="http://schemas.microsoft.com/office/powerpoint/2010/main" val="140644930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n-lt"/>
                <a:ea typeface="+mn-ea"/>
              </a:rPr>
              <a:t>资产模型</a:t>
            </a:r>
            <a:endParaRPr lang="zh-CN" altLang="en-US" dirty="0">
              <a:latin typeface="+mn-lt"/>
              <a:ea typeface="+mn-ea"/>
            </a:endParaRPr>
          </a:p>
        </p:txBody>
      </p:sp>
      <p:pic>
        <p:nvPicPr>
          <p:cNvPr id="83" name="图片 82"/>
          <p:cNvPicPr>
            <a:picLocks noChangeAspect="1"/>
          </p:cNvPicPr>
          <p:nvPr/>
        </p:nvPicPr>
        <p:blipFill>
          <a:blip r:embed="rId3"/>
          <a:stretch>
            <a:fillRect/>
          </a:stretch>
        </p:blipFill>
        <p:spPr>
          <a:xfrm>
            <a:off x="1235873" y="2553065"/>
            <a:ext cx="3924023" cy="3000723"/>
          </a:xfrm>
          <a:prstGeom prst="rect">
            <a:avLst/>
          </a:prstGeom>
        </p:spPr>
      </p:pic>
      <p:sp>
        <p:nvSpPr>
          <p:cNvPr id="85" name="椭圆 84"/>
          <p:cNvSpPr/>
          <p:nvPr/>
        </p:nvSpPr>
        <p:spPr>
          <a:xfrm rot="16200000">
            <a:off x="5661346" y="5672302"/>
            <a:ext cx="151734" cy="12694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a:endParaRPr lang="zh-CN" altLang="en-US" sz="1599"/>
          </a:p>
        </p:txBody>
      </p:sp>
      <p:grpSp>
        <p:nvGrpSpPr>
          <p:cNvPr id="3" name="组合 2"/>
          <p:cNvGrpSpPr/>
          <p:nvPr/>
        </p:nvGrpSpPr>
        <p:grpSpPr>
          <a:xfrm>
            <a:off x="5782094" y="2385130"/>
            <a:ext cx="5659145" cy="3799898"/>
            <a:chOff x="5662999" y="2509422"/>
            <a:chExt cx="5659145" cy="3799898"/>
          </a:xfrm>
        </p:grpSpPr>
        <p:sp>
          <p:nvSpPr>
            <p:cNvPr id="84" name="矩形 83"/>
            <p:cNvSpPr/>
            <p:nvPr/>
          </p:nvSpPr>
          <p:spPr>
            <a:xfrm rot="16200000">
              <a:off x="5687634" y="4903099"/>
              <a:ext cx="606935" cy="342749"/>
            </a:xfrm>
            <a:prstGeom prst="rect">
              <a:avLst/>
            </a:prstGeom>
            <a:solidFill>
              <a:srgbClr val="4BACC6"/>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 wrap="square" lIns="91404" tIns="45702" rIns="91404" bIns="45702" numCol="1" spcCol="0" rtlCol="0" fromWordArt="0" anchor="ctr" anchorCtr="0" forceAA="0" compatLnSpc="1">
              <a:prstTxWarp prst="textNoShape">
                <a:avLst/>
              </a:prstTxWarp>
              <a:noAutofit/>
            </a:bodyPr>
            <a:lstStyle/>
            <a:p>
              <a:pPr algn="ctr"/>
              <a:r>
                <a:rPr lang="zh-CN" altLang="en-US" sz="1400" dirty="0">
                  <a:solidFill>
                    <a:schemeClr val="bg1"/>
                  </a:solidFill>
                </a:rPr>
                <a:t>房间</a:t>
              </a:r>
            </a:p>
          </p:txBody>
        </p:sp>
        <p:sp>
          <p:nvSpPr>
            <p:cNvPr id="86" name="椭圆 85"/>
            <p:cNvSpPr/>
            <p:nvPr/>
          </p:nvSpPr>
          <p:spPr>
            <a:xfrm rot="16200000">
              <a:off x="5832720" y="5796594"/>
              <a:ext cx="151734" cy="12694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a:endParaRPr lang="zh-CN" altLang="en-US" sz="1599"/>
            </a:p>
          </p:txBody>
        </p:sp>
        <p:sp>
          <p:nvSpPr>
            <p:cNvPr id="87" name="椭圆 86"/>
            <p:cNvSpPr/>
            <p:nvPr/>
          </p:nvSpPr>
          <p:spPr>
            <a:xfrm rot="16200000">
              <a:off x="6010443" y="5796594"/>
              <a:ext cx="151734" cy="126944"/>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a:endParaRPr lang="zh-CN" altLang="en-US" sz="1599"/>
            </a:p>
          </p:txBody>
        </p:sp>
        <p:sp>
          <p:nvSpPr>
            <p:cNvPr id="88" name="椭圆 87"/>
            <p:cNvSpPr/>
            <p:nvPr/>
          </p:nvSpPr>
          <p:spPr>
            <a:xfrm rot="16200000">
              <a:off x="6188164" y="5796594"/>
              <a:ext cx="151734" cy="126944"/>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a:endParaRPr lang="zh-CN" altLang="en-US" sz="1599"/>
            </a:p>
          </p:txBody>
        </p:sp>
        <p:sp>
          <p:nvSpPr>
            <p:cNvPr id="89" name="文本框 88"/>
            <p:cNvSpPr txBox="1"/>
            <p:nvPr/>
          </p:nvSpPr>
          <p:spPr>
            <a:xfrm rot="16200000">
              <a:off x="6244602" y="4944175"/>
              <a:ext cx="246093" cy="211656"/>
            </a:xfrm>
            <a:prstGeom prst="rect">
              <a:avLst/>
            </a:prstGeom>
            <a:noFill/>
          </p:spPr>
          <p:txBody>
            <a:bodyPr vert="eaVert" wrap="square" lIns="0" tIns="0" rIns="0" bIns="0" rtlCol="0">
              <a:spAutoFit/>
            </a:bodyPr>
            <a:lstStyle/>
            <a:p>
              <a:pPr algn="l"/>
              <a:r>
                <a:rPr kumimoji="1" lang="en-US" altLang="zh-CN" sz="1599" dirty="0"/>
                <a:t>…</a:t>
              </a:r>
              <a:endParaRPr kumimoji="1" lang="zh-CN" altLang="en-US" sz="1599" dirty="0"/>
            </a:p>
          </p:txBody>
        </p:sp>
        <p:cxnSp>
          <p:nvCxnSpPr>
            <p:cNvPr id="90" name="直接连接符 89"/>
            <p:cNvCxnSpPr>
              <a:stCxn id="85" idx="5"/>
              <a:endCxn id="84" idx="1"/>
            </p:cNvCxnSpPr>
            <p:nvPr/>
          </p:nvCxnSpPr>
          <p:spPr>
            <a:xfrm flipV="1">
              <a:off x="5662999" y="5377941"/>
              <a:ext cx="328103" cy="41960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1" name="直接连接符 90"/>
            <p:cNvCxnSpPr>
              <a:stCxn id="86" idx="6"/>
              <a:endCxn id="84" idx="1"/>
            </p:cNvCxnSpPr>
            <p:nvPr/>
          </p:nvCxnSpPr>
          <p:spPr>
            <a:xfrm rot="16200000">
              <a:off x="5746715" y="5539813"/>
              <a:ext cx="406259" cy="82515"/>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2" name="直接连接符 91"/>
            <p:cNvCxnSpPr>
              <a:stCxn id="87" idx="6"/>
              <a:endCxn id="84" idx="1"/>
            </p:cNvCxnSpPr>
            <p:nvPr/>
          </p:nvCxnSpPr>
          <p:spPr>
            <a:xfrm rot="16200000" flipV="1">
              <a:off x="5835576" y="5533467"/>
              <a:ext cx="406259" cy="952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3" name="直接连接符 92"/>
            <p:cNvCxnSpPr>
              <a:stCxn id="88" idx="6"/>
              <a:endCxn id="84" idx="1"/>
            </p:cNvCxnSpPr>
            <p:nvPr/>
          </p:nvCxnSpPr>
          <p:spPr>
            <a:xfrm rot="16200000" flipV="1">
              <a:off x="5924437" y="5444605"/>
              <a:ext cx="406259" cy="272929"/>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94" name="矩形 93"/>
            <p:cNvSpPr/>
            <p:nvPr/>
          </p:nvSpPr>
          <p:spPr>
            <a:xfrm rot="16200000">
              <a:off x="6500718" y="4903099"/>
              <a:ext cx="606935" cy="342749"/>
            </a:xfrm>
            <a:prstGeom prst="rect">
              <a:avLst/>
            </a:prstGeom>
            <a:solidFill>
              <a:srgbClr val="4BACC6"/>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 wrap="square" lIns="91404" tIns="45702" rIns="91404" bIns="45702" numCol="1" spcCol="0" rtlCol="0" fromWordArt="0" anchor="ctr" anchorCtr="0" forceAA="0" compatLnSpc="1">
              <a:prstTxWarp prst="textNoShape">
                <a:avLst/>
              </a:prstTxWarp>
              <a:noAutofit/>
            </a:bodyPr>
            <a:lstStyle/>
            <a:p>
              <a:pPr algn="ctr"/>
              <a:r>
                <a:rPr lang="zh-CN" altLang="en-US" sz="1400" dirty="0">
                  <a:solidFill>
                    <a:schemeClr val="bg1"/>
                  </a:solidFill>
                </a:rPr>
                <a:t>房间</a:t>
              </a:r>
            </a:p>
          </p:txBody>
        </p:sp>
        <p:sp>
          <p:nvSpPr>
            <p:cNvPr id="95" name="椭圆 94"/>
            <p:cNvSpPr/>
            <p:nvPr/>
          </p:nvSpPr>
          <p:spPr>
            <a:xfrm rot="16200000">
              <a:off x="6474430" y="5796594"/>
              <a:ext cx="151734" cy="12694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a:endParaRPr lang="zh-CN" altLang="en-US" sz="1599"/>
            </a:p>
          </p:txBody>
        </p:sp>
        <p:sp>
          <p:nvSpPr>
            <p:cNvPr id="96" name="椭圆 95"/>
            <p:cNvSpPr/>
            <p:nvPr/>
          </p:nvSpPr>
          <p:spPr>
            <a:xfrm rot="16200000">
              <a:off x="6645805" y="5796594"/>
              <a:ext cx="151734" cy="12694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a:endParaRPr lang="zh-CN" altLang="en-US" sz="1599"/>
            </a:p>
          </p:txBody>
        </p:sp>
        <p:sp>
          <p:nvSpPr>
            <p:cNvPr id="97" name="椭圆 96"/>
            <p:cNvSpPr/>
            <p:nvPr/>
          </p:nvSpPr>
          <p:spPr>
            <a:xfrm rot="16200000">
              <a:off x="6823526" y="5796594"/>
              <a:ext cx="151734" cy="126944"/>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a:endParaRPr lang="zh-CN" altLang="en-US" sz="1599"/>
            </a:p>
          </p:txBody>
        </p:sp>
        <p:sp>
          <p:nvSpPr>
            <p:cNvPr id="98" name="椭圆 97"/>
            <p:cNvSpPr/>
            <p:nvPr/>
          </p:nvSpPr>
          <p:spPr>
            <a:xfrm rot="16200000">
              <a:off x="7001248" y="5796594"/>
              <a:ext cx="151734" cy="126944"/>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a:endParaRPr lang="zh-CN" altLang="en-US" sz="1599"/>
            </a:p>
          </p:txBody>
        </p:sp>
        <p:cxnSp>
          <p:nvCxnSpPr>
            <p:cNvPr id="99" name="直接连接符 98"/>
            <p:cNvCxnSpPr>
              <a:stCxn id="95" idx="5"/>
              <a:endCxn id="94" idx="1"/>
            </p:cNvCxnSpPr>
            <p:nvPr/>
          </p:nvCxnSpPr>
          <p:spPr>
            <a:xfrm rot="16200000">
              <a:off x="6485442" y="5487678"/>
              <a:ext cx="428480" cy="20900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0" name="直接连接符 99"/>
            <p:cNvCxnSpPr>
              <a:stCxn id="96" idx="6"/>
              <a:endCxn id="94" idx="1"/>
            </p:cNvCxnSpPr>
            <p:nvPr/>
          </p:nvCxnSpPr>
          <p:spPr>
            <a:xfrm rot="16200000">
              <a:off x="6559799" y="5539813"/>
              <a:ext cx="406259" cy="82515"/>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1" name="直接连接符 100"/>
            <p:cNvCxnSpPr>
              <a:stCxn id="97" idx="6"/>
              <a:endCxn id="94" idx="1"/>
            </p:cNvCxnSpPr>
            <p:nvPr/>
          </p:nvCxnSpPr>
          <p:spPr>
            <a:xfrm rot="16200000" flipV="1">
              <a:off x="6648659" y="5533467"/>
              <a:ext cx="406259" cy="952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2" name="直接连接符 101"/>
            <p:cNvCxnSpPr>
              <a:stCxn id="98" idx="6"/>
              <a:endCxn id="94" idx="1"/>
            </p:cNvCxnSpPr>
            <p:nvPr/>
          </p:nvCxnSpPr>
          <p:spPr>
            <a:xfrm rot="16200000" flipV="1">
              <a:off x="6737521" y="5444605"/>
              <a:ext cx="406259" cy="272929"/>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3" name="矩形 102"/>
            <p:cNvSpPr/>
            <p:nvPr/>
          </p:nvSpPr>
          <p:spPr>
            <a:xfrm rot="16200000">
              <a:off x="7142427" y="4903099"/>
              <a:ext cx="606935" cy="342749"/>
            </a:xfrm>
            <a:prstGeom prst="rect">
              <a:avLst/>
            </a:prstGeom>
            <a:solidFill>
              <a:srgbClr val="4BACC6"/>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 wrap="square" lIns="91404" tIns="45702" rIns="91404" bIns="45702" numCol="1" spcCol="0" rtlCol="0" fromWordArt="0" anchor="ctr" anchorCtr="0" forceAA="0" compatLnSpc="1">
              <a:prstTxWarp prst="textNoShape">
                <a:avLst/>
              </a:prstTxWarp>
              <a:noAutofit/>
            </a:bodyPr>
            <a:lstStyle/>
            <a:p>
              <a:pPr algn="ctr"/>
              <a:r>
                <a:rPr lang="zh-CN" altLang="en-US" sz="1400">
                  <a:solidFill>
                    <a:schemeClr val="bg1"/>
                  </a:solidFill>
                </a:rPr>
                <a:t>走道</a:t>
              </a:r>
            </a:p>
          </p:txBody>
        </p:sp>
        <p:sp>
          <p:nvSpPr>
            <p:cNvPr id="104" name="椭圆 103"/>
            <p:cNvSpPr/>
            <p:nvPr/>
          </p:nvSpPr>
          <p:spPr>
            <a:xfrm rot="16200000">
              <a:off x="7370028" y="5796594"/>
              <a:ext cx="151734" cy="12694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a:endParaRPr lang="zh-CN" altLang="en-US" sz="1599"/>
            </a:p>
          </p:txBody>
        </p:sp>
        <p:sp>
          <p:nvSpPr>
            <p:cNvPr id="105" name="矩形 104"/>
            <p:cNvSpPr/>
            <p:nvPr/>
          </p:nvSpPr>
          <p:spPr>
            <a:xfrm rot="16200000">
              <a:off x="6350772" y="3335909"/>
              <a:ext cx="606935" cy="1147276"/>
            </a:xfrm>
            <a:prstGeom prst="rect">
              <a:avLst/>
            </a:prstGeom>
            <a:solidFill>
              <a:srgbClr val="4BACC6"/>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eaVert" wrap="square" lIns="91404" tIns="45702" rIns="91404" bIns="45702" numCol="1" spcCol="0" rtlCol="0" fromWordArt="0" anchor="ctr" anchorCtr="0" forceAA="0" compatLnSpc="1">
              <a:prstTxWarp prst="textNoShape">
                <a:avLst/>
              </a:prstTxWarp>
              <a:noAutofit/>
            </a:bodyPr>
            <a:lstStyle/>
            <a:p>
              <a:pPr algn="ctr"/>
              <a:r>
                <a:rPr lang="zh-CN" altLang="en-US" sz="1400" dirty="0">
                  <a:solidFill>
                    <a:schemeClr val="bg1"/>
                  </a:solidFill>
                </a:rPr>
                <a:t>楼层</a:t>
              </a:r>
              <a:r>
                <a:rPr lang="en-US" altLang="zh-CN" sz="1400" dirty="0">
                  <a:solidFill>
                    <a:schemeClr val="bg1"/>
                  </a:solidFill>
                </a:rPr>
                <a:t>1</a:t>
              </a:r>
              <a:endParaRPr lang="zh-CN" altLang="en-US" sz="1400" dirty="0">
                <a:solidFill>
                  <a:schemeClr val="bg1"/>
                </a:solidFill>
              </a:endParaRPr>
            </a:p>
          </p:txBody>
        </p:sp>
        <p:cxnSp>
          <p:nvCxnSpPr>
            <p:cNvPr id="106" name="直接连接符 105"/>
            <p:cNvCxnSpPr>
              <a:stCxn id="84" idx="3"/>
              <a:endCxn id="105" idx="1"/>
            </p:cNvCxnSpPr>
            <p:nvPr/>
          </p:nvCxnSpPr>
          <p:spPr>
            <a:xfrm rot="16200000">
              <a:off x="6043674" y="4160441"/>
              <a:ext cx="557992" cy="66313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7" name="直接连接符 106"/>
            <p:cNvCxnSpPr>
              <a:stCxn id="94" idx="3"/>
              <a:endCxn id="105" idx="1"/>
            </p:cNvCxnSpPr>
            <p:nvPr/>
          </p:nvCxnSpPr>
          <p:spPr>
            <a:xfrm rot="16200000" flipV="1">
              <a:off x="6450216" y="4417038"/>
              <a:ext cx="557992" cy="149945"/>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8" name="直接连接符 107"/>
            <p:cNvCxnSpPr>
              <a:stCxn id="103" idx="3"/>
              <a:endCxn id="105" idx="1"/>
            </p:cNvCxnSpPr>
            <p:nvPr/>
          </p:nvCxnSpPr>
          <p:spPr>
            <a:xfrm rot="16200000" flipV="1">
              <a:off x="6771070" y="4096183"/>
              <a:ext cx="557992" cy="791655"/>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9" name="直接连接符 108"/>
            <p:cNvCxnSpPr>
              <a:stCxn id="104" idx="6"/>
              <a:endCxn id="103" idx="1"/>
            </p:cNvCxnSpPr>
            <p:nvPr/>
          </p:nvCxnSpPr>
          <p:spPr>
            <a:xfrm rot="16200000">
              <a:off x="7242765" y="5581070"/>
              <a:ext cx="406259"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10" name="文本框 109"/>
            <p:cNvSpPr txBox="1"/>
            <p:nvPr/>
          </p:nvSpPr>
          <p:spPr>
            <a:xfrm rot="16200000">
              <a:off x="7668304" y="3803720"/>
              <a:ext cx="246093" cy="211656"/>
            </a:xfrm>
            <a:prstGeom prst="rect">
              <a:avLst/>
            </a:prstGeom>
            <a:noFill/>
          </p:spPr>
          <p:txBody>
            <a:bodyPr vert="eaVert" wrap="square" lIns="0" tIns="0" rIns="0" bIns="0" rtlCol="0">
              <a:spAutoFit/>
            </a:bodyPr>
            <a:lstStyle/>
            <a:p>
              <a:pPr algn="l"/>
              <a:r>
                <a:rPr kumimoji="1" lang="en-US" altLang="zh-CN" sz="1599" dirty="0">
                  <a:solidFill>
                    <a:srgbClr val="000000"/>
                  </a:solidFill>
                </a:rPr>
                <a:t>…</a:t>
              </a:r>
              <a:endParaRPr kumimoji="1" lang="zh-CN" altLang="en-US" sz="1599" dirty="0">
                <a:solidFill>
                  <a:srgbClr val="000000"/>
                </a:solidFill>
              </a:endParaRPr>
            </a:p>
          </p:txBody>
        </p:sp>
        <p:sp>
          <p:nvSpPr>
            <p:cNvPr id="111" name="矩形 110"/>
            <p:cNvSpPr/>
            <p:nvPr/>
          </p:nvSpPr>
          <p:spPr>
            <a:xfrm rot="16200000">
              <a:off x="7768318" y="4903100"/>
              <a:ext cx="606935" cy="342749"/>
            </a:xfrm>
            <a:prstGeom prst="rect">
              <a:avLst/>
            </a:prstGeom>
            <a:solidFill>
              <a:srgbClr val="4BACC6"/>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 wrap="square" lIns="91404" tIns="45702" rIns="91404" bIns="45702" numCol="1" spcCol="0" rtlCol="0" fromWordArt="0" anchor="ctr" anchorCtr="0" forceAA="0" compatLnSpc="1">
              <a:prstTxWarp prst="textNoShape">
                <a:avLst/>
              </a:prstTxWarp>
              <a:noAutofit/>
            </a:bodyPr>
            <a:lstStyle/>
            <a:p>
              <a:pPr algn="ctr"/>
              <a:r>
                <a:rPr lang="zh-CN" altLang="en-US" sz="1400" dirty="0">
                  <a:solidFill>
                    <a:schemeClr val="bg1"/>
                  </a:solidFill>
                </a:rPr>
                <a:t>房间</a:t>
              </a:r>
            </a:p>
          </p:txBody>
        </p:sp>
        <p:sp>
          <p:nvSpPr>
            <p:cNvPr id="112" name="椭圆 111"/>
            <p:cNvSpPr/>
            <p:nvPr/>
          </p:nvSpPr>
          <p:spPr>
            <a:xfrm rot="16200000">
              <a:off x="7742029" y="5796595"/>
              <a:ext cx="151734" cy="12694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a:endParaRPr lang="zh-CN" altLang="en-US" sz="1599"/>
            </a:p>
          </p:txBody>
        </p:sp>
        <p:sp>
          <p:nvSpPr>
            <p:cNvPr id="113" name="椭圆 112"/>
            <p:cNvSpPr/>
            <p:nvPr/>
          </p:nvSpPr>
          <p:spPr>
            <a:xfrm rot="16200000">
              <a:off x="7913404" y="5796595"/>
              <a:ext cx="151734" cy="12694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a:endParaRPr lang="zh-CN" altLang="en-US" sz="1599"/>
            </a:p>
          </p:txBody>
        </p:sp>
        <p:sp>
          <p:nvSpPr>
            <p:cNvPr id="114" name="椭圆 113"/>
            <p:cNvSpPr/>
            <p:nvPr/>
          </p:nvSpPr>
          <p:spPr>
            <a:xfrm rot="16200000">
              <a:off x="8091126" y="5796595"/>
              <a:ext cx="151734" cy="126944"/>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a:endParaRPr lang="zh-CN" altLang="en-US" sz="1599"/>
            </a:p>
          </p:txBody>
        </p:sp>
        <p:sp>
          <p:nvSpPr>
            <p:cNvPr id="115" name="椭圆 114"/>
            <p:cNvSpPr/>
            <p:nvPr/>
          </p:nvSpPr>
          <p:spPr>
            <a:xfrm rot="16200000">
              <a:off x="8268849" y="5796595"/>
              <a:ext cx="151734" cy="126944"/>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a:endParaRPr lang="zh-CN" altLang="en-US" sz="1599"/>
            </a:p>
          </p:txBody>
        </p:sp>
        <p:sp>
          <p:nvSpPr>
            <p:cNvPr id="116" name="文本框 115"/>
            <p:cNvSpPr txBox="1"/>
            <p:nvPr/>
          </p:nvSpPr>
          <p:spPr>
            <a:xfrm rot="16200000">
              <a:off x="8325286" y="4944175"/>
              <a:ext cx="246093" cy="211656"/>
            </a:xfrm>
            <a:prstGeom prst="rect">
              <a:avLst/>
            </a:prstGeom>
            <a:noFill/>
          </p:spPr>
          <p:txBody>
            <a:bodyPr vert="eaVert" wrap="square" lIns="0" tIns="0" rIns="0" bIns="0" rtlCol="0">
              <a:spAutoFit/>
            </a:bodyPr>
            <a:lstStyle/>
            <a:p>
              <a:pPr algn="l"/>
              <a:r>
                <a:rPr kumimoji="1" lang="en-US" altLang="zh-CN" sz="1599"/>
                <a:t>…</a:t>
              </a:r>
              <a:endParaRPr kumimoji="1" lang="zh-CN" altLang="en-US" sz="1599" dirty="0"/>
            </a:p>
          </p:txBody>
        </p:sp>
        <p:cxnSp>
          <p:nvCxnSpPr>
            <p:cNvPr id="117" name="直接连接符 116"/>
            <p:cNvCxnSpPr>
              <a:stCxn id="112" idx="5"/>
              <a:endCxn id="111" idx="1"/>
            </p:cNvCxnSpPr>
            <p:nvPr/>
          </p:nvCxnSpPr>
          <p:spPr>
            <a:xfrm rot="16200000">
              <a:off x="7753042" y="5487678"/>
              <a:ext cx="428480" cy="20900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8" name="直接连接符 117"/>
            <p:cNvCxnSpPr>
              <a:stCxn id="113" idx="6"/>
              <a:endCxn id="111" idx="1"/>
            </p:cNvCxnSpPr>
            <p:nvPr/>
          </p:nvCxnSpPr>
          <p:spPr>
            <a:xfrm rot="16200000">
              <a:off x="7827399" y="5539814"/>
              <a:ext cx="406259" cy="82515"/>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9" name="直接连接符 118"/>
            <p:cNvCxnSpPr>
              <a:stCxn id="114" idx="6"/>
              <a:endCxn id="111" idx="1"/>
            </p:cNvCxnSpPr>
            <p:nvPr/>
          </p:nvCxnSpPr>
          <p:spPr>
            <a:xfrm rot="16200000" flipV="1">
              <a:off x="7916260" y="5533467"/>
              <a:ext cx="406259" cy="952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0" name="直接连接符 119"/>
            <p:cNvCxnSpPr>
              <a:stCxn id="115" idx="6"/>
              <a:endCxn id="111" idx="1"/>
            </p:cNvCxnSpPr>
            <p:nvPr/>
          </p:nvCxnSpPr>
          <p:spPr>
            <a:xfrm rot="16200000" flipV="1">
              <a:off x="8005120" y="5444606"/>
              <a:ext cx="406259" cy="272929"/>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21" name="矩形 120"/>
            <p:cNvSpPr/>
            <p:nvPr/>
          </p:nvSpPr>
          <p:spPr>
            <a:xfrm rot="16200000">
              <a:off x="8581402" y="4903100"/>
              <a:ext cx="606935" cy="342749"/>
            </a:xfrm>
            <a:prstGeom prst="rect">
              <a:avLst/>
            </a:prstGeom>
            <a:solidFill>
              <a:srgbClr val="4BACC6"/>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 wrap="square" lIns="91404" tIns="45702" rIns="91404" bIns="45702" numCol="1" spcCol="0" rtlCol="0" fromWordArt="0" anchor="ctr" anchorCtr="0" forceAA="0" compatLnSpc="1">
              <a:prstTxWarp prst="textNoShape">
                <a:avLst/>
              </a:prstTxWarp>
              <a:noAutofit/>
            </a:bodyPr>
            <a:lstStyle/>
            <a:p>
              <a:pPr algn="ctr"/>
              <a:r>
                <a:rPr lang="zh-CN" altLang="en-US" sz="1400" dirty="0">
                  <a:solidFill>
                    <a:schemeClr val="bg1"/>
                  </a:solidFill>
                </a:rPr>
                <a:t>房间</a:t>
              </a:r>
            </a:p>
          </p:txBody>
        </p:sp>
        <p:sp>
          <p:nvSpPr>
            <p:cNvPr id="122" name="椭圆 121"/>
            <p:cNvSpPr/>
            <p:nvPr/>
          </p:nvSpPr>
          <p:spPr>
            <a:xfrm rot="16200000">
              <a:off x="8555114" y="5796595"/>
              <a:ext cx="151734" cy="12694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a:endParaRPr lang="zh-CN" altLang="en-US" sz="1599"/>
            </a:p>
          </p:txBody>
        </p:sp>
        <p:sp>
          <p:nvSpPr>
            <p:cNvPr id="123" name="椭圆 122"/>
            <p:cNvSpPr/>
            <p:nvPr/>
          </p:nvSpPr>
          <p:spPr>
            <a:xfrm rot="16200000">
              <a:off x="8726489" y="5796595"/>
              <a:ext cx="151734" cy="12694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a:endParaRPr lang="zh-CN" altLang="en-US" sz="1599"/>
            </a:p>
          </p:txBody>
        </p:sp>
        <p:sp>
          <p:nvSpPr>
            <p:cNvPr id="124" name="椭圆 123"/>
            <p:cNvSpPr/>
            <p:nvPr/>
          </p:nvSpPr>
          <p:spPr>
            <a:xfrm rot="16200000">
              <a:off x="8904210" y="5796595"/>
              <a:ext cx="151734" cy="126944"/>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a:endParaRPr lang="zh-CN" altLang="en-US" sz="1599"/>
            </a:p>
          </p:txBody>
        </p:sp>
        <p:sp>
          <p:nvSpPr>
            <p:cNvPr id="125" name="椭圆 124"/>
            <p:cNvSpPr/>
            <p:nvPr/>
          </p:nvSpPr>
          <p:spPr>
            <a:xfrm rot="16200000">
              <a:off x="9081933" y="5796595"/>
              <a:ext cx="151734" cy="126944"/>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a:endParaRPr lang="zh-CN" altLang="en-US" sz="1599"/>
            </a:p>
          </p:txBody>
        </p:sp>
        <p:cxnSp>
          <p:nvCxnSpPr>
            <p:cNvPr id="126" name="直接连接符 125"/>
            <p:cNvCxnSpPr>
              <a:stCxn id="122" idx="5"/>
              <a:endCxn id="121" idx="1"/>
            </p:cNvCxnSpPr>
            <p:nvPr/>
          </p:nvCxnSpPr>
          <p:spPr>
            <a:xfrm rot="16200000">
              <a:off x="8566126" y="5487678"/>
              <a:ext cx="428480" cy="20900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7" name="直接连接符 126"/>
            <p:cNvCxnSpPr>
              <a:stCxn id="123" idx="6"/>
              <a:endCxn id="121" idx="1"/>
            </p:cNvCxnSpPr>
            <p:nvPr/>
          </p:nvCxnSpPr>
          <p:spPr>
            <a:xfrm rot="16200000">
              <a:off x="8640483" y="5539814"/>
              <a:ext cx="406259" cy="82515"/>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8" name="直接连接符 127"/>
            <p:cNvCxnSpPr>
              <a:stCxn id="124" idx="6"/>
              <a:endCxn id="121" idx="1"/>
            </p:cNvCxnSpPr>
            <p:nvPr/>
          </p:nvCxnSpPr>
          <p:spPr>
            <a:xfrm rot="16200000" flipV="1">
              <a:off x="8729344" y="5533467"/>
              <a:ext cx="406259" cy="952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9" name="直接连接符 128"/>
            <p:cNvCxnSpPr>
              <a:stCxn id="125" idx="6"/>
              <a:endCxn id="121" idx="1"/>
            </p:cNvCxnSpPr>
            <p:nvPr/>
          </p:nvCxnSpPr>
          <p:spPr>
            <a:xfrm rot="16200000" flipV="1">
              <a:off x="8818205" y="5444606"/>
              <a:ext cx="406259" cy="272929"/>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0" name="矩形 129"/>
            <p:cNvSpPr/>
            <p:nvPr/>
          </p:nvSpPr>
          <p:spPr>
            <a:xfrm rot="16200000">
              <a:off x="9223111" y="4903100"/>
              <a:ext cx="606935" cy="342749"/>
            </a:xfrm>
            <a:prstGeom prst="rect">
              <a:avLst/>
            </a:prstGeom>
            <a:solidFill>
              <a:srgbClr val="4BACC6"/>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 wrap="square" lIns="91404" tIns="45702" rIns="91404" bIns="45702" numCol="1" spcCol="0" rtlCol="0" fromWordArt="0" anchor="ctr" anchorCtr="0" forceAA="0" compatLnSpc="1">
              <a:prstTxWarp prst="textNoShape">
                <a:avLst/>
              </a:prstTxWarp>
              <a:noAutofit/>
            </a:bodyPr>
            <a:lstStyle/>
            <a:p>
              <a:pPr algn="ctr"/>
              <a:r>
                <a:rPr lang="zh-CN" altLang="en-US" sz="1400" dirty="0">
                  <a:solidFill>
                    <a:schemeClr val="bg1"/>
                  </a:solidFill>
                </a:rPr>
                <a:t>走道</a:t>
              </a:r>
            </a:p>
          </p:txBody>
        </p:sp>
        <p:sp>
          <p:nvSpPr>
            <p:cNvPr id="131" name="椭圆 130"/>
            <p:cNvSpPr/>
            <p:nvPr/>
          </p:nvSpPr>
          <p:spPr>
            <a:xfrm rot="16200000">
              <a:off x="9450712" y="5796595"/>
              <a:ext cx="151734" cy="12694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a:endParaRPr lang="zh-CN" altLang="en-US" sz="1599"/>
            </a:p>
          </p:txBody>
        </p:sp>
        <p:sp>
          <p:nvSpPr>
            <p:cNvPr id="132" name="矩形 131"/>
            <p:cNvSpPr/>
            <p:nvPr/>
          </p:nvSpPr>
          <p:spPr>
            <a:xfrm rot="16200000">
              <a:off x="8431457" y="3335909"/>
              <a:ext cx="606935" cy="1147276"/>
            </a:xfrm>
            <a:prstGeom prst="rect">
              <a:avLst/>
            </a:prstGeom>
            <a:solidFill>
              <a:srgbClr val="4BACC6"/>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eaVert" wrap="square" lIns="91404" tIns="45702" rIns="91404" bIns="45702" numCol="1" spcCol="0" rtlCol="0" fromWordArt="0" anchor="ctr" anchorCtr="0" forceAA="0" compatLnSpc="1">
              <a:prstTxWarp prst="textNoShape">
                <a:avLst/>
              </a:prstTxWarp>
              <a:noAutofit/>
            </a:bodyPr>
            <a:lstStyle/>
            <a:p>
              <a:pPr algn="ctr"/>
              <a:r>
                <a:rPr lang="zh-CN" altLang="en-US" sz="1400" dirty="0">
                  <a:solidFill>
                    <a:schemeClr val="bg1"/>
                  </a:solidFill>
                </a:rPr>
                <a:t>楼层 </a:t>
              </a:r>
              <a:r>
                <a:rPr lang="en-US" altLang="zh-CN" sz="1400" dirty="0">
                  <a:solidFill>
                    <a:schemeClr val="bg1"/>
                  </a:solidFill>
                </a:rPr>
                <a:t>N</a:t>
              </a:r>
              <a:endParaRPr lang="zh-CN" altLang="en-US" sz="1400" dirty="0">
                <a:solidFill>
                  <a:schemeClr val="bg1"/>
                </a:solidFill>
              </a:endParaRPr>
            </a:p>
          </p:txBody>
        </p:sp>
        <p:cxnSp>
          <p:nvCxnSpPr>
            <p:cNvPr id="133" name="直接连接符 132"/>
            <p:cNvCxnSpPr>
              <a:stCxn id="111" idx="3"/>
              <a:endCxn id="132" idx="1"/>
            </p:cNvCxnSpPr>
            <p:nvPr/>
          </p:nvCxnSpPr>
          <p:spPr>
            <a:xfrm rot="16200000">
              <a:off x="8124359" y="4160442"/>
              <a:ext cx="557992" cy="66313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4" name="直接连接符 133"/>
            <p:cNvCxnSpPr>
              <a:stCxn id="121" idx="3"/>
              <a:endCxn id="132" idx="1"/>
            </p:cNvCxnSpPr>
            <p:nvPr/>
          </p:nvCxnSpPr>
          <p:spPr>
            <a:xfrm rot="16200000" flipV="1">
              <a:off x="8530900" y="4417038"/>
              <a:ext cx="557992" cy="149945"/>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5" name="直接连接符 134"/>
            <p:cNvCxnSpPr>
              <a:stCxn id="130" idx="3"/>
              <a:endCxn id="132" idx="1"/>
            </p:cNvCxnSpPr>
            <p:nvPr/>
          </p:nvCxnSpPr>
          <p:spPr>
            <a:xfrm rot="16200000" flipV="1">
              <a:off x="8851756" y="4096183"/>
              <a:ext cx="557992" cy="791655"/>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6" name="直接连接符 135"/>
            <p:cNvCxnSpPr>
              <a:stCxn id="131" idx="6"/>
              <a:endCxn id="130" idx="1"/>
            </p:cNvCxnSpPr>
            <p:nvPr/>
          </p:nvCxnSpPr>
          <p:spPr>
            <a:xfrm rot="16200000">
              <a:off x="9323449" y="5581071"/>
              <a:ext cx="406259"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7" name="矩形 136"/>
            <p:cNvSpPr/>
            <p:nvPr/>
          </p:nvSpPr>
          <p:spPr>
            <a:xfrm rot="16200000">
              <a:off x="7350323" y="1502065"/>
              <a:ext cx="606935" cy="2652574"/>
            </a:xfrm>
            <a:prstGeom prst="rect">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eaVert" wrap="square" lIns="91404" tIns="45702" rIns="91404" bIns="45702" numCol="1" spcCol="0" rtlCol="0" fromWordArt="0" anchor="ctr" anchorCtr="0" forceAA="0" compatLnSpc="1">
              <a:prstTxWarp prst="textNoShape">
                <a:avLst/>
              </a:prstTxWarp>
              <a:noAutofit/>
            </a:bodyPr>
            <a:lstStyle/>
            <a:p>
              <a:pPr algn="ctr"/>
              <a:r>
                <a:rPr lang="zh-CN" altLang="en-US" sz="2000" dirty="0">
                  <a:solidFill>
                    <a:schemeClr val="bg1"/>
                  </a:solidFill>
                </a:rPr>
                <a:t>大楼</a:t>
              </a:r>
            </a:p>
          </p:txBody>
        </p:sp>
        <p:cxnSp>
          <p:nvCxnSpPr>
            <p:cNvPr id="138" name="直接连接符 137"/>
            <p:cNvCxnSpPr>
              <a:stCxn id="105" idx="3"/>
              <a:endCxn id="137" idx="1"/>
            </p:cNvCxnSpPr>
            <p:nvPr/>
          </p:nvCxnSpPr>
          <p:spPr>
            <a:xfrm rot="16200000">
              <a:off x="6916886" y="2869174"/>
              <a:ext cx="474260" cy="99955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9" name="直接连接符 138"/>
            <p:cNvCxnSpPr>
              <a:stCxn id="132" idx="3"/>
              <a:endCxn id="137" idx="1"/>
            </p:cNvCxnSpPr>
            <p:nvPr/>
          </p:nvCxnSpPr>
          <p:spPr>
            <a:xfrm rot="16200000" flipV="1">
              <a:off x="7957227" y="2828382"/>
              <a:ext cx="474260" cy="1081134"/>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0" name="矩形 139"/>
            <p:cNvSpPr/>
            <p:nvPr/>
          </p:nvSpPr>
          <p:spPr>
            <a:xfrm>
              <a:off x="9437711" y="2509422"/>
              <a:ext cx="1005302" cy="640345"/>
            </a:xfrm>
            <a:prstGeom prst="rect">
              <a:avLst/>
            </a:prstGeom>
            <a:solidFill>
              <a:srgbClr val="FFC000"/>
            </a:solidFill>
            <a:ln>
              <a:noFill/>
            </a:ln>
            <a:effectLst>
              <a:outerShdw blurRad="44450" dist="27940" dir="5400000" algn="ctr">
                <a:srgbClr val="000000">
                  <a:alpha val="32000"/>
                </a:srgbClr>
              </a:outerShdw>
              <a:softEdge rad="1270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a:r>
                <a:rPr lang="zh-CN" altLang="en-US" sz="1800" dirty="0"/>
                <a:t>管理员</a:t>
              </a:r>
            </a:p>
          </p:txBody>
        </p:sp>
        <p:cxnSp>
          <p:nvCxnSpPr>
            <p:cNvPr id="141" name="直接连接符 140"/>
            <p:cNvCxnSpPr>
              <a:stCxn id="137" idx="2"/>
              <a:endCxn id="140" idx="1"/>
            </p:cNvCxnSpPr>
            <p:nvPr/>
          </p:nvCxnSpPr>
          <p:spPr>
            <a:xfrm>
              <a:off x="8980078" y="2828352"/>
              <a:ext cx="457633" cy="124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2" name="肘形连接符 141"/>
            <p:cNvCxnSpPr>
              <a:stCxn id="140" idx="2"/>
              <a:endCxn id="132" idx="2"/>
            </p:cNvCxnSpPr>
            <p:nvPr/>
          </p:nvCxnSpPr>
          <p:spPr>
            <a:xfrm rot="5400000">
              <a:off x="9244574" y="3213757"/>
              <a:ext cx="759780" cy="631800"/>
            </a:xfrm>
            <a:prstGeom prst="bentConnector2">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3" name="矩形 142"/>
            <p:cNvSpPr/>
            <p:nvPr/>
          </p:nvSpPr>
          <p:spPr>
            <a:xfrm>
              <a:off x="10100218" y="3362501"/>
              <a:ext cx="828741" cy="383434"/>
            </a:xfrm>
            <a:prstGeom prst="rect">
              <a:avLst/>
            </a:prstGeom>
            <a:solidFill>
              <a:srgbClr val="00B0F0"/>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a:r>
                <a:rPr lang="zh-CN" altLang="en-US" sz="1200" dirty="0">
                  <a:solidFill>
                    <a:schemeClr val="bg1"/>
                  </a:solidFill>
                </a:rPr>
                <a:t>大楼能耗</a:t>
              </a:r>
            </a:p>
          </p:txBody>
        </p:sp>
        <p:sp>
          <p:nvSpPr>
            <p:cNvPr id="144" name="矩形 143"/>
            <p:cNvSpPr/>
            <p:nvPr/>
          </p:nvSpPr>
          <p:spPr>
            <a:xfrm>
              <a:off x="10100218" y="3784568"/>
              <a:ext cx="828741" cy="383434"/>
            </a:xfrm>
            <a:prstGeom prst="rect">
              <a:avLst/>
            </a:prstGeom>
            <a:solidFill>
              <a:srgbClr val="00B0F0"/>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a:r>
                <a:rPr lang="zh-CN" altLang="en-US" sz="1200" dirty="0">
                  <a:solidFill>
                    <a:schemeClr val="bg1"/>
                  </a:solidFill>
                </a:rPr>
                <a:t>楼层能耗</a:t>
              </a:r>
            </a:p>
          </p:txBody>
        </p:sp>
        <p:sp>
          <p:nvSpPr>
            <p:cNvPr id="145" name="矩形 144"/>
            <p:cNvSpPr/>
            <p:nvPr/>
          </p:nvSpPr>
          <p:spPr>
            <a:xfrm>
              <a:off x="10100218" y="4229444"/>
              <a:ext cx="828741" cy="383434"/>
            </a:xfrm>
            <a:prstGeom prst="rect">
              <a:avLst/>
            </a:prstGeom>
            <a:solidFill>
              <a:srgbClr val="00B0F0"/>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a:r>
                <a:rPr lang="zh-CN" altLang="en-US" sz="1200" dirty="0">
                  <a:solidFill>
                    <a:schemeClr val="bg1"/>
                  </a:solidFill>
                </a:rPr>
                <a:t>楼层温度</a:t>
              </a:r>
            </a:p>
          </p:txBody>
        </p:sp>
        <p:cxnSp>
          <p:nvCxnSpPr>
            <p:cNvPr id="146" name="肘形连接符 145"/>
            <p:cNvCxnSpPr>
              <a:stCxn id="132" idx="2"/>
              <a:endCxn id="144" idx="1"/>
            </p:cNvCxnSpPr>
            <p:nvPr/>
          </p:nvCxnSpPr>
          <p:spPr>
            <a:xfrm>
              <a:off x="9308562" y="3909547"/>
              <a:ext cx="791656" cy="66738"/>
            </a:xfrm>
            <a:prstGeom prst="bentConnector3">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7" name="肘形连接符 146"/>
            <p:cNvCxnSpPr>
              <a:stCxn id="132" idx="2"/>
              <a:endCxn id="145" idx="1"/>
            </p:cNvCxnSpPr>
            <p:nvPr/>
          </p:nvCxnSpPr>
          <p:spPr>
            <a:xfrm>
              <a:off x="9308562" y="3909547"/>
              <a:ext cx="791656" cy="511614"/>
            </a:xfrm>
            <a:prstGeom prst="bentConnector3">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8" name="肘形连接符 147"/>
            <p:cNvCxnSpPr>
              <a:stCxn id="137" idx="2"/>
              <a:endCxn id="143" idx="1"/>
            </p:cNvCxnSpPr>
            <p:nvPr/>
          </p:nvCxnSpPr>
          <p:spPr>
            <a:xfrm>
              <a:off x="8980078" y="2828352"/>
              <a:ext cx="1120140" cy="725866"/>
            </a:xfrm>
            <a:prstGeom prst="bentConnector3">
              <a:avLst>
                <a:gd name="adj1" fmla="val 26200"/>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9" name="文本框 148"/>
            <p:cNvSpPr txBox="1"/>
            <p:nvPr/>
          </p:nvSpPr>
          <p:spPr>
            <a:xfrm>
              <a:off x="6704035" y="6063195"/>
              <a:ext cx="2195681" cy="246125"/>
            </a:xfrm>
            <a:prstGeom prst="rect">
              <a:avLst/>
            </a:prstGeom>
            <a:noFill/>
          </p:spPr>
          <p:txBody>
            <a:bodyPr wrap="square" lIns="0" tIns="0" rIns="0" bIns="0" rtlCol="0">
              <a:spAutoFit/>
            </a:bodyPr>
            <a:lstStyle/>
            <a:p>
              <a:pPr algn="l"/>
              <a:r>
                <a:rPr kumimoji="1" lang="en-US" altLang="zh-CN" sz="1599" dirty="0">
                  <a:solidFill>
                    <a:srgbClr val="000000"/>
                  </a:solidFill>
                </a:rPr>
                <a:t>IoT</a:t>
              </a:r>
              <a:r>
                <a:rPr kumimoji="1" lang="zh-CN" altLang="en-US" sz="1599" dirty="0">
                  <a:solidFill>
                    <a:srgbClr val="000000"/>
                  </a:solidFill>
                </a:rPr>
                <a:t>传感器（物理测点）</a:t>
              </a:r>
            </a:p>
          </p:txBody>
        </p:sp>
        <p:sp>
          <p:nvSpPr>
            <p:cNvPr id="150" name="文本框 149"/>
            <p:cNvSpPr txBox="1"/>
            <p:nvPr/>
          </p:nvSpPr>
          <p:spPr>
            <a:xfrm>
              <a:off x="11053469" y="3231856"/>
              <a:ext cx="268675" cy="1107996"/>
            </a:xfrm>
            <a:prstGeom prst="rect">
              <a:avLst/>
            </a:prstGeom>
            <a:noFill/>
          </p:spPr>
          <p:txBody>
            <a:bodyPr wrap="square" lIns="0" tIns="0" rIns="0" bIns="0" rtlCol="0">
              <a:spAutoFit/>
            </a:bodyPr>
            <a:lstStyle/>
            <a:p>
              <a:pPr algn="l"/>
              <a:r>
                <a:rPr kumimoji="1" lang="zh-CN" altLang="en-US" sz="1800" b="1" dirty="0">
                  <a:solidFill>
                    <a:srgbClr val="C7000B"/>
                  </a:solidFill>
                </a:rPr>
                <a:t>数字世界</a:t>
              </a:r>
            </a:p>
          </p:txBody>
        </p:sp>
      </p:grpSp>
      <p:grpSp>
        <p:nvGrpSpPr>
          <p:cNvPr id="4" name="组合 3"/>
          <p:cNvGrpSpPr/>
          <p:nvPr/>
        </p:nvGrpSpPr>
        <p:grpSpPr>
          <a:xfrm>
            <a:off x="4692566" y="3040796"/>
            <a:ext cx="1439438" cy="781451"/>
            <a:chOff x="4620558" y="3165088"/>
            <a:chExt cx="1439438" cy="781451"/>
          </a:xfrm>
        </p:grpSpPr>
        <p:sp>
          <p:nvSpPr>
            <p:cNvPr id="151" name="左右箭头 150"/>
            <p:cNvSpPr/>
            <p:nvPr/>
          </p:nvSpPr>
          <p:spPr>
            <a:xfrm>
              <a:off x="4620558" y="3658651"/>
              <a:ext cx="1439438" cy="287888"/>
            </a:xfrm>
            <a:prstGeom prst="leftRightArrow">
              <a:avLst/>
            </a:prstGeom>
            <a:solidFill>
              <a:srgbClr val="0070C0"/>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a:endParaRPr lang="zh-CN" altLang="en-US"/>
            </a:p>
          </p:txBody>
        </p:sp>
        <p:sp>
          <p:nvSpPr>
            <p:cNvPr id="152" name="文本框 151"/>
            <p:cNvSpPr txBox="1"/>
            <p:nvPr/>
          </p:nvSpPr>
          <p:spPr>
            <a:xfrm>
              <a:off x="4742530" y="3165088"/>
              <a:ext cx="1245458" cy="430719"/>
            </a:xfrm>
            <a:prstGeom prst="rect">
              <a:avLst/>
            </a:prstGeom>
            <a:noFill/>
          </p:spPr>
          <p:txBody>
            <a:bodyPr wrap="square" lIns="0" tIns="0" rIns="0" bIns="0" rtlCol="0">
              <a:spAutoFit/>
            </a:bodyPr>
            <a:lstStyle/>
            <a:p>
              <a:pPr algn="ctr"/>
              <a:r>
                <a:rPr kumimoji="1" lang="zh-CN" altLang="en-US" sz="1399" dirty="0">
                  <a:solidFill>
                    <a:srgbClr val="000000"/>
                  </a:solidFill>
                </a:rPr>
                <a:t>通过物联网实现准实时关系</a:t>
              </a:r>
            </a:p>
          </p:txBody>
        </p:sp>
      </p:grpSp>
      <p:sp>
        <p:nvSpPr>
          <p:cNvPr id="153" name="文本框 152"/>
          <p:cNvSpPr txBox="1"/>
          <p:nvPr/>
        </p:nvSpPr>
        <p:spPr>
          <a:xfrm>
            <a:off x="937452" y="3160692"/>
            <a:ext cx="286296" cy="1107996"/>
          </a:xfrm>
          <a:prstGeom prst="rect">
            <a:avLst/>
          </a:prstGeom>
          <a:noFill/>
        </p:spPr>
        <p:txBody>
          <a:bodyPr wrap="square" lIns="0" tIns="0" rIns="0" bIns="0" rtlCol="0">
            <a:spAutoFit/>
          </a:bodyPr>
          <a:lstStyle/>
          <a:p>
            <a:pPr algn="l"/>
            <a:r>
              <a:rPr kumimoji="1" lang="zh-CN" altLang="en-US" sz="1800" b="1" dirty="0">
                <a:solidFill>
                  <a:srgbClr val="C7000B"/>
                </a:solidFill>
              </a:rPr>
              <a:t>物理世界</a:t>
            </a:r>
          </a:p>
        </p:txBody>
      </p:sp>
      <p:sp>
        <p:nvSpPr>
          <p:cNvPr id="154" name="文本框 153"/>
          <p:cNvSpPr txBox="1"/>
          <p:nvPr/>
        </p:nvSpPr>
        <p:spPr>
          <a:xfrm>
            <a:off x="936410" y="1200048"/>
            <a:ext cx="10309488" cy="830997"/>
          </a:xfrm>
          <a:prstGeom prst="rect">
            <a:avLst/>
          </a:prstGeom>
          <a:noFill/>
        </p:spPr>
        <p:txBody>
          <a:bodyPr wrap="square" lIns="0" tIns="0" rIns="0" bIns="0" rtlCol="0">
            <a:spAutoFit/>
          </a:bodyPr>
          <a:lstStyle/>
          <a:p>
            <a:pPr marL="285636" indent="-285636">
              <a:buFont typeface="Arial" panose="020B0604020202020204" pitchFamily="34" charset="0"/>
              <a:buChar char="•"/>
            </a:pPr>
            <a:r>
              <a:rPr kumimoji="1" lang="zh-CN" altLang="en-US" sz="1800" dirty="0">
                <a:solidFill>
                  <a:srgbClr val="000000"/>
                </a:solidFill>
              </a:rPr>
              <a:t>构建物与物，物与空间，物与人等复杂关系，将物联网数据置于模型的</a:t>
            </a:r>
            <a:r>
              <a:rPr kumimoji="1" lang="zh-CN" altLang="en-US" sz="1800" b="1" dirty="0">
                <a:solidFill>
                  <a:srgbClr val="C7000B"/>
                </a:solidFill>
              </a:rPr>
              <a:t>上下文</a:t>
            </a:r>
            <a:r>
              <a:rPr kumimoji="1" lang="zh-CN" altLang="en-US" sz="1800" dirty="0">
                <a:solidFill>
                  <a:srgbClr val="000000"/>
                </a:solidFill>
              </a:rPr>
              <a:t>中去理解</a:t>
            </a:r>
            <a:endParaRPr kumimoji="1" lang="en-US" altLang="zh-CN" sz="1800" dirty="0">
              <a:solidFill>
                <a:srgbClr val="000000"/>
              </a:solidFill>
            </a:endParaRPr>
          </a:p>
          <a:p>
            <a:pPr marL="285636" indent="-285636">
              <a:buFont typeface="Arial" panose="020B0604020202020204" pitchFamily="34" charset="0"/>
              <a:buChar char="•"/>
            </a:pPr>
            <a:r>
              <a:rPr kumimoji="1" lang="zh-CN" altLang="en-US" sz="1800" dirty="0">
                <a:solidFill>
                  <a:srgbClr val="000000"/>
                </a:solidFill>
              </a:rPr>
              <a:t>通过</a:t>
            </a:r>
            <a:r>
              <a:rPr kumimoji="1" lang="en-US" altLang="zh-CN" sz="1800" dirty="0">
                <a:solidFill>
                  <a:srgbClr val="000000"/>
                </a:solidFill>
              </a:rPr>
              <a:t>IoT+</a:t>
            </a:r>
            <a:r>
              <a:rPr kumimoji="1" lang="zh-CN" altLang="en-US" sz="1800" dirty="0">
                <a:solidFill>
                  <a:srgbClr val="000000"/>
                </a:solidFill>
              </a:rPr>
              <a:t>资产模型，在数字世界中构建与物理世界准实时同步的</a:t>
            </a:r>
            <a:r>
              <a:rPr kumimoji="1" lang="zh-CN" altLang="en-US" sz="1800" b="1" dirty="0">
                <a:solidFill>
                  <a:srgbClr val="C7000B"/>
                </a:solidFill>
              </a:rPr>
              <a:t>数字孪生</a:t>
            </a:r>
          </a:p>
          <a:p>
            <a:pPr marL="285636" indent="-285636">
              <a:buFont typeface="Arial" panose="020B0604020202020204" pitchFamily="34" charset="0"/>
              <a:buChar char="•"/>
            </a:pPr>
            <a:r>
              <a:rPr kumimoji="1" lang="zh-CN" altLang="en-US" sz="1800" dirty="0">
                <a:solidFill>
                  <a:srgbClr val="000000"/>
                </a:solidFill>
              </a:rPr>
              <a:t>基于模型抽象，为数据分析提供</a:t>
            </a:r>
            <a:r>
              <a:rPr kumimoji="1" lang="zh-CN" altLang="en-US" sz="1800" b="1" dirty="0">
                <a:solidFill>
                  <a:srgbClr val="C7000B"/>
                </a:solidFill>
              </a:rPr>
              <a:t>面向业务</a:t>
            </a:r>
            <a:r>
              <a:rPr kumimoji="1" lang="zh-CN" altLang="en-US" sz="1800" dirty="0">
                <a:solidFill>
                  <a:srgbClr val="000000"/>
                </a:solidFill>
              </a:rPr>
              <a:t>的统一一致的数据基础</a:t>
            </a:r>
          </a:p>
        </p:txBody>
      </p:sp>
    </p:spTree>
    <p:extLst>
      <p:ext uri="{BB962C8B-B14F-4D97-AF65-F5344CB8AC3E}">
        <p14:creationId xmlns:p14="http://schemas.microsoft.com/office/powerpoint/2010/main" val="28425558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latin typeface="+mn-lt"/>
              </a:rPr>
              <a:t>华为云物联网</a:t>
            </a:r>
            <a:r>
              <a:rPr lang="zh-CN" altLang="en-US" dirty="0">
                <a:latin typeface="+mn-lt"/>
              </a:rPr>
              <a:t>平台</a:t>
            </a:r>
            <a:r>
              <a:rPr lang="zh-CN" altLang="en-US" dirty="0" smtClean="0">
                <a:latin typeface="+mn-lt"/>
              </a:rPr>
              <a:t>作为物联网的核心层，向下接入各种设备，向上通过开放</a:t>
            </a:r>
            <a:r>
              <a:rPr lang="en-US" altLang="zh-CN" dirty="0" smtClean="0">
                <a:latin typeface="+mn-lt"/>
              </a:rPr>
              <a:t>API</a:t>
            </a:r>
            <a:r>
              <a:rPr lang="zh-CN" altLang="en-US" dirty="0" smtClean="0">
                <a:latin typeface="+mn-lt"/>
              </a:rPr>
              <a:t>集成各种行业应用，并与其他配套服务组成华为云物联网解决</a:t>
            </a:r>
            <a:r>
              <a:rPr lang="zh-CN" altLang="en-US" smtClean="0">
                <a:latin typeface="+mn-lt"/>
              </a:rPr>
              <a:t>方案。</a:t>
            </a:r>
            <a:endParaRPr lang="en-US" altLang="zh-CN" smtClean="0">
              <a:latin typeface="+mn-lt"/>
            </a:endParaRPr>
          </a:p>
          <a:p>
            <a:r>
              <a:rPr lang="zh-CN" altLang="en-US" smtClean="0">
                <a:latin typeface="+mn-lt"/>
              </a:rPr>
              <a:t>本章</a:t>
            </a:r>
            <a:r>
              <a:rPr lang="zh-CN" altLang="en-US" dirty="0" smtClean="0">
                <a:latin typeface="+mn-lt"/>
              </a:rPr>
              <a:t>主要介绍华</a:t>
            </a:r>
            <a:r>
              <a:rPr lang="zh-CN" altLang="en-US" dirty="0">
                <a:latin typeface="+mn-lt"/>
              </a:rPr>
              <a:t>为云物</a:t>
            </a:r>
            <a:r>
              <a:rPr lang="zh-CN" altLang="en-US" dirty="0" smtClean="0">
                <a:latin typeface="+mn-lt"/>
              </a:rPr>
              <a:t>联网解决方案提供的关键特性能力。</a:t>
            </a:r>
            <a:endParaRPr lang="zh-CN" altLang="en-US" dirty="0">
              <a:latin typeface="+mn-lt"/>
            </a:endParaRPr>
          </a:p>
        </p:txBody>
      </p:sp>
    </p:spTree>
    <p:extLst>
      <p:ext uri="{BB962C8B-B14F-4D97-AF65-F5344CB8AC3E}">
        <p14:creationId xmlns:p14="http://schemas.microsoft.com/office/powerpoint/2010/main" val="215083134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n-lt"/>
                <a:ea typeface="+mn-ea"/>
              </a:rPr>
              <a:t>时序分析</a:t>
            </a:r>
            <a:endParaRPr lang="zh-CN" altLang="en-US" dirty="0">
              <a:latin typeface="+mn-lt"/>
              <a:ea typeface="+mn-ea"/>
            </a:endParaRPr>
          </a:p>
        </p:txBody>
      </p:sp>
      <p:grpSp>
        <p:nvGrpSpPr>
          <p:cNvPr id="3" name="Group 3"/>
          <p:cNvGrpSpPr/>
          <p:nvPr/>
        </p:nvGrpSpPr>
        <p:grpSpPr>
          <a:xfrm>
            <a:off x="7307521" y="1397480"/>
            <a:ext cx="3864196" cy="2853694"/>
            <a:chOff x="1072157" y="1649105"/>
            <a:chExt cx="3865705" cy="2716373"/>
          </a:xfrm>
          <a:solidFill>
            <a:srgbClr val="6ABAD0"/>
          </a:solidFill>
        </p:grpSpPr>
        <p:sp>
          <p:nvSpPr>
            <p:cNvPr id="4" name="圆角矩形 3"/>
            <p:cNvSpPr/>
            <p:nvPr/>
          </p:nvSpPr>
          <p:spPr bwMode="auto">
            <a:xfrm>
              <a:off x="1072157" y="1649105"/>
              <a:ext cx="3865705" cy="2716373"/>
            </a:xfrm>
            <a:prstGeom prst="roundRect">
              <a:avLst>
                <a:gd name="adj" fmla="val 5213"/>
              </a:avLst>
            </a:prstGeom>
            <a:solidFill>
              <a:schemeClr val="bg1">
                <a:lumMod val="95000"/>
              </a:schemeClr>
            </a:solidFill>
            <a:ln>
              <a:solidFill>
                <a:schemeClr val="tx1"/>
              </a:solidFill>
            </a:ln>
            <a:effectLst/>
            <a:extLst/>
          </p:spPr>
          <p:txBody>
            <a:bodyPr vert="horz" wrap="square" lIns="91425" tIns="45713" rIns="91425" bIns="45713" numCol="1" rtlCol="0" anchor="t" anchorCtr="0" compatLnSpc="1">
              <a:prstTxWarp prst="textNoShape">
                <a:avLst/>
              </a:prstTxWarp>
            </a:bodyPr>
            <a:lstStyle/>
            <a:p>
              <a:pPr algn="ctr" defTabSz="914217" fontAlgn="base">
                <a:buClr>
                  <a:srgbClr val="CC9900"/>
                </a:buClr>
              </a:pPr>
              <a:r>
                <a:rPr lang="en-US" altLang="zh-CN" sz="1400" dirty="0"/>
                <a:t>TSDB</a:t>
              </a:r>
              <a:endParaRPr lang="en-US" sz="1400" dirty="0"/>
            </a:p>
          </p:txBody>
        </p:sp>
        <p:sp>
          <p:nvSpPr>
            <p:cNvPr id="5" name="圆角矩形 4"/>
            <p:cNvSpPr/>
            <p:nvPr/>
          </p:nvSpPr>
          <p:spPr bwMode="auto">
            <a:xfrm>
              <a:off x="1316971" y="2796646"/>
              <a:ext cx="3301907" cy="1445760"/>
            </a:xfrm>
            <a:prstGeom prst="roundRect">
              <a:avLst>
                <a:gd name="adj" fmla="val 8100"/>
              </a:avLst>
            </a:prstGeom>
            <a:solidFill>
              <a:srgbClr val="4BACC6"/>
            </a:solidFill>
            <a:ln>
              <a:solidFill>
                <a:schemeClr val="tx1"/>
              </a:solidFill>
            </a:ln>
            <a:effectLst/>
            <a:extLst/>
          </p:spPr>
          <p:txBody>
            <a:bodyPr vert="horz" wrap="square" lIns="91425" tIns="45713" rIns="91425" bIns="45713" numCol="1" rtlCol="0" anchor="b" anchorCtr="0" compatLnSpc="1">
              <a:prstTxWarp prst="textNoShape">
                <a:avLst/>
              </a:prstTxWarp>
            </a:bodyPr>
            <a:lstStyle/>
            <a:p>
              <a:pPr algn="ctr" defTabSz="914217" fontAlgn="base">
                <a:buClr>
                  <a:srgbClr val="CC9900"/>
                </a:buClr>
              </a:pPr>
              <a:r>
                <a:rPr lang="en-US" altLang="zh-CN" sz="1400" dirty="0">
                  <a:solidFill>
                    <a:schemeClr val="bg1"/>
                  </a:solidFill>
                </a:rPr>
                <a:t>TSDB </a:t>
              </a:r>
              <a:r>
                <a:rPr lang="zh-CN" altLang="en-US" sz="1400" dirty="0">
                  <a:solidFill>
                    <a:schemeClr val="bg1"/>
                  </a:solidFill>
                </a:rPr>
                <a:t>分布式时序数据库</a:t>
              </a:r>
              <a:endParaRPr lang="en-US" sz="1400" dirty="0">
                <a:solidFill>
                  <a:schemeClr val="bg1"/>
                </a:solidFill>
              </a:endParaRPr>
            </a:p>
          </p:txBody>
        </p:sp>
        <p:sp>
          <p:nvSpPr>
            <p:cNvPr id="6" name="圆角矩形 5"/>
            <p:cNvSpPr/>
            <p:nvPr/>
          </p:nvSpPr>
          <p:spPr bwMode="auto">
            <a:xfrm>
              <a:off x="1316971" y="2109371"/>
              <a:ext cx="1361714" cy="533864"/>
            </a:xfrm>
            <a:prstGeom prst="roundRect">
              <a:avLst/>
            </a:prstGeom>
            <a:solidFill>
              <a:srgbClr val="4BACC6"/>
            </a:solidFill>
            <a:ln>
              <a:solidFill>
                <a:schemeClr val="tx1"/>
              </a:solidFill>
            </a:ln>
            <a:effectLst/>
            <a:extLst/>
          </p:spPr>
          <p:txBody>
            <a:bodyPr vert="horz" wrap="square" lIns="91425" tIns="45713" rIns="91425" bIns="45713" numCol="1" rtlCol="0" anchor="ctr" anchorCtr="0" compatLnSpc="1">
              <a:prstTxWarp prst="textNoShape">
                <a:avLst/>
              </a:prstTxWarp>
            </a:bodyPr>
            <a:lstStyle/>
            <a:p>
              <a:pPr algn="ctr" defTabSz="914217" fontAlgn="base">
                <a:buClr>
                  <a:srgbClr val="CC9900"/>
                </a:buClr>
              </a:pPr>
              <a:r>
                <a:rPr lang="zh-CN" altLang="en-US" sz="1400" dirty="0">
                  <a:solidFill>
                    <a:schemeClr val="bg1"/>
                  </a:solidFill>
                </a:rPr>
                <a:t>时序洞察系统</a:t>
              </a:r>
              <a:endParaRPr lang="en-US" altLang="zh-CN" sz="1400" dirty="0">
                <a:solidFill>
                  <a:schemeClr val="bg1"/>
                </a:solidFill>
              </a:endParaRPr>
            </a:p>
          </p:txBody>
        </p:sp>
        <p:sp>
          <p:nvSpPr>
            <p:cNvPr id="7" name="圆角矩形 6"/>
            <p:cNvSpPr/>
            <p:nvPr/>
          </p:nvSpPr>
          <p:spPr bwMode="auto">
            <a:xfrm>
              <a:off x="3014421" y="2109371"/>
              <a:ext cx="1604459" cy="533864"/>
            </a:xfrm>
            <a:prstGeom prst="roundRect">
              <a:avLst/>
            </a:prstGeom>
            <a:solidFill>
              <a:srgbClr val="4BACC6"/>
            </a:solidFill>
            <a:ln>
              <a:solidFill>
                <a:schemeClr val="tx1"/>
              </a:solidFill>
            </a:ln>
            <a:effectLst/>
            <a:extLst/>
          </p:spPr>
          <p:txBody>
            <a:bodyPr vert="horz" wrap="square" lIns="91425" tIns="45713" rIns="91425" bIns="45713" numCol="1" rtlCol="0" anchor="ctr" anchorCtr="0" compatLnSpc="1">
              <a:prstTxWarp prst="textNoShape">
                <a:avLst/>
              </a:prstTxWarp>
            </a:bodyPr>
            <a:lstStyle/>
            <a:p>
              <a:pPr algn="ctr" defTabSz="914217" fontAlgn="base">
                <a:buClr>
                  <a:srgbClr val="CC9900"/>
                </a:buClr>
              </a:pPr>
              <a:r>
                <a:rPr lang="zh-CN" altLang="en-US" sz="1400" dirty="0">
                  <a:solidFill>
                    <a:schemeClr val="bg1"/>
                  </a:solidFill>
                </a:rPr>
                <a:t>时序分析系统</a:t>
              </a:r>
              <a:endParaRPr lang="en-US" altLang="zh-CN" sz="1400" dirty="0">
                <a:solidFill>
                  <a:schemeClr val="bg1"/>
                </a:solidFill>
              </a:endParaRPr>
            </a:p>
          </p:txBody>
        </p:sp>
        <p:sp>
          <p:nvSpPr>
            <p:cNvPr id="8" name="圆角矩形 7"/>
            <p:cNvSpPr/>
            <p:nvPr/>
          </p:nvSpPr>
          <p:spPr bwMode="auto">
            <a:xfrm>
              <a:off x="2896840" y="2908156"/>
              <a:ext cx="1508546" cy="299533"/>
            </a:xfrm>
            <a:prstGeom prst="roundRect">
              <a:avLst/>
            </a:prstGeom>
            <a:solidFill>
              <a:srgbClr val="4BACC6"/>
            </a:solidFill>
            <a:ln>
              <a:noFill/>
            </a:ln>
            <a:effectLst/>
            <a:scene3d>
              <a:camera prst="orthographicFront">
                <a:rot lat="0" lon="0" rev="0"/>
              </a:camera>
              <a:lightRig rig="chilly" dir="t">
                <a:rot lat="0" lon="0" rev="18480000"/>
              </a:lightRig>
            </a:scene3d>
            <a:sp3d prstMaterial="clear">
              <a:bevelT h="63500"/>
            </a:sp3d>
            <a:extLst/>
          </p:spPr>
          <p:txBody>
            <a:bodyPr vert="horz" wrap="square" lIns="91425" tIns="45713" rIns="91425" bIns="45713" numCol="1" rtlCol="0" anchor="ctr" anchorCtr="0" compatLnSpc="1">
              <a:prstTxWarp prst="textNoShape">
                <a:avLst/>
              </a:prstTxWarp>
            </a:bodyPr>
            <a:lstStyle/>
            <a:p>
              <a:pPr algn="ctr" defTabSz="914217" fontAlgn="base">
                <a:buClr>
                  <a:srgbClr val="CC9900"/>
                </a:buClr>
              </a:pPr>
              <a:r>
                <a:rPr lang="zh-CN" altLang="en-US" sz="1400" dirty="0">
                  <a:solidFill>
                    <a:schemeClr val="bg1"/>
                  </a:solidFill>
                </a:rPr>
                <a:t>向量化查询引擎</a:t>
              </a:r>
              <a:endParaRPr lang="en-US" sz="1400" dirty="0">
                <a:solidFill>
                  <a:schemeClr val="bg1"/>
                </a:solidFill>
              </a:endParaRPr>
            </a:p>
          </p:txBody>
        </p:sp>
        <p:sp>
          <p:nvSpPr>
            <p:cNvPr id="9" name="圆角矩形 8"/>
            <p:cNvSpPr/>
            <p:nvPr/>
          </p:nvSpPr>
          <p:spPr bwMode="auto">
            <a:xfrm>
              <a:off x="1413064" y="2908156"/>
              <a:ext cx="1387685" cy="299533"/>
            </a:xfrm>
            <a:prstGeom prst="roundRect">
              <a:avLst/>
            </a:prstGeom>
            <a:solidFill>
              <a:srgbClr val="00B0F0"/>
            </a:solidFill>
            <a:ln>
              <a:noFill/>
            </a:ln>
            <a:effectLst/>
            <a:scene3d>
              <a:camera prst="orthographicFront">
                <a:rot lat="0" lon="0" rev="0"/>
              </a:camera>
              <a:lightRig rig="chilly" dir="t">
                <a:rot lat="0" lon="0" rev="18480000"/>
              </a:lightRig>
            </a:scene3d>
            <a:sp3d prstMaterial="clear">
              <a:bevelT h="63500"/>
            </a:sp3d>
            <a:extLst/>
          </p:spPr>
          <p:txBody>
            <a:bodyPr vert="horz" wrap="square" lIns="91425" tIns="45713" rIns="91425" bIns="45713" numCol="1" rtlCol="0" anchor="ctr" anchorCtr="0" compatLnSpc="1">
              <a:prstTxWarp prst="textNoShape">
                <a:avLst/>
              </a:prstTxWarp>
            </a:bodyPr>
            <a:lstStyle/>
            <a:p>
              <a:pPr algn="ctr" defTabSz="914217" fontAlgn="base">
                <a:buClr>
                  <a:srgbClr val="CC9900"/>
                </a:buClr>
              </a:pPr>
              <a:r>
                <a:rPr lang="zh-CN" altLang="en-US" sz="1400" dirty="0">
                  <a:solidFill>
                    <a:schemeClr val="bg1"/>
                  </a:solidFill>
                </a:rPr>
                <a:t>数据聚合引擎</a:t>
              </a:r>
              <a:endParaRPr lang="en-US" sz="1400" dirty="0">
                <a:solidFill>
                  <a:schemeClr val="bg1"/>
                </a:solidFill>
              </a:endParaRPr>
            </a:p>
          </p:txBody>
        </p:sp>
        <p:sp>
          <p:nvSpPr>
            <p:cNvPr id="10" name="圆角矩形 9"/>
            <p:cNvSpPr/>
            <p:nvPr/>
          </p:nvSpPr>
          <p:spPr bwMode="auto">
            <a:xfrm>
              <a:off x="1413064" y="3278580"/>
              <a:ext cx="1387685" cy="286226"/>
            </a:xfrm>
            <a:prstGeom prst="roundRect">
              <a:avLst/>
            </a:prstGeom>
            <a:solidFill>
              <a:srgbClr val="4BACC6"/>
            </a:solidFill>
            <a:ln>
              <a:noFill/>
            </a:ln>
            <a:effectLst/>
            <a:scene3d>
              <a:camera prst="orthographicFront">
                <a:rot lat="0" lon="0" rev="0"/>
              </a:camera>
              <a:lightRig rig="chilly" dir="t">
                <a:rot lat="0" lon="0" rev="18480000"/>
              </a:lightRig>
            </a:scene3d>
            <a:sp3d prstMaterial="clear">
              <a:bevelT h="63500"/>
            </a:sp3d>
            <a:extLst/>
          </p:spPr>
          <p:txBody>
            <a:bodyPr vert="horz" wrap="square" lIns="91425" tIns="45713" rIns="91425" bIns="45713" numCol="1" rtlCol="0" anchor="ctr" anchorCtr="0" compatLnSpc="1">
              <a:prstTxWarp prst="textNoShape">
                <a:avLst/>
              </a:prstTxWarp>
            </a:bodyPr>
            <a:lstStyle/>
            <a:p>
              <a:pPr algn="ctr" defTabSz="914217" fontAlgn="base">
                <a:buClr>
                  <a:srgbClr val="CC9900"/>
                </a:buClr>
              </a:pPr>
              <a:r>
                <a:rPr lang="zh-CN" altLang="en-US" sz="1400" dirty="0">
                  <a:solidFill>
                    <a:schemeClr val="bg1"/>
                  </a:solidFill>
                </a:rPr>
                <a:t>多维倒排索引</a:t>
              </a:r>
              <a:endParaRPr lang="en-US" sz="1400" dirty="0">
                <a:solidFill>
                  <a:schemeClr val="bg1"/>
                </a:solidFill>
              </a:endParaRPr>
            </a:p>
          </p:txBody>
        </p:sp>
        <p:sp>
          <p:nvSpPr>
            <p:cNvPr id="11" name="圆角矩形 10"/>
            <p:cNvSpPr/>
            <p:nvPr/>
          </p:nvSpPr>
          <p:spPr bwMode="auto">
            <a:xfrm>
              <a:off x="2896840" y="3278580"/>
              <a:ext cx="1508546" cy="286226"/>
            </a:xfrm>
            <a:prstGeom prst="roundRect">
              <a:avLst/>
            </a:prstGeom>
            <a:solidFill>
              <a:srgbClr val="4BACC6"/>
            </a:solidFill>
            <a:ln>
              <a:noFill/>
            </a:ln>
            <a:effectLst/>
            <a:scene3d>
              <a:camera prst="orthographicFront">
                <a:rot lat="0" lon="0" rev="0"/>
              </a:camera>
              <a:lightRig rig="chilly" dir="t">
                <a:rot lat="0" lon="0" rev="18480000"/>
              </a:lightRig>
            </a:scene3d>
            <a:sp3d prstMaterial="clear">
              <a:bevelT h="63500"/>
            </a:sp3d>
            <a:extLst/>
          </p:spPr>
          <p:txBody>
            <a:bodyPr vert="horz" wrap="square" lIns="91425" tIns="45713" rIns="91425" bIns="45713" numCol="1" rtlCol="0" anchor="ctr" anchorCtr="0" compatLnSpc="1">
              <a:prstTxWarp prst="textNoShape">
                <a:avLst/>
              </a:prstTxWarp>
            </a:bodyPr>
            <a:lstStyle/>
            <a:p>
              <a:pPr algn="ctr" defTabSz="914217" fontAlgn="base">
                <a:buClr>
                  <a:srgbClr val="CC9900"/>
                </a:buClr>
              </a:pPr>
              <a:r>
                <a:rPr lang="zh-CN" altLang="en-US" sz="1400" dirty="0">
                  <a:solidFill>
                    <a:schemeClr val="bg1"/>
                  </a:solidFill>
                </a:rPr>
                <a:t>空间索引</a:t>
              </a:r>
              <a:endParaRPr lang="en-US" sz="1400" dirty="0">
                <a:solidFill>
                  <a:schemeClr val="bg1"/>
                </a:solidFill>
              </a:endParaRPr>
            </a:p>
          </p:txBody>
        </p:sp>
        <p:sp>
          <p:nvSpPr>
            <p:cNvPr id="12" name="圆角矩形 11"/>
            <p:cNvSpPr/>
            <p:nvPr/>
          </p:nvSpPr>
          <p:spPr bwMode="auto">
            <a:xfrm>
              <a:off x="2896840" y="3635114"/>
              <a:ext cx="1508546" cy="280136"/>
            </a:xfrm>
            <a:prstGeom prst="roundRect">
              <a:avLst/>
            </a:prstGeom>
            <a:solidFill>
              <a:srgbClr val="4BACC6"/>
            </a:solidFill>
            <a:ln>
              <a:noFill/>
            </a:ln>
            <a:effectLst/>
            <a:scene3d>
              <a:camera prst="orthographicFront">
                <a:rot lat="0" lon="0" rev="0"/>
              </a:camera>
              <a:lightRig rig="chilly" dir="t">
                <a:rot lat="0" lon="0" rev="18480000"/>
              </a:lightRig>
            </a:scene3d>
            <a:sp3d prstMaterial="clear">
              <a:bevelT h="63500"/>
            </a:sp3d>
            <a:extLst/>
          </p:spPr>
          <p:txBody>
            <a:bodyPr vert="horz" wrap="square" lIns="91425" tIns="45713" rIns="91425" bIns="45713" numCol="1" rtlCol="0" anchor="ctr" anchorCtr="0" compatLnSpc="1">
              <a:prstTxWarp prst="textNoShape">
                <a:avLst/>
              </a:prstTxWarp>
            </a:bodyPr>
            <a:lstStyle/>
            <a:p>
              <a:pPr algn="ctr" defTabSz="914217" fontAlgn="base">
                <a:buClr>
                  <a:srgbClr val="CC9900"/>
                </a:buClr>
              </a:pPr>
              <a:r>
                <a:rPr lang="zh-CN" altLang="en-US" sz="1400" dirty="0">
                  <a:solidFill>
                    <a:schemeClr val="bg1"/>
                  </a:solidFill>
                </a:rPr>
                <a:t>类型感知压缩</a:t>
              </a:r>
              <a:endParaRPr lang="en-US" sz="1400" dirty="0">
                <a:solidFill>
                  <a:schemeClr val="bg1"/>
                </a:solidFill>
              </a:endParaRPr>
            </a:p>
          </p:txBody>
        </p:sp>
        <p:sp>
          <p:nvSpPr>
            <p:cNvPr id="13" name="圆角矩形 12"/>
            <p:cNvSpPr/>
            <p:nvPr/>
          </p:nvSpPr>
          <p:spPr bwMode="auto">
            <a:xfrm>
              <a:off x="1413064" y="3635114"/>
              <a:ext cx="1408073" cy="280136"/>
            </a:xfrm>
            <a:prstGeom prst="roundRect">
              <a:avLst/>
            </a:prstGeom>
            <a:solidFill>
              <a:srgbClr val="4BACC6"/>
            </a:solidFill>
            <a:ln>
              <a:noFill/>
            </a:ln>
            <a:effectLst/>
            <a:scene3d>
              <a:camera prst="orthographicFront">
                <a:rot lat="0" lon="0" rev="0"/>
              </a:camera>
              <a:lightRig rig="chilly" dir="t">
                <a:rot lat="0" lon="0" rev="18480000"/>
              </a:lightRig>
            </a:scene3d>
            <a:sp3d prstMaterial="clear">
              <a:bevelT h="63500"/>
            </a:sp3d>
            <a:extLst/>
          </p:spPr>
          <p:txBody>
            <a:bodyPr vert="horz" wrap="square" lIns="91425" tIns="45713" rIns="91425" bIns="45713" numCol="1" rtlCol="0" anchor="ctr" anchorCtr="0" compatLnSpc="1">
              <a:prstTxWarp prst="textNoShape">
                <a:avLst/>
              </a:prstTxWarp>
            </a:bodyPr>
            <a:lstStyle/>
            <a:p>
              <a:pPr algn="ctr" defTabSz="914217" fontAlgn="base">
                <a:buClr>
                  <a:srgbClr val="CC9900"/>
                </a:buClr>
              </a:pPr>
              <a:r>
                <a:rPr lang="zh-CN" altLang="en-US" sz="1400" dirty="0">
                  <a:solidFill>
                    <a:schemeClr val="bg1"/>
                  </a:solidFill>
                </a:rPr>
                <a:t>行列混合布局</a:t>
              </a:r>
              <a:endParaRPr lang="en-US" altLang="zh-CN" sz="1400" dirty="0">
                <a:solidFill>
                  <a:schemeClr val="bg1"/>
                </a:solidFill>
              </a:endParaRPr>
            </a:p>
          </p:txBody>
        </p:sp>
      </p:grpSp>
      <p:sp>
        <p:nvSpPr>
          <p:cNvPr id="14" name="文本框 57"/>
          <p:cNvSpPr txBox="1"/>
          <p:nvPr/>
        </p:nvSpPr>
        <p:spPr>
          <a:xfrm>
            <a:off x="7103218" y="4452206"/>
            <a:ext cx="4537398" cy="1604941"/>
          </a:xfrm>
          <a:prstGeom prst="rect">
            <a:avLst/>
          </a:prstGeom>
          <a:noFill/>
        </p:spPr>
        <p:txBody>
          <a:bodyPr wrap="square" rtlCol="0">
            <a:spAutoFit/>
          </a:bodyPr>
          <a:lstStyle/>
          <a:p>
            <a:pPr marL="268181" indent="-268181" defTabSz="914217" fontAlgn="base">
              <a:spcBef>
                <a:spcPts val="200"/>
              </a:spcBef>
              <a:buFont typeface="Arial" panose="020B0604020202020204" pitchFamily="34" charset="0"/>
              <a:buChar char="•"/>
            </a:pPr>
            <a:r>
              <a:rPr lang="zh-CN" altLang="en-US" sz="1599" b="1" dirty="0">
                <a:solidFill>
                  <a:srgbClr val="C7000B"/>
                </a:solidFill>
              </a:rPr>
              <a:t>高压缩比</a:t>
            </a:r>
            <a:endParaRPr lang="en-US" altLang="zh-CN" sz="1599" b="1" dirty="0">
              <a:solidFill>
                <a:srgbClr val="C7000B"/>
              </a:solidFill>
            </a:endParaRPr>
          </a:p>
          <a:p>
            <a:pPr marL="268181" lvl="1" defTabSz="914217" fontAlgn="base">
              <a:spcBef>
                <a:spcPts val="200"/>
              </a:spcBef>
            </a:pPr>
            <a:r>
              <a:rPr lang="zh-CN" altLang="en-US" sz="1399" dirty="0"/>
              <a:t>针对时序数据的专用压缩算法，约</a:t>
            </a:r>
            <a:r>
              <a:rPr lang="en-US" altLang="zh-CN" sz="1399" dirty="0"/>
              <a:t>20</a:t>
            </a:r>
            <a:r>
              <a:rPr lang="zh-CN" altLang="en-US" sz="1399" dirty="0"/>
              <a:t>倍压缩率</a:t>
            </a:r>
            <a:endParaRPr lang="en-US" altLang="zh-CN" sz="1599" dirty="0"/>
          </a:p>
          <a:p>
            <a:pPr marL="268181" indent="-268181" defTabSz="914217" fontAlgn="base">
              <a:spcBef>
                <a:spcPts val="200"/>
              </a:spcBef>
              <a:buFont typeface="Arial" panose="020B0604020202020204" pitchFamily="34" charset="0"/>
              <a:buChar char="•"/>
            </a:pPr>
            <a:r>
              <a:rPr lang="zh-CN" altLang="en-US" sz="1599" b="1" dirty="0">
                <a:solidFill>
                  <a:srgbClr val="C7000B"/>
                </a:solidFill>
              </a:rPr>
              <a:t>高查询性能</a:t>
            </a:r>
            <a:endParaRPr lang="en-US" altLang="zh-CN" sz="1599" b="1" dirty="0">
              <a:solidFill>
                <a:srgbClr val="C7000B"/>
              </a:solidFill>
            </a:endParaRPr>
          </a:p>
          <a:p>
            <a:pPr marL="268181" lvl="1" defTabSz="914217" fontAlgn="base">
              <a:spcBef>
                <a:spcPts val="200"/>
              </a:spcBef>
            </a:pPr>
            <a:r>
              <a:rPr lang="zh-CN" altLang="en-US" sz="1399" dirty="0"/>
              <a:t>多节点多线程并行查询，向量化查询引擎</a:t>
            </a:r>
            <a:endParaRPr lang="en-US" altLang="zh-CN" sz="1399" dirty="0"/>
          </a:p>
          <a:p>
            <a:pPr marL="268181" indent="-268181" defTabSz="914217" fontAlgn="base">
              <a:spcBef>
                <a:spcPts val="200"/>
              </a:spcBef>
              <a:buFont typeface="Arial" panose="020B0604020202020204" pitchFamily="34" charset="0"/>
              <a:buChar char="•"/>
            </a:pPr>
            <a:r>
              <a:rPr lang="zh-CN" altLang="en-US" sz="1599" b="1" dirty="0">
                <a:solidFill>
                  <a:srgbClr val="C7000B"/>
                </a:solidFill>
              </a:rPr>
              <a:t>高写入性能</a:t>
            </a:r>
            <a:endParaRPr lang="en-US" altLang="zh-CN" sz="1599" b="1" dirty="0">
              <a:solidFill>
                <a:srgbClr val="C7000B"/>
              </a:solidFill>
            </a:endParaRPr>
          </a:p>
          <a:p>
            <a:pPr marL="268181" lvl="1" defTabSz="914217" fontAlgn="base">
              <a:spcBef>
                <a:spcPts val="200"/>
              </a:spcBef>
            </a:pPr>
            <a:r>
              <a:rPr lang="zh-CN" altLang="en-US" sz="1399" dirty="0"/>
              <a:t>每天处理万亿级时间点写入</a:t>
            </a:r>
            <a:endParaRPr lang="en-US" altLang="zh-CN" sz="1399" dirty="0"/>
          </a:p>
        </p:txBody>
      </p:sp>
      <p:grpSp>
        <p:nvGrpSpPr>
          <p:cNvPr id="15" name="Group 2"/>
          <p:cNvGrpSpPr/>
          <p:nvPr/>
        </p:nvGrpSpPr>
        <p:grpSpPr>
          <a:xfrm>
            <a:off x="798910" y="1736894"/>
            <a:ext cx="6089178" cy="3775671"/>
            <a:chOff x="2142025" y="1578907"/>
            <a:chExt cx="6091555" cy="3777146"/>
          </a:xfrm>
        </p:grpSpPr>
        <p:sp>
          <p:nvSpPr>
            <p:cNvPr id="16" name="文本框 15"/>
            <p:cNvSpPr txBox="1"/>
            <p:nvPr/>
          </p:nvSpPr>
          <p:spPr>
            <a:xfrm>
              <a:off x="2142025" y="1578907"/>
              <a:ext cx="5313037" cy="307777"/>
            </a:xfrm>
            <a:prstGeom prst="rect">
              <a:avLst/>
            </a:prstGeom>
            <a:noFill/>
          </p:spPr>
          <p:txBody>
            <a:bodyPr wrap="square" lIns="0" tIns="0" rIns="0" bIns="0" rtlCol="0">
              <a:spAutoFit/>
            </a:bodyPr>
            <a:lstStyle/>
            <a:p>
              <a:pPr algn="ctr"/>
              <a:r>
                <a:rPr kumimoji="1" lang="zh-CN" altLang="en-US" sz="1999" b="1" dirty="0">
                  <a:solidFill>
                    <a:srgbClr val="C7000B"/>
                  </a:solidFill>
                </a:rPr>
                <a:t>物</a:t>
              </a:r>
              <a:r>
                <a:rPr kumimoji="1" lang="zh-CN" altLang="en-US" sz="1999" b="1">
                  <a:solidFill>
                    <a:srgbClr val="C7000B"/>
                  </a:solidFill>
                </a:rPr>
                <a:t>联网</a:t>
              </a:r>
              <a:r>
                <a:rPr kumimoji="1" lang="zh-CN" altLang="en-US" sz="1999" b="1" smtClean="0">
                  <a:solidFill>
                    <a:srgbClr val="C7000B"/>
                  </a:solidFill>
                </a:rPr>
                <a:t>数据具备时间序列</a:t>
              </a:r>
              <a:r>
                <a:rPr kumimoji="1" lang="zh-CN" altLang="en-US" sz="1999" b="1" dirty="0">
                  <a:solidFill>
                    <a:srgbClr val="C7000B"/>
                  </a:solidFill>
                </a:rPr>
                <a:t>特征</a:t>
              </a:r>
            </a:p>
          </p:txBody>
        </p:sp>
        <p:sp>
          <p:nvSpPr>
            <p:cNvPr id="18" name="文本框 17"/>
            <p:cNvSpPr txBox="1"/>
            <p:nvPr/>
          </p:nvSpPr>
          <p:spPr>
            <a:xfrm>
              <a:off x="2399105" y="4094169"/>
              <a:ext cx="5834475" cy="1261884"/>
            </a:xfrm>
            <a:prstGeom prst="rect">
              <a:avLst/>
            </a:prstGeom>
            <a:noFill/>
          </p:spPr>
          <p:txBody>
            <a:bodyPr wrap="square" lIns="0" tIns="0" rIns="0" bIns="0" rtlCol="0">
              <a:spAutoFit/>
            </a:bodyPr>
            <a:lstStyle/>
            <a:p>
              <a:r>
                <a:rPr kumimoji="1" lang="zh-CN" altLang="en-US" sz="1599" dirty="0">
                  <a:solidFill>
                    <a:srgbClr val="000000"/>
                  </a:solidFill>
                </a:rPr>
                <a:t>具备如下关键信息，同时采样周期可能非常频繁</a:t>
              </a:r>
              <a:endParaRPr kumimoji="1" lang="en-US" altLang="zh-CN" sz="1599" dirty="0">
                <a:solidFill>
                  <a:srgbClr val="000000"/>
                </a:solidFill>
              </a:endParaRPr>
            </a:p>
            <a:p>
              <a:pPr marL="457017" indent="-457017">
                <a:buAutoNum type="arabicPeriod"/>
              </a:pPr>
              <a:r>
                <a:rPr kumimoji="1" lang="zh-CN" altLang="en-US" sz="1599" dirty="0">
                  <a:solidFill>
                    <a:srgbClr val="000000"/>
                  </a:solidFill>
                </a:rPr>
                <a:t>时间戳</a:t>
              </a:r>
              <a:r>
                <a:rPr kumimoji="1" lang="en-US" altLang="zh-CN" sz="1599" dirty="0">
                  <a:solidFill>
                    <a:srgbClr val="000000"/>
                  </a:solidFill>
                </a:rPr>
                <a:t>-timestamp</a:t>
              </a:r>
            </a:p>
            <a:p>
              <a:pPr marL="457017" indent="-457017">
                <a:buAutoNum type="arabicPeriod"/>
              </a:pPr>
              <a:r>
                <a:rPr kumimoji="1" lang="zh-CN" altLang="en-US" sz="1599" dirty="0">
                  <a:solidFill>
                    <a:srgbClr val="000000"/>
                  </a:solidFill>
                </a:rPr>
                <a:t>随时间变化的数值</a:t>
              </a:r>
              <a:r>
                <a:rPr kumimoji="1" lang="en-US" altLang="zh-CN" sz="1599" dirty="0">
                  <a:solidFill>
                    <a:srgbClr val="000000"/>
                  </a:solidFill>
                </a:rPr>
                <a:t>- fields</a:t>
              </a:r>
            </a:p>
            <a:p>
              <a:pPr marL="457017" indent="-457017">
                <a:buAutoNum type="arabicPeriod"/>
              </a:pPr>
              <a:r>
                <a:rPr kumimoji="1" lang="zh-CN" altLang="en-US" sz="1599" dirty="0">
                  <a:solidFill>
                    <a:srgbClr val="000000"/>
                  </a:solidFill>
                </a:rPr>
                <a:t>附加信息</a:t>
              </a:r>
              <a:r>
                <a:rPr kumimoji="1" lang="en-US" altLang="zh-CN" sz="1599" dirty="0">
                  <a:solidFill>
                    <a:srgbClr val="000000"/>
                  </a:solidFill>
                </a:rPr>
                <a:t>-tags</a:t>
              </a:r>
            </a:p>
            <a:p>
              <a:pPr marL="457017" indent="-457017">
                <a:buAutoNum type="arabicPeriod"/>
              </a:pPr>
              <a:r>
                <a:rPr kumimoji="1" lang="zh-CN" altLang="en-US" sz="1599" dirty="0">
                  <a:solidFill>
                    <a:srgbClr val="000000"/>
                  </a:solidFill>
                </a:rPr>
                <a:t>度量</a:t>
              </a:r>
              <a:r>
                <a:rPr kumimoji="1" lang="en-US" altLang="zh-CN" sz="1599" dirty="0">
                  <a:solidFill>
                    <a:srgbClr val="000000"/>
                  </a:solidFill>
                </a:rPr>
                <a:t>-Measurement</a:t>
              </a:r>
              <a:endParaRPr kumimoji="1" lang="zh-CN" altLang="en-US" sz="1599" dirty="0">
                <a:solidFill>
                  <a:srgbClr val="000000"/>
                </a:solidFill>
              </a:endParaRPr>
            </a:p>
          </p:txBody>
        </p:sp>
      </p:grpSp>
      <p:grpSp>
        <p:nvGrpSpPr>
          <p:cNvPr id="39" name="组合 38"/>
          <p:cNvGrpSpPr/>
          <p:nvPr/>
        </p:nvGrpSpPr>
        <p:grpSpPr>
          <a:xfrm>
            <a:off x="1001210" y="2488412"/>
            <a:ext cx="5662610" cy="1125741"/>
            <a:chOff x="875420" y="2415761"/>
            <a:chExt cx="5662610" cy="1125741"/>
          </a:xfrm>
        </p:grpSpPr>
        <p:sp>
          <p:nvSpPr>
            <p:cNvPr id="19" name="矩形 18"/>
            <p:cNvSpPr/>
            <p:nvPr/>
          </p:nvSpPr>
          <p:spPr bwMode="auto">
            <a:xfrm>
              <a:off x="957410" y="2415761"/>
              <a:ext cx="5580620" cy="871187"/>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lang="en-US" altLang="zh-CN" sz="1200" b="1" dirty="0" smtClean="0"/>
                <a:t>t</a:t>
              </a:r>
              <a:r>
                <a:rPr kumimoji="0" lang="en-US" altLang="zh-CN" sz="1200" b="1" i="0" u="none" strike="noStrike" cap="none" normalizeH="0" baseline="0" dirty="0" smtClean="0">
                  <a:ln>
                    <a:noFill/>
                  </a:ln>
                  <a:solidFill>
                    <a:schemeClr val="tx1"/>
                  </a:solidFill>
                  <a:effectLst/>
                </a:rPr>
                <a:t>emperature,device=dev1,building=b1 internal=80,external=18</a:t>
              </a:r>
              <a:r>
                <a:rPr kumimoji="0" lang="en-US" altLang="zh-CN" sz="1200" b="1" i="0" u="none" strike="noStrike" cap="none" normalizeH="0" dirty="0" smtClean="0">
                  <a:ln>
                    <a:noFill/>
                  </a:ln>
                  <a:solidFill>
                    <a:schemeClr val="tx1"/>
                  </a:solidFill>
                  <a:effectLst/>
                </a:rPr>
                <a:t> 1443782126</a:t>
              </a:r>
              <a:endParaRPr kumimoji="0" lang="zh-CN" altLang="en-US" sz="1200" b="1" i="0" u="none" strike="noStrike" cap="none" normalizeH="0" baseline="0" dirty="0" smtClean="0">
                <a:ln>
                  <a:noFill/>
                </a:ln>
                <a:solidFill>
                  <a:schemeClr val="tx1"/>
                </a:solidFill>
                <a:effectLst/>
              </a:endParaRPr>
            </a:p>
          </p:txBody>
        </p:sp>
        <p:grpSp>
          <p:nvGrpSpPr>
            <p:cNvPr id="34" name="组合 33"/>
            <p:cNvGrpSpPr/>
            <p:nvPr/>
          </p:nvGrpSpPr>
          <p:grpSpPr>
            <a:xfrm>
              <a:off x="1419740" y="2679589"/>
              <a:ext cx="4320480" cy="446334"/>
              <a:chOff x="5303912" y="1196852"/>
              <a:chExt cx="4320480" cy="446334"/>
            </a:xfrm>
          </p:grpSpPr>
          <p:cxnSp>
            <p:nvCxnSpPr>
              <p:cNvPr id="21" name="直接箭头连接符 20"/>
              <p:cNvCxnSpPr/>
              <p:nvPr/>
            </p:nvCxnSpPr>
            <p:spPr bwMode="auto">
              <a:xfrm flipV="1">
                <a:off x="5303912" y="1196852"/>
                <a:ext cx="0" cy="395944"/>
              </a:xfrm>
              <a:prstGeom prst="straightConnector1">
                <a:avLst/>
              </a:prstGeom>
              <a:solidFill>
                <a:schemeClr val="accent1"/>
              </a:solidFill>
              <a:ln w="9525" cap="flat" cmpd="sng" algn="ctr">
                <a:solidFill>
                  <a:srgbClr val="C7000B"/>
                </a:solidFill>
                <a:prstDash val="solid"/>
                <a:round/>
                <a:headEnd type="none" w="med" len="med"/>
                <a:tailEnd type="triangle"/>
              </a:ln>
              <a:effectLst/>
            </p:spPr>
          </p:cxnSp>
          <p:cxnSp>
            <p:nvCxnSpPr>
              <p:cNvPr id="23" name="直接箭头连接符 22"/>
              <p:cNvCxnSpPr/>
              <p:nvPr/>
            </p:nvCxnSpPr>
            <p:spPr bwMode="auto">
              <a:xfrm flipH="1" flipV="1">
                <a:off x="6232548" y="1196854"/>
                <a:ext cx="259496" cy="395942"/>
              </a:xfrm>
              <a:prstGeom prst="straightConnector1">
                <a:avLst/>
              </a:prstGeom>
              <a:solidFill>
                <a:schemeClr val="accent1"/>
              </a:solidFill>
              <a:ln w="9525" cap="flat" cmpd="sng" algn="ctr">
                <a:solidFill>
                  <a:srgbClr val="C7000B"/>
                </a:solidFill>
                <a:prstDash val="solid"/>
                <a:round/>
                <a:headEnd type="none" w="med" len="med"/>
                <a:tailEnd type="triangle"/>
              </a:ln>
              <a:effectLst/>
            </p:spPr>
          </p:cxnSp>
          <p:cxnSp>
            <p:nvCxnSpPr>
              <p:cNvPr id="26" name="直接箭头连接符 25"/>
              <p:cNvCxnSpPr/>
              <p:nvPr/>
            </p:nvCxnSpPr>
            <p:spPr bwMode="auto">
              <a:xfrm flipV="1">
                <a:off x="6744072" y="1196852"/>
                <a:ext cx="252028" cy="395944"/>
              </a:xfrm>
              <a:prstGeom prst="straightConnector1">
                <a:avLst/>
              </a:prstGeom>
              <a:solidFill>
                <a:schemeClr val="accent1"/>
              </a:solidFill>
              <a:ln w="9525" cap="flat" cmpd="sng" algn="ctr">
                <a:solidFill>
                  <a:srgbClr val="C7000B"/>
                </a:solidFill>
                <a:prstDash val="solid"/>
                <a:round/>
                <a:headEnd type="none" w="med" len="med"/>
                <a:tailEnd type="triangle"/>
              </a:ln>
              <a:effectLst/>
            </p:spPr>
          </p:cxnSp>
          <p:cxnSp>
            <p:nvCxnSpPr>
              <p:cNvPr id="31" name="直接箭头连接符 30"/>
              <p:cNvCxnSpPr/>
              <p:nvPr/>
            </p:nvCxnSpPr>
            <p:spPr bwMode="auto">
              <a:xfrm flipH="1" flipV="1">
                <a:off x="7924735" y="1247244"/>
                <a:ext cx="259496" cy="395942"/>
              </a:xfrm>
              <a:prstGeom prst="straightConnector1">
                <a:avLst/>
              </a:prstGeom>
              <a:solidFill>
                <a:schemeClr val="accent1"/>
              </a:solidFill>
              <a:ln w="9525" cap="flat" cmpd="sng" algn="ctr">
                <a:solidFill>
                  <a:srgbClr val="C7000B"/>
                </a:solidFill>
                <a:prstDash val="solid"/>
                <a:round/>
                <a:headEnd type="none" w="med" len="med"/>
                <a:tailEnd type="triangle"/>
              </a:ln>
              <a:effectLst/>
            </p:spPr>
          </p:cxnSp>
          <p:cxnSp>
            <p:nvCxnSpPr>
              <p:cNvPr id="32" name="直接箭头连接符 31"/>
              <p:cNvCxnSpPr/>
              <p:nvPr/>
            </p:nvCxnSpPr>
            <p:spPr bwMode="auto">
              <a:xfrm flipV="1">
                <a:off x="8436259" y="1247242"/>
                <a:ext cx="252028" cy="395944"/>
              </a:xfrm>
              <a:prstGeom prst="straightConnector1">
                <a:avLst/>
              </a:prstGeom>
              <a:solidFill>
                <a:schemeClr val="accent1"/>
              </a:solidFill>
              <a:ln w="9525" cap="flat" cmpd="sng" algn="ctr">
                <a:solidFill>
                  <a:srgbClr val="C7000B"/>
                </a:solidFill>
                <a:prstDash val="solid"/>
                <a:round/>
                <a:headEnd type="none" w="med" len="med"/>
                <a:tailEnd type="triangle"/>
              </a:ln>
              <a:effectLst/>
            </p:spPr>
          </p:cxnSp>
          <p:cxnSp>
            <p:nvCxnSpPr>
              <p:cNvPr id="33" name="直接箭头连接符 32"/>
              <p:cNvCxnSpPr/>
              <p:nvPr/>
            </p:nvCxnSpPr>
            <p:spPr bwMode="auto">
              <a:xfrm flipV="1">
                <a:off x="9624392" y="1196852"/>
                <a:ext cx="0" cy="395944"/>
              </a:xfrm>
              <a:prstGeom prst="straightConnector1">
                <a:avLst/>
              </a:prstGeom>
              <a:solidFill>
                <a:schemeClr val="accent1"/>
              </a:solidFill>
              <a:ln w="9525" cap="flat" cmpd="sng" algn="ctr">
                <a:solidFill>
                  <a:srgbClr val="C7000B"/>
                </a:solidFill>
                <a:prstDash val="solid"/>
                <a:round/>
                <a:headEnd type="none" w="med" len="med"/>
                <a:tailEnd type="triangle"/>
              </a:ln>
              <a:effectLst/>
            </p:spPr>
          </p:cxnSp>
        </p:grpSp>
        <p:sp>
          <p:nvSpPr>
            <p:cNvPr id="35" name="矩形 34"/>
            <p:cNvSpPr/>
            <p:nvPr/>
          </p:nvSpPr>
          <p:spPr bwMode="auto">
            <a:xfrm>
              <a:off x="875420" y="3099606"/>
              <a:ext cx="1214628" cy="352767"/>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chemeClr val="accent5">
                      <a:lumMod val="25000"/>
                    </a:schemeClr>
                  </a:solidFill>
                  <a:effectLst/>
                </a:rPr>
                <a:t>Measurement</a:t>
              </a:r>
              <a:endParaRPr kumimoji="0" lang="zh-CN" altLang="en-US" sz="1200" b="1" i="0" u="none" strike="noStrike" cap="none" normalizeH="0" baseline="0" dirty="0" smtClean="0">
                <a:ln>
                  <a:noFill/>
                </a:ln>
                <a:solidFill>
                  <a:schemeClr val="accent5">
                    <a:lumMod val="25000"/>
                  </a:schemeClr>
                </a:solidFill>
                <a:effectLst/>
              </a:endParaRPr>
            </a:p>
          </p:txBody>
        </p:sp>
        <p:sp>
          <p:nvSpPr>
            <p:cNvPr id="36" name="矩形 35"/>
            <p:cNvSpPr/>
            <p:nvPr/>
          </p:nvSpPr>
          <p:spPr bwMode="auto">
            <a:xfrm>
              <a:off x="2303458" y="3108689"/>
              <a:ext cx="1093404" cy="33460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lang="en-US" altLang="zh-CN" sz="1200" b="1" dirty="0" smtClean="0">
                  <a:solidFill>
                    <a:schemeClr val="accent5">
                      <a:lumMod val="25000"/>
                    </a:schemeClr>
                  </a:solidFill>
                </a:rPr>
                <a:t>     Tags</a:t>
              </a:r>
            </a:p>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chemeClr val="accent5">
                      <a:lumMod val="25000"/>
                    </a:schemeClr>
                  </a:solidFill>
                  <a:effectLst/>
                </a:rPr>
                <a:t>{tag set all</a:t>
              </a:r>
              <a:r>
                <a:rPr kumimoji="0" lang="en-US" altLang="zh-CN" sz="1200" b="1" i="0" u="none" strike="noStrike" cap="none" normalizeH="0" dirty="0" smtClean="0">
                  <a:ln>
                    <a:noFill/>
                  </a:ln>
                  <a:solidFill>
                    <a:schemeClr val="accent5">
                      <a:lumMod val="25000"/>
                    </a:schemeClr>
                  </a:solidFill>
                  <a:effectLst/>
                </a:rPr>
                <a:t> together}</a:t>
              </a:r>
              <a:endParaRPr kumimoji="0" lang="zh-CN" altLang="en-US" sz="1200" b="1" i="0" u="none" strike="noStrike" cap="none" normalizeH="0" baseline="0" dirty="0" smtClean="0">
                <a:ln>
                  <a:noFill/>
                </a:ln>
                <a:solidFill>
                  <a:schemeClr val="accent5">
                    <a:lumMod val="25000"/>
                  </a:schemeClr>
                </a:solidFill>
                <a:effectLst/>
              </a:endParaRPr>
            </a:p>
          </p:txBody>
        </p:sp>
        <p:sp>
          <p:nvSpPr>
            <p:cNvPr id="37" name="矩形 36"/>
            <p:cNvSpPr/>
            <p:nvPr/>
          </p:nvSpPr>
          <p:spPr bwMode="auto">
            <a:xfrm>
              <a:off x="4140522" y="3188735"/>
              <a:ext cx="1075157" cy="352767"/>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lang="en-US" altLang="zh-CN" sz="1200" b="1" dirty="0" smtClean="0">
                  <a:solidFill>
                    <a:schemeClr val="accent5">
                      <a:lumMod val="25000"/>
                    </a:schemeClr>
                  </a:solidFill>
                </a:rPr>
                <a:t>Fields</a:t>
              </a:r>
              <a:endParaRPr kumimoji="0" lang="zh-CN" altLang="en-US" sz="1200" b="1" i="0" u="none" strike="noStrike" cap="none" normalizeH="0" baseline="0" dirty="0" smtClean="0">
                <a:ln>
                  <a:noFill/>
                </a:ln>
                <a:solidFill>
                  <a:schemeClr val="accent5">
                    <a:lumMod val="25000"/>
                  </a:schemeClr>
                </a:solidFill>
                <a:effectLst/>
              </a:endParaRPr>
            </a:p>
          </p:txBody>
        </p:sp>
        <p:sp>
          <p:nvSpPr>
            <p:cNvPr id="38" name="矩形 37"/>
            <p:cNvSpPr/>
            <p:nvPr/>
          </p:nvSpPr>
          <p:spPr bwMode="auto">
            <a:xfrm>
              <a:off x="5228694" y="3120877"/>
              <a:ext cx="1075157" cy="352767"/>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chemeClr val="accent5">
                      <a:lumMod val="25000"/>
                    </a:schemeClr>
                  </a:solidFill>
                  <a:effectLst/>
                </a:rPr>
                <a:t>Timestamp</a:t>
              </a:r>
              <a:endParaRPr kumimoji="0" lang="zh-CN" altLang="en-US" sz="1200" b="1" i="0" u="none" strike="noStrike" cap="none" normalizeH="0" baseline="0" dirty="0" smtClean="0">
                <a:ln>
                  <a:noFill/>
                </a:ln>
                <a:solidFill>
                  <a:schemeClr val="accent5">
                    <a:lumMod val="25000"/>
                  </a:schemeClr>
                </a:solidFill>
                <a:effectLst/>
              </a:endParaRPr>
            </a:p>
          </p:txBody>
        </p:sp>
      </p:grpSp>
    </p:spTree>
    <p:extLst>
      <p:ext uri="{BB962C8B-B14F-4D97-AF65-F5344CB8AC3E}">
        <p14:creationId xmlns:p14="http://schemas.microsoft.com/office/powerpoint/2010/main" val="72646347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latin typeface="+mn-lt"/>
                <a:ea typeface="+mn-ea"/>
              </a:rPr>
              <a:t>实时分析</a:t>
            </a:r>
            <a:endParaRPr lang="zh-CN" altLang="en-US" dirty="0">
              <a:latin typeface="+mn-lt"/>
              <a:ea typeface="+mn-ea"/>
            </a:endParaRPr>
          </a:p>
        </p:txBody>
      </p:sp>
      <p:grpSp>
        <p:nvGrpSpPr>
          <p:cNvPr id="36" name="组合 35"/>
          <p:cNvGrpSpPr/>
          <p:nvPr/>
        </p:nvGrpSpPr>
        <p:grpSpPr>
          <a:xfrm>
            <a:off x="2678461" y="1039085"/>
            <a:ext cx="6811218" cy="5059508"/>
            <a:chOff x="323131" y="2191031"/>
            <a:chExt cx="5670924" cy="3684125"/>
          </a:xfrm>
        </p:grpSpPr>
        <p:grpSp>
          <p:nvGrpSpPr>
            <p:cNvPr id="3" name="组合 2"/>
            <p:cNvGrpSpPr/>
            <p:nvPr/>
          </p:nvGrpSpPr>
          <p:grpSpPr>
            <a:xfrm>
              <a:off x="482452" y="2191031"/>
              <a:ext cx="5361396" cy="3078522"/>
              <a:chOff x="657699" y="1838976"/>
              <a:chExt cx="5363490" cy="3079725"/>
            </a:xfrm>
          </p:grpSpPr>
          <p:sp>
            <p:nvSpPr>
              <p:cNvPr id="5" name="矩形 13"/>
              <p:cNvSpPr/>
              <p:nvPr/>
            </p:nvSpPr>
            <p:spPr bwMode="auto">
              <a:xfrm>
                <a:off x="670251" y="3530870"/>
                <a:ext cx="5350938" cy="1387831"/>
              </a:xfrm>
              <a:prstGeom prst="rect">
                <a:avLst/>
              </a:prstGeom>
              <a:solidFill>
                <a:schemeClr val="tx1">
                  <a:lumMod val="10000"/>
                  <a:lumOff val="90000"/>
                </a:schemeClr>
              </a:solidFill>
              <a:ln w="9525" cap="flat" cmpd="sng" algn="ctr">
                <a:solidFill>
                  <a:srgbClr val="FFFFFF">
                    <a:lumMod val="65000"/>
                  </a:srgbClr>
                </a:solidFill>
                <a:prstDash val="solid"/>
                <a:round/>
                <a:headEnd type="none" w="med" len="med"/>
                <a:tailEnd type="none" w="med" len="med"/>
              </a:ln>
              <a:effectLst/>
            </p:spPr>
            <p:txBody>
              <a:bodyPr vert="horz" wrap="square" lIns="68519" tIns="34260" rIns="68519" bIns="34260" numCol="1" rtlCol="0" anchor="t" anchorCtr="0" compatLnSpc="1">
                <a:prstTxWarp prst="textNoShape">
                  <a:avLst/>
                </a:prstTxWarp>
              </a:bodyPr>
              <a:lstStyle/>
              <a:p>
                <a:pPr algn="ctr" defTabSz="600725"/>
                <a:r>
                  <a:rPr lang="zh-CN" altLang="en-US" sz="1400" b="1" kern="0" dirty="0"/>
                  <a:t>作业开发</a:t>
                </a:r>
                <a:r>
                  <a:rPr lang="en-US" altLang="zh-CN" sz="1400" b="1" kern="0" dirty="0"/>
                  <a:t>IDE</a:t>
                </a:r>
                <a:endParaRPr lang="zh-CN" altLang="en-US" sz="1400" b="1" kern="0" dirty="0"/>
              </a:p>
            </p:txBody>
          </p:sp>
          <p:sp>
            <p:nvSpPr>
              <p:cNvPr id="6" name="Freeform 9"/>
              <p:cNvSpPr>
                <a:spLocks/>
              </p:cNvSpPr>
              <p:nvPr/>
            </p:nvSpPr>
            <p:spPr bwMode="auto">
              <a:xfrm>
                <a:off x="787669" y="4431412"/>
                <a:ext cx="1116428" cy="380385"/>
              </a:xfrm>
              <a:prstGeom prst="roundRect">
                <a:avLst>
                  <a:gd name="adj" fmla="val 0"/>
                </a:avLst>
              </a:prstGeom>
              <a:solidFill>
                <a:srgbClr val="00B0F0"/>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lIns="0" tIns="25700" rIns="0" bIns="25700" anchor="ctr" anchorCtr="0"/>
              <a:lstStyle/>
              <a:p>
                <a:pPr algn="ctr" defTabSz="685138"/>
                <a:r>
                  <a:rPr lang="zh-CN" altLang="en-US" sz="1400" dirty="0">
                    <a:solidFill>
                      <a:srgbClr val="FFFFFF"/>
                    </a:solidFill>
                    <a:cs typeface="Arial" pitchFamily="34" charset="0"/>
                  </a:rPr>
                  <a:t>作业创建</a:t>
                </a:r>
                <a:r>
                  <a:rPr lang="en-US" altLang="zh-CN" sz="1400" dirty="0">
                    <a:solidFill>
                      <a:srgbClr val="FFFFFF"/>
                    </a:solidFill>
                    <a:cs typeface="Arial" pitchFamily="34" charset="0"/>
                  </a:rPr>
                  <a:t>/</a:t>
                </a:r>
                <a:r>
                  <a:rPr lang="zh-CN" altLang="en-US" sz="1400" dirty="0">
                    <a:solidFill>
                      <a:srgbClr val="FFFFFF"/>
                    </a:solidFill>
                    <a:cs typeface="Arial" pitchFamily="34" charset="0"/>
                  </a:rPr>
                  <a:t>删除</a:t>
                </a:r>
                <a:endParaRPr lang="en-US" altLang="zh-CN" sz="1400" dirty="0">
                  <a:solidFill>
                    <a:srgbClr val="FFFFFF"/>
                  </a:solidFill>
                  <a:cs typeface="Arial" pitchFamily="34" charset="0"/>
                </a:endParaRPr>
              </a:p>
            </p:txBody>
          </p:sp>
          <p:sp>
            <p:nvSpPr>
              <p:cNvPr id="7" name="Freeform 9"/>
              <p:cNvSpPr>
                <a:spLocks/>
              </p:cNvSpPr>
              <p:nvPr/>
            </p:nvSpPr>
            <p:spPr bwMode="auto">
              <a:xfrm>
                <a:off x="2232718" y="4431412"/>
                <a:ext cx="1007767" cy="380385"/>
              </a:xfrm>
              <a:prstGeom prst="roundRect">
                <a:avLst>
                  <a:gd name="adj" fmla="val 0"/>
                </a:avLst>
              </a:prstGeom>
              <a:solidFill>
                <a:srgbClr val="00B0F0"/>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lIns="0" tIns="25700" rIns="0" bIns="25700" anchor="ctr" anchorCtr="0"/>
              <a:lstStyle/>
              <a:p>
                <a:pPr algn="ctr" defTabSz="685138"/>
                <a:r>
                  <a:rPr lang="zh-CN" altLang="en-US" sz="1400" dirty="0">
                    <a:solidFill>
                      <a:srgbClr val="FFFFFF"/>
                    </a:solidFill>
                    <a:cs typeface="Arial" pitchFamily="34" charset="0"/>
                  </a:rPr>
                  <a:t>作业启停</a:t>
                </a:r>
                <a:endParaRPr lang="en-US" altLang="zh-CN" sz="1400" dirty="0">
                  <a:solidFill>
                    <a:srgbClr val="FFFFFF"/>
                  </a:solidFill>
                  <a:cs typeface="Arial" pitchFamily="34" charset="0"/>
                </a:endParaRPr>
              </a:p>
            </p:txBody>
          </p:sp>
          <p:sp>
            <p:nvSpPr>
              <p:cNvPr id="8" name="Freeform 9"/>
              <p:cNvSpPr>
                <a:spLocks/>
              </p:cNvSpPr>
              <p:nvPr/>
            </p:nvSpPr>
            <p:spPr bwMode="auto">
              <a:xfrm>
                <a:off x="3569105" y="4431412"/>
                <a:ext cx="1007767" cy="380385"/>
              </a:xfrm>
              <a:prstGeom prst="roundRect">
                <a:avLst>
                  <a:gd name="adj" fmla="val 0"/>
                </a:avLst>
              </a:prstGeom>
              <a:solidFill>
                <a:srgbClr val="00B0F0"/>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lIns="0" tIns="25700" rIns="0" bIns="25700" anchor="ctr" anchorCtr="0"/>
              <a:lstStyle/>
              <a:p>
                <a:pPr algn="ctr" defTabSz="685138"/>
                <a:r>
                  <a:rPr lang="zh-CN" altLang="en-US" sz="1400" dirty="0">
                    <a:solidFill>
                      <a:srgbClr val="FFFFFF"/>
                    </a:solidFill>
                    <a:cs typeface="Arial" pitchFamily="34" charset="0"/>
                  </a:rPr>
                  <a:t>作业监控</a:t>
                </a:r>
                <a:endParaRPr lang="en-US" altLang="zh-CN" sz="1400" dirty="0">
                  <a:solidFill>
                    <a:srgbClr val="FFFFFF"/>
                  </a:solidFill>
                  <a:cs typeface="Arial" pitchFamily="34" charset="0"/>
                </a:endParaRPr>
              </a:p>
            </p:txBody>
          </p:sp>
          <p:sp>
            <p:nvSpPr>
              <p:cNvPr id="9" name="Freeform 9"/>
              <p:cNvSpPr>
                <a:spLocks/>
              </p:cNvSpPr>
              <p:nvPr/>
            </p:nvSpPr>
            <p:spPr bwMode="auto">
              <a:xfrm>
                <a:off x="2226046" y="3864055"/>
                <a:ext cx="1007767" cy="381516"/>
              </a:xfrm>
              <a:prstGeom prst="roundRect">
                <a:avLst>
                  <a:gd name="adj" fmla="val 0"/>
                </a:avLst>
              </a:prstGeom>
              <a:solidFill>
                <a:srgbClr val="00B0F0"/>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lIns="0" tIns="25700" rIns="0" bIns="25700" anchor="ctr" anchorCtr="0"/>
              <a:lstStyle/>
              <a:p>
                <a:pPr algn="ctr" defTabSz="685138"/>
                <a:r>
                  <a:rPr lang="zh-CN" altLang="en-US" sz="1400" dirty="0">
                    <a:solidFill>
                      <a:srgbClr val="FFFFFF"/>
                    </a:solidFill>
                    <a:cs typeface="Arial" pitchFamily="34" charset="0"/>
                  </a:rPr>
                  <a:t>作业编排</a:t>
                </a:r>
                <a:endParaRPr lang="en-US" altLang="zh-CN" sz="1400" dirty="0">
                  <a:solidFill>
                    <a:srgbClr val="FFFFFF"/>
                  </a:solidFill>
                  <a:cs typeface="Arial" pitchFamily="34" charset="0"/>
                </a:endParaRPr>
              </a:p>
            </p:txBody>
          </p:sp>
          <p:sp>
            <p:nvSpPr>
              <p:cNvPr id="10" name="Freeform 9"/>
              <p:cNvSpPr>
                <a:spLocks/>
              </p:cNvSpPr>
              <p:nvPr/>
            </p:nvSpPr>
            <p:spPr bwMode="auto">
              <a:xfrm>
                <a:off x="796056" y="3864055"/>
                <a:ext cx="1108041" cy="381516"/>
              </a:xfrm>
              <a:prstGeom prst="roundRect">
                <a:avLst>
                  <a:gd name="adj" fmla="val 0"/>
                </a:avLst>
              </a:prstGeom>
              <a:solidFill>
                <a:srgbClr val="00B0F0"/>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lIns="0" tIns="25700" rIns="0" bIns="25700" anchor="ctr" anchorCtr="0"/>
              <a:lstStyle/>
              <a:p>
                <a:pPr algn="ctr" defTabSz="685138"/>
                <a:r>
                  <a:rPr lang="zh-CN" altLang="en-US" sz="1400" dirty="0">
                    <a:solidFill>
                      <a:srgbClr val="FFFFFF"/>
                    </a:solidFill>
                    <a:cs typeface="Arial" pitchFamily="34" charset="0"/>
                  </a:rPr>
                  <a:t>算子货架</a:t>
                </a:r>
                <a:endParaRPr lang="en-US" altLang="zh-CN" sz="1400" dirty="0">
                  <a:solidFill>
                    <a:srgbClr val="FFFFFF"/>
                  </a:solidFill>
                  <a:cs typeface="Arial" pitchFamily="34" charset="0"/>
                </a:endParaRPr>
              </a:p>
            </p:txBody>
          </p:sp>
          <p:sp>
            <p:nvSpPr>
              <p:cNvPr id="11" name="Freeform 9"/>
              <p:cNvSpPr>
                <a:spLocks/>
              </p:cNvSpPr>
              <p:nvPr/>
            </p:nvSpPr>
            <p:spPr bwMode="auto">
              <a:xfrm>
                <a:off x="3555760" y="3864055"/>
                <a:ext cx="1007767" cy="381516"/>
              </a:xfrm>
              <a:prstGeom prst="roundRect">
                <a:avLst>
                  <a:gd name="adj" fmla="val 0"/>
                </a:avLst>
              </a:prstGeom>
              <a:solidFill>
                <a:srgbClr val="00B0F0"/>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lIns="0" tIns="25700" rIns="0" bIns="25700" anchor="ctr" anchorCtr="0"/>
              <a:lstStyle/>
              <a:p>
                <a:pPr algn="ctr" defTabSz="685138"/>
                <a:r>
                  <a:rPr lang="zh-CN" altLang="en-US" sz="1400" dirty="0">
                    <a:solidFill>
                      <a:srgbClr val="FFFFFF"/>
                    </a:solidFill>
                    <a:cs typeface="Arial" pitchFamily="34" charset="0"/>
                  </a:rPr>
                  <a:t>静态检查</a:t>
                </a:r>
                <a:endParaRPr lang="en-US" altLang="zh-CN" sz="1400" dirty="0">
                  <a:solidFill>
                    <a:srgbClr val="FFFFFF"/>
                  </a:solidFill>
                  <a:cs typeface="Arial" pitchFamily="34" charset="0"/>
                </a:endParaRPr>
              </a:p>
            </p:txBody>
          </p:sp>
          <p:sp>
            <p:nvSpPr>
              <p:cNvPr id="12" name="Freeform 9"/>
              <p:cNvSpPr>
                <a:spLocks/>
              </p:cNvSpPr>
              <p:nvPr/>
            </p:nvSpPr>
            <p:spPr bwMode="auto">
              <a:xfrm>
                <a:off x="4885474" y="3864055"/>
                <a:ext cx="1007767" cy="381516"/>
              </a:xfrm>
              <a:prstGeom prst="roundRect">
                <a:avLst>
                  <a:gd name="adj" fmla="val 0"/>
                </a:avLst>
              </a:prstGeom>
              <a:solidFill>
                <a:srgbClr val="00B0F0"/>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lIns="0" tIns="25700" rIns="0" bIns="25700" anchor="ctr" anchorCtr="0"/>
              <a:lstStyle/>
              <a:p>
                <a:pPr algn="ctr" defTabSz="685138"/>
                <a:r>
                  <a:rPr lang="zh-CN" altLang="en-US" sz="1400" dirty="0">
                    <a:solidFill>
                      <a:srgbClr val="FFFFFF"/>
                    </a:solidFill>
                    <a:cs typeface="Arial" pitchFamily="34" charset="0"/>
                  </a:rPr>
                  <a:t>本地调测</a:t>
                </a:r>
                <a:endParaRPr lang="en-US" altLang="zh-CN" sz="1400" dirty="0">
                  <a:solidFill>
                    <a:srgbClr val="FFFFFF"/>
                  </a:solidFill>
                  <a:cs typeface="Arial" pitchFamily="34" charset="0"/>
                </a:endParaRPr>
              </a:p>
            </p:txBody>
          </p:sp>
          <p:sp>
            <p:nvSpPr>
              <p:cNvPr id="13" name="Freeform 9"/>
              <p:cNvSpPr>
                <a:spLocks/>
              </p:cNvSpPr>
              <p:nvPr/>
            </p:nvSpPr>
            <p:spPr bwMode="auto">
              <a:xfrm>
                <a:off x="4905492" y="4431412"/>
                <a:ext cx="1007767" cy="380385"/>
              </a:xfrm>
              <a:prstGeom prst="roundRect">
                <a:avLst>
                  <a:gd name="adj" fmla="val 0"/>
                </a:avLst>
              </a:prstGeom>
              <a:solidFill>
                <a:srgbClr val="00B0F0"/>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lIns="0" tIns="25700" rIns="0" bIns="25700" anchor="ctr" anchorCtr="0"/>
              <a:lstStyle/>
              <a:p>
                <a:pPr algn="ctr" defTabSz="685138"/>
                <a:r>
                  <a:rPr lang="zh-CN" altLang="en-US" sz="1400" dirty="0">
                    <a:solidFill>
                      <a:srgbClr val="FFFFFF"/>
                    </a:solidFill>
                    <a:cs typeface="Arial" pitchFamily="34" charset="0"/>
                  </a:rPr>
                  <a:t>作业日志</a:t>
                </a:r>
                <a:endParaRPr lang="en-US" altLang="zh-CN" sz="1400" dirty="0">
                  <a:solidFill>
                    <a:srgbClr val="FFFFFF"/>
                  </a:solidFill>
                  <a:cs typeface="Arial" pitchFamily="34" charset="0"/>
                </a:endParaRPr>
              </a:p>
            </p:txBody>
          </p:sp>
          <p:sp>
            <p:nvSpPr>
              <p:cNvPr id="14" name="矩形 20"/>
              <p:cNvSpPr/>
              <p:nvPr/>
            </p:nvSpPr>
            <p:spPr bwMode="auto">
              <a:xfrm>
                <a:off x="657699" y="1838976"/>
                <a:ext cx="5337628" cy="1516559"/>
              </a:xfrm>
              <a:prstGeom prst="rect">
                <a:avLst/>
              </a:prstGeom>
              <a:solidFill>
                <a:schemeClr val="tx1">
                  <a:lumMod val="10000"/>
                  <a:lumOff val="90000"/>
                </a:schemeClr>
              </a:solidFill>
              <a:ln w="9525" cap="flat" cmpd="sng" algn="ctr">
                <a:solidFill>
                  <a:srgbClr val="FFFFFF">
                    <a:lumMod val="65000"/>
                  </a:srgbClr>
                </a:solidFill>
                <a:prstDash val="solid"/>
                <a:round/>
                <a:headEnd type="none" w="med" len="med"/>
                <a:tailEnd type="none" w="med" len="med"/>
              </a:ln>
              <a:effectLst/>
            </p:spPr>
            <p:txBody>
              <a:bodyPr vert="horz" wrap="square" lIns="68519" tIns="34260" rIns="68519" bIns="34260" numCol="1" rtlCol="0" anchor="t" anchorCtr="0" compatLnSpc="1">
                <a:prstTxWarp prst="textNoShape">
                  <a:avLst/>
                </a:prstTxWarp>
              </a:bodyPr>
              <a:lstStyle/>
              <a:p>
                <a:pPr algn="ctr" defTabSz="600725"/>
                <a:r>
                  <a:rPr lang="en-US" altLang="zh-CN" sz="1400" b="1" kern="0" dirty="0"/>
                  <a:t>IoT</a:t>
                </a:r>
                <a:r>
                  <a:rPr lang="zh-CN" altLang="en-US" sz="1400" b="1" kern="0" dirty="0"/>
                  <a:t>实时算子</a:t>
                </a:r>
              </a:p>
            </p:txBody>
          </p:sp>
          <p:sp>
            <p:nvSpPr>
              <p:cNvPr id="15" name="圆角矩形 25"/>
              <p:cNvSpPr/>
              <p:nvPr/>
            </p:nvSpPr>
            <p:spPr bwMode="auto">
              <a:xfrm>
                <a:off x="787669" y="2083475"/>
                <a:ext cx="3174704" cy="1201747"/>
              </a:xfrm>
              <a:prstGeom prst="roundRect">
                <a:avLst>
                  <a:gd name="adj" fmla="val 3271"/>
                </a:avLst>
              </a:prstGeom>
              <a:solidFill>
                <a:schemeClr val="bg1">
                  <a:lumMod val="20000"/>
                  <a:lumOff val="80000"/>
                  <a:alpha val="80000"/>
                </a:schemeClr>
              </a:solidFill>
              <a:ln w="9525" cap="flat" cmpd="sng" algn="ctr">
                <a:solidFill>
                  <a:schemeClr val="bg1">
                    <a:lumMod val="65000"/>
                  </a:schemeClr>
                </a:solidFill>
                <a:prstDash val="solid"/>
                <a:round/>
                <a:headEnd type="none" w="med" len="med"/>
                <a:tailEnd type="none" w="med" len="med"/>
              </a:ln>
              <a:effectLst/>
            </p:spPr>
            <p:txBody>
              <a:bodyPr vert="horz" wrap="square" lIns="68519" tIns="34260" rIns="68519" bIns="34260" numCol="1" rtlCol="0" anchor="t" anchorCtr="0" compatLnSpc="1">
                <a:prstTxWarp prst="textNoShape">
                  <a:avLst/>
                </a:prstTxWarp>
              </a:bodyPr>
              <a:lstStyle/>
              <a:p>
                <a:pPr algn="ctr" defTabSz="600725"/>
                <a:r>
                  <a:rPr lang="zh-CN" altLang="en-US" sz="1400" b="1" dirty="0">
                    <a:solidFill>
                      <a:srgbClr val="000000"/>
                    </a:solidFill>
                  </a:rPr>
                  <a:t>基本算子</a:t>
                </a:r>
              </a:p>
            </p:txBody>
          </p:sp>
          <p:sp>
            <p:nvSpPr>
              <p:cNvPr id="16" name="Freeform 9"/>
              <p:cNvSpPr>
                <a:spLocks/>
              </p:cNvSpPr>
              <p:nvPr/>
            </p:nvSpPr>
            <p:spPr bwMode="auto">
              <a:xfrm>
                <a:off x="889505" y="2295631"/>
                <a:ext cx="1159985" cy="261783"/>
              </a:xfrm>
              <a:prstGeom prst="roundRect">
                <a:avLst>
                  <a:gd name="adj" fmla="val 0"/>
                </a:avLst>
              </a:prstGeom>
              <a:solidFill>
                <a:srgbClr val="00B0F0"/>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lIns="0" tIns="25700" rIns="0" bIns="25700" anchor="ctr" anchorCtr="0"/>
              <a:lstStyle/>
              <a:p>
                <a:pPr algn="ctr" defTabSz="685138"/>
                <a:r>
                  <a:rPr lang="en-US" altLang="zh-CN" sz="1200" dirty="0">
                    <a:solidFill>
                      <a:srgbClr val="FFFFFF"/>
                    </a:solidFill>
                    <a:cs typeface="Arial" pitchFamily="34" charset="0"/>
                  </a:rPr>
                  <a:t>IoT</a:t>
                </a:r>
                <a:r>
                  <a:rPr lang="zh-CN" altLang="en-US" sz="1200" dirty="0">
                    <a:solidFill>
                      <a:srgbClr val="FFFFFF"/>
                    </a:solidFill>
                    <a:cs typeface="Arial" pitchFamily="34" charset="0"/>
                  </a:rPr>
                  <a:t>资产输入</a:t>
                </a:r>
                <a:endParaRPr lang="en-US" altLang="zh-CN" sz="1200" dirty="0">
                  <a:solidFill>
                    <a:srgbClr val="FFFFFF"/>
                  </a:solidFill>
                  <a:cs typeface="Arial" pitchFamily="34" charset="0"/>
                </a:endParaRPr>
              </a:p>
            </p:txBody>
          </p:sp>
          <p:sp>
            <p:nvSpPr>
              <p:cNvPr id="17" name="Freeform 9"/>
              <p:cNvSpPr>
                <a:spLocks/>
              </p:cNvSpPr>
              <p:nvPr/>
            </p:nvSpPr>
            <p:spPr bwMode="auto">
              <a:xfrm>
                <a:off x="889505" y="2900955"/>
                <a:ext cx="1159985" cy="269270"/>
              </a:xfrm>
              <a:prstGeom prst="roundRect">
                <a:avLst>
                  <a:gd name="adj" fmla="val 0"/>
                </a:avLst>
              </a:prstGeom>
              <a:solidFill>
                <a:srgbClr val="00B0F0"/>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lIns="0" tIns="25700" rIns="0" bIns="25700" anchor="ctr" anchorCtr="0"/>
              <a:lstStyle/>
              <a:p>
                <a:pPr algn="ctr" defTabSz="685138"/>
                <a:r>
                  <a:rPr lang="en-US" altLang="zh-CN" sz="1200" dirty="0">
                    <a:solidFill>
                      <a:srgbClr val="FFFFFF"/>
                    </a:solidFill>
                    <a:cs typeface="Arial" pitchFamily="34" charset="0"/>
                  </a:rPr>
                  <a:t>DIS</a:t>
                </a:r>
                <a:r>
                  <a:rPr lang="zh-CN" altLang="en-US" sz="1200" dirty="0">
                    <a:solidFill>
                      <a:srgbClr val="FFFFFF"/>
                    </a:solidFill>
                    <a:cs typeface="Arial" pitchFamily="34" charset="0"/>
                  </a:rPr>
                  <a:t>输出</a:t>
                </a:r>
                <a:endParaRPr lang="en-US" altLang="zh-CN" sz="1200" dirty="0">
                  <a:solidFill>
                    <a:srgbClr val="FFFFFF"/>
                  </a:solidFill>
                  <a:cs typeface="Arial" pitchFamily="34" charset="0"/>
                </a:endParaRPr>
              </a:p>
            </p:txBody>
          </p:sp>
          <p:sp>
            <p:nvSpPr>
              <p:cNvPr id="18" name="Freeform 9"/>
              <p:cNvSpPr>
                <a:spLocks/>
              </p:cNvSpPr>
              <p:nvPr/>
            </p:nvSpPr>
            <p:spPr bwMode="auto">
              <a:xfrm>
                <a:off x="889505" y="2621004"/>
                <a:ext cx="1159985" cy="237484"/>
              </a:xfrm>
              <a:prstGeom prst="roundRect">
                <a:avLst>
                  <a:gd name="adj" fmla="val 0"/>
                </a:avLst>
              </a:prstGeom>
              <a:solidFill>
                <a:srgbClr val="00B0F0"/>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lIns="0" tIns="25700" rIns="0" bIns="25700" anchor="ctr" anchorCtr="0"/>
              <a:lstStyle/>
              <a:p>
                <a:pPr algn="ctr" defTabSz="685138"/>
                <a:r>
                  <a:rPr lang="en-US" altLang="zh-CN" sz="1200" dirty="0">
                    <a:solidFill>
                      <a:srgbClr val="FFFFFF"/>
                    </a:solidFill>
                    <a:cs typeface="Arial" pitchFamily="34" charset="0"/>
                  </a:rPr>
                  <a:t>IoT</a:t>
                </a:r>
                <a:r>
                  <a:rPr lang="zh-CN" altLang="en-US" sz="1200" dirty="0">
                    <a:solidFill>
                      <a:srgbClr val="FFFFFF"/>
                    </a:solidFill>
                    <a:cs typeface="Arial" pitchFamily="34" charset="0"/>
                  </a:rPr>
                  <a:t>数据湖输出</a:t>
                </a:r>
                <a:endParaRPr lang="en-US" altLang="zh-CN" sz="1200" dirty="0">
                  <a:solidFill>
                    <a:srgbClr val="FFFFFF"/>
                  </a:solidFill>
                  <a:cs typeface="Arial" pitchFamily="34" charset="0"/>
                </a:endParaRPr>
              </a:p>
            </p:txBody>
          </p:sp>
          <p:sp>
            <p:nvSpPr>
              <p:cNvPr id="19" name="圆角矩形 33"/>
              <p:cNvSpPr/>
              <p:nvPr/>
            </p:nvSpPr>
            <p:spPr bwMode="auto">
              <a:xfrm>
                <a:off x="4031983" y="2083475"/>
                <a:ext cx="1820766" cy="1201747"/>
              </a:xfrm>
              <a:prstGeom prst="roundRect">
                <a:avLst>
                  <a:gd name="adj" fmla="val 3271"/>
                </a:avLst>
              </a:prstGeom>
              <a:solidFill>
                <a:schemeClr val="bg1">
                  <a:lumMod val="20000"/>
                  <a:lumOff val="80000"/>
                  <a:alpha val="80000"/>
                </a:schemeClr>
              </a:solidFill>
              <a:ln w="9525" cap="flat" cmpd="sng" algn="ctr">
                <a:solidFill>
                  <a:schemeClr val="bg1">
                    <a:lumMod val="65000"/>
                  </a:schemeClr>
                </a:solidFill>
                <a:prstDash val="solid"/>
                <a:round/>
                <a:headEnd type="none" w="med" len="med"/>
                <a:tailEnd type="none" w="med" len="med"/>
              </a:ln>
              <a:effectLst/>
            </p:spPr>
            <p:txBody>
              <a:bodyPr vert="horz" wrap="square" lIns="68519" tIns="34260" rIns="68519" bIns="34260" numCol="1" rtlCol="0" anchor="t" anchorCtr="0" compatLnSpc="1">
                <a:prstTxWarp prst="textNoShape">
                  <a:avLst/>
                </a:prstTxWarp>
              </a:bodyPr>
              <a:lstStyle/>
              <a:p>
                <a:pPr algn="ctr" defTabSz="600725"/>
                <a:r>
                  <a:rPr lang="zh-CN" altLang="en-US" sz="1200" b="1" dirty="0">
                    <a:solidFill>
                      <a:srgbClr val="000000"/>
                    </a:solidFill>
                  </a:rPr>
                  <a:t>高级算子</a:t>
                </a:r>
              </a:p>
            </p:txBody>
          </p:sp>
          <p:sp>
            <p:nvSpPr>
              <p:cNvPr id="20" name="Freeform 9"/>
              <p:cNvSpPr>
                <a:spLocks/>
              </p:cNvSpPr>
              <p:nvPr/>
            </p:nvSpPr>
            <p:spPr bwMode="auto">
              <a:xfrm>
                <a:off x="2141402" y="2295631"/>
                <a:ext cx="827809" cy="261783"/>
              </a:xfrm>
              <a:prstGeom prst="roundRect">
                <a:avLst>
                  <a:gd name="adj" fmla="val 0"/>
                </a:avLst>
              </a:prstGeom>
              <a:solidFill>
                <a:srgbClr val="00B0F0"/>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lIns="0" tIns="25700" rIns="0" bIns="25700" anchor="ctr" anchorCtr="0"/>
              <a:lstStyle/>
              <a:p>
                <a:pPr algn="ctr" defTabSz="685138"/>
                <a:r>
                  <a:rPr lang="zh-CN" altLang="en-US" sz="1200" dirty="0">
                    <a:solidFill>
                      <a:srgbClr val="FFFFFF"/>
                    </a:solidFill>
                    <a:cs typeface="Arial" pitchFamily="34" charset="0"/>
                  </a:rPr>
                  <a:t>数据过滤</a:t>
                </a:r>
                <a:endParaRPr lang="en-US" altLang="zh-CN" sz="1200" dirty="0">
                  <a:solidFill>
                    <a:srgbClr val="FFFFFF"/>
                  </a:solidFill>
                  <a:cs typeface="Arial" pitchFamily="34" charset="0"/>
                </a:endParaRPr>
              </a:p>
            </p:txBody>
          </p:sp>
          <p:sp>
            <p:nvSpPr>
              <p:cNvPr id="21" name="Freeform 9"/>
              <p:cNvSpPr>
                <a:spLocks/>
              </p:cNvSpPr>
              <p:nvPr/>
            </p:nvSpPr>
            <p:spPr bwMode="auto">
              <a:xfrm>
                <a:off x="2141402" y="2621004"/>
                <a:ext cx="827809" cy="239491"/>
              </a:xfrm>
              <a:prstGeom prst="roundRect">
                <a:avLst>
                  <a:gd name="adj" fmla="val 0"/>
                </a:avLst>
              </a:prstGeom>
              <a:solidFill>
                <a:srgbClr val="00B0F0"/>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lIns="0" tIns="25700" rIns="0" bIns="25700" anchor="ctr" anchorCtr="0"/>
              <a:lstStyle/>
              <a:p>
                <a:pPr algn="ctr" defTabSz="685138"/>
                <a:r>
                  <a:rPr lang="zh-CN" altLang="en-US" sz="1200" dirty="0">
                    <a:solidFill>
                      <a:srgbClr val="FFFFFF"/>
                    </a:solidFill>
                    <a:cs typeface="Arial" pitchFamily="34" charset="0"/>
                  </a:rPr>
                  <a:t>数据转换</a:t>
                </a:r>
                <a:endParaRPr lang="en-US" altLang="zh-CN" sz="1200" dirty="0">
                  <a:solidFill>
                    <a:srgbClr val="FFFFFF"/>
                  </a:solidFill>
                  <a:cs typeface="Arial" pitchFamily="34" charset="0"/>
                </a:endParaRPr>
              </a:p>
            </p:txBody>
          </p:sp>
          <p:sp>
            <p:nvSpPr>
              <p:cNvPr id="22" name="Freeform 9"/>
              <p:cNvSpPr>
                <a:spLocks/>
              </p:cNvSpPr>
              <p:nvPr/>
            </p:nvSpPr>
            <p:spPr bwMode="auto">
              <a:xfrm>
                <a:off x="2141402" y="2900281"/>
                <a:ext cx="827809" cy="256089"/>
              </a:xfrm>
              <a:prstGeom prst="roundRect">
                <a:avLst>
                  <a:gd name="adj" fmla="val 0"/>
                </a:avLst>
              </a:prstGeom>
              <a:solidFill>
                <a:srgbClr val="00B0F0"/>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lIns="0" tIns="25700" rIns="0" bIns="25700" anchor="ctr" anchorCtr="0"/>
              <a:lstStyle/>
              <a:p>
                <a:pPr algn="ctr" defTabSz="685138"/>
                <a:r>
                  <a:rPr lang="zh-CN" altLang="en-US" sz="1200" dirty="0">
                    <a:solidFill>
                      <a:srgbClr val="FFFFFF"/>
                    </a:solidFill>
                    <a:cs typeface="Arial" pitchFamily="34" charset="0"/>
                  </a:rPr>
                  <a:t>流合并</a:t>
                </a:r>
                <a:endParaRPr lang="en-US" altLang="zh-CN" sz="1200" dirty="0">
                  <a:solidFill>
                    <a:srgbClr val="FFFFFF"/>
                  </a:solidFill>
                  <a:cs typeface="Arial" pitchFamily="34" charset="0"/>
                </a:endParaRPr>
              </a:p>
            </p:txBody>
          </p:sp>
          <p:sp>
            <p:nvSpPr>
              <p:cNvPr id="23" name="Freeform 9"/>
              <p:cNvSpPr>
                <a:spLocks/>
              </p:cNvSpPr>
              <p:nvPr/>
            </p:nvSpPr>
            <p:spPr bwMode="auto">
              <a:xfrm>
                <a:off x="3042652" y="2295631"/>
                <a:ext cx="827809" cy="261783"/>
              </a:xfrm>
              <a:prstGeom prst="roundRect">
                <a:avLst>
                  <a:gd name="adj" fmla="val 0"/>
                </a:avLst>
              </a:prstGeom>
              <a:solidFill>
                <a:srgbClr val="00B0F0"/>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lIns="0" tIns="25700" rIns="0" bIns="25700" anchor="ctr" anchorCtr="0"/>
              <a:lstStyle/>
              <a:p>
                <a:pPr algn="ctr" defTabSz="685138"/>
                <a:r>
                  <a:rPr lang="zh-CN" altLang="en-US" sz="1200" dirty="0">
                    <a:solidFill>
                      <a:srgbClr val="FFFFFF"/>
                    </a:solidFill>
                    <a:cs typeface="Arial" pitchFamily="34" charset="0"/>
                  </a:rPr>
                  <a:t>数据扁平</a:t>
                </a:r>
                <a:endParaRPr lang="en-US" altLang="zh-CN" sz="1200" dirty="0">
                  <a:solidFill>
                    <a:srgbClr val="FFFFFF"/>
                  </a:solidFill>
                  <a:cs typeface="Arial" pitchFamily="34" charset="0"/>
                </a:endParaRPr>
              </a:p>
            </p:txBody>
          </p:sp>
          <p:sp>
            <p:nvSpPr>
              <p:cNvPr id="24" name="Freeform 9"/>
              <p:cNvSpPr>
                <a:spLocks/>
              </p:cNvSpPr>
              <p:nvPr/>
            </p:nvSpPr>
            <p:spPr bwMode="auto">
              <a:xfrm>
                <a:off x="3042652" y="2621004"/>
                <a:ext cx="827809" cy="239491"/>
              </a:xfrm>
              <a:prstGeom prst="roundRect">
                <a:avLst>
                  <a:gd name="adj" fmla="val 0"/>
                </a:avLst>
              </a:prstGeom>
              <a:solidFill>
                <a:srgbClr val="00B0F0"/>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lIns="0" tIns="25700" rIns="0" bIns="25700" anchor="ctr" anchorCtr="0"/>
              <a:lstStyle/>
              <a:p>
                <a:pPr algn="ctr" defTabSz="685138"/>
                <a:r>
                  <a:rPr lang="zh-CN" altLang="en-US" sz="1200" dirty="0">
                    <a:solidFill>
                      <a:srgbClr val="FFFFFF"/>
                    </a:solidFill>
                    <a:cs typeface="Arial" pitchFamily="34" charset="0"/>
                  </a:rPr>
                  <a:t>数据打包</a:t>
                </a:r>
                <a:endParaRPr lang="en-US" altLang="zh-CN" sz="1200" dirty="0">
                  <a:solidFill>
                    <a:srgbClr val="FFFFFF"/>
                  </a:solidFill>
                  <a:cs typeface="Arial" pitchFamily="34" charset="0"/>
                </a:endParaRPr>
              </a:p>
            </p:txBody>
          </p:sp>
          <p:sp>
            <p:nvSpPr>
              <p:cNvPr id="25" name="Freeform 9"/>
              <p:cNvSpPr>
                <a:spLocks/>
              </p:cNvSpPr>
              <p:nvPr/>
            </p:nvSpPr>
            <p:spPr bwMode="auto">
              <a:xfrm>
                <a:off x="3042652" y="2900281"/>
                <a:ext cx="827809" cy="256089"/>
              </a:xfrm>
              <a:prstGeom prst="roundRect">
                <a:avLst>
                  <a:gd name="adj" fmla="val 0"/>
                </a:avLst>
              </a:prstGeom>
              <a:solidFill>
                <a:srgbClr val="00B0F0"/>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lIns="0" tIns="25700" rIns="0" bIns="25700" anchor="ctr" anchorCtr="0"/>
              <a:lstStyle/>
              <a:p>
                <a:pPr algn="ctr" defTabSz="685138"/>
                <a:r>
                  <a:rPr lang="en-US" altLang="zh-CN" sz="1200" dirty="0">
                    <a:solidFill>
                      <a:srgbClr val="FFFFFF"/>
                    </a:solidFill>
                    <a:cs typeface="Arial" pitchFamily="34" charset="0"/>
                  </a:rPr>
                  <a:t>…</a:t>
                </a:r>
              </a:p>
            </p:txBody>
          </p:sp>
          <p:sp>
            <p:nvSpPr>
              <p:cNvPr id="26" name="Freeform 9"/>
              <p:cNvSpPr>
                <a:spLocks/>
              </p:cNvSpPr>
              <p:nvPr/>
            </p:nvSpPr>
            <p:spPr bwMode="auto">
              <a:xfrm>
                <a:off x="4089238" y="2298538"/>
                <a:ext cx="827809" cy="268932"/>
              </a:xfrm>
              <a:prstGeom prst="roundRect">
                <a:avLst>
                  <a:gd name="adj" fmla="val 0"/>
                </a:avLst>
              </a:prstGeom>
              <a:solidFill>
                <a:srgbClr val="00B0F0"/>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lIns="0" tIns="25700" rIns="0" bIns="25700" anchor="ctr" anchorCtr="0"/>
              <a:lstStyle/>
              <a:p>
                <a:pPr algn="ctr" defTabSz="685138"/>
                <a:r>
                  <a:rPr lang="zh-CN" altLang="en-US" sz="1200" dirty="0">
                    <a:solidFill>
                      <a:srgbClr val="FFFFFF"/>
                    </a:solidFill>
                    <a:cs typeface="Arial" pitchFamily="34" charset="0"/>
                  </a:rPr>
                  <a:t>数据聚合</a:t>
                </a:r>
                <a:endParaRPr lang="en-US" altLang="zh-CN" sz="1200" dirty="0">
                  <a:solidFill>
                    <a:srgbClr val="FFFFFF"/>
                  </a:solidFill>
                  <a:cs typeface="Arial" pitchFamily="34" charset="0"/>
                </a:endParaRPr>
              </a:p>
            </p:txBody>
          </p:sp>
          <p:sp>
            <p:nvSpPr>
              <p:cNvPr id="27" name="Freeform 9"/>
              <p:cNvSpPr>
                <a:spLocks/>
              </p:cNvSpPr>
              <p:nvPr/>
            </p:nvSpPr>
            <p:spPr bwMode="auto">
              <a:xfrm>
                <a:off x="4089238" y="2613429"/>
                <a:ext cx="827809" cy="263052"/>
              </a:xfrm>
              <a:prstGeom prst="roundRect">
                <a:avLst>
                  <a:gd name="adj" fmla="val 0"/>
                </a:avLst>
              </a:prstGeom>
              <a:solidFill>
                <a:srgbClr val="00B0F0"/>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lIns="0" tIns="25700" rIns="0" bIns="25700" anchor="ctr" anchorCtr="0"/>
              <a:lstStyle/>
              <a:p>
                <a:pPr algn="ctr" defTabSz="685138"/>
                <a:r>
                  <a:rPr lang="zh-CN" altLang="en-US" sz="1200" dirty="0">
                    <a:solidFill>
                      <a:srgbClr val="FFFFFF"/>
                    </a:solidFill>
                    <a:cs typeface="Arial" pitchFamily="34" charset="0"/>
                  </a:rPr>
                  <a:t>状态推理</a:t>
                </a:r>
                <a:endParaRPr lang="en-US" altLang="zh-CN" sz="1200" dirty="0">
                  <a:solidFill>
                    <a:srgbClr val="FFFFFF"/>
                  </a:solidFill>
                  <a:cs typeface="Arial" pitchFamily="34" charset="0"/>
                </a:endParaRPr>
              </a:p>
            </p:txBody>
          </p:sp>
          <p:sp>
            <p:nvSpPr>
              <p:cNvPr id="28" name="Freeform 9"/>
              <p:cNvSpPr>
                <a:spLocks/>
              </p:cNvSpPr>
              <p:nvPr/>
            </p:nvSpPr>
            <p:spPr bwMode="auto">
              <a:xfrm>
                <a:off x="4986654" y="2922441"/>
                <a:ext cx="827809" cy="235861"/>
              </a:xfrm>
              <a:prstGeom prst="roundRect">
                <a:avLst>
                  <a:gd name="adj" fmla="val 0"/>
                </a:avLst>
              </a:prstGeom>
              <a:solidFill>
                <a:srgbClr val="00B0F0"/>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lIns="0" tIns="25700" rIns="0" bIns="25700" anchor="ctr" anchorCtr="0"/>
              <a:lstStyle/>
              <a:p>
                <a:pPr algn="ctr" defTabSz="685138"/>
                <a:r>
                  <a:rPr lang="en-US" altLang="zh-CN" sz="1200" dirty="0">
                    <a:solidFill>
                      <a:srgbClr val="FFFFFF"/>
                    </a:solidFill>
                    <a:cs typeface="Arial" pitchFamily="34" charset="0"/>
                  </a:rPr>
                  <a:t>…</a:t>
                </a:r>
              </a:p>
            </p:txBody>
          </p:sp>
          <p:sp>
            <p:nvSpPr>
              <p:cNvPr id="29" name="Freeform 9"/>
              <p:cNvSpPr>
                <a:spLocks/>
              </p:cNvSpPr>
              <p:nvPr/>
            </p:nvSpPr>
            <p:spPr bwMode="auto">
              <a:xfrm>
                <a:off x="4979681" y="2298538"/>
                <a:ext cx="827809" cy="268932"/>
              </a:xfrm>
              <a:prstGeom prst="roundRect">
                <a:avLst>
                  <a:gd name="adj" fmla="val 0"/>
                </a:avLst>
              </a:prstGeom>
              <a:solidFill>
                <a:srgbClr val="00B0F0"/>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lIns="0" tIns="25700" rIns="0" bIns="25700" anchor="ctr" anchorCtr="0"/>
              <a:lstStyle/>
              <a:p>
                <a:pPr algn="ctr" defTabSz="685138"/>
                <a:r>
                  <a:rPr lang="zh-CN" altLang="en-US" sz="1200" dirty="0">
                    <a:solidFill>
                      <a:srgbClr val="FFFFFF"/>
                    </a:solidFill>
                    <a:cs typeface="Arial" pitchFamily="34" charset="0"/>
                  </a:rPr>
                  <a:t>数据采样</a:t>
                </a:r>
                <a:endParaRPr lang="en-US" altLang="zh-CN" sz="1200" dirty="0">
                  <a:solidFill>
                    <a:srgbClr val="FFFFFF"/>
                  </a:solidFill>
                  <a:cs typeface="Arial" pitchFamily="34" charset="0"/>
                </a:endParaRPr>
              </a:p>
            </p:txBody>
          </p:sp>
          <p:sp>
            <p:nvSpPr>
              <p:cNvPr id="30" name="Freeform 9"/>
              <p:cNvSpPr>
                <a:spLocks/>
              </p:cNvSpPr>
              <p:nvPr/>
            </p:nvSpPr>
            <p:spPr bwMode="auto">
              <a:xfrm>
                <a:off x="4973119" y="2613429"/>
                <a:ext cx="827809" cy="263052"/>
              </a:xfrm>
              <a:prstGeom prst="roundRect">
                <a:avLst>
                  <a:gd name="adj" fmla="val 0"/>
                </a:avLst>
              </a:prstGeom>
              <a:solidFill>
                <a:srgbClr val="00B0F0"/>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lIns="0" tIns="25700" rIns="0" bIns="25700" anchor="ctr" anchorCtr="0"/>
              <a:lstStyle/>
              <a:p>
                <a:pPr algn="ctr" defTabSz="685138"/>
                <a:r>
                  <a:rPr lang="zh-CN" altLang="en-US" sz="1200" dirty="0">
                    <a:solidFill>
                      <a:srgbClr val="FFFFFF"/>
                    </a:solidFill>
                    <a:cs typeface="Arial" pitchFamily="34" charset="0"/>
                  </a:rPr>
                  <a:t>地理围栏</a:t>
                </a:r>
                <a:endParaRPr lang="en-US" altLang="zh-CN" sz="1200" dirty="0">
                  <a:solidFill>
                    <a:srgbClr val="FFFFFF"/>
                  </a:solidFill>
                  <a:cs typeface="Arial" pitchFamily="34" charset="0"/>
                </a:endParaRPr>
              </a:p>
            </p:txBody>
          </p:sp>
          <p:sp>
            <p:nvSpPr>
              <p:cNvPr id="31" name="Freeform 9"/>
              <p:cNvSpPr>
                <a:spLocks/>
              </p:cNvSpPr>
              <p:nvPr/>
            </p:nvSpPr>
            <p:spPr bwMode="auto">
              <a:xfrm>
                <a:off x="4089238" y="2922441"/>
                <a:ext cx="827809" cy="242656"/>
              </a:xfrm>
              <a:prstGeom prst="roundRect">
                <a:avLst>
                  <a:gd name="adj" fmla="val 0"/>
                </a:avLst>
              </a:prstGeom>
              <a:solidFill>
                <a:srgbClr val="00B0F0"/>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lIns="0" tIns="25700" rIns="0" bIns="25700" anchor="ctr" anchorCtr="0"/>
              <a:lstStyle/>
              <a:p>
                <a:pPr algn="ctr" defTabSz="685138"/>
                <a:r>
                  <a:rPr lang="zh-CN" altLang="en-US" sz="1200" dirty="0">
                    <a:solidFill>
                      <a:srgbClr val="FFFFFF"/>
                    </a:solidFill>
                    <a:cs typeface="Arial" pitchFamily="34" charset="0"/>
                  </a:rPr>
                  <a:t>异常检测</a:t>
                </a:r>
                <a:endParaRPr lang="en-US" altLang="zh-CN" sz="1200" dirty="0">
                  <a:solidFill>
                    <a:srgbClr val="FFFFFF"/>
                  </a:solidFill>
                  <a:cs typeface="Arial" pitchFamily="34" charset="0"/>
                </a:endParaRPr>
              </a:p>
            </p:txBody>
          </p:sp>
          <p:sp>
            <p:nvSpPr>
              <p:cNvPr id="32" name="文本框 4"/>
              <p:cNvSpPr txBox="1"/>
              <p:nvPr/>
            </p:nvSpPr>
            <p:spPr>
              <a:xfrm>
                <a:off x="2141402" y="1908481"/>
                <a:ext cx="385212" cy="238293"/>
              </a:xfrm>
              <a:prstGeom prst="rect">
                <a:avLst/>
              </a:prstGeom>
              <a:noFill/>
            </p:spPr>
            <p:txBody>
              <a:bodyPr wrap="none" rtlCol="0">
                <a:spAutoFit/>
              </a:bodyPr>
              <a:lstStyle/>
              <a:p>
                <a:r>
                  <a:rPr lang="zh-CN" altLang="en-US" sz="1200" dirty="0">
                    <a:solidFill>
                      <a:srgbClr val="C7000B"/>
                    </a:solidFill>
                  </a:rPr>
                  <a:t>❶</a:t>
                </a:r>
              </a:p>
            </p:txBody>
          </p:sp>
          <p:sp>
            <p:nvSpPr>
              <p:cNvPr id="33" name="文本框 76"/>
              <p:cNvSpPr txBox="1"/>
              <p:nvPr/>
            </p:nvSpPr>
            <p:spPr>
              <a:xfrm>
                <a:off x="2272790" y="3639816"/>
                <a:ext cx="385212" cy="238293"/>
              </a:xfrm>
              <a:prstGeom prst="rect">
                <a:avLst/>
              </a:prstGeom>
              <a:noFill/>
            </p:spPr>
            <p:txBody>
              <a:bodyPr wrap="none" rtlCol="0">
                <a:spAutoFit/>
              </a:bodyPr>
              <a:lstStyle/>
              <a:p>
                <a:r>
                  <a:rPr lang="zh-CN" altLang="en-US" sz="1200" dirty="0">
                    <a:solidFill>
                      <a:srgbClr val="C7000B"/>
                    </a:solidFill>
                  </a:rPr>
                  <a:t>❷</a:t>
                </a:r>
              </a:p>
            </p:txBody>
          </p:sp>
        </p:grpSp>
        <p:sp>
          <p:nvSpPr>
            <p:cNvPr id="35" name="矩形 34"/>
            <p:cNvSpPr/>
            <p:nvPr/>
          </p:nvSpPr>
          <p:spPr bwMode="auto">
            <a:xfrm>
              <a:off x="323131" y="5464369"/>
              <a:ext cx="5670924" cy="410787"/>
            </a:xfrm>
            <a:prstGeom prst="rect">
              <a:avLst/>
            </a:prstGeom>
            <a:solidFill>
              <a:srgbClr val="00B0F0"/>
            </a:solidFill>
            <a:ln w="9525" cap="flat" cmpd="sng" algn="ctr">
              <a:solidFill>
                <a:srgbClr val="FFFFFF">
                  <a:lumMod val="65000"/>
                </a:srgbClr>
              </a:solidFill>
              <a:prstDash val="solid"/>
              <a:round/>
              <a:headEnd type="none" w="med" len="med"/>
              <a:tailEnd type="none" w="med" len="med"/>
            </a:ln>
            <a:effectLst/>
          </p:spPr>
          <p:txBody>
            <a:bodyPr vert="horz" wrap="square" lIns="68519" tIns="34260" rIns="68519" bIns="34260" numCol="1" rtlCol="0" anchor="ctr" anchorCtr="0" compatLnSpc="1">
              <a:prstTxWarp prst="textNoShape">
                <a:avLst/>
              </a:prstTxWarp>
            </a:bodyPr>
            <a:lstStyle/>
            <a:p>
              <a:pPr algn="ctr" defTabSz="600725"/>
              <a:r>
                <a:rPr lang="en-US" altLang="zh-CN" sz="1600" b="1" kern="0" dirty="0" err="1">
                  <a:solidFill>
                    <a:srgbClr val="000000">
                      <a:lumMod val="75000"/>
                      <a:lumOff val="25000"/>
                    </a:srgbClr>
                  </a:solidFill>
                </a:rPr>
                <a:t>Flink</a:t>
              </a:r>
              <a:endParaRPr lang="zh-CN" altLang="en-US" sz="1600" b="1" kern="0" dirty="0">
                <a:solidFill>
                  <a:srgbClr val="000000">
                    <a:lumMod val="75000"/>
                    <a:lumOff val="25000"/>
                  </a:srgbClr>
                </a:solidFill>
              </a:endParaRPr>
            </a:p>
          </p:txBody>
        </p:sp>
      </p:grpSp>
    </p:spTree>
    <p:extLst>
      <p:ext uri="{BB962C8B-B14F-4D97-AF65-F5344CB8AC3E}">
        <p14:creationId xmlns:p14="http://schemas.microsoft.com/office/powerpoint/2010/main" val="54718970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实时分析界面</a:t>
            </a:r>
            <a:endParaRPr lang="zh-CN" altLang="en-US"/>
          </a:p>
        </p:txBody>
      </p:sp>
      <p:pic>
        <p:nvPicPr>
          <p:cNvPr id="3" name="图片 2"/>
          <p:cNvPicPr>
            <a:picLocks noChangeAspect="1"/>
          </p:cNvPicPr>
          <p:nvPr/>
        </p:nvPicPr>
        <p:blipFill>
          <a:blip r:embed="rId2"/>
          <a:stretch>
            <a:fillRect/>
          </a:stretch>
        </p:blipFill>
        <p:spPr>
          <a:xfrm>
            <a:off x="2163337" y="1017046"/>
            <a:ext cx="7675915" cy="5085076"/>
          </a:xfrm>
          <a:prstGeom prst="rect">
            <a:avLst/>
          </a:prstGeom>
          <a:ln w="3175">
            <a:solidFill>
              <a:schemeClr val="bg1">
                <a:lumMod val="75000"/>
              </a:schemeClr>
            </a:solidFill>
          </a:ln>
        </p:spPr>
      </p:pic>
    </p:spTree>
    <p:extLst>
      <p:ext uri="{BB962C8B-B14F-4D97-AF65-F5344CB8AC3E}">
        <p14:creationId xmlns:p14="http://schemas.microsoft.com/office/powerpoint/2010/main" val="219204772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2199" y="447468"/>
            <a:ext cx="10728325" cy="497095"/>
          </a:xfrm>
        </p:spPr>
        <p:txBody>
          <a:bodyPr/>
          <a:lstStyle/>
          <a:p>
            <a:r>
              <a:rPr lang="zh-CN" altLang="en-US" dirty="0" smtClean="0"/>
              <a:t>离线分析</a:t>
            </a:r>
            <a:endParaRPr lang="zh-CN" altLang="en-US" dirty="0"/>
          </a:p>
        </p:txBody>
      </p:sp>
      <p:grpSp>
        <p:nvGrpSpPr>
          <p:cNvPr id="4" name="组合 3"/>
          <p:cNvGrpSpPr/>
          <p:nvPr/>
        </p:nvGrpSpPr>
        <p:grpSpPr>
          <a:xfrm>
            <a:off x="2166913" y="1081440"/>
            <a:ext cx="7735370" cy="5040580"/>
            <a:chOff x="898334" y="2076752"/>
            <a:chExt cx="5522874" cy="3580133"/>
          </a:xfrm>
        </p:grpSpPr>
        <p:sp>
          <p:nvSpPr>
            <p:cNvPr id="6" name="流程图: 磁盘 5"/>
            <p:cNvSpPr/>
            <p:nvPr/>
          </p:nvSpPr>
          <p:spPr bwMode="auto">
            <a:xfrm>
              <a:off x="898336" y="4927211"/>
              <a:ext cx="5522872" cy="729674"/>
            </a:xfrm>
            <a:prstGeom prst="flowChartMagneticDisk">
              <a:avLst/>
            </a:prstGeom>
            <a:solidFill>
              <a:schemeClr val="accent1">
                <a:lumMod val="40000"/>
                <a:lumOff val="60000"/>
              </a:schemeClr>
            </a:solidFill>
            <a:ln w="9525" cap="flat" cmpd="sng" algn="ctr">
              <a:solidFill>
                <a:srgbClr val="4BACC6"/>
              </a:solidFill>
              <a:prstDash val="solid"/>
              <a:round/>
              <a:headEnd type="none" w="med" len="med"/>
              <a:tailEnd type="none" w="med" len="med"/>
            </a:ln>
            <a:effectLst/>
            <a:extLst/>
          </p:spPr>
          <p:txBody>
            <a:bodyPr vert="horz" wrap="square" lIns="68519" tIns="34260" rIns="68519" bIns="34260" numCol="1" rtlCol="0" anchor="t" anchorCtr="0" compatLnSpc="1">
              <a:prstTxWarp prst="textNoShape">
                <a:avLst/>
              </a:prstTxWarp>
            </a:bodyPr>
            <a:lstStyle/>
            <a:p>
              <a:pPr algn="ctr" defTabSz="600725"/>
              <a:r>
                <a:rPr lang="zh-CN" altLang="en-US" sz="1200" b="1" kern="0" dirty="0">
                  <a:latin typeface="方正兰亭黑简体" panose="02000000000000000000" pitchFamily="2" charset="-122"/>
                  <a:ea typeface="方正兰亭黑简体" panose="02000000000000000000" pitchFamily="2" charset="-122"/>
                </a:rPr>
                <a:t>数据湖存储</a:t>
              </a:r>
              <a:endParaRPr lang="en-US" altLang="zh-CN" sz="1200" b="1" kern="0" dirty="0">
                <a:latin typeface="方正兰亭黑简体" panose="02000000000000000000" pitchFamily="2" charset="-122"/>
                <a:ea typeface="方正兰亭黑简体" panose="02000000000000000000" pitchFamily="2" charset="-122"/>
              </a:endParaRPr>
            </a:p>
            <a:p>
              <a:pPr algn="ctr" defTabSz="600725"/>
              <a:r>
                <a:rPr lang="en-US" altLang="zh-CN" sz="1200" b="1" kern="0" dirty="0">
                  <a:latin typeface="方正兰亭黑简体" panose="02000000000000000000" pitchFamily="2" charset="-122"/>
                  <a:ea typeface="方正兰亭黑简体" panose="02000000000000000000" pitchFamily="2" charset="-122"/>
                </a:rPr>
                <a:t>Data Lake Storage</a:t>
              </a:r>
              <a:endParaRPr lang="zh-CN" altLang="en-US" sz="1200" b="1" kern="0" dirty="0">
                <a:latin typeface="方正兰亭黑简体" panose="02000000000000000000" pitchFamily="2" charset="-122"/>
                <a:ea typeface="方正兰亭黑简体" panose="02000000000000000000" pitchFamily="2" charset="-122"/>
              </a:endParaRPr>
            </a:p>
          </p:txBody>
        </p:sp>
        <p:sp>
          <p:nvSpPr>
            <p:cNvPr id="7" name="矩形 6"/>
            <p:cNvSpPr/>
            <p:nvPr/>
          </p:nvSpPr>
          <p:spPr bwMode="auto">
            <a:xfrm>
              <a:off x="1045108" y="2076752"/>
              <a:ext cx="4705136" cy="1077736"/>
            </a:xfrm>
            <a:prstGeom prst="rect">
              <a:avLst/>
            </a:prstGeom>
            <a:solidFill>
              <a:schemeClr val="accent1">
                <a:lumMod val="40000"/>
                <a:lumOff val="60000"/>
              </a:schemeClr>
            </a:solidFill>
            <a:ln w="9525" cap="flat" cmpd="sng" algn="ctr">
              <a:noFill/>
              <a:prstDash val="solid"/>
              <a:round/>
              <a:headEnd type="none" w="med" len="med"/>
              <a:tailEnd type="none" w="med" len="med"/>
            </a:ln>
            <a:effectLst/>
          </p:spPr>
          <p:txBody>
            <a:bodyPr vert="horz" wrap="square" lIns="68519" tIns="34260" rIns="68519" bIns="34260" numCol="1" rtlCol="0" anchor="t" anchorCtr="0" compatLnSpc="1">
              <a:prstTxWarp prst="textNoShape">
                <a:avLst/>
              </a:prstTxWarp>
            </a:bodyPr>
            <a:lstStyle/>
            <a:p>
              <a:pPr algn="ctr" defTabSz="600725">
                <a:defRPr/>
              </a:pPr>
              <a:r>
                <a:rPr lang="zh-CN" altLang="en-US" sz="1400" b="1" kern="0" dirty="0">
                  <a:latin typeface="方正兰亭黑简体" panose="02000000000000000000" pitchFamily="2" charset="-122"/>
                  <a:ea typeface="方正兰亭黑简体" panose="02000000000000000000" pitchFamily="2" charset="-122"/>
                </a:rPr>
                <a:t>离线作业管理</a:t>
              </a:r>
            </a:p>
          </p:txBody>
        </p:sp>
        <p:sp>
          <p:nvSpPr>
            <p:cNvPr id="8" name="Freeform 9"/>
            <p:cNvSpPr>
              <a:spLocks/>
            </p:cNvSpPr>
            <p:nvPr/>
          </p:nvSpPr>
          <p:spPr bwMode="auto">
            <a:xfrm>
              <a:off x="1170914" y="2542639"/>
              <a:ext cx="1007767" cy="407765"/>
            </a:xfrm>
            <a:prstGeom prst="roundRect">
              <a:avLst>
                <a:gd name="adj" fmla="val 0"/>
              </a:avLst>
            </a:prstGeom>
            <a:solidFill>
              <a:srgbClr val="00B0F0"/>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0" tIns="25700" rIns="0" bIns="25700" anchor="ctr" anchorCtr="0"/>
            <a:lstStyle/>
            <a:p>
              <a:pPr algn="ctr" defTabSz="685138"/>
              <a:r>
                <a:rPr lang="zh-CN" altLang="en-US" sz="1100" dirty="0">
                  <a:solidFill>
                    <a:srgbClr val="FFFFFF"/>
                  </a:solidFill>
                  <a:latin typeface="方正兰亭黑简体" panose="02000000000000000000" pitchFamily="2" charset="-122"/>
                  <a:ea typeface="方正兰亭黑简体" panose="02000000000000000000" pitchFamily="2" charset="-122"/>
                  <a:cs typeface="Arial" pitchFamily="34" charset="0"/>
                </a:rPr>
                <a:t>作业模板管理</a:t>
              </a:r>
              <a:endParaRPr lang="en-US" altLang="zh-CN" sz="1100" dirty="0">
                <a:solidFill>
                  <a:srgbClr val="FFFFFF"/>
                </a:solidFill>
                <a:latin typeface="方正兰亭黑简体" panose="02000000000000000000" pitchFamily="2" charset="-122"/>
                <a:ea typeface="方正兰亭黑简体" panose="02000000000000000000" pitchFamily="2" charset="-122"/>
                <a:cs typeface="Arial" pitchFamily="34" charset="0"/>
              </a:endParaRPr>
            </a:p>
          </p:txBody>
        </p:sp>
        <p:sp>
          <p:nvSpPr>
            <p:cNvPr id="9" name="Freeform 9"/>
            <p:cNvSpPr>
              <a:spLocks/>
            </p:cNvSpPr>
            <p:nvPr/>
          </p:nvSpPr>
          <p:spPr bwMode="auto">
            <a:xfrm>
              <a:off x="2304422" y="2542639"/>
              <a:ext cx="1007767" cy="407765"/>
            </a:xfrm>
            <a:prstGeom prst="roundRect">
              <a:avLst>
                <a:gd name="adj" fmla="val 0"/>
              </a:avLst>
            </a:prstGeom>
            <a:solidFill>
              <a:srgbClr val="00B0F0"/>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0" tIns="25700" rIns="0" bIns="25700" anchor="ctr" anchorCtr="0"/>
            <a:lstStyle/>
            <a:p>
              <a:pPr algn="ctr" defTabSz="685138"/>
              <a:r>
                <a:rPr lang="en-US" altLang="zh-CN" sz="1100" dirty="0">
                  <a:solidFill>
                    <a:srgbClr val="FFFFFF"/>
                  </a:solidFill>
                  <a:latin typeface="方正兰亭黑简体" panose="02000000000000000000" pitchFamily="2" charset="-122"/>
                  <a:ea typeface="方正兰亭黑简体" panose="02000000000000000000" pitchFamily="2" charset="-122"/>
                  <a:cs typeface="Arial" pitchFamily="34" charset="0"/>
                </a:rPr>
                <a:t>SQL</a:t>
              </a:r>
              <a:r>
                <a:rPr lang="zh-CN" altLang="en-US" sz="1100" dirty="0">
                  <a:solidFill>
                    <a:srgbClr val="FFFFFF"/>
                  </a:solidFill>
                  <a:latin typeface="方正兰亭黑简体" panose="02000000000000000000" pitchFamily="2" charset="-122"/>
                  <a:ea typeface="方正兰亭黑简体" panose="02000000000000000000" pitchFamily="2" charset="-122"/>
                  <a:cs typeface="Arial" pitchFamily="34" charset="0"/>
                </a:rPr>
                <a:t>作业开发</a:t>
              </a:r>
              <a:endParaRPr lang="en-US" altLang="zh-CN" sz="1100" dirty="0">
                <a:solidFill>
                  <a:srgbClr val="FFFFFF"/>
                </a:solidFill>
                <a:latin typeface="方正兰亭黑简体" panose="02000000000000000000" pitchFamily="2" charset="-122"/>
                <a:ea typeface="方正兰亭黑简体" panose="02000000000000000000" pitchFamily="2" charset="-122"/>
                <a:cs typeface="Arial" pitchFamily="34" charset="0"/>
              </a:endParaRPr>
            </a:p>
          </p:txBody>
        </p:sp>
        <p:sp>
          <p:nvSpPr>
            <p:cNvPr id="10" name="Freeform 9"/>
            <p:cNvSpPr>
              <a:spLocks/>
            </p:cNvSpPr>
            <p:nvPr/>
          </p:nvSpPr>
          <p:spPr bwMode="auto">
            <a:xfrm>
              <a:off x="3437930" y="2542639"/>
              <a:ext cx="1007767" cy="407765"/>
            </a:xfrm>
            <a:prstGeom prst="roundRect">
              <a:avLst>
                <a:gd name="adj" fmla="val 0"/>
              </a:avLst>
            </a:prstGeom>
            <a:solidFill>
              <a:srgbClr val="00B0F0"/>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0" tIns="25700" rIns="0" bIns="25700" anchor="ctr" anchorCtr="0"/>
            <a:lstStyle/>
            <a:p>
              <a:pPr algn="ctr" defTabSz="685138"/>
              <a:r>
                <a:rPr lang="zh-CN" altLang="en-US" sz="1100" dirty="0">
                  <a:solidFill>
                    <a:srgbClr val="FFFFFF"/>
                  </a:solidFill>
                  <a:latin typeface="方正兰亭黑简体" panose="02000000000000000000" pitchFamily="2" charset="-122"/>
                  <a:ea typeface="方正兰亭黑简体" panose="02000000000000000000" pitchFamily="2" charset="-122"/>
                  <a:cs typeface="Arial" pitchFamily="34" charset="0"/>
                </a:rPr>
                <a:t>作业管理</a:t>
              </a:r>
              <a:endParaRPr lang="en-US" altLang="zh-CN" sz="1100" dirty="0">
                <a:solidFill>
                  <a:srgbClr val="FFFFFF"/>
                </a:solidFill>
                <a:latin typeface="方正兰亭黑简体" panose="02000000000000000000" pitchFamily="2" charset="-122"/>
                <a:ea typeface="方正兰亭黑简体" panose="02000000000000000000" pitchFamily="2" charset="-122"/>
                <a:cs typeface="Arial" pitchFamily="34" charset="0"/>
              </a:endParaRPr>
            </a:p>
          </p:txBody>
        </p:sp>
        <p:sp>
          <p:nvSpPr>
            <p:cNvPr id="11" name="Freeform 9"/>
            <p:cNvSpPr>
              <a:spLocks/>
            </p:cNvSpPr>
            <p:nvPr/>
          </p:nvSpPr>
          <p:spPr bwMode="auto">
            <a:xfrm>
              <a:off x="4571437" y="2542639"/>
              <a:ext cx="1007767" cy="407765"/>
            </a:xfrm>
            <a:prstGeom prst="roundRect">
              <a:avLst>
                <a:gd name="adj" fmla="val 0"/>
              </a:avLst>
            </a:prstGeom>
            <a:solidFill>
              <a:srgbClr val="00B0F0"/>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0" tIns="25700" rIns="0" bIns="25700" anchor="ctr" anchorCtr="0"/>
            <a:lstStyle/>
            <a:p>
              <a:pPr algn="ctr" defTabSz="685138"/>
              <a:r>
                <a:rPr lang="zh-CN" altLang="en-US" sz="1100" dirty="0">
                  <a:solidFill>
                    <a:srgbClr val="FFFFFF"/>
                  </a:solidFill>
                  <a:latin typeface="方正兰亭黑简体" panose="02000000000000000000" pitchFamily="2" charset="-122"/>
                  <a:ea typeface="方正兰亭黑简体" panose="02000000000000000000" pitchFamily="2" charset="-122"/>
                  <a:cs typeface="Arial" pitchFamily="34" charset="0"/>
                </a:rPr>
                <a:t>作业监控</a:t>
              </a:r>
              <a:endParaRPr lang="en-US" altLang="zh-CN" sz="1100" dirty="0">
                <a:solidFill>
                  <a:srgbClr val="FFFFFF"/>
                </a:solidFill>
                <a:latin typeface="方正兰亭黑简体" panose="02000000000000000000" pitchFamily="2" charset="-122"/>
                <a:ea typeface="方正兰亭黑简体" panose="02000000000000000000" pitchFamily="2" charset="-122"/>
                <a:cs typeface="Arial" pitchFamily="34" charset="0"/>
              </a:endParaRPr>
            </a:p>
          </p:txBody>
        </p:sp>
        <p:sp>
          <p:nvSpPr>
            <p:cNvPr id="12" name="矩形 11"/>
            <p:cNvSpPr/>
            <p:nvPr/>
          </p:nvSpPr>
          <p:spPr bwMode="auto">
            <a:xfrm>
              <a:off x="1045108" y="3354237"/>
              <a:ext cx="4705136" cy="795977"/>
            </a:xfrm>
            <a:prstGeom prst="rect">
              <a:avLst/>
            </a:prstGeom>
            <a:solidFill>
              <a:schemeClr val="accent1">
                <a:lumMod val="40000"/>
                <a:lumOff val="60000"/>
              </a:schemeClr>
            </a:solidFill>
            <a:ln w="9525" cap="flat" cmpd="sng" algn="ctr">
              <a:noFill/>
              <a:prstDash val="solid"/>
              <a:round/>
              <a:headEnd type="none" w="med" len="med"/>
              <a:tailEnd type="none" w="med" len="med"/>
            </a:ln>
            <a:effectLst/>
          </p:spPr>
          <p:txBody>
            <a:bodyPr vert="horz" wrap="square" lIns="68519" tIns="34260" rIns="68519" bIns="34260" numCol="1" rtlCol="0" anchor="t" anchorCtr="0" compatLnSpc="1">
              <a:prstTxWarp prst="textNoShape">
                <a:avLst/>
              </a:prstTxWarp>
            </a:bodyPr>
            <a:lstStyle/>
            <a:p>
              <a:pPr algn="ctr" defTabSz="600725"/>
              <a:r>
                <a:rPr lang="zh-CN" altLang="en-US" sz="1400" b="1" kern="0" dirty="0">
                  <a:latin typeface="方正兰亭黑简体" panose="02000000000000000000" pitchFamily="2" charset="-122"/>
                  <a:ea typeface="方正兰亭黑简体" panose="02000000000000000000" pitchFamily="2" charset="-122"/>
                </a:rPr>
                <a:t>存储管理</a:t>
              </a:r>
            </a:p>
          </p:txBody>
        </p:sp>
        <p:sp>
          <p:nvSpPr>
            <p:cNvPr id="13" name="Freeform 9"/>
            <p:cNvSpPr>
              <a:spLocks/>
            </p:cNvSpPr>
            <p:nvPr/>
          </p:nvSpPr>
          <p:spPr bwMode="auto">
            <a:xfrm>
              <a:off x="1170915" y="3637362"/>
              <a:ext cx="2141274" cy="420131"/>
            </a:xfrm>
            <a:prstGeom prst="roundRect">
              <a:avLst>
                <a:gd name="adj" fmla="val 0"/>
              </a:avLst>
            </a:prstGeom>
            <a:solidFill>
              <a:srgbClr val="00B0F0"/>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0" tIns="25700" rIns="0" bIns="25700" anchor="ctr" anchorCtr="0"/>
            <a:lstStyle/>
            <a:p>
              <a:pPr algn="ctr" defTabSz="685138"/>
              <a:r>
                <a:rPr lang="zh-CN" altLang="en-US" sz="1400" dirty="0">
                  <a:solidFill>
                    <a:srgbClr val="FFFFFF"/>
                  </a:solidFill>
                  <a:latin typeface="方正兰亭黑简体" panose="02000000000000000000" pitchFamily="2" charset="-122"/>
                  <a:ea typeface="方正兰亭黑简体" panose="02000000000000000000" pitchFamily="2" charset="-122"/>
                  <a:cs typeface="Arial" pitchFamily="34" charset="0"/>
                </a:rPr>
                <a:t>存储表结构管理</a:t>
              </a:r>
              <a:endParaRPr lang="en-US" altLang="zh-CN" sz="1400" dirty="0">
                <a:solidFill>
                  <a:srgbClr val="FFFFFF"/>
                </a:solidFill>
                <a:latin typeface="方正兰亭黑简体" panose="02000000000000000000" pitchFamily="2" charset="-122"/>
                <a:ea typeface="方正兰亭黑简体" panose="02000000000000000000" pitchFamily="2" charset="-122"/>
                <a:cs typeface="Arial" pitchFamily="34" charset="0"/>
              </a:endParaRPr>
            </a:p>
          </p:txBody>
        </p:sp>
        <p:sp>
          <p:nvSpPr>
            <p:cNvPr id="14" name="Freeform 9"/>
            <p:cNvSpPr>
              <a:spLocks/>
            </p:cNvSpPr>
            <p:nvPr/>
          </p:nvSpPr>
          <p:spPr bwMode="auto">
            <a:xfrm>
              <a:off x="3745739" y="3637362"/>
              <a:ext cx="1853537" cy="420131"/>
            </a:xfrm>
            <a:prstGeom prst="roundRect">
              <a:avLst>
                <a:gd name="adj" fmla="val 0"/>
              </a:avLst>
            </a:prstGeom>
            <a:solidFill>
              <a:srgbClr val="00B0F0"/>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0" tIns="25700" rIns="0" bIns="25700" anchor="ctr" anchorCtr="0"/>
            <a:lstStyle/>
            <a:p>
              <a:pPr algn="ctr" defTabSz="685138"/>
              <a:r>
                <a:rPr lang="zh-CN" altLang="en-US" sz="1400" dirty="0">
                  <a:solidFill>
                    <a:srgbClr val="FFFFFF"/>
                  </a:solidFill>
                  <a:latin typeface="方正兰亭黑简体" panose="02000000000000000000" pitchFamily="2" charset="-122"/>
                  <a:ea typeface="方正兰亭黑简体" panose="02000000000000000000" pitchFamily="2" charset="-122"/>
                  <a:cs typeface="Arial" pitchFamily="34" charset="0"/>
                </a:rPr>
                <a:t>存储生命周期管理</a:t>
              </a:r>
              <a:endParaRPr lang="en-US" altLang="zh-CN" sz="1400" dirty="0">
                <a:solidFill>
                  <a:srgbClr val="FFFFFF"/>
                </a:solidFill>
                <a:latin typeface="方正兰亭黑简体" panose="02000000000000000000" pitchFamily="2" charset="-122"/>
                <a:ea typeface="方正兰亭黑简体" panose="02000000000000000000" pitchFamily="2" charset="-122"/>
                <a:cs typeface="Arial" pitchFamily="34" charset="0"/>
              </a:endParaRPr>
            </a:p>
          </p:txBody>
        </p:sp>
        <p:sp>
          <p:nvSpPr>
            <p:cNvPr id="15" name="矩形 14"/>
            <p:cNvSpPr/>
            <p:nvPr/>
          </p:nvSpPr>
          <p:spPr bwMode="auto">
            <a:xfrm>
              <a:off x="5875985" y="2076752"/>
              <a:ext cx="545222" cy="2073462"/>
            </a:xfrm>
            <a:prstGeom prst="rect">
              <a:avLst/>
            </a:prstGeom>
            <a:solidFill>
              <a:srgbClr val="00B0F0"/>
            </a:solidFill>
            <a:ln w="9525" cap="flat" cmpd="sng" algn="ctr">
              <a:noFill/>
              <a:prstDash val="solid"/>
              <a:round/>
              <a:headEnd type="none" w="med" len="med"/>
              <a:tailEnd type="none" w="med" len="med"/>
            </a:ln>
            <a:effectLst>
              <a:outerShdw blurRad="50800" dist="38100" algn="l" rotWithShape="0">
                <a:prstClr val="black">
                  <a:alpha val="40000"/>
                </a:prstClr>
              </a:outerShdw>
            </a:effectLst>
            <a:scene3d>
              <a:camera prst="orthographicFront">
                <a:rot lat="0" lon="0" rev="0"/>
              </a:camera>
              <a:lightRig rig="balanced" dir="t">
                <a:rot lat="0" lon="0" rev="8700000"/>
              </a:lightRig>
            </a:scene3d>
            <a:sp3d>
              <a:bevelT w="190500" h="38100"/>
            </a:sp3d>
          </p:spPr>
          <p:txBody>
            <a:bodyPr vert="horz" wrap="square" lIns="68519" tIns="34260" rIns="68519" bIns="34260" numCol="1" rtlCol="0" anchor="ctr" anchorCtr="0" compatLnSpc="1">
              <a:prstTxWarp prst="textNoShape">
                <a:avLst/>
              </a:prstTxWarp>
            </a:bodyPr>
            <a:lstStyle/>
            <a:p>
              <a:pPr algn="ctr" defTabSz="600725"/>
              <a:r>
                <a:rPr lang="zh-CN" altLang="en-US" sz="1200" b="1" kern="0" dirty="0">
                  <a:solidFill>
                    <a:schemeClr val="bg1"/>
                  </a:solidFill>
                  <a:latin typeface="方正兰亭黑简体" panose="02000000000000000000" pitchFamily="2" charset="-122"/>
                  <a:ea typeface="方正兰亭黑简体" panose="02000000000000000000" pitchFamily="2" charset="-122"/>
                </a:rPr>
                <a:t>数据开放</a:t>
              </a:r>
              <a:endParaRPr lang="en-US" altLang="zh-CN" sz="1200" b="1" kern="0" dirty="0">
                <a:solidFill>
                  <a:schemeClr val="bg1"/>
                </a:solidFill>
                <a:latin typeface="方正兰亭黑简体" panose="02000000000000000000" pitchFamily="2" charset="-122"/>
                <a:ea typeface="方正兰亭黑简体" panose="02000000000000000000" pitchFamily="2" charset="-122"/>
              </a:endParaRPr>
            </a:p>
            <a:p>
              <a:pPr algn="ctr" defTabSz="600725"/>
              <a:r>
                <a:rPr lang="en-US" altLang="zh-CN" sz="1050" b="1" kern="0" dirty="0">
                  <a:solidFill>
                    <a:schemeClr val="bg1"/>
                  </a:solidFill>
                  <a:latin typeface="方正兰亭黑简体" panose="02000000000000000000" pitchFamily="2" charset="-122"/>
                  <a:ea typeface="方正兰亭黑简体" panose="02000000000000000000" pitchFamily="2" charset="-122"/>
                </a:rPr>
                <a:t>API</a:t>
              </a:r>
              <a:endParaRPr lang="zh-CN" altLang="en-US" sz="1050" b="1" kern="0" dirty="0">
                <a:solidFill>
                  <a:schemeClr val="bg1"/>
                </a:solidFill>
                <a:latin typeface="方正兰亭黑简体" panose="02000000000000000000" pitchFamily="2" charset="-122"/>
                <a:ea typeface="方正兰亭黑简体" panose="02000000000000000000" pitchFamily="2" charset="-122"/>
              </a:endParaRPr>
            </a:p>
          </p:txBody>
        </p:sp>
        <p:sp>
          <p:nvSpPr>
            <p:cNvPr id="16" name="文本框 15"/>
            <p:cNvSpPr txBox="1"/>
            <p:nvPr/>
          </p:nvSpPr>
          <p:spPr>
            <a:xfrm>
              <a:off x="2839528" y="4934125"/>
              <a:ext cx="380974" cy="248944"/>
            </a:xfrm>
            <a:prstGeom prst="rect">
              <a:avLst/>
            </a:prstGeom>
            <a:noFill/>
          </p:spPr>
          <p:txBody>
            <a:bodyPr wrap="none" rtlCol="0">
              <a:spAutoFit/>
            </a:bodyPr>
            <a:lstStyle/>
            <a:p>
              <a:r>
                <a:rPr lang="zh-CN" altLang="en-US" sz="1200" dirty="0">
                  <a:solidFill>
                    <a:srgbClr val="C7000B"/>
                  </a:solidFill>
                  <a:latin typeface="方正兰亭黑简体" panose="02000000000000000000" pitchFamily="2" charset="-122"/>
                  <a:ea typeface="方正兰亭黑简体" panose="02000000000000000000" pitchFamily="2" charset="-122"/>
                </a:rPr>
                <a:t>❶</a:t>
              </a:r>
            </a:p>
          </p:txBody>
        </p:sp>
        <p:sp>
          <p:nvSpPr>
            <p:cNvPr id="17" name="文本框 16"/>
            <p:cNvSpPr txBox="1"/>
            <p:nvPr/>
          </p:nvSpPr>
          <p:spPr>
            <a:xfrm>
              <a:off x="2084037" y="2230028"/>
              <a:ext cx="722667" cy="248944"/>
            </a:xfrm>
            <a:prstGeom prst="rect">
              <a:avLst/>
            </a:prstGeom>
            <a:noFill/>
          </p:spPr>
          <p:txBody>
            <a:bodyPr wrap="square" rtlCol="0">
              <a:spAutoFit/>
            </a:bodyPr>
            <a:lstStyle/>
            <a:p>
              <a:r>
                <a:rPr lang="zh-CN" altLang="en-US" sz="1200" dirty="0">
                  <a:solidFill>
                    <a:srgbClr val="C7000B"/>
                  </a:solidFill>
                  <a:latin typeface="方正兰亭黑简体" panose="02000000000000000000" pitchFamily="2" charset="-122"/>
                  <a:ea typeface="方正兰亭黑简体" panose="02000000000000000000" pitchFamily="2" charset="-122"/>
                </a:rPr>
                <a:t>❷</a:t>
              </a:r>
            </a:p>
          </p:txBody>
        </p:sp>
        <p:sp>
          <p:nvSpPr>
            <p:cNvPr id="18" name="矩形 17"/>
            <p:cNvSpPr/>
            <p:nvPr/>
          </p:nvSpPr>
          <p:spPr bwMode="auto">
            <a:xfrm>
              <a:off x="898334" y="4388931"/>
              <a:ext cx="5522873" cy="410947"/>
            </a:xfrm>
            <a:prstGeom prst="rect">
              <a:avLst/>
            </a:prstGeom>
            <a:solidFill>
              <a:schemeClr val="accent1">
                <a:lumMod val="40000"/>
                <a:lumOff val="60000"/>
              </a:schemeClr>
            </a:solidFill>
            <a:ln w="9525" cap="flat" cmpd="sng" algn="ctr">
              <a:noFill/>
              <a:prstDash val="solid"/>
              <a:round/>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68519" tIns="34260" rIns="68519" bIns="34260" numCol="1" rtlCol="0" anchor="ctr" anchorCtr="0" compatLnSpc="1">
              <a:prstTxWarp prst="textNoShape">
                <a:avLst/>
              </a:prstTxWarp>
            </a:bodyPr>
            <a:lstStyle/>
            <a:p>
              <a:pPr algn="ctr" defTabSz="600725"/>
              <a:r>
                <a:rPr lang="en-US" altLang="zh-CN" b="1" kern="0" dirty="0">
                  <a:latin typeface="方正兰亭黑简体" panose="02000000000000000000" pitchFamily="2" charset="-122"/>
                  <a:ea typeface="方正兰亭黑简体" panose="02000000000000000000" pitchFamily="2" charset="-122"/>
                </a:rPr>
                <a:t>Spark</a:t>
              </a:r>
              <a:endParaRPr lang="zh-CN" altLang="en-US" b="1" kern="0" dirty="0">
                <a:latin typeface="方正兰亭黑简体" panose="02000000000000000000" pitchFamily="2" charset="-122"/>
                <a:ea typeface="方正兰亭黑简体" panose="02000000000000000000" pitchFamily="2" charset="-122"/>
              </a:endParaRPr>
            </a:p>
          </p:txBody>
        </p:sp>
      </p:grpSp>
    </p:spTree>
    <p:extLst>
      <p:ext uri="{BB962C8B-B14F-4D97-AF65-F5344CB8AC3E}">
        <p14:creationId xmlns:p14="http://schemas.microsoft.com/office/powerpoint/2010/main" val="23461008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离线分析界面</a:t>
            </a:r>
            <a:endParaRPr lang="zh-CN" altLang="en-US"/>
          </a:p>
        </p:txBody>
      </p:sp>
      <p:pic>
        <p:nvPicPr>
          <p:cNvPr id="5" name="图片 4"/>
          <p:cNvPicPr>
            <a:picLocks noChangeAspect="1"/>
          </p:cNvPicPr>
          <p:nvPr/>
        </p:nvPicPr>
        <p:blipFill>
          <a:blip r:embed="rId3"/>
          <a:stretch>
            <a:fillRect/>
          </a:stretch>
        </p:blipFill>
        <p:spPr>
          <a:xfrm>
            <a:off x="1906859" y="1164897"/>
            <a:ext cx="8474925" cy="5035878"/>
          </a:xfrm>
          <a:prstGeom prst="rect">
            <a:avLst/>
          </a:prstGeom>
          <a:ln>
            <a:solidFill>
              <a:schemeClr val="bg1">
                <a:lumMod val="75000"/>
              </a:schemeClr>
            </a:solidFill>
          </a:ln>
        </p:spPr>
      </p:pic>
    </p:spTree>
    <p:extLst>
      <p:ext uri="{BB962C8B-B14F-4D97-AF65-F5344CB8AC3E}">
        <p14:creationId xmlns:p14="http://schemas.microsoft.com/office/powerpoint/2010/main" val="310133993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1019175" y="1782529"/>
            <a:ext cx="10153650" cy="4068811"/>
          </a:xfrm>
        </p:spPr>
        <p:txBody>
          <a:bodyPr/>
          <a:lstStyle/>
          <a:p>
            <a:r>
              <a:rPr lang="zh-CN" altLang="en-US" dirty="0" smtClean="0">
                <a:solidFill>
                  <a:schemeClr val="bg1">
                    <a:lumMod val="50000"/>
                  </a:schemeClr>
                </a:solidFill>
              </a:rPr>
              <a:t>华为云物联网解决方案特性分类</a:t>
            </a:r>
            <a:endParaRPr lang="en-US" altLang="zh-CN" dirty="0" smtClean="0">
              <a:solidFill>
                <a:schemeClr val="bg1">
                  <a:lumMod val="50000"/>
                </a:schemeClr>
              </a:solidFill>
            </a:endParaRPr>
          </a:p>
          <a:p>
            <a:r>
              <a:rPr lang="zh-CN" altLang="en-US" b="1" dirty="0" smtClean="0"/>
              <a:t>华为云物联网解决方案关键特性</a:t>
            </a:r>
            <a:endParaRPr lang="en-US" altLang="zh-CN" b="1" dirty="0" smtClean="0"/>
          </a:p>
          <a:p>
            <a:pPr lvl="1"/>
            <a:r>
              <a:rPr lang="zh-CN" altLang="en-US" dirty="0" smtClean="0">
                <a:solidFill>
                  <a:schemeClr val="bg1">
                    <a:lumMod val="50000"/>
                  </a:schemeClr>
                </a:solidFill>
              </a:rPr>
              <a:t>设备接入</a:t>
            </a:r>
            <a:endParaRPr lang="en-US" altLang="zh-CN" dirty="0" smtClean="0">
              <a:solidFill>
                <a:schemeClr val="bg1">
                  <a:lumMod val="50000"/>
                </a:schemeClr>
              </a:solidFill>
            </a:endParaRPr>
          </a:p>
          <a:p>
            <a:pPr lvl="1"/>
            <a:r>
              <a:rPr lang="zh-CN" altLang="en-US" dirty="0" smtClean="0">
                <a:solidFill>
                  <a:schemeClr val="bg1">
                    <a:lumMod val="50000"/>
                  </a:schemeClr>
                </a:solidFill>
              </a:rPr>
              <a:t>应用集成</a:t>
            </a:r>
            <a:endParaRPr lang="en-US" altLang="zh-CN" dirty="0" smtClean="0">
              <a:solidFill>
                <a:schemeClr val="bg1">
                  <a:lumMod val="50000"/>
                </a:schemeClr>
              </a:solidFill>
            </a:endParaRPr>
          </a:p>
          <a:p>
            <a:pPr lvl="1"/>
            <a:r>
              <a:rPr lang="zh-CN" altLang="en-US" dirty="0" smtClean="0">
                <a:solidFill>
                  <a:schemeClr val="bg1">
                    <a:lumMod val="50000"/>
                  </a:schemeClr>
                </a:solidFill>
              </a:rPr>
              <a:t>设备管理</a:t>
            </a:r>
            <a:endParaRPr lang="en-US" altLang="zh-CN" dirty="0" smtClean="0">
              <a:solidFill>
                <a:schemeClr val="bg1">
                  <a:lumMod val="50000"/>
                </a:schemeClr>
              </a:solidFill>
            </a:endParaRPr>
          </a:p>
          <a:p>
            <a:pPr lvl="1"/>
            <a:r>
              <a:rPr lang="zh-CN" altLang="en-US" dirty="0" smtClean="0">
                <a:solidFill>
                  <a:schemeClr val="bg1">
                    <a:lumMod val="50000"/>
                  </a:schemeClr>
                </a:solidFill>
              </a:rPr>
              <a:t>数据转发</a:t>
            </a:r>
            <a:endParaRPr lang="en-US" altLang="zh-CN" dirty="0" smtClean="0">
              <a:solidFill>
                <a:schemeClr val="bg1">
                  <a:lumMod val="50000"/>
                </a:schemeClr>
              </a:solidFill>
            </a:endParaRPr>
          </a:p>
          <a:p>
            <a:pPr lvl="1"/>
            <a:r>
              <a:rPr lang="zh-CN" altLang="en-US" dirty="0" smtClean="0">
                <a:solidFill>
                  <a:schemeClr val="bg1">
                    <a:lumMod val="50000"/>
                  </a:schemeClr>
                </a:solidFill>
              </a:rPr>
              <a:t>数据分析</a:t>
            </a:r>
            <a:endParaRPr lang="en-US" altLang="zh-CN" dirty="0" smtClean="0">
              <a:solidFill>
                <a:schemeClr val="bg1">
                  <a:lumMod val="50000"/>
                </a:schemeClr>
              </a:solidFill>
            </a:endParaRPr>
          </a:p>
          <a:p>
            <a:pPr lvl="1">
              <a:buSzPct val="60000"/>
              <a:buFont typeface="Wingdings" panose="05000000000000000000" pitchFamily="2" charset="2"/>
              <a:buChar char="n"/>
            </a:pPr>
            <a:r>
              <a:rPr lang="zh-CN" altLang="en-US" dirty="0" smtClean="0"/>
              <a:t>配套服务</a:t>
            </a:r>
            <a:endParaRPr lang="en-US" altLang="zh-CN" dirty="0" smtClean="0"/>
          </a:p>
        </p:txBody>
      </p:sp>
    </p:spTree>
    <p:extLst>
      <p:ext uri="{BB962C8B-B14F-4D97-AF65-F5344CB8AC3E}">
        <p14:creationId xmlns:p14="http://schemas.microsoft.com/office/powerpoint/2010/main" val="235143078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mn-lt"/>
                <a:ea typeface="+mn-ea"/>
              </a:rPr>
              <a:t>IoT</a:t>
            </a:r>
            <a:r>
              <a:rPr lang="zh-CN" altLang="en-US" dirty="0" smtClean="0">
                <a:latin typeface="+mn-lt"/>
                <a:ea typeface="+mn-ea"/>
              </a:rPr>
              <a:t>边缘</a:t>
            </a:r>
            <a:endParaRPr lang="zh-CN" altLang="en-US" dirty="0">
              <a:latin typeface="+mn-lt"/>
              <a:ea typeface="+mn-ea"/>
            </a:endParaRPr>
          </a:p>
        </p:txBody>
      </p:sp>
      <p:grpSp>
        <p:nvGrpSpPr>
          <p:cNvPr id="156" name="组合 643"/>
          <p:cNvGrpSpPr/>
          <p:nvPr/>
        </p:nvGrpSpPr>
        <p:grpSpPr>
          <a:xfrm>
            <a:off x="5386988" y="3279728"/>
            <a:ext cx="369218" cy="360745"/>
            <a:chOff x="-587375" y="3082925"/>
            <a:chExt cx="452437" cy="444500"/>
          </a:xfrm>
          <a:solidFill>
            <a:srgbClr val="1D1D1A">
              <a:lumMod val="50000"/>
              <a:lumOff val="50000"/>
            </a:srgbClr>
          </a:solidFill>
        </p:grpSpPr>
        <p:sp>
          <p:nvSpPr>
            <p:cNvPr id="157" name="Rectangle 6"/>
            <p:cNvSpPr>
              <a:spLocks noChangeArrowheads="1"/>
            </p:cNvSpPr>
            <p:nvPr/>
          </p:nvSpPr>
          <p:spPr bwMode="auto">
            <a:xfrm>
              <a:off x="-454025" y="3213100"/>
              <a:ext cx="182562" cy="184150"/>
            </a:xfrm>
            <a:prstGeom prst="rect">
              <a:avLst/>
            </a:prstGeom>
            <a:solidFill>
              <a:srgbClr val="30B5C5"/>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78"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smtClean="0">
                <a:ln>
                  <a:noFill/>
                </a:ln>
                <a:solidFill>
                  <a:srgbClr val="1D1D1A"/>
                </a:solidFill>
                <a:effectLst/>
                <a:uLnTx/>
                <a:uFillTx/>
                <a:cs typeface="Arial" pitchFamily="34" charset="0"/>
              </a:endParaRPr>
            </a:p>
          </p:txBody>
        </p:sp>
        <p:sp>
          <p:nvSpPr>
            <p:cNvPr id="158" name="Freeform 7"/>
            <p:cNvSpPr>
              <a:spLocks noEditPoints="1"/>
            </p:cNvSpPr>
            <p:nvPr/>
          </p:nvSpPr>
          <p:spPr bwMode="auto">
            <a:xfrm>
              <a:off x="-587375" y="3082925"/>
              <a:ext cx="452437" cy="444500"/>
            </a:xfrm>
            <a:custGeom>
              <a:avLst/>
              <a:gdLst/>
              <a:ahLst/>
              <a:cxnLst>
                <a:cxn ang="0">
                  <a:pos x="3607" y="2525"/>
                </a:cxn>
                <a:cxn ang="0">
                  <a:pos x="12779" y="2555"/>
                </a:cxn>
                <a:cxn ang="0">
                  <a:pos x="13040" y="2666"/>
                </a:cxn>
                <a:cxn ang="0">
                  <a:pos x="13256" y="2843"/>
                </a:cxn>
                <a:cxn ang="0">
                  <a:pos x="13412" y="3076"/>
                </a:cxn>
                <a:cxn ang="0">
                  <a:pos x="13498" y="3348"/>
                </a:cxn>
                <a:cxn ang="0">
                  <a:pos x="13504" y="12518"/>
                </a:cxn>
                <a:cxn ang="0">
                  <a:pos x="13433" y="12797"/>
                </a:cxn>
                <a:cxn ang="0">
                  <a:pos x="13286" y="13037"/>
                </a:cxn>
                <a:cxn ang="0">
                  <a:pos x="13079" y="13225"/>
                </a:cxn>
                <a:cxn ang="0">
                  <a:pos x="12824" y="13347"/>
                </a:cxn>
                <a:cxn ang="0">
                  <a:pos x="12537" y="13391"/>
                </a:cxn>
                <a:cxn ang="0">
                  <a:pos x="3365" y="13360"/>
                </a:cxn>
                <a:cxn ang="0">
                  <a:pos x="3104" y="13251"/>
                </a:cxn>
                <a:cxn ang="0">
                  <a:pos x="2889" y="13072"/>
                </a:cxn>
                <a:cxn ang="0">
                  <a:pos x="2731" y="12840"/>
                </a:cxn>
                <a:cxn ang="0">
                  <a:pos x="2646" y="12567"/>
                </a:cxn>
                <a:cxn ang="0">
                  <a:pos x="2640" y="3397"/>
                </a:cxn>
                <a:cxn ang="0">
                  <a:pos x="2712" y="3119"/>
                </a:cxn>
                <a:cxn ang="0">
                  <a:pos x="2858" y="2879"/>
                </a:cxn>
                <a:cxn ang="0">
                  <a:pos x="3064" y="2691"/>
                </a:cxn>
                <a:cxn ang="0">
                  <a:pos x="3319" y="2568"/>
                </a:cxn>
                <a:cxn ang="0">
                  <a:pos x="3607" y="2525"/>
                </a:cxn>
                <a:cxn ang="0">
                  <a:pos x="12050" y="3336"/>
                </a:cxn>
                <a:cxn ang="0">
                  <a:pos x="12278" y="3421"/>
                </a:cxn>
                <a:cxn ang="0">
                  <a:pos x="12469" y="3563"/>
                </a:cxn>
                <a:cxn ang="0">
                  <a:pos x="12612" y="3754"/>
                </a:cxn>
                <a:cxn ang="0">
                  <a:pos x="12696" y="3983"/>
                </a:cxn>
                <a:cxn ang="0">
                  <a:pos x="12712" y="11809"/>
                </a:cxn>
                <a:cxn ang="0">
                  <a:pos x="12663" y="12051"/>
                </a:cxn>
                <a:cxn ang="0">
                  <a:pos x="12547" y="12262"/>
                </a:cxn>
                <a:cxn ang="0">
                  <a:pos x="12379" y="12431"/>
                </a:cxn>
                <a:cxn ang="0">
                  <a:pos x="12168" y="12546"/>
                </a:cxn>
                <a:cxn ang="0">
                  <a:pos x="11926" y="12595"/>
                </a:cxn>
                <a:cxn ang="0">
                  <a:pos x="4094" y="12579"/>
                </a:cxn>
                <a:cxn ang="0">
                  <a:pos x="3865" y="12496"/>
                </a:cxn>
                <a:cxn ang="0">
                  <a:pos x="3674" y="12353"/>
                </a:cxn>
                <a:cxn ang="0">
                  <a:pos x="3531" y="12162"/>
                </a:cxn>
                <a:cxn ang="0">
                  <a:pos x="3448" y="11934"/>
                </a:cxn>
                <a:cxn ang="0">
                  <a:pos x="3432" y="4106"/>
                </a:cxn>
                <a:cxn ang="0">
                  <a:pos x="3482" y="3865"/>
                </a:cxn>
                <a:cxn ang="0">
                  <a:pos x="3596" y="3654"/>
                </a:cxn>
                <a:cxn ang="0">
                  <a:pos x="3765" y="3485"/>
                </a:cxn>
                <a:cxn ang="0">
                  <a:pos x="3976" y="3370"/>
                </a:cxn>
                <a:cxn ang="0">
                  <a:pos x="4219" y="3320"/>
                </a:cxn>
                <a:cxn ang="0">
                  <a:pos x="3942" y="14186"/>
                </a:cxn>
                <a:cxn ang="0">
                  <a:pos x="7548" y="14186"/>
                </a:cxn>
                <a:cxn ang="0">
                  <a:pos x="10346" y="14186"/>
                </a:cxn>
                <a:cxn ang="0">
                  <a:pos x="12149" y="15960"/>
                </a:cxn>
                <a:cxn ang="0">
                  <a:pos x="0" y="3857"/>
                </a:cxn>
                <a:cxn ang="0">
                  <a:pos x="1775" y="5659"/>
                </a:cxn>
                <a:cxn ang="0">
                  <a:pos x="1775" y="9262"/>
                </a:cxn>
                <a:cxn ang="0">
                  <a:pos x="1775" y="12059"/>
                </a:cxn>
                <a:cxn ang="0">
                  <a:pos x="14470" y="4852"/>
                </a:cxn>
                <a:cxn ang="0">
                  <a:pos x="14470" y="5659"/>
                </a:cxn>
                <a:cxn ang="0">
                  <a:pos x="16245" y="7460"/>
                </a:cxn>
                <a:cxn ang="0">
                  <a:pos x="16245" y="11063"/>
                </a:cxn>
                <a:cxn ang="0">
                  <a:pos x="4938" y="0"/>
                </a:cxn>
                <a:cxn ang="0">
                  <a:pos x="6741" y="1774"/>
                </a:cxn>
                <a:cxn ang="0">
                  <a:pos x="7548" y="1774"/>
                </a:cxn>
                <a:cxn ang="0">
                  <a:pos x="9351" y="0"/>
                </a:cxn>
              </a:cxnLst>
              <a:rect l="0" t="0" r="r" b="b"/>
              <a:pathLst>
                <a:path w="16245" h="15960">
                  <a:moveTo>
                    <a:pt x="11153" y="0"/>
                  </a:moveTo>
                  <a:lnTo>
                    <a:pt x="12149" y="0"/>
                  </a:lnTo>
                  <a:lnTo>
                    <a:pt x="12149" y="1774"/>
                  </a:lnTo>
                  <a:lnTo>
                    <a:pt x="11153" y="1774"/>
                  </a:lnTo>
                  <a:lnTo>
                    <a:pt x="11153" y="0"/>
                  </a:lnTo>
                  <a:close/>
                  <a:moveTo>
                    <a:pt x="3607" y="2525"/>
                  </a:moveTo>
                  <a:lnTo>
                    <a:pt x="12537" y="2525"/>
                  </a:lnTo>
                  <a:lnTo>
                    <a:pt x="12586" y="2526"/>
                  </a:lnTo>
                  <a:lnTo>
                    <a:pt x="12636" y="2530"/>
                  </a:lnTo>
                  <a:lnTo>
                    <a:pt x="12684" y="2536"/>
                  </a:lnTo>
                  <a:lnTo>
                    <a:pt x="12732" y="2544"/>
                  </a:lnTo>
                  <a:lnTo>
                    <a:pt x="12779" y="2555"/>
                  </a:lnTo>
                  <a:lnTo>
                    <a:pt x="12824" y="2568"/>
                  </a:lnTo>
                  <a:lnTo>
                    <a:pt x="12870" y="2583"/>
                  </a:lnTo>
                  <a:lnTo>
                    <a:pt x="12914" y="2601"/>
                  </a:lnTo>
                  <a:lnTo>
                    <a:pt x="12957" y="2621"/>
                  </a:lnTo>
                  <a:lnTo>
                    <a:pt x="12999" y="2642"/>
                  </a:lnTo>
                  <a:lnTo>
                    <a:pt x="13040" y="2666"/>
                  </a:lnTo>
                  <a:lnTo>
                    <a:pt x="13079" y="2691"/>
                  </a:lnTo>
                  <a:lnTo>
                    <a:pt x="13117" y="2718"/>
                  </a:lnTo>
                  <a:lnTo>
                    <a:pt x="13154" y="2747"/>
                  </a:lnTo>
                  <a:lnTo>
                    <a:pt x="13189" y="2777"/>
                  </a:lnTo>
                  <a:lnTo>
                    <a:pt x="13223" y="2810"/>
                  </a:lnTo>
                  <a:lnTo>
                    <a:pt x="13256" y="2843"/>
                  </a:lnTo>
                  <a:lnTo>
                    <a:pt x="13286" y="2879"/>
                  </a:lnTo>
                  <a:lnTo>
                    <a:pt x="13315" y="2916"/>
                  </a:lnTo>
                  <a:lnTo>
                    <a:pt x="13342" y="2954"/>
                  </a:lnTo>
                  <a:lnTo>
                    <a:pt x="13368" y="2993"/>
                  </a:lnTo>
                  <a:lnTo>
                    <a:pt x="13391" y="3034"/>
                  </a:lnTo>
                  <a:lnTo>
                    <a:pt x="13412" y="3076"/>
                  </a:lnTo>
                  <a:lnTo>
                    <a:pt x="13433" y="3119"/>
                  </a:lnTo>
                  <a:lnTo>
                    <a:pt x="13450" y="3163"/>
                  </a:lnTo>
                  <a:lnTo>
                    <a:pt x="13465" y="3208"/>
                  </a:lnTo>
                  <a:lnTo>
                    <a:pt x="13478" y="3254"/>
                  </a:lnTo>
                  <a:lnTo>
                    <a:pt x="13489" y="3301"/>
                  </a:lnTo>
                  <a:lnTo>
                    <a:pt x="13498" y="3348"/>
                  </a:lnTo>
                  <a:lnTo>
                    <a:pt x="13504" y="3397"/>
                  </a:lnTo>
                  <a:lnTo>
                    <a:pt x="13508" y="3447"/>
                  </a:lnTo>
                  <a:lnTo>
                    <a:pt x="13509" y="3496"/>
                  </a:lnTo>
                  <a:lnTo>
                    <a:pt x="13509" y="12420"/>
                  </a:lnTo>
                  <a:lnTo>
                    <a:pt x="13508" y="12469"/>
                  </a:lnTo>
                  <a:lnTo>
                    <a:pt x="13504" y="12518"/>
                  </a:lnTo>
                  <a:lnTo>
                    <a:pt x="13498" y="12567"/>
                  </a:lnTo>
                  <a:lnTo>
                    <a:pt x="13489" y="12615"/>
                  </a:lnTo>
                  <a:lnTo>
                    <a:pt x="13478" y="12662"/>
                  </a:lnTo>
                  <a:lnTo>
                    <a:pt x="13465" y="12708"/>
                  </a:lnTo>
                  <a:lnTo>
                    <a:pt x="13450" y="12753"/>
                  </a:lnTo>
                  <a:lnTo>
                    <a:pt x="13433" y="12797"/>
                  </a:lnTo>
                  <a:lnTo>
                    <a:pt x="13412" y="12840"/>
                  </a:lnTo>
                  <a:lnTo>
                    <a:pt x="13391" y="12881"/>
                  </a:lnTo>
                  <a:lnTo>
                    <a:pt x="13368" y="12923"/>
                  </a:lnTo>
                  <a:lnTo>
                    <a:pt x="13342" y="12962"/>
                  </a:lnTo>
                  <a:lnTo>
                    <a:pt x="13315" y="13000"/>
                  </a:lnTo>
                  <a:lnTo>
                    <a:pt x="13286" y="13037"/>
                  </a:lnTo>
                  <a:lnTo>
                    <a:pt x="13256" y="13072"/>
                  </a:lnTo>
                  <a:lnTo>
                    <a:pt x="13223" y="13106"/>
                  </a:lnTo>
                  <a:lnTo>
                    <a:pt x="13189" y="13138"/>
                  </a:lnTo>
                  <a:lnTo>
                    <a:pt x="13154" y="13169"/>
                  </a:lnTo>
                  <a:lnTo>
                    <a:pt x="13117" y="13198"/>
                  </a:lnTo>
                  <a:lnTo>
                    <a:pt x="13079" y="13225"/>
                  </a:lnTo>
                  <a:lnTo>
                    <a:pt x="13040" y="13251"/>
                  </a:lnTo>
                  <a:lnTo>
                    <a:pt x="12999" y="13274"/>
                  </a:lnTo>
                  <a:lnTo>
                    <a:pt x="12957" y="13295"/>
                  </a:lnTo>
                  <a:lnTo>
                    <a:pt x="12914" y="13315"/>
                  </a:lnTo>
                  <a:lnTo>
                    <a:pt x="12870" y="13332"/>
                  </a:lnTo>
                  <a:lnTo>
                    <a:pt x="12824" y="13347"/>
                  </a:lnTo>
                  <a:lnTo>
                    <a:pt x="12779" y="13360"/>
                  </a:lnTo>
                  <a:lnTo>
                    <a:pt x="12732" y="13372"/>
                  </a:lnTo>
                  <a:lnTo>
                    <a:pt x="12684" y="13380"/>
                  </a:lnTo>
                  <a:lnTo>
                    <a:pt x="12636" y="13387"/>
                  </a:lnTo>
                  <a:lnTo>
                    <a:pt x="12586" y="13390"/>
                  </a:lnTo>
                  <a:lnTo>
                    <a:pt x="12537" y="13391"/>
                  </a:lnTo>
                  <a:lnTo>
                    <a:pt x="3607" y="13391"/>
                  </a:lnTo>
                  <a:lnTo>
                    <a:pt x="3558" y="13390"/>
                  </a:lnTo>
                  <a:lnTo>
                    <a:pt x="3509" y="13387"/>
                  </a:lnTo>
                  <a:lnTo>
                    <a:pt x="3460" y="13380"/>
                  </a:lnTo>
                  <a:lnTo>
                    <a:pt x="3412" y="13372"/>
                  </a:lnTo>
                  <a:lnTo>
                    <a:pt x="3365" y="13360"/>
                  </a:lnTo>
                  <a:lnTo>
                    <a:pt x="3319" y="13347"/>
                  </a:lnTo>
                  <a:lnTo>
                    <a:pt x="3273" y="13332"/>
                  </a:lnTo>
                  <a:lnTo>
                    <a:pt x="3230" y="13315"/>
                  </a:lnTo>
                  <a:lnTo>
                    <a:pt x="3187" y="13295"/>
                  </a:lnTo>
                  <a:lnTo>
                    <a:pt x="3144" y="13274"/>
                  </a:lnTo>
                  <a:lnTo>
                    <a:pt x="3104" y="13251"/>
                  </a:lnTo>
                  <a:lnTo>
                    <a:pt x="3064" y="13225"/>
                  </a:lnTo>
                  <a:lnTo>
                    <a:pt x="3027" y="13198"/>
                  </a:lnTo>
                  <a:lnTo>
                    <a:pt x="2990" y="13169"/>
                  </a:lnTo>
                  <a:lnTo>
                    <a:pt x="2955" y="13138"/>
                  </a:lnTo>
                  <a:lnTo>
                    <a:pt x="2921" y="13106"/>
                  </a:lnTo>
                  <a:lnTo>
                    <a:pt x="2889" y="13072"/>
                  </a:lnTo>
                  <a:lnTo>
                    <a:pt x="2858" y="13037"/>
                  </a:lnTo>
                  <a:lnTo>
                    <a:pt x="2829" y="13000"/>
                  </a:lnTo>
                  <a:lnTo>
                    <a:pt x="2801" y="12962"/>
                  </a:lnTo>
                  <a:lnTo>
                    <a:pt x="2776" y="12923"/>
                  </a:lnTo>
                  <a:lnTo>
                    <a:pt x="2753" y="12881"/>
                  </a:lnTo>
                  <a:lnTo>
                    <a:pt x="2731" y="12840"/>
                  </a:lnTo>
                  <a:lnTo>
                    <a:pt x="2712" y="12797"/>
                  </a:lnTo>
                  <a:lnTo>
                    <a:pt x="2694" y="12753"/>
                  </a:lnTo>
                  <a:lnTo>
                    <a:pt x="2678" y="12708"/>
                  </a:lnTo>
                  <a:lnTo>
                    <a:pt x="2665" y="12662"/>
                  </a:lnTo>
                  <a:lnTo>
                    <a:pt x="2655" y="12615"/>
                  </a:lnTo>
                  <a:lnTo>
                    <a:pt x="2646" y="12567"/>
                  </a:lnTo>
                  <a:lnTo>
                    <a:pt x="2640" y="12518"/>
                  </a:lnTo>
                  <a:lnTo>
                    <a:pt x="2637" y="12469"/>
                  </a:lnTo>
                  <a:lnTo>
                    <a:pt x="2635" y="12420"/>
                  </a:lnTo>
                  <a:lnTo>
                    <a:pt x="2635" y="3496"/>
                  </a:lnTo>
                  <a:lnTo>
                    <a:pt x="2637" y="3447"/>
                  </a:lnTo>
                  <a:lnTo>
                    <a:pt x="2640" y="3397"/>
                  </a:lnTo>
                  <a:lnTo>
                    <a:pt x="2646" y="3348"/>
                  </a:lnTo>
                  <a:lnTo>
                    <a:pt x="2655" y="3301"/>
                  </a:lnTo>
                  <a:lnTo>
                    <a:pt x="2665" y="3254"/>
                  </a:lnTo>
                  <a:lnTo>
                    <a:pt x="2678" y="3208"/>
                  </a:lnTo>
                  <a:lnTo>
                    <a:pt x="2694" y="3163"/>
                  </a:lnTo>
                  <a:lnTo>
                    <a:pt x="2712" y="3119"/>
                  </a:lnTo>
                  <a:lnTo>
                    <a:pt x="2731" y="3076"/>
                  </a:lnTo>
                  <a:lnTo>
                    <a:pt x="2753" y="3034"/>
                  </a:lnTo>
                  <a:lnTo>
                    <a:pt x="2776" y="2993"/>
                  </a:lnTo>
                  <a:lnTo>
                    <a:pt x="2801" y="2954"/>
                  </a:lnTo>
                  <a:lnTo>
                    <a:pt x="2829" y="2916"/>
                  </a:lnTo>
                  <a:lnTo>
                    <a:pt x="2858" y="2879"/>
                  </a:lnTo>
                  <a:lnTo>
                    <a:pt x="2889" y="2843"/>
                  </a:lnTo>
                  <a:lnTo>
                    <a:pt x="2921" y="2810"/>
                  </a:lnTo>
                  <a:lnTo>
                    <a:pt x="2955" y="2777"/>
                  </a:lnTo>
                  <a:lnTo>
                    <a:pt x="2990" y="2747"/>
                  </a:lnTo>
                  <a:lnTo>
                    <a:pt x="3027" y="2718"/>
                  </a:lnTo>
                  <a:lnTo>
                    <a:pt x="3064" y="2691"/>
                  </a:lnTo>
                  <a:lnTo>
                    <a:pt x="3104" y="2666"/>
                  </a:lnTo>
                  <a:lnTo>
                    <a:pt x="3144" y="2642"/>
                  </a:lnTo>
                  <a:lnTo>
                    <a:pt x="3187" y="2621"/>
                  </a:lnTo>
                  <a:lnTo>
                    <a:pt x="3230" y="2601"/>
                  </a:lnTo>
                  <a:lnTo>
                    <a:pt x="3273" y="2583"/>
                  </a:lnTo>
                  <a:lnTo>
                    <a:pt x="3319" y="2568"/>
                  </a:lnTo>
                  <a:lnTo>
                    <a:pt x="3365" y="2555"/>
                  </a:lnTo>
                  <a:lnTo>
                    <a:pt x="3412" y="2544"/>
                  </a:lnTo>
                  <a:lnTo>
                    <a:pt x="3460" y="2536"/>
                  </a:lnTo>
                  <a:lnTo>
                    <a:pt x="3509" y="2530"/>
                  </a:lnTo>
                  <a:lnTo>
                    <a:pt x="3558" y="2526"/>
                  </a:lnTo>
                  <a:lnTo>
                    <a:pt x="3607" y="2525"/>
                  </a:lnTo>
                  <a:close/>
                  <a:moveTo>
                    <a:pt x="4261" y="3319"/>
                  </a:moveTo>
                  <a:lnTo>
                    <a:pt x="11883" y="3319"/>
                  </a:lnTo>
                  <a:lnTo>
                    <a:pt x="11926" y="3320"/>
                  </a:lnTo>
                  <a:lnTo>
                    <a:pt x="11967" y="3324"/>
                  </a:lnTo>
                  <a:lnTo>
                    <a:pt x="12009" y="3329"/>
                  </a:lnTo>
                  <a:lnTo>
                    <a:pt x="12050" y="3336"/>
                  </a:lnTo>
                  <a:lnTo>
                    <a:pt x="12090" y="3345"/>
                  </a:lnTo>
                  <a:lnTo>
                    <a:pt x="12129" y="3357"/>
                  </a:lnTo>
                  <a:lnTo>
                    <a:pt x="12168" y="3370"/>
                  </a:lnTo>
                  <a:lnTo>
                    <a:pt x="12205" y="3385"/>
                  </a:lnTo>
                  <a:lnTo>
                    <a:pt x="12242" y="3402"/>
                  </a:lnTo>
                  <a:lnTo>
                    <a:pt x="12278" y="3421"/>
                  </a:lnTo>
                  <a:lnTo>
                    <a:pt x="12313" y="3440"/>
                  </a:lnTo>
                  <a:lnTo>
                    <a:pt x="12346" y="3462"/>
                  </a:lnTo>
                  <a:lnTo>
                    <a:pt x="12379" y="3485"/>
                  </a:lnTo>
                  <a:lnTo>
                    <a:pt x="12410" y="3510"/>
                  </a:lnTo>
                  <a:lnTo>
                    <a:pt x="12441" y="3535"/>
                  </a:lnTo>
                  <a:lnTo>
                    <a:pt x="12469" y="3563"/>
                  </a:lnTo>
                  <a:lnTo>
                    <a:pt x="12496" y="3592"/>
                  </a:lnTo>
                  <a:lnTo>
                    <a:pt x="12523" y="3622"/>
                  </a:lnTo>
                  <a:lnTo>
                    <a:pt x="12547" y="3654"/>
                  </a:lnTo>
                  <a:lnTo>
                    <a:pt x="12571" y="3686"/>
                  </a:lnTo>
                  <a:lnTo>
                    <a:pt x="12592" y="3720"/>
                  </a:lnTo>
                  <a:lnTo>
                    <a:pt x="12612" y="3754"/>
                  </a:lnTo>
                  <a:lnTo>
                    <a:pt x="12630" y="3791"/>
                  </a:lnTo>
                  <a:lnTo>
                    <a:pt x="12648" y="3827"/>
                  </a:lnTo>
                  <a:lnTo>
                    <a:pt x="12663" y="3865"/>
                  </a:lnTo>
                  <a:lnTo>
                    <a:pt x="12676" y="3903"/>
                  </a:lnTo>
                  <a:lnTo>
                    <a:pt x="12687" y="3942"/>
                  </a:lnTo>
                  <a:lnTo>
                    <a:pt x="12696" y="3983"/>
                  </a:lnTo>
                  <a:lnTo>
                    <a:pt x="12704" y="4023"/>
                  </a:lnTo>
                  <a:lnTo>
                    <a:pt x="12709" y="4065"/>
                  </a:lnTo>
                  <a:lnTo>
                    <a:pt x="12712" y="4106"/>
                  </a:lnTo>
                  <a:lnTo>
                    <a:pt x="12714" y="4149"/>
                  </a:lnTo>
                  <a:lnTo>
                    <a:pt x="12714" y="11766"/>
                  </a:lnTo>
                  <a:lnTo>
                    <a:pt x="12712" y="11809"/>
                  </a:lnTo>
                  <a:lnTo>
                    <a:pt x="12709" y="11852"/>
                  </a:lnTo>
                  <a:lnTo>
                    <a:pt x="12704" y="11893"/>
                  </a:lnTo>
                  <a:lnTo>
                    <a:pt x="12696" y="11934"/>
                  </a:lnTo>
                  <a:lnTo>
                    <a:pt x="12687" y="11973"/>
                  </a:lnTo>
                  <a:lnTo>
                    <a:pt x="12676" y="12013"/>
                  </a:lnTo>
                  <a:lnTo>
                    <a:pt x="12663" y="12051"/>
                  </a:lnTo>
                  <a:lnTo>
                    <a:pt x="12648" y="12089"/>
                  </a:lnTo>
                  <a:lnTo>
                    <a:pt x="12630" y="12126"/>
                  </a:lnTo>
                  <a:lnTo>
                    <a:pt x="12612" y="12162"/>
                  </a:lnTo>
                  <a:lnTo>
                    <a:pt x="12592" y="12197"/>
                  </a:lnTo>
                  <a:lnTo>
                    <a:pt x="12571" y="12230"/>
                  </a:lnTo>
                  <a:lnTo>
                    <a:pt x="12547" y="12262"/>
                  </a:lnTo>
                  <a:lnTo>
                    <a:pt x="12523" y="12294"/>
                  </a:lnTo>
                  <a:lnTo>
                    <a:pt x="12496" y="12323"/>
                  </a:lnTo>
                  <a:lnTo>
                    <a:pt x="12469" y="12353"/>
                  </a:lnTo>
                  <a:lnTo>
                    <a:pt x="12441" y="12380"/>
                  </a:lnTo>
                  <a:lnTo>
                    <a:pt x="12410" y="12407"/>
                  </a:lnTo>
                  <a:lnTo>
                    <a:pt x="12379" y="12431"/>
                  </a:lnTo>
                  <a:lnTo>
                    <a:pt x="12346" y="12454"/>
                  </a:lnTo>
                  <a:lnTo>
                    <a:pt x="12313" y="12476"/>
                  </a:lnTo>
                  <a:lnTo>
                    <a:pt x="12278" y="12496"/>
                  </a:lnTo>
                  <a:lnTo>
                    <a:pt x="12242" y="12514"/>
                  </a:lnTo>
                  <a:lnTo>
                    <a:pt x="12205" y="12530"/>
                  </a:lnTo>
                  <a:lnTo>
                    <a:pt x="12168" y="12546"/>
                  </a:lnTo>
                  <a:lnTo>
                    <a:pt x="12129" y="12559"/>
                  </a:lnTo>
                  <a:lnTo>
                    <a:pt x="12090" y="12570"/>
                  </a:lnTo>
                  <a:lnTo>
                    <a:pt x="12050" y="12579"/>
                  </a:lnTo>
                  <a:lnTo>
                    <a:pt x="12009" y="12587"/>
                  </a:lnTo>
                  <a:lnTo>
                    <a:pt x="11967" y="12592"/>
                  </a:lnTo>
                  <a:lnTo>
                    <a:pt x="11926" y="12595"/>
                  </a:lnTo>
                  <a:lnTo>
                    <a:pt x="11883" y="12596"/>
                  </a:lnTo>
                  <a:lnTo>
                    <a:pt x="4261" y="12596"/>
                  </a:lnTo>
                  <a:lnTo>
                    <a:pt x="4219" y="12595"/>
                  </a:lnTo>
                  <a:lnTo>
                    <a:pt x="4176" y="12592"/>
                  </a:lnTo>
                  <a:lnTo>
                    <a:pt x="4134" y="12587"/>
                  </a:lnTo>
                  <a:lnTo>
                    <a:pt x="4094" y="12579"/>
                  </a:lnTo>
                  <a:lnTo>
                    <a:pt x="4054" y="12570"/>
                  </a:lnTo>
                  <a:lnTo>
                    <a:pt x="4015" y="12559"/>
                  </a:lnTo>
                  <a:lnTo>
                    <a:pt x="3976" y="12546"/>
                  </a:lnTo>
                  <a:lnTo>
                    <a:pt x="3938" y="12530"/>
                  </a:lnTo>
                  <a:lnTo>
                    <a:pt x="3902" y="12514"/>
                  </a:lnTo>
                  <a:lnTo>
                    <a:pt x="3865" y="12496"/>
                  </a:lnTo>
                  <a:lnTo>
                    <a:pt x="3831" y="12476"/>
                  </a:lnTo>
                  <a:lnTo>
                    <a:pt x="3797" y="12454"/>
                  </a:lnTo>
                  <a:lnTo>
                    <a:pt x="3765" y="12431"/>
                  </a:lnTo>
                  <a:lnTo>
                    <a:pt x="3733" y="12407"/>
                  </a:lnTo>
                  <a:lnTo>
                    <a:pt x="3703" y="12380"/>
                  </a:lnTo>
                  <a:lnTo>
                    <a:pt x="3674" y="12353"/>
                  </a:lnTo>
                  <a:lnTo>
                    <a:pt x="3647" y="12323"/>
                  </a:lnTo>
                  <a:lnTo>
                    <a:pt x="3621" y="12294"/>
                  </a:lnTo>
                  <a:lnTo>
                    <a:pt x="3596" y="12262"/>
                  </a:lnTo>
                  <a:lnTo>
                    <a:pt x="3573" y="12230"/>
                  </a:lnTo>
                  <a:lnTo>
                    <a:pt x="3552" y="12197"/>
                  </a:lnTo>
                  <a:lnTo>
                    <a:pt x="3531" y="12162"/>
                  </a:lnTo>
                  <a:lnTo>
                    <a:pt x="3513" y="12126"/>
                  </a:lnTo>
                  <a:lnTo>
                    <a:pt x="3496" y="12089"/>
                  </a:lnTo>
                  <a:lnTo>
                    <a:pt x="3482" y="12051"/>
                  </a:lnTo>
                  <a:lnTo>
                    <a:pt x="3468" y="12013"/>
                  </a:lnTo>
                  <a:lnTo>
                    <a:pt x="3457" y="11973"/>
                  </a:lnTo>
                  <a:lnTo>
                    <a:pt x="3448" y="11934"/>
                  </a:lnTo>
                  <a:lnTo>
                    <a:pt x="3440" y="11893"/>
                  </a:lnTo>
                  <a:lnTo>
                    <a:pt x="3435" y="11852"/>
                  </a:lnTo>
                  <a:lnTo>
                    <a:pt x="3432" y="11809"/>
                  </a:lnTo>
                  <a:lnTo>
                    <a:pt x="3431" y="11766"/>
                  </a:lnTo>
                  <a:lnTo>
                    <a:pt x="3431" y="4149"/>
                  </a:lnTo>
                  <a:lnTo>
                    <a:pt x="3432" y="4106"/>
                  </a:lnTo>
                  <a:lnTo>
                    <a:pt x="3435" y="4065"/>
                  </a:lnTo>
                  <a:lnTo>
                    <a:pt x="3440" y="4023"/>
                  </a:lnTo>
                  <a:lnTo>
                    <a:pt x="3448" y="3983"/>
                  </a:lnTo>
                  <a:lnTo>
                    <a:pt x="3457" y="3942"/>
                  </a:lnTo>
                  <a:lnTo>
                    <a:pt x="3468" y="3903"/>
                  </a:lnTo>
                  <a:lnTo>
                    <a:pt x="3482" y="3865"/>
                  </a:lnTo>
                  <a:lnTo>
                    <a:pt x="3496" y="3827"/>
                  </a:lnTo>
                  <a:lnTo>
                    <a:pt x="3513" y="3791"/>
                  </a:lnTo>
                  <a:lnTo>
                    <a:pt x="3531" y="3754"/>
                  </a:lnTo>
                  <a:lnTo>
                    <a:pt x="3552" y="3720"/>
                  </a:lnTo>
                  <a:lnTo>
                    <a:pt x="3573" y="3686"/>
                  </a:lnTo>
                  <a:lnTo>
                    <a:pt x="3596" y="3654"/>
                  </a:lnTo>
                  <a:lnTo>
                    <a:pt x="3621" y="3622"/>
                  </a:lnTo>
                  <a:lnTo>
                    <a:pt x="3647" y="3592"/>
                  </a:lnTo>
                  <a:lnTo>
                    <a:pt x="3674" y="3563"/>
                  </a:lnTo>
                  <a:lnTo>
                    <a:pt x="3703" y="3535"/>
                  </a:lnTo>
                  <a:lnTo>
                    <a:pt x="3733" y="3510"/>
                  </a:lnTo>
                  <a:lnTo>
                    <a:pt x="3765" y="3485"/>
                  </a:lnTo>
                  <a:lnTo>
                    <a:pt x="3797" y="3462"/>
                  </a:lnTo>
                  <a:lnTo>
                    <a:pt x="3831" y="3440"/>
                  </a:lnTo>
                  <a:lnTo>
                    <a:pt x="3865" y="3421"/>
                  </a:lnTo>
                  <a:lnTo>
                    <a:pt x="3902" y="3402"/>
                  </a:lnTo>
                  <a:lnTo>
                    <a:pt x="3938" y="3385"/>
                  </a:lnTo>
                  <a:lnTo>
                    <a:pt x="3976" y="3370"/>
                  </a:lnTo>
                  <a:lnTo>
                    <a:pt x="4015" y="3357"/>
                  </a:lnTo>
                  <a:lnTo>
                    <a:pt x="4054" y="3345"/>
                  </a:lnTo>
                  <a:lnTo>
                    <a:pt x="4094" y="3336"/>
                  </a:lnTo>
                  <a:lnTo>
                    <a:pt x="4134" y="3329"/>
                  </a:lnTo>
                  <a:lnTo>
                    <a:pt x="4176" y="3324"/>
                  </a:lnTo>
                  <a:lnTo>
                    <a:pt x="4219" y="3320"/>
                  </a:lnTo>
                  <a:lnTo>
                    <a:pt x="4261" y="3319"/>
                  </a:lnTo>
                  <a:close/>
                  <a:moveTo>
                    <a:pt x="3942" y="14186"/>
                  </a:moveTo>
                  <a:lnTo>
                    <a:pt x="4938" y="14186"/>
                  </a:lnTo>
                  <a:lnTo>
                    <a:pt x="4938" y="15960"/>
                  </a:lnTo>
                  <a:lnTo>
                    <a:pt x="3942" y="15960"/>
                  </a:lnTo>
                  <a:lnTo>
                    <a:pt x="3942" y="14186"/>
                  </a:lnTo>
                  <a:close/>
                  <a:moveTo>
                    <a:pt x="5745" y="14186"/>
                  </a:moveTo>
                  <a:lnTo>
                    <a:pt x="6741" y="14186"/>
                  </a:lnTo>
                  <a:lnTo>
                    <a:pt x="6741" y="15960"/>
                  </a:lnTo>
                  <a:lnTo>
                    <a:pt x="5745" y="15960"/>
                  </a:lnTo>
                  <a:lnTo>
                    <a:pt x="5745" y="14186"/>
                  </a:lnTo>
                  <a:close/>
                  <a:moveTo>
                    <a:pt x="7548" y="14186"/>
                  </a:moveTo>
                  <a:lnTo>
                    <a:pt x="8544" y="14186"/>
                  </a:lnTo>
                  <a:lnTo>
                    <a:pt x="8544" y="15960"/>
                  </a:lnTo>
                  <a:lnTo>
                    <a:pt x="7548" y="15960"/>
                  </a:lnTo>
                  <a:lnTo>
                    <a:pt x="7548" y="14186"/>
                  </a:lnTo>
                  <a:close/>
                  <a:moveTo>
                    <a:pt x="9351" y="14186"/>
                  </a:moveTo>
                  <a:lnTo>
                    <a:pt x="10346" y="14186"/>
                  </a:lnTo>
                  <a:lnTo>
                    <a:pt x="10346" y="15960"/>
                  </a:lnTo>
                  <a:lnTo>
                    <a:pt x="9351" y="15960"/>
                  </a:lnTo>
                  <a:lnTo>
                    <a:pt x="9351" y="14186"/>
                  </a:lnTo>
                  <a:close/>
                  <a:moveTo>
                    <a:pt x="11153" y="14186"/>
                  </a:moveTo>
                  <a:lnTo>
                    <a:pt x="12149" y="14186"/>
                  </a:lnTo>
                  <a:lnTo>
                    <a:pt x="12149" y="15960"/>
                  </a:lnTo>
                  <a:lnTo>
                    <a:pt x="11153" y="15960"/>
                  </a:lnTo>
                  <a:lnTo>
                    <a:pt x="11153" y="14186"/>
                  </a:lnTo>
                  <a:close/>
                  <a:moveTo>
                    <a:pt x="1775" y="3857"/>
                  </a:moveTo>
                  <a:lnTo>
                    <a:pt x="1775" y="4852"/>
                  </a:lnTo>
                  <a:lnTo>
                    <a:pt x="0" y="4852"/>
                  </a:lnTo>
                  <a:lnTo>
                    <a:pt x="0" y="3857"/>
                  </a:lnTo>
                  <a:lnTo>
                    <a:pt x="1775" y="3857"/>
                  </a:lnTo>
                  <a:close/>
                  <a:moveTo>
                    <a:pt x="1775" y="5659"/>
                  </a:moveTo>
                  <a:lnTo>
                    <a:pt x="1775" y="6653"/>
                  </a:lnTo>
                  <a:lnTo>
                    <a:pt x="0" y="6653"/>
                  </a:lnTo>
                  <a:lnTo>
                    <a:pt x="0" y="5659"/>
                  </a:lnTo>
                  <a:lnTo>
                    <a:pt x="1775" y="5659"/>
                  </a:lnTo>
                  <a:close/>
                  <a:moveTo>
                    <a:pt x="1775" y="7460"/>
                  </a:moveTo>
                  <a:lnTo>
                    <a:pt x="1775" y="8455"/>
                  </a:lnTo>
                  <a:lnTo>
                    <a:pt x="0" y="8455"/>
                  </a:lnTo>
                  <a:lnTo>
                    <a:pt x="0" y="7460"/>
                  </a:lnTo>
                  <a:lnTo>
                    <a:pt x="1775" y="7460"/>
                  </a:lnTo>
                  <a:close/>
                  <a:moveTo>
                    <a:pt x="1775" y="9262"/>
                  </a:moveTo>
                  <a:lnTo>
                    <a:pt x="1775" y="10256"/>
                  </a:lnTo>
                  <a:lnTo>
                    <a:pt x="0" y="10256"/>
                  </a:lnTo>
                  <a:lnTo>
                    <a:pt x="0" y="9262"/>
                  </a:lnTo>
                  <a:lnTo>
                    <a:pt x="1775" y="9262"/>
                  </a:lnTo>
                  <a:close/>
                  <a:moveTo>
                    <a:pt x="1775" y="11063"/>
                  </a:moveTo>
                  <a:lnTo>
                    <a:pt x="1775" y="12059"/>
                  </a:lnTo>
                  <a:lnTo>
                    <a:pt x="0" y="12059"/>
                  </a:lnTo>
                  <a:lnTo>
                    <a:pt x="0" y="11063"/>
                  </a:lnTo>
                  <a:lnTo>
                    <a:pt x="1775" y="11063"/>
                  </a:lnTo>
                  <a:close/>
                  <a:moveTo>
                    <a:pt x="16245" y="3857"/>
                  </a:moveTo>
                  <a:lnTo>
                    <a:pt x="16245" y="4852"/>
                  </a:lnTo>
                  <a:lnTo>
                    <a:pt x="14470" y="4852"/>
                  </a:lnTo>
                  <a:lnTo>
                    <a:pt x="14470" y="3857"/>
                  </a:lnTo>
                  <a:lnTo>
                    <a:pt x="16245" y="3857"/>
                  </a:lnTo>
                  <a:close/>
                  <a:moveTo>
                    <a:pt x="16245" y="5659"/>
                  </a:moveTo>
                  <a:lnTo>
                    <a:pt x="16245" y="6653"/>
                  </a:lnTo>
                  <a:lnTo>
                    <a:pt x="14470" y="6653"/>
                  </a:lnTo>
                  <a:lnTo>
                    <a:pt x="14470" y="5659"/>
                  </a:lnTo>
                  <a:lnTo>
                    <a:pt x="16245" y="5659"/>
                  </a:lnTo>
                  <a:close/>
                  <a:moveTo>
                    <a:pt x="16245" y="7460"/>
                  </a:moveTo>
                  <a:lnTo>
                    <a:pt x="16245" y="8455"/>
                  </a:lnTo>
                  <a:lnTo>
                    <a:pt x="14470" y="8455"/>
                  </a:lnTo>
                  <a:lnTo>
                    <a:pt x="14470" y="7460"/>
                  </a:lnTo>
                  <a:lnTo>
                    <a:pt x="16245" y="7460"/>
                  </a:lnTo>
                  <a:close/>
                  <a:moveTo>
                    <a:pt x="16245" y="9262"/>
                  </a:moveTo>
                  <a:lnTo>
                    <a:pt x="16245" y="10256"/>
                  </a:lnTo>
                  <a:lnTo>
                    <a:pt x="14470" y="10256"/>
                  </a:lnTo>
                  <a:lnTo>
                    <a:pt x="14470" y="9262"/>
                  </a:lnTo>
                  <a:lnTo>
                    <a:pt x="16245" y="9262"/>
                  </a:lnTo>
                  <a:close/>
                  <a:moveTo>
                    <a:pt x="16245" y="11063"/>
                  </a:moveTo>
                  <a:lnTo>
                    <a:pt x="16245" y="12059"/>
                  </a:lnTo>
                  <a:lnTo>
                    <a:pt x="14470" y="12059"/>
                  </a:lnTo>
                  <a:lnTo>
                    <a:pt x="14470" y="11063"/>
                  </a:lnTo>
                  <a:lnTo>
                    <a:pt x="16245" y="11063"/>
                  </a:lnTo>
                  <a:close/>
                  <a:moveTo>
                    <a:pt x="3942" y="0"/>
                  </a:moveTo>
                  <a:lnTo>
                    <a:pt x="4938" y="0"/>
                  </a:lnTo>
                  <a:lnTo>
                    <a:pt x="4938" y="1774"/>
                  </a:lnTo>
                  <a:lnTo>
                    <a:pt x="3942" y="1774"/>
                  </a:lnTo>
                  <a:lnTo>
                    <a:pt x="3942" y="0"/>
                  </a:lnTo>
                  <a:close/>
                  <a:moveTo>
                    <a:pt x="5745" y="0"/>
                  </a:moveTo>
                  <a:lnTo>
                    <a:pt x="6741" y="0"/>
                  </a:lnTo>
                  <a:lnTo>
                    <a:pt x="6741" y="1774"/>
                  </a:lnTo>
                  <a:lnTo>
                    <a:pt x="5745" y="1774"/>
                  </a:lnTo>
                  <a:lnTo>
                    <a:pt x="5745" y="0"/>
                  </a:lnTo>
                  <a:close/>
                  <a:moveTo>
                    <a:pt x="7548" y="0"/>
                  </a:moveTo>
                  <a:lnTo>
                    <a:pt x="8544" y="0"/>
                  </a:lnTo>
                  <a:lnTo>
                    <a:pt x="8544" y="1774"/>
                  </a:lnTo>
                  <a:lnTo>
                    <a:pt x="7548" y="1774"/>
                  </a:lnTo>
                  <a:lnTo>
                    <a:pt x="7548" y="0"/>
                  </a:lnTo>
                  <a:close/>
                  <a:moveTo>
                    <a:pt x="9351" y="0"/>
                  </a:moveTo>
                  <a:lnTo>
                    <a:pt x="10346" y="0"/>
                  </a:lnTo>
                  <a:lnTo>
                    <a:pt x="10346" y="1774"/>
                  </a:lnTo>
                  <a:lnTo>
                    <a:pt x="9351" y="1774"/>
                  </a:lnTo>
                  <a:lnTo>
                    <a:pt x="9351" y="0"/>
                  </a:lnTo>
                  <a:close/>
                </a:path>
              </a:pathLst>
            </a:custGeom>
            <a:solidFill>
              <a:srgbClr val="30B5C5"/>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78"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smtClean="0">
                <a:ln>
                  <a:noFill/>
                </a:ln>
                <a:solidFill>
                  <a:srgbClr val="1D1D1A"/>
                </a:solidFill>
                <a:effectLst/>
                <a:uLnTx/>
                <a:uFillTx/>
                <a:cs typeface="Arial" pitchFamily="34" charset="0"/>
              </a:endParaRPr>
            </a:p>
          </p:txBody>
        </p:sp>
      </p:grpSp>
      <p:sp>
        <p:nvSpPr>
          <p:cNvPr id="159" name="Freeform 11"/>
          <p:cNvSpPr>
            <a:spLocks noEditPoints="1"/>
          </p:cNvSpPr>
          <p:nvPr/>
        </p:nvSpPr>
        <p:spPr bwMode="auto">
          <a:xfrm>
            <a:off x="5386188" y="3882505"/>
            <a:ext cx="354283" cy="333098"/>
          </a:xfrm>
          <a:custGeom>
            <a:avLst/>
            <a:gdLst/>
            <a:ahLst/>
            <a:cxnLst>
              <a:cxn ang="0">
                <a:pos x="4900" y="2058"/>
              </a:cxn>
              <a:cxn ang="0">
                <a:pos x="9016" y="2352"/>
              </a:cxn>
              <a:cxn ang="0">
                <a:pos x="10976" y="1078"/>
              </a:cxn>
              <a:cxn ang="0">
                <a:pos x="11565" y="98"/>
              </a:cxn>
              <a:cxn ang="0">
                <a:pos x="13720" y="294"/>
              </a:cxn>
              <a:cxn ang="0">
                <a:pos x="13916" y="1372"/>
              </a:cxn>
              <a:cxn ang="0">
                <a:pos x="12054" y="1862"/>
              </a:cxn>
              <a:cxn ang="0">
                <a:pos x="10780" y="4018"/>
              </a:cxn>
              <a:cxn ang="0">
                <a:pos x="9016" y="4508"/>
              </a:cxn>
              <a:cxn ang="0">
                <a:pos x="7742" y="5586"/>
              </a:cxn>
              <a:cxn ang="0">
                <a:pos x="9604" y="6076"/>
              </a:cxn>
              <a:cxn ang="0">
                <a:pos x="9408" y="7056"/>
              </a:cxn>
              <a:cxn ang="0">
                <a:pos x="9408" y="7350"/>
              </a:cxn>
              <a:cxn ang="0">
                <a:pos x="11074" y="8036"/>
              </a:cxn>
              <a:cxn ang="0">
                <a:pos x="11760" y="9702"/>
              </a:cxn>
              <a:cxn ang="0">
                <a:pos x="11368" y="13034"/>
              </a:cxn>
              <a:cxn ang="0">
                <a:pos x="9898" y="14014"/>
              </a:cxn>
              <a:cxn ang="0">
                <a:pos x="8624" y="14798"/>
              </a:cxn>
              <a:cxn ang="0">
                <a:pos x="7938" y="15778"/>
              </a:cxn>
              <a:cxn ang="0">
                <a:pos x="6664" y="16072"/>
              </a:cxn>
              <a:cxn ang="0">
                <a:pos x="5586" y="15386"/>
              </a:cxn>
              <a:cxn ang="0">
                <a:pos x="5292" y="14014"/>
              </a:cxn>
              <a:cxn ang="0">
                <a:pos x="3234" y="13622"/>
              </a:cxn>
              <a:cxn ang="0">
                <a:pos x="2254" y="12152"/>
              </a:cxn>
              <a:cxn ang="0">
                <a:pos x="2450" y="8722"/>
              </a:cxn>
              <a:cxn ang="0">
                <a:pos x="3724" y="7546"/>
              </a:cxn>
              <a:cxn ang="0">
                <a:pos x="5096" y="7251"/>
              </a:cxn>
              <a:cxn ang="0">
                <a:pos x="4410" y="6468"/>
              </a:cxn>
              <a:cxn ang="0">
                <a:pos x="4802" y="5683"/>
              </a:cxn>
              <a:cxn ang="0">
                <a:pos x="5586" y="4802"/>
              </a:cxn>
              <a:cxn ang="0">
                <a:pos x="4802" y="3920"/>
              </a:cxn>
              <a:cxn ang="0">
                <a:pos x="0" y="2548"/>
              </a:cxn>
              <a:cxn ang="0">
                <a:pos x="588" y="1764"/>
              </a:cxn>
              <a:cxn ang="0">
                <a:pos x="98" y="882"/>
              </a:cxn>
              <a:cxn ang="0">
                <a:pos x="882" y="0"/>
              </a:cxn>
              <a:cxn ang="0">
                <a:pos x="2940" y="490"/>
              </a:cxn>
              <a:cxn ang="0">
                <a:pos x="3822" y="2646"/>
              </a:cxn>
              <a:cxn ang="0">
                <a:pos x="9702" y="13328"/>
              </a:cxn>
              <a:cxn ang="0">
                <a:pos x="10780" y="12642"/>
              </a:cxn>
              <a:cxn ang="0">
                <a:pos x="11074" y="9702"/>
              </a:cxn>
              <a:cxn ang="0">
                <a:pos x="10584" y="8526"/>
              </a:cxn>
              <a:cxn ang="0">
                <a:pos x="9408" y="8036"/>
              </a:cxn>
              <a:cxn ang="0">
                <a:pos x="8722" y="10094"/>
              </a:cxn>
              <a:cxn ang="0">
                <a:pos x="4704" y="11956"/>
              </a:cxn>
              <a:cxn ang="0">
                <a:pos x="5586" y="9506"/>
              </a:cxn>
              <a:cxn ang="0">
                <a:pos x="4214" y="8036"/>
              </a:cxn>
              <a:cxn ang="0">
                <a:pos x="3234" y="8722"/>
              </a:cxn>
              <a:cxn ang="0">
                <a:pos x="2940" y="11760"/>
              </a:cxn>
              <a:cxn ang="0">
                <a:pos x="3430" y="12838"/>
              </a:cxn>
              <a:cxn ang="0">
                <a:pos x="4607" y="13328"/>
              </a:cxn>
              <a:cxn ang="0">
                <a:pos x="8330" y="2646"/>
              </a:cxn>
              <a:cxn ang="0">
                <a:pos x="6860" y="4410"/>
              </a:cxn>
            </a:cxnLst>
            <a:rect l="0" t="0" r="r" b="b"/>
            <a:pathLst>
              <a:path w="13916" h="16072">
                <a:moveTo>
                  <a:pt x="3822" y="2646"/>
                </a:moveTo>
                <a:lnTo>
                  <a:pt x="4802" y="2646"/>
                </a:lnTo>
                <a:lnTo>
                  <a:pt x="4802" y="2352"/>
                </a:lnTo>
                <a:lnTo>
                  <a:pt x="4900" y="2058"/>
                </a:lnTo>
                <a:lnTo>
                  <a:pt x="5194" y="1960"/>
                </a:lnTo>
                <a:lnTo>
                  <a:pt x="8722" y="1960"/>
                </a:lnTo>
                <a:lnTo>
                  <a:pt x="8918" y="2058"/>
                </a:lnTo>
                <a:lnTo>
                  <a:pt x="9016" y="2352"/>
                </a:lnTo>
                <a:lnTo>
                  <a:pt x="9016" y="2646"/>
                </a:lnTo>
                <a:lnTo>
                  <a:pt x="10192" y="2646"/>
                </a:lnTo>
                <a:lnTo>
                  <a:pt x="11074" y="1470"/>
                </a:lnTo>
                <a:lnTo>
                  <a:pt x="10976" y="1078"/>
                </a:lnTo>
                <a:lnTo>
                  <a:pt x="10976" y="882"/>
                </a:lnTo>
                <a:lnTo>
                  <a:pt x="11074" y="490"/>
                </a:lnTo>
                <a:lnTo>
                  <a:pt x="11270" y="294"/>
                </a:lnTo>
                <a:lnTo>
                  <a:pt x="11565" y="98"/>
                </a:lnTo>
                <a:lnTo>
                  <a:pt x="11858" y="0"/>
                </a:lnTo>
                <a:lnTo>
                  <a:pt x="13133" y="0"/>
                </a:lnTo>
                <a:lnTo>
                  <a:pt x="13426" y="98"/>
                </a:lnTo>
                <a:lnTo>
                  <a:pt x="13720" y="294"/>
                </a:lnTo>
                <a:lnTo>
                  <a:pt x="13916" y="490"/>
                </a:lnTo>
                <a:lnTo>
                  <a:pt x="13916" y="882"/>
                </a:lnTo>
                <a:lnTo>
                  <a:pt x="13916" y="1078"/>
                </a:lnTo>
                <a:lnTo>
                  <a:pt x="13916" y="1372"/>
                </a:lnTo>
                <a:lnTo>
                  <a:pt x="13720" y="1666"/>
                </a:lnTo>
                <a:lnTo>
                  <a:pt x="13426" y="1764"/>
                </a:lnTo>
                <a:lnTo>
                  <a:pt x="13133" y="1862"/>
                </a:lnTo>
                <a:lnTo>
                  <a:pt x="12054" y="1862"/>
                </a:lnTo>
                <a:lnTo>
                  <a:pt x="11565" y="2548"/>
                </a:lnTo>
                <a:lnTo>
                  <a:pt x="13916" y="2548"/>
                </a:lnTo>
                <a:lnTo>
                  <a:pt x="13916" y="4018"/>
                </a:lnTo>
                <a:lnTo>
                  <a:pt x="10780" y="4018"/>
                </a:lnTo>
                <a:lnTo>
                  <a:pt x="10780" y="3920"/>
                </a:lnTo>
                <a:lnTo>
                  <a:pt x="9016" y="3920"/>
                </a:lnTo>
                <a:lnTo>
                  <a:pt x="9016" y="4312"/>
                </a:lnTo>
                <a:lnTo>
                  <a:pt x="9016" y="4508"/>
                </a:lnTo>
                <a:lnTo>
                  <a:pt x="8820" y="4606"/>
                </a:lnTo>
                <a:lnTo>
                  <a:pt x="8232" y="4802"/>
                </a:lnTo>
                <a:lnTo>
                  <a:pt x="7742" y="4998"/>
                </a:lnTo>
                <a:lnTo>
                  <a:pt x="7742" y="5586"/>
                </a:lnTo>
                <a:lnTo>
                  <a:pt x="8820" y="5586"/>
                </a:lnTo>
                <a:lnTo>
                  <a:pt x="9114" y="5683"/>
                </a:lnTo>
                <a:lnTo>
                  <a:pt x="9408" y="5880"/>
                </a:lnTo>
                <a:lnTo>
                  <a:pt x="9604" y="6076"/>
                </a:lnTo>
                <a:lnTo>
                  <a:pt x="9604" y="6370"/>
                </a:lnTo>
                <a:lnTo>
                  <a:pt x="9604" y="6468"/>
                </a:lnTo>
                <a:lnTo>
                  <a:pt x="9604" y="6762"/>
                </a:lnTo>
                <a:lnTo>
                  <a:pt x="9408" y="7056"/>
                </a:lnTo>
                <a:lnTo>
                  <a:pt x="9212" y="7154"/>
                </a:lnTo>
                <a:lnTo>
                  <a:pt x="9016" y="7251"/>
                </a:lnTo>
                <a:lnTo>
                  <a:pt x="9016" y="7350"/>
                </a:lnTo>
                <a:lnTo>
                  <a:pt x="9408" y="7350"/>
                </a:lnTo>
                <a:lnTo>
                  <a:pt x="9898" y="7350"/>
                </a:lnTo>
                <a:lnTo>
                  <a:pt x="10290" y="7546"/>
                </a:lnTo>
                <a:lnTo>
                  <a:pt x="10682" y="7742"/>
                </a:lnTo>
                <a:lnTo>
                  <a:pt x="11074" y="8036"/>
                </a:lnTo>
                <a:lnTo>
                  <a:pt x="11368" y="8330"/>
                </a:lnTo>
                <a:lnTo>
                  <a:pt x="11565" y="8722"/>
                </a:lnTo>
                <a:lnTo>
                  <a:pt x="11662" y="9212"/>
                </a:lnTo>
                <a:lnTo>
                  <a:pt x="11760" y="9702"/>
                </a:lnTo>
                <a:lnTo>
                  <a:pt x="11760" y="11760"/>
                </a:lnTo>
                <a:lnTo>
                  <a:pt x="11662" y="12152"/>
                </a:lnTo>
                <a:lnTo>
                  <a:pt x="11565" y="12642"/>
                </a:lnTo>
                <a:lnTo>
                  <a:pt x="11368" y="13034"/>
                </a:lnTo>
                <a:lnTo>
                  <a:pt x="11074" y="13328"/>
                </a:lnTo>
                <a:lnTo>
                  <a:pt x="10682" y="13622"/>
                </a:lnTo>
                <a:lnTo>
                  <a:pt x="10290" y="13916"/>
                </a:lnTo>
                <a:lnTo>
                  <a:pt x="9898" y="14014"/>
                </a:lnTo>
                <a:lnTo>
                  <a:pt x="9408" y="14014"/>
                </a:lnTo>
                <a:lnTo>
                  <a:pt x="8624" y="14014"/>
                </a:lnTo>
                <a:lnTo>
                  <a:pt x="8624" y="14406"/>
                </a:lnTo>
                <a:lnTo>
                  <a:pt x="8624" y="14798"/>
                </a:lnTo>
                <a:lnTo>
                  <a:pt x="8526" y="15092"/>
                </a:lnTo>
                <a:lnTo>
                  <a:pt x="8330" y="15386"/>
                </a:lnTo>
                <a:lnTo>
                  <a:pt x="8134" y="15582"/>
                </a:lnTo>
                <a:lnTo>
                  <a:pt x="7938" y="15778"/>
                </a:lnTo>
                <a:lnTo>
                  <a:pt x="7644" y="15975"/>
                </a:lnTo>
                <a:lnTo>
                  <a:pt x="7350" y="16072"/>
                </a:lnTo>
                <a:lnTo>
                  <a:pt x="6958" y="16072"/>
                </a:lnTo>
                <a:lnTo>
                  <a:pt x="6664" y="16072"/>
                </a:lnTo>
                <a:lnTo>
                  <a:pt x="6370" y="15975"/>
                </a:lnTo>
                <a:lnTo>
                  <a:pt x="6076" y="15778"/>
                </a:lnTo>
                <a:lnTo>
                  <a:pt x="5782" y="15582"/>
                </a:lnTo>
                <a:lnTo>
                  <a:pt x="5586" y="15386"/>
                </a:lnTo>
                <a:lnTo>
                  <a:pt x="5488" y="15092"/>
                </a:lnTo>
                <a:lnTo>
                  <a:pt x="5390" y="14798"/>
                </a:lnTo>
                <a:lnTo>
                  <a:pt x="5292" y="14406"/>
                </a:lnTo>
                <a:lnTo>
                  <a:pt x="5292" y="14014"/>
                </a:lnTo>
                <a:lnTo>
                  <a:pt x="4607" y="14014"/>
                </a:lnTo>
                <a:lnTo>
                  <a:pt x="4116" y="14014"/>
                </a:lnTo>
                <a:lnTo>
                  <a:pt x="3724" y="13916"/>
                </a:lnTo>
                <a:lnTo>
                  <a:pt x="3234" y="13622"/>
                </a:lnTo>
                <a:lnTo>
                  <a:pt x="2940" y="13328"/>
                </a:lnTo>
                <a:lnTo>
                  <a:pt x="2646" y="13034"/>
                </a:lnTo>
                <a:lnTo>
                  <a:pt x="2450" y="12642"/>
                </a:lnTo>
                <a:lnTo>
                  <a:pt x="2254" y="12152"/>
                </a:lnTo>
                <a:lnTo>
                  <a:pt x="2254" y="11760"/>
                </a:lnTo>
                <a:lnTo>
                  <a:pt x="2254" y="9702"/>
                </a:lnTo>
                <a:lnTo>
                  <a:pt x="2254" y="9212"/>
                </a:lnTo>
                <a:lnTo>
                  <a:pt x="2450" y="8722"/>
                </a:lnTo>
                <a:lnTo>
                  <a:pt x="2646" y="8330"/>
                </a:lnTo>
                <a:lnTo>
                  <a:pt x="2940" y="8036"/>
                </a:lnTo>
                <a:lnTo>
                  <a:pt x="3234" y="7742"/>
                </a:lnTo>
                <a:lnTo>
                  <a:pt x="3724" y="7546"/>
                </a:lnTo>
                <a:lnTo>
                  <a:pt x="4116" y="7350"/>
                </a:lnTo>
                <a:lnTo>
                  <a:pt x="4607" y="7350"/>
                </a:lnTo>
                <a:lnTo>
                  <a:pt x="5096" y="7350"/>
                </a:lnTo>
                <a:lnTo>
                  <a:pt x="5096" y="7251"/>
                </a:lnTo>
                <a:lnTo>
                  <a:pt x="4802" y="7251"/>
                </a:lnTo>
                <a:lnTo>
                  <a:pt x="4607" y="7056"/>
                </a:lnTo>
                <a:lnTo>
                  <a:pt x="4410" y="6762"/>
                </a:lnTo>
                <a:lnTo>
                  <a:pt x="4410" y="6468"/>
                </a:lnTo>
                <a:lnTo>
                  <a:pt x="4410" y="6370"/>
                </a:lnTo>
                <a:lnTo>
                  <a:pt x="4410" y="6076"/>
                </a:lnTo>
                <a:lnTo>
                  <a:pt x="4607" y="5880"/>
                </a:lnTo>
                <a:lnTo>
                  <a:pt x="4802" y="5683"/>
                </a:lnTo>
                <a:lnTo>
                  <a:pt x="5194" y="5586"/>
                </a:lnTo>
                <a:lnTo>
                  <a:pt x="6272" y="5586"/>
                </a:lnTo>
                <a:lnTo>
                  <a:pt x="6272" y="4998"/>
                </a:lnTo>
                <a:lnTo>
                  <a:pt x="5586" y="4802"/>
                </a:lnTo>
                <a:lnTo>
                  <a:pt x="4998" y="4606"/>
                </a:lnTo>
                <a:lnTo>
                  <a:pt x="4900" y="4410"/>
                </a:lnTo>
                <a:lnTo>
                  <a:pt x="4802" y="4312"/>
                </a:lnTo>
                <a:lnTo>
                  <a:pt x="4802" y="3920"/>
                </a:lnTo>
                <a:lnTo>
                  <a:pt x="3234" y="3920"/>
                </a:lnTo>
                <a:lnTo>
                  <a:pt x="3234" y="4018"/>
                </a:lnTo>
                <a:lnTo>
                  <a:pt x="0" y="4018"/>
                </a:lnTo>
                <a:lnTo>
                  <a:pt x="0" y="2548"/>
                </a:lnTo>
                <a:lnTo>
                  <a:pt x="2450" y="2548"/>
                </a:lnTo>
                <a:lnTo>
                  <a:pt x="1960" y="1862"/>
                </a:lnTo>
                <a:lnTo>
                  <a:pt x="882" y="1862"/>
                </a:lnTo>
                <a:lnTo>
                  <a:pt x="588" y="1764"/>
                </a:lnTo>
                <a:lnTo>
                  <a:pt x="294" y="1666"/>
                </a:lnTo>
                <a:lnTo>
                  <a:pt x="98" y="1372"/>
                </a:lnTo>
                <a:lnTo>
                  <a:pt x="98" y="1078"/>
                </a:lnTo>
                <a:lnTo>
                  <a:pt x="98" y="882"/>
                </a:lnTo>
                <a:lnTo>
                  <a:pt x="98" y="490"/>
                </a:lnTo>
                <a:lnTo>
                  <a:pt x="294" y="294"/>
                </a:lnTo>
                <a:lnTo>
                  <a:pt x="588" y="98"/>
                </a:lnTo>
                <a:lnTo>
                  <a:pt x="882" y="0"/>
                </a:lnTo>
                <a:lnTo>
                  <a:pt x="2156" y="0"/>
                </a:lnTo>
                <a:lnTo>
                  <a:pt x="2450" y="98"/>
                </a:lnTo>
                <a:lnTo>
                  <a:pt x="2744" y="294"/>
                </a:lnTo>
                <a:lnTo>
                  <a:pt x="2940" y="490"/>
                </a:lnTo>
                <a:lnTo>
                  <a:pt x="3039" y="882"/>
                </a:lnTo>
                <a:lnTo>
                  <a:pt x="3039" y="1078"/>
                </a:lnTo>
                <a:lnTo>
                  <a:pt x="2842" y="1470"/>
                </a:lnTo>
                <a:lnTo>
                  <a:pt x="3822" y="2646"/>
                </a:lnTo>
                <a:close/>
                <a:moveTo>
                  <a:pt x="8624" y="12348"/>
                </a:moveTo>
                <a:lnTo>
                  <a:pt x="8624" y="13328"/>
                </a:lnTo>
                <a:lnTo>
                  <a:pt x="9408" y="13328"/>
                </a:lnTo>
                <a:lnTo>
                  <a:pt x="9702" y="13328"/>
                </a:lnTo>
                <a:lnTo>
                  <a:pt x="9997" y="13230"/>
                </a:lnTo>
                <a:lnTo>
                  <a:pt x="10290" y="13132"/>
                </a:lnTo>
                <a:lnTo>
                  <a:pt x="10584" y="12838"/>
                </a:lnTo>
                <a:lnTo>
                  <a:pt x="10780" y="12642"/>
                </a:lnTo>
                <a:lnTo>
                  <a:pt x="10878" y="12348"/>
                </a:lnTo>
                <a:lnTo>
                  <a:pt x="10976" y="12054"/>
                </a:lnTo>
                <a:lnTo>
                  <a:pt x="11074" y="11760"/>
                </a:lnTo>
                <a:lnTo>
                  <a:pt x="11074" y="9702"/>
                </a:lnTo>
                <a:lnTo>
                  <a:pt x="10976" y="9310"/>
                </a:lnTo>
                <a:lnTo>
                  <a:pt x="10878" y="9016"/>
                </a:lnTo>
                <a:lnTo>
                  <a:pt x="10780" y="8722"/>
                </a:lnTo>
                <a:lnTo>
                  <a:pt x="10584" y="8526"/>
                </a:lnTo>
                <a:lnTo>
                  <a:pt x="10290" y="8330"/>
                </a:lnTo>
                <a:lnTo>
                  <a:pt x="9997" y="8134"/>
                </a:lnTo>
                <a:lnTo>
                  <a:pt x="9702" y="8036"/>
                </a:lnTo>
                <a:lnTo>
                  <a:pt x="9408" y="8036"/>
                </a:lnTo>
                <a:lnTo>
                  <a:pt x="7742" y="8036"/>
                </a:lnTo>
                <a:lnTo>
                  <a:pt x="7742" y="9212"/>
                </a:lnTo>
                <a:lnTo>
                  <a:pt x="8330" y="9604"/>
                </a:lnTo>
                <a:lnTo>
                  <a:pt x="8722" y="10094"/>
                </a:lnTo>
                <a:lnTo>
                  <a:pt x="9114" y="10682"/>
                </a:lnTo>
                <a:lnTo>
                  <a:pt x="9212" y="11368"/>
                </a:lnTo>
                <a:lnTo>
                  <a:pt x="9212" y="11956"/>
                </a:lnTo>
                <a:lnTo>
                  <a:pt x="4704" y="11956"/>
                </a:lnTo>
                <a:lnTo>
                  <a:pt x="4704" y="11368"/>
                </a:lnTo>
                <a:lnTo>
                  <a:pt x="4802" y="10682"/>
                </a:lnTo>
                <a:lnTo>
                  <a:pt x="5096" y="9996"/>
                </a:lnTo>
                <a:lnTo>
                  <a:pt x="5586" y="9506"/>
                </a:lnTo>
                <a:lnTo>
                  <a:pt x="6272" y="9212"/>
                </a:lnTo>
                <a:lnTo>
                  <a:pt x="6272" y="8036"/>
                </a:lnTo>
                <a:lnTo>
                  <a:pt x="4607" y="8036"/>
                </a:lnTo>
                <a:lnTo>
                  <a:pt x="4214" y="8036"/>
                </a:lnTo>
                <a:lnTo>
                  <a:pt x="3920" y="8134"/>
                </a:lnTo>
                <a:lnTo>
                  <a:pt x="3626" y="8330"/>
                </a:lnTo>
                <a:lnTo>
                  <a:pt x="3430" y="8526"/>
                </a:lnTo>
                <a:lnTo>
                  <a:pt x="3234" y="8722"/>
                </a:lnTo>
                <a:lnTo>
                  <a:pt x="3039" y="9016"/>
                </a:lnTo>
                <a:lnTo>
                  <a:pt x="2940" y="9310"/>
                </a:lnTo>
                <a:lnTo>
                  <a:pt x="2940" y="9702"/>
                </a:lnTo>
                <a:lnTo>
                  <a:pt x="2940" y="11760"/>
                </a:lnTo>
                <a:lnTo>
                  <a:pt x="2940" y="12054"/>
                </a:lnTo>
                <a:lnTo>
                  <a:pt x="3039" y="12348"/>
                </a:lnTo>
                <a:lnTo>
                  <a:pt x="3234" y="12642"/>
                </a:lnTo>
                <a:lnTo>
                  <a:pt x="3430" y="12838"/>
                </a:lnTo>
                <a:lnTo>
                  <a:pt x="3626" y="13132"/>
                </a:lnTo>
                <a:lnTo>
                  <a:pt x="3920" y="13230"/>
                </a:lnTo>
                <a:lnTo>
                  <a:pt x="4214" y="13328"/>
                </a:lnTo>
                <a:lnTo>
                  <a:pt x="4607" y="13328"/>
                </a:lnTo>
                <a:lnTo>
                  <a:pt x="5292" y="13328"/>
                </a:lnTo>
                <a:lnTo>
                  <a:pt x="5292" y="12348"/>
                </a:lnTo>
                <a:lnTo>
                  <a:pt x="8624" y="12348"/>
                </a:lnTo>
                <a:close/>
                <a:moveTo>
                  <a:pt x="8330" y="2646"/>
                </a:moveTo>
                <a:lnTo>
                  <a:pt x="5488" y="2646"/>
                </a:lnTo>
                <a:lnTo>
                  <a:pt x="5488" y="4018"/>
                </a:lnTo>
                <a:lnTo>
                  <a:pt x="6175" y="4312"/>
                </a:lnTo>
                <a:lnTo>
                  <a:pt x="6860" y="4410"/>
                </a:lnTo>
                <a:lnTo>
                  <a:pt x="7546" y="4312"/>
                </a:lnTo>
                <a:lnTo>
                  <a:pt x="8330" y="4018"/>
                </a:lnTo>
                <a:lnTo>
                  <a:pt x="8330" y="2646"/>
                </a:lnTo>
                <a:close/>
              </a:path>
            </a:pathLst>
          </a:custGeom>
          <a:solidFill>
            <a:srgbClr val="30B5C5"/>
          </a:solidFill>
          <a:ln w="9525">
            <a:noFill/>
            <a:round/>
            <a:headEnd/>
            <a:tailEnd/>
          </a:ln>
        </p:spPr>
        <p:txBody>
          <a:bodyPr vert="horz" wrap="square" lIns="91440" tIns="45720" rIns="91440" bIns="45720" numCol="1" anchor="t" anchorCtr="0" compatLnSpc="1">
            <a:prstTxWarp prst="textNoShape">
              <a:avLst/>
            </a:prstTxWarp>
          </a:bodyPr>
          <a:lstStyle/>
          <a:p>
            <a:pPr defTabSz="914478" fontAlgn="auto">
              <a:spcBef>
                <a:spcPts val="0"/>
              </a:spcBef>
              <a:spcAft>
                <a:spcPts val="0"/>
              </a:spcAft>
            </a:pPr>
            <a:endParaRPr lang="zh-CN" altLang="en-US" sz="1400">
              <a:solidFill>
                <a:srgbClr val="1D1D1A"/>
              </a:solidFill>
              <a:cs typeface="Arial" pitchFamily="34" charset="0"/>
            </a:endParaRPr>
          </a:p>
        </p:txBody>
      </p:sp>
      <p:grpSp>
        <p:nvGrpSpPr>
          <p:cNvPr id="160" name="组合 589"/>
          <p:cNvGrpSpPr/>
          <p:nvPr/>
        </p:nvGrpSpPr>
        <p:grpSpPr>
          <a:xfrm>
            <a:off x="5379121" y="4436188"/>
            <a:ext cx="369218" cy="288597"/>
            <a:chOff x="4194175" y="5092700"/>
            <a:chExt cx="1374775" cy="658813"/>
          </a:xfrm>
          <a:solidFill>
            <a:srgbClr val="1D1D1A">
              <a:lumMod val="50000"/>
              <a:lumOff val="50000"/>
            </a:srgbClr>
          </a:solidFill>
        </p:grpSpPr>
        <p:sp>
          <p:nvSpPr>
            <p:cNvPr id="161" name="Freeform 110"/>
            <p:cNvSpPr>
              <a:spLocks noEditPoints="1"/>
            </p:cNvSpPr>
            <p:nvPr/>
          </p:nvSpPr>
          <p:spPr bwMode="auto">
            <a:xfrm>
              <a:off x="4249738" y="5646738"/>
              <a:ext cx="1263650" cy="41275"/>
            </a:xfrm>
            <a:custGeom>
              <a:avLst/>
              <a:gdLst/>
              <a:ahLst/>
              <a:cxnLst>
                <a:cxn ang="0">
                  <a:pos x="0" y="0"/>
                </a:cxn>
                <a:cxn ang="0">
                  <a:pos x="1129" y="0"/>
                </a:cxn>
                <a:cxn ang="0">
                  <a:pos x="1144" y="63"/>
                </a:cxn>
                <a:cxn ang="0">
                  <a:pos x="1161" y="127"/>
                </a:cxn>
                <a:cxn ang="0">
                  <a:pos x="1170" y="159"/>
                </a:cxn>
                <a:cxn ang="0">
                  <a:pos x="1180" y="190"/>
                </a:cxn>
                <a:cxn ang="0">
                  <a:pos x="1190" y="222"/>
                </a:cxn>
                <a:cxn ang="0">
                  <a:pos x="1200" y="252"/>
                </a:cxn>
                <a:cxn ang="0">
                  <a:pos x="1223" y="314"/>
                </a:cxn>
                <a:cxn ang="0">
                  <a:pos x="1247" y="374"/>
                </a:cxn>
                <a:cxn ang="0">
                  <a:pos x="1260" y="404"/>
                </a:cxn>
                <a:cxn ang="0">
                  <a:pos x="1272" y="434"/>
                </a:cxn>
                <a:cxn ang="0">
                  <a:pos x="1287" y="463"/>
                </a:cxn>
                <a:cxn ang="0">
                  <a:pos x="1300" y="492"/>
                </a:cxn>
                <a:cxn ang="0">
                  <a:pos x="0" y="492"/>
                </a:cxn>
                <a:cxn ang="0">
                  <a:pos x="0" y="0"/>
                </a:cxn>
                <a:cxn ang="0">
                  <a:pos x="5395" y="0"/>
                </a:cxn>
                <a:cxn ang="0">
                  <a:pos x="10024" y="0"/>
                </a:cxn>
                <a:cxn ang="0">
                  <a:pos x="10039" y="63"/>
                </a:cxn>
                <a:cxn ang="0">
                  <a:pos x="10056" y="127"/>
                </a:cxn>
                <a:cxn ang="0">
                  <a:pos x="10065" y="159"/>
                </a:cxn>
                <a:cxn ang="0">
                  <a:pos x="10074" y="190"/>
                </a:cxn>
                <a:cxn ang="0">
                  <a:pos x="10084" y="222"/>
                </a:cxn>
                <a:cxn ang="0">
                  <a:pos x="10096" y="252"/>
                </a:cxn>
                <a:cxn ang="0">
                  <a:pos x="10106" y="283"/>
                </a:cxn>
                <a:cxn ang="0">
                  <a:pos x="10117" y="314"/>
                </a:cxn>
                <a:cxn ang="0">
                  <a:pos x="10130" y="345"/>
                </a:cxn>
                <a:cxn ang="0">
                  <a:pos x="10142" y="374"/>
                </a:cxn>
                <a:cxn ang="0">
                  <a:pos x="10168" y="434"/>
                </a:cxn>
                <a:cxn ang="0">
                  <a:pos x="10196" y="492"/>
                </a:cxn>
                <a:cxn ang="0">
                  <a:pos x="5223" y="492"/>
                </a:cxn>
                <a:cxn ang="0">
                  <a:pos x="5250" y="434"/>
                </a:cxn>
                <a:cxn ang="0">
                  <a:pos x="5277" y="374"/>
                </a:cxn>
                <a:cxn ang="0">
                  <a:pos x="5300" y="314"/>
                </a:cxn>
                <a:cxn ang="0">
                  <a:pos x="5323" y="252"/>
                </a:cxn>
                <a:cxn ang="0">
                  <a:pos x="5344" y="190"/>
                </a:cxn>
                <a:cxn ang="0">
                  <a:pos x="5363" y="127"/>
                </a:cxn>
                <a:cxn ang="0">
                  <a:pos x="5380" y="63"/>
                </a:cxn>
                <a:cxn ang="0">
                  <a:pos x="5395" y="0"/>
                </a:cxn>
                <a:cxn ang="0">
                  <a:pos x="14290" y="0"/>
                </a:cxn>
                <a:cxn ang="0">
                  <a:pos x="15132" y="0"/>
                </a:cxn>
                <a:cxn ang="0">
                  <a:pos x="15132" y="492"/>
                </a:cxn>
                <a:cxn ang="0">
                  <a:pos x="14118" y="492"/>
                </a:cxn>
                <a:cxn ang="0">
                  <a:pos x="14146" y="434"/>
                </a:cxn>
                <a:cxn ang="0">
                  <a:pos x="14171" y="374"/>
                </a:cxn>
                <a:cxn ang="0">
                  <a:pos x="14196" y="314"/>
                </a:cxn>
                <a:cxn ang="0">
                  <a:pos x="14219" y="252"/>
                </a:cxn>
                <a:cxn ang="0">
                  <a:pos x="14239" y="190"/>
                </a:cxn>
                <a:cxn ang="0">
                  <a:pos x="14258" y="127"/>
                </a:cxn>
                <a:cxn ang="0">
                  <a:pos x="14274" y="63"/>
                </a:cxn>
                <a:cxn ang="0">
                  <a:pos x="14290" y="0"/>
                </a:cxn>
              </a:cxnLst>
              <a:rect l="0" t="0" r="r" b="b"/>
              <a:pathLst>
                <a:path w="15132" h="492">
                  <a:moveTo>
                    <a:pt x="0" y="0"/>
                  </a:moveTo>
                  <a:lnTo>
                    <a:pt x="1129" y="0"/>
                  </a:lnTo>
                  <a:lnTo>
                    <a:pt x="1144" y="63"/>
                  </a:lnTo>
                  <a:lnTo>
                    <a:pt x="1161" y="127"/>
                  </a:lnTo>
                  <a:lnTo>
                    <a:pt x="1170" y="159"/>
                  </a:lnTo>
                  <a:lnTo>
                    <a:pt x="1180" y="190"/>
                  </a:lnTo>
                  <a:lnTo>
                    <a:pt x="1190" y="222"/>
                  </a:lnTo>
                  <a:lnTo>
                    <a:pt x="1200" y="252"/>
                  </a:lnTo>
                  <a:lnTo>
                    <a:pt x="1223" y="314"/>
                  </a:lnTo>
                  <a:lnTo>
                    <a:pt x="1247" y="374"/>
                  </a:lnTo>
                  <a:lnTo>
                    <a:pt x="1260" y="404"/>
                  </a:lnTo>
                  <a:lnTo>
                    <a:pt x="1272" y="434"/>
                  </a:lnTo>
                  <a:lnTo>
                    <a:pt x="1287" y="463"/>
                  </a:lnTo>
                  <a:lnTo>
                    <a:pt x="1300" y="492"/>
                  </a:lnTo>
                  <a:lnTo>
                    <a:pt x="0" y="492"/>
                  </a:lnTo>
                  <a:lnTo>
                    <a:pt x="0" y="0"/>
                  </a:lnTo>
                  <a:close/>
                  <a:moveTo>
                    <a:pt x="5395" y="0"/>
                  </a:moveTo>
                  <a:lnTo>
                    <a:pt x="10024" y="0"/>
                  </a:lnTo>
                  <a:lnTo>
                    <a:pt x="10039" y="63"/>
                  </a:lnTo>
                  <a:lnTo>
                    <a:pt x="10056" y="127"/>
                  </a:lnTo>
                  <a:lnTo>
                    <a:pt x="10065" y="159"/>
                  </a:lnTo>
                  <a:lnTo>
                    <a:pt x="10074" y="190"/>
                  </a:lnTo>
                  <a:lnTo>
                    <a:pt x="10084" y="222"/>
                  </a:lnTo>
                  <a:lnTo>
                    <a:pt x="10096" y="252"/>
                  </a:lnTo>
                  <a:lnTo>
                    <a:pt x="10106" y="283"/>
                  </a:lnTo>
                  <a:lnTo>
                    <a:pt x="10117" y="314"/>
                  </a:lnTo>
                  <a:lnTo>
                    <a:pt x="10130" y="345"/>
                  </a:lnTo>
                  <a:lnTo>
                    <a:pt x="10142" y="374"/>
                  </a:lnTo>
                  <a:lnTo>
                    <a:pt x="10168" y="434"/>
                  </a:lnTo>
                  <a:lnTo>
                    <a:pt x="10196" y="492"/>
                  </a:lnTo>
                  <a:lnTo>
                    <a:pt x="5223" y="492"/>
                  </a:lnTo>
                  <a:lnTo>
                    <a:pt x="5250" y="434"/>
                  </a:lnTo>
                  <a:lnTo>
                    <a:pt x="5277" y="374"/>
                  </a:lnTo>
                  <a:lnTo>
                    <a:pt x="5300" y="314"/>
                  </a:lnTo>
                  <a:lnTo>
                    <a:pt x="5323" y="252"/>
                  </a:lnTo>
                  <a:lnTo>
                    <a:pt x="5344" y="190"/>
                  </a:lnTo>
                  <a:lnTo>
                    <a:pt x="5363" y="127"/>
                  </a:lnTo>
                  <a:lnTo>
                    <a:pt x="5380" y="63"/>
                  </a:lnTo>
                  <a:lnTo>
                    <a:pt x="5395" y="0"/>
                  </a:lnTo>
                  <a:close/>
                  <a:moveTo>
                    <a:pt x="14290" y="0"/>
                  </a:moveTo>
                  <a:lnTo>
                    <a:pt x="15132" y="0"/>
                  </a:lnTo>
                  <a:lnTo>
                    <a:pt x="15132" y="492"/>
                  </a:lnTo>
                  <a:lnTo>
                    <a:pt x="14118" y="492"/>
                  </a:lnTo>
                  <a:lnTo>
                    <a:pt x="14146" y="434"/>
                  </a:lnTo>
                  <a:lnTo>
                    <a:pt x="14171" y="374"/>
                  </a:lnTo>
                  <a:lnTo>
                    <a:pt x="14196" y="314"/>
                  </a:lnTo>
                  <a:lnTo>
                    <a:pt x="14219" y="252"/>
                  </a:lnTo>
                  <a:lnTo>
                    <a:pt x="14239" y="190"/>
                  </a:lnTo>
                  <a:lnTo>
                    <a:pt x="14258" y="127"/>
                  </a:lnTo>
                  <a:lnTo>
                    <a:pt x="14274" y="63"/>
                  </a:lnTo>
                  <a:lnTo>
                    <a:pt x="14290" y="0"/>
                  </a:lnTo>
                  <a:close/>
                </a:path>
              </a:pathLst>
            </a:custGeom>
            <a:solidFill>
              <a:srgbClr val="30B5C5"/>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78"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smtClean="0">
                <a:ln>
                  <a:noFill/>
                </a:ln>
                <a:solidFill>
                  <a:srgbClr val="1D1D1A"/>
                </a:solidFill>
                <a:effectLst/>
                <a:uLnTx/>
                <a:uFillTx/>
                <a:cs typeface="Arial" pitchFamily="34" charset="0"/>
              </a:endParaRPr>
            </a:p>
          </p:txBody>
        </p:sp>
        <p:sp>
          <p:nvSpPr>
            <p:cNvPr id="162" name="Freeform 111"/>
            <p:cNvSpPr>
              <a:spLocks noEditPoints="1"/>
            </p:cNvSpPr>
            <p:nvPr/>
          </p:nvSpPr>
          <p:spPr bwMode="auto">
            <a:xfrm>
              <a:off x="4194175" y="5092700"/>
              <a:ext cx="1374775" cy="658813"/>
            </a:xfrm>
            <a:custGeom>
              <a:avLst/>
              <a:gdLst/>
              <a:ahLst/>
              <a:cxnLst>
                <a:cxn ang="0">
                  <a:pos x="15565" y="4694"/>
                </a:cxn>
                <a:cxn ang="0">
                  <a:pos x="14497" y="6534"/>
                </a:cxn>
                <a:cxn ang="0">
                  <a:pos x="14278" y="7070"/>
                </a:cxn>
                <a:cxn ang="0">
                  <a:pos x="13902" y="7499"/>
                </a:cxn>
                <a:cxn ang="0">
                  <a:pos x="13403" y="7782"/>
                </a:cxn>
                <a:cxn ang="0">
                  <a:pos x="12819" y="7885"/>
                </a:cxn>
                <a:cxn ang="0">
                  <a:pos x="12234" y="7782"/>
                </a:cxn>
                <a:cxn ang="0">
                  <a:pos x="11735" y="7499"/>
                </a:cxn>
                <a:cxn ang="0">
                  <a:pos x="11357" y="7070"/>
                </a:cxn>
                <a:cxn ang="0">
                  <a:pos x="11139" y="6534"/>
                </a:cxn>
                <a:cxn ang="0">
                  <a:pos x="5630" y="6366"/>
                </a:cxn>
                <a:cxn ang="0">
                  <a:pos x="5464" y="6926"/>
                </a:cxn>
                <a:cxn ang="0">
                  <a:pos x="5129" y="7390"/>
                </a:cxn>
                <a:cxn ang="0">
                  <a:pos x="4661" y="7718"/>
                </a:cxn>
                <a:cxn ang="0">
                  <a:pos x="4097" y="7877"/>
                </a:cxn>
                <a:cxn ang="0">
                  <a:pos x="3499" y="7831"/>
                </a:cxn>
                <a:cxn ang="0">
                  <a:pos x="2971" y="7596"/>
                </a:cxn>
                <a:cxn ang="0">
                  <a:pos x="2556" y="7205"/>
                </a:cxn>
                <a:cxn ang="0">
                  <a:pos x="2288" y="6695"/>
                </a:cxn>
                <a:cxn ang="0">
                  <a:pos x="0" y="6192"/>
                </a:cxn>
                <a:cxn ang="0">
                  <a:pos x="12951" y="5299"/>
                </a:cxn>
                <a:cxn ang="0">
                  <a:pos x="13234" y="5395"/>
                </a:cxn>
                <a:cxn ang="0">
                  <a:pos x="13465" y="5576"/>
                </a:cxn>
                <a:cxn ang="0">
                  <a:pos x="13623" y="5823"/>
                </a:cxn>
                <a:cxn ang="0">
                  <a:pos x="13691" y="6119"/>
                </a:cxn>
                <a:cxn ang="0">
                  <a:pos x="13653" y="6424"/>
                </a:cxn>
                <a:cxn ang="0">
                  <a:pos x="13518" y="6687"/>
                </a:cxn>
                <a:cxn ang="0">
                  <a:pos x="13306" y="6889"/>
                </a:cxn>
                <a:cxn ang="0">
                  <a:pos x="13036" y="7012"/>
                </a:cxn>
                <a:cxn ang="0">
                  <a:pos x="12729" y="7034"/>
                </a:cxn>
                <a:cxn ang="0">
                  <a:pos x="12440" y="6952"/>
                </a:cxn>
                <a:cxn ang="0">
                  <a:pos x="12201" y="6782"/>
                </a:cxn>
                <a:cxn ang="0">
                  <a:pos x="12031" y="6542"/>
                </a:cxn>
                <a:cxn ang="0">
                  <a:pos x="11949" y="6253"/>
                </a:cxn>
                <a:cxn ang="0">
                  <a:pos x="11972" y="5946"/>
                </a:cxn>
                <a:cxn ang="0">
                  <a:pos x="12094" y="5675"/>
                </a:cxn>
                <a:cxn ang="0">
                  <a:pos x="12296" y="5463"/>
                </a:cxn>
                <a:cxn ang="0">
                  <a:pos x="12559" y="5328"/>
                </a:cxn>
                <a:cxn ang="0">
                  <a:pos x="3923" y="5289"/>
                </a:cxn>
                <a:cxn ang="0">
                  <a:pos x="4224" y="5342"/>
                </a:cxn>
                <a:cxn ang="0">
                  <a:pos x="4479" y="5489"/>
                </a:cxn>
                <a:cxn ang="0">
                  <a:pos x="4670" y="5711"/>
                </a:cxn>
                <a:cxn ang="0">
                  <a:pos x="4779" y="5988"/>
                </a:cxn>
                <a:cxn ang="0">
                  <a:pos x="4787" y="6297"/>
                </a:cxn>
                <a:cxn ang="0">
                  <a:pos x="4691" y="6580"/>
                </a:cxn>
                <a:cxn ang="0">
                  <a:pos x="4510" y="6811"/>
                </a:cxn>
                <a:cxn ang="0">
                  <a:pos x="4263" y="6969"/>
                </a:cxn>
                <a:cxn ang="0">
                  <a:pos x="3968" y="7037"/>
                </a:cxn>
                <a:cxn ang="0">
                  <a:pos x="3664" y="6999"/>
                </a:cxn>
                <a:cxn ang="0">
                  <a:pos x="3401" y="6864"/>
                </a:cxn>
                <a:cxn ang="0">
                  <a:pos x="3199" y="6652"/>
                </a:cxn>
                <a:cxn ang="0">
                  <a:pos x="3077" y="6382"/>
                </a:cxn>
                <a:cxn ang="0">
                  <a:pos x="3054" y="6074"/>
                </a:cxn>
                <a:cxn ang="0">
                  <a:pos x="3136" y="5785"/>
                </a:cxn>
                <a:cxn ang="0">
                  <a:pos x="3306" y="5545"/>
                </a:cxn>
                <a:cxn ang="0">
                  <a:pos x="3545" y="5375"/>
                </a:cxn>
                <a:cxn ang="0">
                  <a:pos x="3834" y="5293"/>
                </a:cxn>
                <a:cxn ang="0">
                  <a:pos x="4469" y="944"/>
                </a:cxn>
              </a:cxnLst>
              <a:rect l="0" t="0" r="r" b="b"/>
              <a:pathLst>
                <a:path w="16454" h="7885">
                  <a:moveTo>
                    <a:pt x="889" y="3618"/>
                  </a:moveTo>
                  <a:lnTo>
                    <a:pt x="2425" y="2994"/>
                  </a:lnTo>
                  <a:lnTo>
                    <a:pt x="4207" y="61"/>
                  </a:lnTo>
                  <a:lnTo>
                    <a:pt x="10146" y="0"/>
                  </a:lnTo>
                  <a:lnTo>
                    <a:pt x="11966" y="2775"/>
                  </a:lnTo>
                  <a:lnTo>
                    <a:pt x="15565" y="3618"/>
                  </a:lnTo>
                  <a:lnTo>
                    <a:pt x="15565" y="4694"/>
                  </a:lnTo>
                  <a:lnTo>
                    <a:pt x="16454" y="4694"/>
                  </a:lnTo>
                  <a:lnTo>
                    <a:pt x="16454" y="6192"/>
                  </a:lnTo>
                  <a:lnTo>
                    <a:pt x="14537" y="6192"/>
                  </a:lnTo>
                  <a:lnTo>
                    <a:pt x="14533" y="6279"/>
                  </a:lnTo>
                  <a:lnTo>
                    <a:pt x="14525" y="6366"/>
                  </a:lnTo>
                  <a:lnTo>
                    <a:pt x="14513" y="6450"/>
                  </a:lnTo>
                  <a:lnTo>
                    <a:pt x="14497" y="6534"/>
                  </a:lnTo>
                  <a:lnTo>
                    <a:pt x="14476" y="6615"/>
                  </a:lnTo>
                  <a:lnTo>
                    <a:pt x="14453" y="6695"/>
                  </a:lnTo>
                  <a:lnTo>
                    <a:pt x="14425" y="6775"/>
                  </a:lnTo>
                  <a:lnTo>
                    <a:pt x="14393" y="6851"/>
                  </a:lnTo>
                  <a:lnTo>
                    <a:pt x="14358" y="6926"/>
                  </a:lnTo>
                  <a:lnTo>
                    <a:pt x="14320" y="6999"/>
                  </a:lnTo>
                  <a:lnTo>
                    <a:pt x="14278" y="7070"/>
                  </a:lnTo>
                  <a:lnTo>
                    <a:pt x="14234" y="7139"/>
                  </a:lnTo>
                  <a:lnTo>
                    <a:pt x="14185" y="7205"/>
                  </a:lnTo>
                  <a:lnTo>
                    <a:pt x="14134" y="7269"/>
                  </a:lnTo>
                  <a:lnTo>
                    <a:pt x="14081" y="7331"/>
                  </a:lnTo>
                  <a:lnTo>
                    <a:pt x="14023" y="7390"/>
                  </a:lnTo>
                  <a:lnTo>
                    <a:pt x="13963" y="7445"/>
                  </a:lnTo>
                  <a:lnTo>
                    <a:pt x="13902" y="7499"/>
                  </a:lnTo>
                  <a:lnTo>
                    <a:pt x="13837" y="7549"/>
                  </a:lnTo>
                  <a:lnTo>
                    <a:pt x="13770" y="7596"/>
                  </a:lnTo>
                  <a:lnTo>
                    <a:pt x="13700" y="7640"/>
                  </a:lnTo>
                  <a:lnTo>
                    <a:pt x="13629" y="7681"/>
                  </a:lnTo>
                  <a:lnTo>
                    <a:pt x="13556" y="7718"/>
                  </a:lnTo>
                  <a:lnTo>
                    <a:pt x="13480" y="7752"/>
                  </a:lnTo>
                  <a:lnTo>
                    <a:pt x="13403" y="7782"/>
                  </a:lnTo>
                  <a:lnTo>
                    <a:pt x="13324" y="7809"/>
                  </a:lnTo>
                  <a:lnTo>
                    <a:pt x="13242" y="7831"/>
                  </a:lnTo>
                  <a:lnTo>
                    <a:pt x="13161" y="7851"/>
                  </a:lnTo>
                  <a:lnTo>
                    <a:pt x="13077" y="7865"/>
                  </a:lnTo>
                  <a:lnTo>
                    <a:pt x="12991" y="7877"/>
                  </a:lnTo>
                  <a:lnTo>
                    <a:pt x="12906" y="7883"/>
                  </a:lnTo>
                  <a:lnTo>
                    <a:pt x="12819" y="7885"/>
                  </a:lnTo>
                  <a:lnTo>
                    <a:pt x="12731" y="7883"/>
                  </a:lnTo>
                  <a:lnTo>
                    <a:pt x="12645" y="7877"/>
                  </a:lnTo>
                  <a:lnTo>
                    <a:pt x="12560" y="7865"/>
                  </a:lnTo>
                  <a:lnTo>
                    <a:pt x="12476" y="7851"/>
                  </a:lnTo>
                  <a:lnTo>
                    <a:pt x="12393" y="7831"/>
                  </a:lnTo>
                  <a:lnTo>
                    <a:pt x="12313" y="7809"/>
                  </a:lnTo>
                  <a:lnTo>
                    <a:pt x="12234" y="7782"/>
                  </a:lnTo>
                  <a:lnTo>
                    <a:pt x="12156" y="7752"/>
                  </a:lnTo>
                  <a:lnTo>
                    <a:pt x="12080" y="7718"/>
                  </a:lnTo>
                  <a:lnTo>
                    <a:pt x="12007" y="7681"/>
                  </a:lnTo>
                  <a:lnTo>
                    <a:pt x="11935" y="7640"/>
                  </a:lnTo>
                  <a:lnTo>
                    <a:pt x="11866" y="7596"/>
                  </a:lnTo>
                  <a:lnTo>
                    <a:pt x="11800" y="7549"/>
                  </a:lnTo>
                  <a:lnTo>
                    <a:pt x="11735" y="7499"/>
                  </a:lnTo>
                  <a:lnTo>
                    <a:pt x="11672" y="7445"/>
                  </a:lnTo>
                  <a:lnTo>
                    <a:pt x="11613" y="7390"/>
                  </a:lnTo>
                  <a:lnTo>
                    <a:pt x="11556" y="7331"/>
                  </a:lnTo>
                  <a:lnTo>
                    <a:pt x="11502" y="7269"/>
                  </a:lnTo>
                  <a:lnTo>
                    <a:pt x="11451" y="7205"/>
                  </a:lnTo>
                  <a:lnTo>
                    <a:pt x="11403" y="7139"/>
                  </a:lnTo>
                  <a:lnTo>
                    <a:pt x="11357" y="7070"/>
                  </a:lnTo>
                  <a:lnTo>
                    <a:pt x="11316" y="6999"/>
                  </a:lnTo>
                  <a:lnTo>
                    <a:pt x="11277" y="6926"/>
                  </a:lnTo>
                  <a:lnTo>
                    <a:pt x="11242" y="6851"/>
                  </a:lnTo>
                  <a:lnTo>
                    <a:pt x="11211" y="6775"/>
                  </a:lnTo>
                  <a:lnTo>
                    <a:pt x="11184" y="6695"/>
                  </a:lnTo>
                  <a:lnTo>
                    <a:pt x="11159" y="6615"/>
                  </a:lnTo>
                  <a:lnTo>
                    <a:pt x="11139" y="6534"/>
                  </a:lnTo>
                  <a:lnTo>
                    <a:pt x="11123" y="6450"/>
                  </a:lnTo>
                  <a:lnTo>
                    <a:pt x="11111" y="6366"/>
                  </a:lnTo>
                  <a:lnTo>
                    <a:pt x="11103" y="6279"/>
                  </a:lnTo>
                  <a:lnTo>
                    <a:pt x="11099" y="6192"/>
                  </a:lnTo>
                  <a:lnTo>
                    <a:pt x="5642" y="6192"/>
                  </a:lnTo>
                  <a:lnTo>
                    <a:pt x="5639" y="6279"/>
                  </a:lnTo>
                  <a:lnTo>
                    <a:pt x="5630" y="6366"/>
                  </a:lnTo>
                  <a:lnTo>
                    <a:pt x="5618" y="6450"/>
                  </a:lnTo>
                  <a:lnTo>
                    <a:pt x="5602" y="6534"/>
                  </a:lnTo>
                  <a:lnTo>
                    <a:pt x="5582" y="6615"/>
                  </a:lnTo>
                  <a:lnTo>
                    <a:pt x="5557" y="6695"/>
                  </a:lnTo>
                  <a:lnTo>
                    <a:pt x="5530" y="6775"/>
                  </a:lnTo>
                  <a:lnTo>
                    <a:pt x="5499" y="6851"/>
                  </a:lnTo>
                  <a:lnTo>
                    <a:pt x="5464" y="6926"/>
                  </a:lnTo>
                  <a:lnTo>
                    <a:pt x="5425" y="6999"/>
                  </a:lnTo>
                  <a:lnTo>
                    <a:pt x="5384" y="7070"/>
                  </a:lnTo>
                  <a:lnTo>
                    <a:pt x="5338" y="7139"/>
                  </a:lnTo>
                  <a:lnTo>
                    <a:pt x="5290" y="7205"/>
                  </a:lnTo>
                  <a:lnTo>
                    <a:pt x="5240" y="7269"/>
                  </a:lnTo>
                  <a:lnTo>
                    <a:pt x="5185" y="7331"/>
                  </a:lnTo>
                  <a:lnTo>
                    <a:pt x="5129" y="7390"/>
                  </a:lnTo>
                  <a:lnTo>
                    <a:pt x="5069" y="7445"/>
                  </a:lnTo>
                  <a:lnTo>
                    <a:pt x="5006" y="7499"/>
                  </a:lnTo>
                  <a:lnTo>
                    <a:pt x="4942" y="7549"/>
                  </a:lnTo>
                  <a:lnTo>
                    <a:pt x="4874" y="7596"/>
                  </a:lnTo>
                  <a:lnTo>
                    <a:pt x="4806" y="7640"/>
                  </a:lnTo>
                  <a:lnTo>
                    <a:pt x="4734" y="7681"/>
                  </a:lnTo>
                  <a:lnTo>
                    <a:pt x="4661" y="7718"/>
                  </a:lnTo>
                  <a:lnTo>
                    <a:pt x="4586" y="7752"/>
                  </a:lnTo>
                  <a:lnTo>
                    <a:pt x="4507" y="7782"/>
                  </a:lnTo>
                  <a:lnTo>
                    <a:pt x="4428" y="7809"/>
                  </a:lnTo>
                  <a:lnTo>
                    <a:pt x="4348" y="7831"/>
                  </a:lnTo>
                  <a:lnTo>
                    <a:pt x="4266" y="7851"/>
                  </a:lnTo>
                  <a:lnTo>
                    <a:pt x="4182" y="7865"/>
                  </a:lnTo>
                  <a:lnTo>
                    <a:pt x="4097" y="7877"/>
                  </a:lnTo>
                  <a:lnTo>
                    <a:pt x="4011" y="7883"/>
                  </a:lnTo>
                  <a:lnTo>
                    <a:pt x="3923" y="7885"/>
                  </a:lnTo>
                  <a:lnTo>
                    <a:pt x="3836" y="7883"/>
                  </a:lnTo>
                  <a:lnTo>
                    <a:pt x="3749" y="7877"/>
                  </a:lnTo>
                  <a:lnTo>
                    <a:pt x="3664" y="7865"/>
                  </a:lnTo>
                  <a:lnTo>
                    <a:pt x="3581" y="7851"/>
                  </a:lnTo>
                  <a:lnTo>
                    <a:pt x="3499" y="7831"/>
                  </a:lnTo>
                  <a:lnTo>
                    <a:pt x="3417" y="7809"/>
                  </a:lnTo>
                  <a:lnTo>
                    <a:pt x="3339" y="7782"/>
                  </a:lnTo>
                  <a:lnTo>
                    <a:pt x="3261" y="7752"/>
                  </a:lnTo>
                  <a:lnTo>
                    <a:pt x="3186" y="7718"/>
                  </a:lnTo>
                  <a:lnTo>
                    <a:pt x="3112" y="7681"/>
                  </a:lnTo>
                  <a:lnTo>
                    <a:pt x="3041" y="7640"/>
                  </a:lnTo>
                  <a:lnTo>
                    <a:pt x="2971" y="7596"/>
                  </a:lnTo>
                  <a:lnTo>
                    <a:pt x="2904" y="7549"/>
                  </a:lnTo>
                  <a:lnTo>
                    <a:pt x="2839" y="7499"/>
                  </a:lnTo>
                  <a:lnTo>
                    <a:pt x="2778" y="7445"/>
                  </a:lnTo>
                  <a:lnTo>
                    <a:pt x="2718" y="7390"/>
                  </a:lnTo>
                  <a:lnTo>
                    <a:pt x="2661" y="7331"/>
                  </a:lnTo>
                  <a:lnTo>
                    <a:pt x="2607" y="7269"/>
                  </a:lnTo>
                  <a:lnTo>
                    <a:pt x="2556" y="7205"/>
                  </a:lnTo>
                  <a:lnTo>
                    <a:pt x="2508" y="7139"/>
                  </a:lnTo>
                  <a:lnTo>
                    <a:pt x="2463" y="7070"/>
                  </a:lnTo>
                  <a:lnTo>
                    <a:pt x="2421" y="6999"/>
                  </a:lnTo>
                  <a:lnTo>
                    <a:pt x="2383" y="6926"/>
                  </a:lnTo>
                  <a:lnTo>
                    <a:pt x="2348" y="6851"/>
                  </a:lnTo>
                  <a:lnTo>
                    <a:pt x="2316" y="6775"/>
                  </a:lnTo>
                  <a:lnTo>
                    <a:pt x="2288" y="6695"/>
                  </a:lnTo>
                  <a:lnTo>
                    <a:pt x="2264" y="6615"/>
                  </a:lnTo>
                  <a:lnTo>
                    <a:pt x="2244" y="6534"/>
                  </a:lnTo>
                  <a:lnTo>
                    <a:pt x="2228" y="6450"/>
                  </a:lnTo>
                  <a:lnTo>
                    <a:pt x="2216" y="6366"/>
                  </a:lnTo>
                  <a:lnTo>
                    <a:pt x="2208" y="6279"/>
                  </a:lnTo>
                  <a:lnTo>
                    <a:pt x="2205" y="6192"/>
                  </a:lnTo>
                  <a:lnTo>
                    <a:pt x="0" y="6192"/>
                  </a:lnTo>
                  <a:lnTo>
                    <a:pt x="0" y="4694"/>
                  </a:lnTo>
                  <a:lnTo>
                    <a:pt x="889" y="4694"/>
                  </a:lnTo>
                  <a:lnTo>
                    <a:pt x="889" y="3618"/>
                  </a:lnTo>
                  <a:close/>
                  <a:moveTo>
                    <a:pt x="12819" y="5289"/>
                  </a:moveTo>
                  <a:lnTo>
                    <a:pt x="12863" y="5290"/>
                  </a:lnTo>
                  <a:lnTo>
                    <a:pt x="12907" y="5293"/>
                  </a:lnTo>
                  <a:lnTo>
                    <a:pt x="12951" y="5299"/>
                  </a:lnTo>
                  <a:lnTo>
                    <a:pt x="12994" y="5306"/>
                  </a:lnTo>
                  <a:lnTo>
                    <a:pt x="13036" y="5316"/>
                  </a:lnTo>
                  <a:lnTo>
                    <a:pt x="13078" y="5328"/>
                  </a:lnTo>
                  <a:lnTo>
                    <a:pt x="13118" y="5342"/>
                  </a:lnTo>
                  <a:lnTo>
                    <a:pt x="13158" y="5358"/>
                  </a:lnTo>
                  <a:lnTo>
                    <a:pt x="13196" y="5375"/>
                  </a:lnTo>
                  <a:lnTo>
                    <a:pt x="13234" y="5395"/>
                  </a:lnTo>
                  <a:lnTo>
                    <a:pt x="13270" y="5416"/>
                  </a:lnTo>
                  <a:lnTo>
                    <a:pt x="13306" y="5439"/>
                  </a:lnTo>
                  <a:lnTo>
                    <a:pt x="13340" y="5463"/>
                  </a:lnTo>
                  <a:lnTo>
                    <a:pt x="13373" y="5489"/>
                  </a:lnTo>
                  <a:lnTo>
                    <a:pt x="13405" y="5516"/>
                  </a:lnTo>
                  <a:lnTo>
                    <a:pt x="13436" y="5545"/>
                  </a:lnTo>
                  <a:lnTo>
                    <a:pt x="13465" y="5576"/>
                  </a:lnTo>
                  <a:lnTo>
                    <a:pt x="13492" y="5608"/>
                  </a:lnTo>
                  <a:lnTo>
                    <a:pt x="13518" y="5641"/>
                  </a:lnTo>
                  <a:lnTo>
                    <a:pt x="13543" y="5675"/>
                  </a:lnTo>
                  <a:lnTo>
                    <a:pt x="13565" y="5711"/>
                  </a:lnTo>
                  <a:lnTo>
                    <a:pt x="13586" y="5747"/>
                  </a:lnTo>
                  <a:lnTo>
                    <a:pt x="13605" y="5785"/>
                  </a:lnTo>
                  <a:lnTo>
                    <a:pt x="13623" y="5823"/>
                  </a:lnTo>
                  <a:lnTo>
                    <a:pt x="13638" y="5863"/>
                  </a:lnTo>
                  <a:lnTo>
                    <a:pt x="13653" y="5904"/>
                  </a:lnTo>
                  <a:lnTo>
                    <a:pt x="13664" y="5946"/>
                  </a:lnTo>
                  <a:lnTo>
                    <a:pt x="13674" y="5988"/>
                  </a:lnTo>
                  <a:lnTo>
                    <a:pt x="13682" y="6031"/>
                  </a:lnTo>
                  <a:lnTo>
                    <a:pt x="13688" y="6074"/>
                  </a:lnTo>
                  <a:lnTo>
                    <a:pt x="13691" y="6119"/>
                  </a:lnTo>
                  <a:lnTo>
                    <a:pt x="13692" y="6164"/>
                  </a:lnTo>
                  <a:lnTo>
                    <a:pt x="13691" y="6208"/>
                  </a:lnTo>
                  <a:lnTo>
                    <a:pt x="13688" y="6253"/>
                  </a:lnTo>
                  <a:lnTo>
                    <a:pt x="13682" y="6297"/>
                  </a:lnTo>
                  <a:lnTo>
                    <a:pt x="13674" y="6340"/>
                  </a:lnTo>
                  <a:lnTo>
                    <a:pt x="13664" y="6382"/>
                  </a:lnTo>
                  <a:lnTo>
                    <a:pt x="13653" y="6424"/>
                  </a:lnTo>
                  <a:lnTo>
                    <a:pt x="13638" y="6464"/>
                  </a:lnTo>
                  <a:lnTo>
                    <a:pt x="13623" y="6504"/>
                  </a:lnTo>
                  <a:lnTo>
                    <a:pt x="13605" y="6542"/>
                  </a:lnTo>
                  <a:lnTo>
                    <a:pt x="13586" y="6580"/>
                  </a:lnTo>
                  <a:lnTo>
                    <a:pt x="13565" y="6617"/>
                  </a:lnTo>
                  <a:lnTo>
                    <a:pt x="13543" y="6652"/>
                  </a:lnTo>
                  <a:lnTo>
                    <a:pt x="13518" y="6687"/>
                  </a:lnTo>
                  <a:lnTo>
                    <a:pt x="13492" y="6720"/>
                  </a:lnTo>
                  <a:lnTo>
                    <a:pt x="13465" y="6751"/>
                  </a:lnTo>
                  <a:lnTo>
                    <a:pt x="13436" y="6782"/>
                  </a:lnTo>
                  <a:lnTo>
                    <a:pt x="13405" y="6811"/>
                  </a:lnTo>
                  <a:lnTo>
                    <a:pt x="13373" y="6839"/>
                  </a:lnTo>
                  <a:lnTo>
                    <a:pt x="13340" y="6864"/>
                  </a:lnTo>
                  <a:lnTo>
                    <a:pt x="13306" y="6889"/>
                  </a:lnTo>
                  <a:lnTo>
                    <a:pt x="13270" y="6912"/>
                  </a:lnTo>
                  <a:lnTo>
                    <a:pt x="13234" y="6933"/>
                  </a:lnTo>
                  <a:lnTo>
                    <a:pt x="13196" y="6952"/>
                  </a:lnTo>
                  <a:lnTo>
                    <a:pt x="13158" y="6969"/>
                  </a:lnTo>
                  <a:lnTo>
                    <a:pt x="13118" y="6986"/>
                  </a:lnTo>
                  <a:lnTo>
                    <a:pt x="13078" y="6999"/>
                  </a:lnTo>
                  <a:lnTo>
                    <a:pt x="13036" y="7012"/>
                  </a:lnTo>
                  <a:lnTo>
                    <a:pt x="12994" y="7021"/>
                  </a:lnTo>
                  <a:lnTo>
                    <a:pt x="12951" y="7028"/>
                  </a:lnTo>
                  <a:lnTo>
                    <a:pt x="12907" y="7034"/>
                  </a:lnTo>
                  <a:lnTo>
                    <a:pt x="12863" y="7037"/>
                  </a:lnTo>
                  <a:lnTo>
                    <a:pt x="12819" y="7038"/>
                  </a:lnTo>
                  <a:lnTo>
                    <a:pt x="12773" y="7037"/>
                  </a:lnTo>
                  <a:lnTo>
                    <a:pt x="12729" y="7034"/>
                  </a:lnTo>
                  <a:lnTo>
                    <a:pt x="12685" y="7028"/>
                  </a:lnTo>
                  <a:lnTo>
                    <a:pt x="12643" y="7021"/>
                  </a:lnTo>
                  <a:lnTo>
                    <a:pt x="12601" y="7012"/>
                  </a:lnTo>
                  <a:lnTo>
                    <a:pt x="12559" y="6999"/>
                  </a:lnTo>
                  <a:lnTo>
                    <a:pt x="12518" y="6986"/>
                  </a:lnTo>
                  <a:lnTo>
                    <a:pt x="12478" y="6969"/>
                  </a:lnTo>
                  <a:lnTo>
                    <a:pt x="12440" y="6952"/>
                  </a:lnTo>
                  <a:lnTo>
                    <a:pt x="12402" y="6933"/>
                  </a:lnTo>
                  <a:lnTo>
                    <a:pt x="12366" y="6912"/>
                  </a:lnTo>
                  <a:lnTo>
                    <a:pt x="12330" y="6889"/>
                  </a:lnTo>
                  <a:lnTo>
                    <a:pt x="12296" y="6864"/>
                  </a:lnTo>
                  <a:lnTo>
                    <a:pt x="12263" y="6839"/>
                  </a:lnTo>
                  <a:lnTo>
                    <a:pt x="12231" y="6811"/>
                  </a:lnTo>
                  <a:lnTo>
                    <a:pt x="12201" y="6782"/>
                  </a:lnTo>
                  <a:lnTo>
                    <a:pt x="12172" y="6751"/>
                  </a:lnTo>
                  <a:lnTo>
                    <a:pt x="12144" y="6720"/>
                  </a:lnTo>
                  <a:lnTo>
                    <a:pt x="12118" y="6687"/>
                  </a:lnTo>
                  <a:lnTo>
                    <a:pt x="12094" y="6652"/>
                  </a:lnTo>
                  <a:lnTo>
                    <a:pt x="12071" y="6617"/>
                  </a:lnTo>
                  <a:lnTo>
                    <a:pt x="12050" y="6580"/>
                  </a:lnTo>
                  <a:lnTo>
                    <a:pt x="12031" y="6542"/>
                  </a:lnTo>
                  <a:lnTo>
                    <a:pt x="12013" y="6504"/>
                  </a:lnTo>
                  <a:lnTo>
                    <a:pt x="11997" y="6464"/>
                  </a:lnTo>
                  <a:lnTo>
                    <a:pt x="11984" y="6424"/>
                  </a:lnTo>
                  <a:lnTo>
                    <a:pt x="11972" y="6382"/>
                  </a:lnTo>
                  <a:lnTo>
                    <a:pt x="11962" y="6340"/>
                  </a:lnTo>
                  <a:lnTo>
                    <a:pt x="11955" y="6297"/>
                  </a:lnTo>
                  <a:lnTo>
                    <a:pt x="11949" y="6253"/>
                  </a:lnTo>
                  <a:lnTo>
                    <a:pt x="11946" y="6208"/>
                  </a:lnTo>
                  <a:lnTo>
                    <a:pt x="11945" y="6164"/>
                  </a:lnTo>
                  <a:lnTo>
                    <a:pt x="11946" y="6119"/>
                  </a:lnTo>
                  <a:lnTo>
                    <a:pt x="11949" y="6074"/>
                  </a:lnTo>
                  <a:lnTo>
                    <a:pt x="11955" y="6031"/>
                  </a:lnTo>
                  <a:lnTo>
                    <a:pt x="11962" y="5988"/>
                  </a:lnTo>
                  <a:lnTo>
                    <a:pt x="11972" y="5946"/>
                  </a:lnTo>
                  <a:lnTo>
                    <a:pt x="11984" y="5904"/>
                  </a:lnTo>
                  <a:lnTo>
                    <a:pt x="11997" y="5863"/>
                  </a:lnTo>
                  <a:lnTo>
                    <a:pt x="12013" y="5823"/>
                  </a:lnTo>
                  <a:lnTo>
                    <a:pt x="12031" y="5785"/>
                  </a:lnTo>
                  <a:lnTo>
                    <a:pt x="12050" y="5747"/>
                  </a:lnTo>
                  <a:lnTo>
                    <a:pt x="12071" y="5711"/>
                  </a:lnTo>
                  <a:lnTo>
                    <a:pt x="12094" y="5675"/>
                  </a:lnTo>
                  <a:lnTo>
                    <a:pt x="12118" y="5641"/>
                  </a:lnTo>
                  <a:lnTo>
                    <a:pt x="12144" y="5608"/>
                  </a:lnTo>
                  <a:lnTo>
                    <a:pt x="12172" y="5576"/>
                  </a:lnTo>
                  <a:lnTo>
                    <a:pt x="12201" y="5545"/>
                  </a:lnTo>
                  <a:lnTo>
                    <a:pt x="12231" y="5516"/>
                  </a:lnTo>
                  <a:lnTo>
                    <a:pt x="12263" y="5489"/>
                  </a:lnTo>
                  <a:lnTo>
                    <a:pt x="12296" y="5463"/>
                  </a:lnTo>
                  <a:lnTo>
                    <a:pt x="12330" y="5439"/>
                  </a:lnTo>
                  <a:lnTo>
                    <a:pt x="12366" y="5416"/>
                  </a:lnTo>
                  <a:lnTo>
                    <a:pt x="12402" y="5395"/>
                  </a:lnTo>
                  <a:lnTo>
                    <a:pt x="12440" y="5375"/>
                  </a:lnTo>
                  <a:lnTo>
                    <a:pt x="12478" y="5358"/>
                  </a:lnTo>
                  <a:lnTo>
                    <a:pt x="12518" y="5342"/>
                  </a:lnTo>
                  <a:lnTo>
                    <a:pt x="12559" y="5328"/>
                  </a:lnTo>
                  <a:lnTo>
                    <a:pt x="12601" y="5316"/>
                  </a:lnTo>
                  <a:lnTo>
                    <a:pt x="12643" y="5306"/>
                  </a:lnTo>
                  <a:lnTo>
                    <a:pt x="12685" y="5299"/>
                  </a:lnTo>
                  <a:lnTo>
                    <a:pt x="12729" y="5293"/>
                  </a:lnTo>
                  <a:lnTo>
                    <a:pt x="12773" y="5290"/>
                  </a:lnTo>
                  <a:lnTo>
                    <a:pt x="12819" y="5289"/>
                  </a:lnTo>
                  <a:close/>
                  <a:moveTo>
                    <a:pt x="3923" y="5289"/>
                  </a:moveTo>
                  <a:lnTo>
                    <a:pt x="3968" y="5290"/>
                  </a:lnTo>
                  <a:lnTo>
                    <a:pt x="4013" y="5293"/>
                  </a:lnTo>
                  <a:lnTo>
                    <a:pt x="4056" y="5299"/>
                  </a:lnTo>
                  <a:lnTo>
                    <a:pt x="4099" y="5306"/>
                  </a:lnTo>
                  <a:lnTo>
                    <a:pt x="4141" y="5316"/>
                  </a:lnTo>
                  <a:lnTo>
                    <a:pt x="4182" y="5328"/>
                  </a:lnTo>
                  <a:lnTo>
                    <a:pt x="4224" y="5342"/>
                  </a:lnTo>
                  <a:lnTo>
                    <a:pt x="4263" y="5358"/>
                  </a:lnTo>
                  <a:lnTo>
                    <a:pt x="4302" y="5375"/>
                  </a:lnTo>
                  <a:lnTo>
                    <a:pt x="4339" y="5395"/>
                  </a:lnTo>
                  <a:lnTo>
                    <a:pt x="4376" y="5416"/>
                  </a:lnTo>
                  <a:lnTo>
                    <a:pt x="4411" y="5439"/>
                  </a:lnTo>
                  <a:lnTo>
                    <a:pt x="4446" y="5463"/>
                  </a:lnTo>
                  <a:lnTo>
                    <a:pt x="4479" y="5489"/>
                  </a:lnTo>
                  <a:lnTo>
                    <a:pt x="4510" y="5516"/>
                  </a:lnTo>
                  <a:lnTo>
                    <a:pt x="4540" y="5545"/>
                  </a:lnTo>
                  <a:lnTo>
                    <a:pt x="4569" y="5576"/>
                  </a:lnTo>
                  <a:lnTo>
                    <a:pt x="4597" y="5608"/>
                  </a:lnTo>
                  <a:lnTo>
                    <a:pt x="4623" y="5641"/>
                  </a:lnTo>
                  <a:lnTo>
                    <a:pt x="4647" y="5675"/>
                  </a:lnTo>
                  <a:lnTo>
                    <a:pt x="4670" y="5711"/>
                  </a:lnTo>
                  <a:lnTo>
                    <a:pt x="4691" y="5747"/>
                  </a:lnTo>
                  <a:lnTo>
                    <a:pt x="4711" y="5785"/>
                  </a:lnTo>
                  <a:lnTo>
                    <a:pt x="4728" y="5823"/>
                  </a:lnTo>
                  <a:lnTo>
                    <a:pt x="4744" y="5863"/>
                  </a:lnTo>
                  <a:lnTo>
                    <a:pt x="4757" y="5904"/>
                  </a:lnTo>
                  <a:lnTo>
                    <a:pt x="4770" y="5946"/>
                  </a:lnTo>
                  <a:lnTo>
                    <a:pt x="4779" y="5988"/>
                  </a:lnTo>
                  <a:lnTo>
                    <a:pt x="4787" y="6031"/>
                  </a:lnTo>
                  <a:lnTo>
                    <a:pt x="4792" y="6074"/>
                  </a:lnTo>
                  <a:lnTo>
                    <a:pt x="4796" y="6119"/>
                  </a:lnTo>
                  <a:lnTo>
                    <a:pt x="4797" y="6164"/>
                  </a:lnTo>
                  <a:lnTo>
                    <a:pt x="4796" y="6208"/>
                  </a:lnTo>
                  <a:lnTo>
                    <a:pt x="4792" y="6253"/>
                  </a:lnTo>
                  <a:lnTo>
                    <a:pt x="4787" y="6297"/>
                  </a:lnTo>
                  <a:lnTo>
                    <a:pt x="4779" y="6340"/>
                  </a:lnTo>
                  <a:lnTo>
                    <a:pt x="4770" y="6382"/>
                  </a:lnTo>
                  <a:lnTo>
                    <a:pt x="4757" y="6424"/>
                  </a:lnTo>
                  <a:lnTo>
                    <a:pt x="4744" y="6464"/>
                  </a:lnTo>
                  <a:lnTo>
                    <a:pt x="4728" y="6504"/>
                  </a:lnTo>
                  <a:lnTo>
                    <a:pt x="4711" y="6542"/>
                  </a:lnTo>
                  <a:lnTo>
                    <a:pt x="4691" y="6580"/>
                  </a:lnTo>
                  <a:lnTo>
                    <a:pt x="4670" y="6617"/>
                  </a:lnTo>
                  <a:lnTo>
                    <a:pt x="4647" y="6652"/>
                  </a:lnTo>
                  <a:lnTo>
                    <a:pt x="4623" y="6687"/>
                  </a:lnTo>
                  <a:lnTo>
                    <a:pt x="4597" y="6720"/>
                  </a:lnTo>
                  <a:lnTo>
                    <a:pt x="4569" y="6751"/>
                  </a:lnTo>
                  <a:lnTo>
                    <a:pt x="4540" y="6782"/>
                  </a:lnTo>
                  <a:lnTo>
                    <a:pt x="4510" y="6811"/>
                  </a:lnTo>
                  <a:lnTo>
                    <a:pt x="4479" y="6839"/>
                  </a:lnTo>
                  <a:lnTo>
                    <a:pt x="4446" y="6864"/>
                  </a:lnTo>
                  <a:lnTo>
                    <a:pt x="4411" y="6889"/>
                  </a:lnTo>
                  <a:lnTo>
                    <a:pt x="4376" y="6912"/>
                  </a:lnTo>
                  <a:lnTo>
                    <a:pt x="4339" y="6933"/>
                  </a:lnTo>
                  <a:lnTo>
                    <a:pt x="4302" y="6952"/>
                  </a:lnTo>
                  <a:lnTo>
                    <a:pt x="4263" y="6969"/>
                  </a:lnTo>
                  <a:lnTo>
                    <a:pt x="4224" y="6986"/>
                  </a:lnTo>
                  <a:lnTo>
                    <a:pt x="4182" y="6999"/>
                  </a:lnTo>
                  <a:lnTo>
                    <a:pt x="4141" y="7012"/>
                  </a:lnTo>
                  <a:lnTo>
                    <a:pt x="4099" y="7021"/>
                  </a:lnTo>
                  <a:lnTo>
                    <a:pt x="4056" y="7028"/>
                  </a:lnTo>
                  <a:lnTo>
                    <a:pt x="4013" y="7034"/>
                  </a:lnTo>
                  <a:lnTo>
                    <a:pt x="3968" y="7037"/>
                  </a:lnTo>
                  <a:lnTo>
                    <a:pt x="3923" y="7038"/>
                  </a:lnTo>
                  <a:lnTo>
                    <a:pt x="3878" y="7037"/>
                  </a:lnTo>
                  <a:lnTo>
                    <a:pt x="3834" y="7034"/>
                  </a:lnTo>
                  <a:lnTo>
                    <a:pt x="3791" y="7028"/>
                  </a:lnTo>
                  <a:lnTo>
                    <a:pt x="3747" y="7021"/>
                  </a:lnTo>
                  <a:lnTo>
                    <a:pt x="3705" y="7012"/>
                  </a:lnTo>
                  <a:lnTo>
                    <a:pt x="3664" y="6999"/>
                  </a:lnTo>
                  <a:lnTo>
                    <a:pt x="3623" y="6986"/>
                  </a:lnTo>
                  <a:lnTo>
                    <a:pt x="3584" y="6969"/>
                  </a:lnTo>
                  <a:lnTo>
                    <a:pt x="3545" y="6952"/>
                  </a:lnTo>
                  <a:lnTo>
                    <a:pt x="3508" y="6933"/>
                  </a:lnTo>
                  <a:lnTo>
                    <a:pt x="3471" y="6912"/>
                  </a:lnTo>
                  <a:lnTo>
                    <a:pt x="3435" y="6889"/>
                  </a:lnTo>
                  <a:lnTo>
                    <a:pt x="3401" y="6864"/>
                  </a:lnTo>
                  <a:lnTo>
                    <a:pt x="3368" y="6839"/>
                  </a:lnTo>
                  <a:lnTo>
                    <a:pt x="3336" y="6811"/>
                  </a:lnTo>
                  <a:lnTo>
                    <a:pt x="3306" y="6782"/>
                  </a:lnTo>
                  <a:lnTo>
                    <a:pt x="3276" y="6751"/>
                  </a:lnTo>
                  <a:lnTo>
                    <a:pt x="3250" y="6720"/>
                  </a:lnTo>
                  <a:lnTo>
                    <a:pt x="3223" y="6687"/>
                  </a:lnTo>
                  <a:lnTo>
                    <a:pt x="3199" y="6652"/>
                  </a:lnTo>
                  <a:lnTo>
                    <a:pt x="3177" y="6617"/>
                  </a:lnTo>
                  <a:lnTo>
                    <a:pt x="3155" y="6580"/>
                  </a:lnTo>
                  <a:lnTo>
                    <a:pt x="3136" y="6542"/>
                  </a:lnTo>
                  <a:lnTo>
                    <a:pt x="3118" y="6504"/>
                  </a:lnTo>
                  <a:lnTo>
                    <a:pt x="3103" y="6464"/>
                  </a:lnTo>
                  <a:lnTo>
                    <a:pt x="3089" y="6424"/>
                  </a:lnTo>
                  <a:lnTo>
                    <a:pt x="3077" y="6382"/>
                  </a:lnTo>
                  <a:lnTo>
                    <a:pt x="3068" y="6340"/>
                  </a:lnTo>
                  <a:lnTo>
                    <a:pt x="3059" y="6297"/>
                  </a:lnTo>
                  <a:lnTo>
                    <a:pt x="3054" y="6253"/>
                  </a:lnTo>
                  <a:lnTo>
                    <a:pt x="3050" y="6208"/>
                  </a:lnTo>
                  <a:lnTo>
                    <a:pt x="3049" y="6164"/>
                  </a:lnTo>
                  <a:lnTo>
                    <a:pt x="3050" y="6119"/>
                  </a:lnTo>
                  <a:lnTo>
                    <a:pt x="3054" y="6074"/>
                  </a:lnTo>
                  <a:lnTo>
                    <a:pt x="3059" y="6031"/>
                  </a:lnTo>
                  <a:lnTo>
                    <a:pt x="3068" y="5988"/>
                  </a:lnTo>
                  <a:lnTo>
                    <a:pt x="3077" y="5946"/>
                  </a:lnTo>
                  <a:lnTo>
                    <a:pt x="3089" y="5904"/>
                  </a:lnTo>
                  <a:lnTo>
                    <a:pt x="3103" y="5863"/>
                  </a:lnTo>
                  <a:lnTo>
                    <a:pt x="3118" y="5823"/>
                  </a:lnTo>
                  <a:lnTo>
                    <a:pt x="3136" y="5785"/>
                  </a:lnTo>
                  <a:lnTo>
                    <a:pt x="3155" y="5747"/>
                  </a:lnTo>
                  <a:lnTo>
                    <a:pt x="3177" y="5711"/>
                  </a:lnTo>
                  <a:lnTo>
                    <a:pt x="3199" y="5675"/>
                  </a:lnTo>
                  <a:lnTo>
                    <a:pt x="3223" y="5641"/>
                  </a:lnTo>
                  <a:lnTo>
                    <a:pt x="3250" y="5608"/>
                  </a:lnTo>
                  <a:lnTo>
                    <a:pt x="3276" y="5576"/>
                  </a:lnTo>
                  <a:lnTo>
                    <a:pt x="3306" y="5545"/>
                  </a:lnTo>
                  <a:lnTo>
                    <a:pt x="3336" y="5516"/>
                  </a:lnTo>
                  <a:lnTo>
                    <a:pt x="3368" y="5489"/>
                  </a:lnTo>
                  <a:lnTo>
                    <a:pt x="3401" y="5463"/>
                  </a:lnTo>
                  <a:lnTo>
                    <a:pt x="3435" y="5439"/>
                  </a:lnTo>
                  <a:lnTo>
                    <a:pt x="3471" y="5416"/>
                  </a:lnTo>
                  <a:lnTo>
                    <a:pt x="3508" y="5395"/>
                  </a:lnTo>
                  <a:lnTo>
                    <a:pt x="3545" y="5375"/>
                  </a:lnTo>
                  <a:lnTo>
                    <a:pt x="3584" y="5358"/>
                  </a:lnTo>
                  <a:lnTo>
                    <a:pt x="3623" y="5342"/>
                  </a:lnTo>
                  <a:lnTo>
                    <a:pt x="3664" y="5328"/>
                  </a:lnTo>
                  <a:lnTo>
                    <a:pt x="3705" y="5316"/>
                  </a:lnTo>
                  <a:lnTo>
                    <a:pt x="3747" y="5306"/>
                  </a:lnTo>
                  <a:lnTo>
                    <a:pt x="3791" y="5299"/>
                  </a:lnTo>
                  <a:lnTo>
                    <a:pt x="3834" y="5293"/>
                  </a:lnTo>
                  <a:lnTo>
                    <a:pt x="3878" y="5290"/>
                  </a:lnTo>
                  <a:lnTo>
                    <a:pt x="3923" y="5289"/>
                  </a:lnTo>
                  <a:close/>
                  <a:moveTo>
                    <a:pt x="4469" y="944"/>
                  </a:moveTo>
                  <a:lnTo>
                    <a:pt x="7037" y="944"/>
                  </a:lnTo>
                  <a:lnTo>
                    <a:pt x="6517" y="3103"/>
                  </a:lnTo>
                  <a:lnTo>
                    <a:pt x="3542" y="3103"/>
                  </a:lnTo>
                  <a:lnTo>
                    <a:pt x="4469" y="944"/>
                  </a:lnTo>
                  <a:close/>
                  <a:moveTo>
                    <a:pt x="7815" y="944"/>
                  </a:moveTo>
                  <a:lnTo>
                    <a:pt x="9490" y="944"/>
                  </a:lnTo>
                  <a:lnTo>
                    <a:pt x="10718" y="3103"/>
                  </a:lnTo>
                  <a:lnTo>
                    <a:pt x="7204" y="3103"/>
                  </a:lnTo>
                  <a:lnTo>
                    <a:pt x="7815" y="944"/>
                  </a:lnTo>
                  <a:close/>
                </a:path>
              </a:pathLst>
            </a:custGeom>
            <a:solidFill>
              <a:srgbClr val="30B5C5"/>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78"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smtClean="0">
                <a:ln>
                  <a:noFill/>
                </a:ln>
                <a:solidFill>
                  <a:srgbClr val="1D1D1A"/>
                </a:solidFill>
                <a:effectLst/>
                <a:uLnTx/>
                <a:uFillTx/>
                <a:cs typeface="Arial" pitchFamily="34" charset="0"/>
              </a:endParaRPr>
            </a:p>
          </p:txBody>
        </p:sp>
      </p:grpSp>
      <p:grpSp>
        <p:nvGrpSpPr>
          <p:cNvPr id="163" name="组合 81"/>
          <p:cNvGrpSpPr/>
          <p:nvPr/>
        </p:nvGrpSpPr>
        <p:grpSpPr>
          <a:xfrm>
            <a:off x="5371252" y="4902367"/>
            <a:ext cx="369219" cy="353402"/>
            <a:chOff x="2332943" y="2327604"/>
            <a:chExt cx="465138" cy="577849"/>
          </a:xfrm>
          <a:solidFill>
            <a:sysClr val="window" lastClr="FFFFFF">
              <a:lumMod val="50000"/>
            </a:sysClr>
          </a:solidFill>
        </p:grpSpPr>
        <p:sp>
          <p:nvSpPr>
            <p:cNvPr id="164" name="Freeform 21"/>
            <p:cNvSpPr>
              <a:spLocks/>
            </p:cNvSpPr>
            <p:nvPr/>
          </p:nvSpPr>
          <p:spPr bwMode="auto">
            <a:xfrm>
              <a:off x="2701243" y="2573666"/>
              <a:ext cx="69850" cy="122237"/>
            </a:xfrm>
            <a:custGeom>
              <a:avLst/>
              <a:gdLst>
                <a:gd name="T0" fmla="*/ 1 w 8"/>
                <a:gd name="T1" fmla="*/ 14 h 14"/>
                <a:gd name="T2" fmla="*/ 4 w 8"/>
                <a:gd name="T3" fmla="*/ 11 h 14"/>
                <a:gd name="T4" fmla="*/ 7 w 8"/>
                <a:gd name="T5" fmla="*/ 0 h 14"/>
                <a:gd name="T6" fmla="*/ 1 w 8"/>
                <a:gd name="T7" fmla="*/ 10 h 14"/>
                <a:gd name="T8" fmla="*/ 1 w 8"/>
                <a:gd name="T9" fmla="*/ 14 h 14"/>
              </a:gdLst>
              <a:ahLst/>
              <a:cxnLst>
                <a:cxn ang="0">
                  <a:pos x="T0" y="T1"/>
                </a:cxn>
                <a:cxn ang="0">
                  <a:pos x="T2" y="T3"/>
                </a:cxn>
                <a:cxn ang="0">
                  <a:pos x="T4" y="T5"/>
                </a:cxn>
                <a:cxn ang="0">
                  <a:pos x="T6" y="T7"/>
                </a:cxn>
                <a:cxn ang="0">
                  <a:pos x="T8" y="T9"/>
                </a:cxn>
              </a:cxnLst>
              <a:rect l="0" t="0" r="r" b="b"/>
              <a:pathLst>
                <a:path w="8" h="14">
                  <a:moveTo>
                    <a:pt x="1" y="14"/>
                  </a:moveTo>
                  <a:cubicBezTo>
                    <a:pt x="2" y="14"/>
                    <a:pt x="3" y="13"/>
                    <a:pt x="4" y="11"/>
                  </a:cubicBezTo>
                  <a:cubicBezTo>
                    <a:pt x="5" y="9"/>
                    <a:pt x="8" y="1"/>
                    <a:pt x="7" y="0"/>
                  </a:cubicBezTo>
                  <a:cubicBezTo>
                    <a:pt x="7" y="0"/>
                    <a:pt x="2" y="8"/>
                    <a:pt x="1" y="10"/>
                  </a:cubicBezTo>
                  <a:cubicBezTo>
                    <a:pt x="0" y="12"/>
                    <a:pt x="0" y="14"/>
                    <a:pt x="1" y="14"/>
                  </a:cubicBezTo>
                  <a:close/>
                </a:path>
              </a:pathLst>
            </a:custGeom>
            <a:solidFill>
              <a:srgbClr val="30B5C5"/>
            </a:solidFill>
            <a:ln w="9525">
              <a:noFill/>
              <a:round/>
              <a:headEnd/>
              <a:tailEnd/>
            </a:ln>
            <a:extLst/>
          </p:spPr>
          <p:txBody>
            <a:bodyPr vert="horz" wrap="square" lIns="91440" tIns="45720" rIns="91440" bIns="45720" numCol="1" anchor="t" anchorCtr="0" compatLnSpc="1">
              <a:prstTxWarp prst="textNoShape">
                <a:avLst/>
              </a:prstTxWarp>
            </a:bodyPr>
            <a:lstStyle/>
            <a:p>
              <a:pPr defTabSz="914478" fontAlgn="auto">
                <a:spcBef>
                  <a:spcPts val="0"/>
                </a:spcBef>
                <a:spcAft>
                  <a:spcPts val="0"/>
                </a:spcAft>
              </a:pPr>
              <a:endParaRPr lang="zh-CN" altLang="en-US" sz="1400">
                <a:solidFill>
                  <a:srgbClr val="1D1D1A"/>
                </a:solidFill>
                <a:cs typeface="Arial" pitchFamily="34" charset="0"/>
              </a:endParaRPr>
            </a:p>
          </p:txBody>
        </p:sp>
        <p:sp>
          <p:nvSpPr>
            <p:cNvPr id="165" name="Freeform 22"/>
            <p:cNvSpPr>
              <a:spLocks/>
            </p:cNvSpPr>
            <p:nvPr/>
          </p:nvSpPr>
          <p:spPr bwMode="auto">
            <a:xfrm>
              <a:off x="2710768" y="2722891"/>
              <a:ext cx="87313" cy="112712"/>
            </a:xfrm>
            <a:custGeom>
              <a:avLst/>
              <a:gdLst>
                <a:gd name="T0" fmla="*/ 1 w 10"/>
                <a:gd name="T1" fmla="*/ 0 h 13"/>
                <a:gd name="T2" fmla="*/ 2 w 10"/>
                <a:gd name="T3" fmla="*/ 4 h 13"/>
                <a:gd name="T4" fmla="*/ 9 w 10"/>
                <a:gd name="T5" fmla="*/ 13 h 13"/>
                <a:gd name="T6" fmla="*/ 4 w 10"/>
                <a:gd name="T7" fmla="*/ 3 h 13"/>
                <a:gd name="T8" fmla="*/ 1 w 10"/>
                <a:gd name="T9" fmla="*/ 0 h 13"/>
              </a:gdLst>
              <a:ahLst/>
              <a:cxnLst>
                <a:cxn ang="0">
                  <a:pos x="T0" y="T1"/>
                </a:cxn>
                <a:cxn ang="0">
                  <a:pos x="T2" y="T3"/>
                </a:cxn>
                <a:cxn ang="0">
                  <a:pos x="T4" y="T5"/>
                </a:cxn>
                <a:cxn ang="0">
                  <a:pos x="T6" y="T7"/>
                </a:cxn>
                <a:cxn ang="0">
                  <a:pos x="T8" y="T9"/>
                </a:cxn>
              </a:cxnLst>
              <a:rect l="0" t="0" r="r" b="b"/>
              <a:pathLst>
                <a:path w="10" h="13">
                  <a:moveTo>
                    <a:pt x="1" y="0"/>
                  </a:moveTo>
                  <a:cubicBezTo>
                    <a:pt x="0" y="1"/>
                    <a:pt x="0" y="2"/>
                    <a:pt x="2" y="4"/>
                  </a:cubicBezTo>
                  <a:cubicBezTo>
                    <a:pt x="3" y="6"/>
                    <a:pt x="9" y="13"/>
                    <a:pt x="9" y="13"/>
                  </a:cubicBezTo>
                  <a:cubicBezTo>
                    <a:pt x="10" y="12"/>
                    <a:pt x="6" y="5"/>
                    <a:pt x="4" y="3"/>
                  </a:cubicBezTo>
                  <a:cubicBezTo>
                    <a:pt x="3" y="1"/>
                    <a:pt x="1" y="0"/>
                    <a:pt x="1" y="0"/>
                  </a:cubicBezTo>
                  <a:close/>
                </a:path>
              </a:pathLst>
            </a:custGeom>
            <a:solidFill>
              <a:srgbClr val="30B5C5"/>
            </a:solidFill>
            <a:ln w="9525">
              <a:noFill/>
              <a:round/>
              <a:headEnd/>
              <a:tailEnd/>
            </a:ln>
            <a:extLst/>
          </p:spPr>
          <p:txBody>
            <a:bodyPr vert="horz" wrap="square" lIns="91440" tIns="45720" rIns="91440" bIns="45720" numCol="1" anchor="t" anchorCtr="0" compatLnSpc="1">
              <a:prstTxWarp prst="textNoShape">
                <a:avLst/>
              </a:prstTxWarp>
            </a:bodyPr>
            <a:lstStyle/>
            <a:p>
              <a:pPr defTabSz="914478" fontAlgn="auto">
                <a:spcBef>
                  <a:spcPts val="0"/>
                </a:spcBef>
                <a:spcAft>
                  <a:spcPts val="0"/>
                </a:spcAft>
              </a:pPr>
              <a:endParaRPr lang="zh-CN" altLang="en-US" sz="1400">
                <a:solidFill>
                  <a:srgbClr val="1D1D1A"/>
                </a:solidFill>
                <a:cs typeface="Arial" pitchFamily="34" charset="0"/>
              </a:endParaRPr>
            </a:p>
          </p:txBody>
        </p:sp>
        <p:sp>
          <p:nvSpPr>
            <p:cNvPr id="166" name="Freeform 23"/>
            <p:cNvSpPr>
              <a:spLocks/>
            </p:cNvSpPr>
            <p:nvPr/>
          </p:nvSpPr>
          <p:spPr bwMode="auto">
            <a:xfrm>
              <a:off x="2552018" y="2695903"/>
              <a:ext cx="131763" cy="34925"/>
            </a:xfrm>
            <a:custGeom>
              <a:avLst/>
              <a:gdLst>
                <a:gd name="T0" fmla="*/ 11 w 15"/>
                <a:gd name="T1" fmla="*/ 0 h 4"/>
                <a:gd name="T2" fmla="*/ 0 w 15"/>
                <a:gd name="T3" fmla="*/ 3 h 4"/>
                <a:gd name="T4" fmla="*/ 11 w 15"/>
                <a:gd name="T5" fmla="*/ 3 h 4"/>
                <a:gd name="T6" fmla="*/ 15 w 15"/>
                <a:gd name="T7" fmla="*/ 1 h 4"/>
                <a:gd name="T8" fmla="*/ 11 w 15"/>
                <a:gd name="T9" fmla="*/ 0 h 4"/>
              </a:gdLst>
              <a:ahLst/>
              <a:cxnLst>
                <a:cxn ang="0">
                  <a:pos x="T0" y="T1"/>
                </a:cxn>
                <a:cxn ang="0">
                  <a:pos x="T2" y="T3"/>
                </a:cxn>
                <a:cxn ang="0">
                  <a:pos x="T4" y="T5"/>
                </a:cxn>
                <a:cxn ang="0">
                  <a:pos x="T6" y="T7"/>
                </a:cxn>
                <a:cxn ang="0">
                  <a:pos x="T8" y="T9"/>
                </a:cxn>
              </a:cxnLst>
              <a:rect l="0" t="0" r="r" b="b"/>
              <a:pathLst>
                <a:path w="15" h="4">
                  <a:moveTo>
                    <a:pt x="11" y="0"/>
                  </a:moveTo>
                  <a:cubicBezTo>
                    <a:pt x="9" y="1"/>
                    <a:pt x="0" y="2"/>
                    <a:pt x="0" y="3"/>
                  </a:cubicBezTo>
                  <a:cubicBezTo>
                    <a:pt x="0" y="4"/>
                    <a:pt x="9" y="3"/>
                    <a:pt x="11" y="3"/>
                  </a:cubicBezTo>
                  <a:cubicBezTo>
                    <a:pt x="13" y="3"/>
                    <a:pt x="15" y="2"/>
                    <a:pt x="15" y="1"/>
                  </a:cubicBezTo>
                  <a:cubicBezTo>
                    <a:pt x="15" y="1"/>
                    <a:pt x="13" y="0"/>
                    <a:pt x="11" y="0"/>
                  </a:cubicBezTo>
                  <a:close/>
                </a:path>
              </a:pathLst>
            </a:custGeom>
            <a:solidFill>
              <a:srgbClr val="30B5C5"/>
            </a:solidFill>
            <a:ln w="9525">
              <a:noFill/>
              <a:round/>
              <a:headEnd/>
              <a:tailEnd/>
            </a:ln>
            <a:extLst/>
          </p:spPr>
          <p:txBody>
            <a:bodyPr vert="horz" wrap="square" lIns="91440" tIns="45720" rIns="91440" bIns="45720" numCol="1" anchor="t" anchorCtr="0" compatLnSpc="1">
              <a:prstTxWarp prst="textNoShape">
                <a:avLst/>
              </a:prstTxWarp>
            </a:bodyPr>
            <a:lstStyle/>
            <a:p>
              <a:pPr defTabSz="914478" fontAlgn="auto">
                <a:spcBef>
                  <a:spcPts val="0"/>
                </a:spcBef>
                <a:spcAft>
                  <a:spcPts val="0"/>
                </a:spcAft>
              </a:pPr>
              <a:endParaRPr lang="zh-CN" altLang="en-US" sz="1400">
                <a:solidFill>
                  <a:srgbClr val="1D1D1A"/>
                </a:solidFill>
                <a:cs typeface="Arial" pitchFamily="34" charset="0"/>
              </a:endParaRPr>
            </a:p>
          </p:txBody>
        </p:sp>
        <p:sp>
          <p:nvSpPr>
            <p:cNvPr id="167" name="Freeform 24"/>
            <p:cNvSpPr>
              <a:spLocks/>
            </p:cNvSpPr>
            <p:nvPr/>
          </p:nvSpPr>
          <p:spPr bwMode="auto">
            <a:xfrm>
              <a:off x="2683780" y="2703841"/>
              <a:ext cx="26988" cy="26987"/>
            </a:xfrm>
            <a:custGeom>
              <a:avLst/>
              <a:gdLst>
                <a:gd name="T0" fmla="*/ 2 w 3"/>
                <a:gd name="T1" fmla="*/ 0 h 3"/>
                <a:gd name="T2" fmla="*/ 1 w 3"/>
                <a:gd name="T3" fmla="*/ 1 h 3"/>
                <a:gd name="T4" fmla="*/ 1 w 3"/>
                <a:gd name="T5" fmla="*/ 2 h 3"/>
                <a:gd name="T6" fmla="*/ 3 w 3"/>
                <a:gd name="T7" fmla="*/ 2 h 3"/>
                <a:gd name="T8" fmla="*/ 2 w 3"/>
                <a:gd name="T9" fmla="*/ 0 h 3"/>
              </a:gdLst>
              <a:ahLst/>
              <a:cxnLst>
                <a:cxn ang="0">
                  <a:pos x="T0" y="T1"/>
                </a:cxn>
                <a:cxn ang="0">
                  <a:pos x="T2" y="T3"/>
                </a:cxn>
                <a:cxn ang="0">
                  <a:pos x="T4" y="T5"/>
                </a:cxn>
                <a:cxn ang="0">
                  <a:pos x="T6" y="T7"/>
                </a:cxn>
                <a:cxn ang="0">
                  <a:pos x="T8" y="T9"/>
                </a:cxn>
              </a:cxnLst>
              <a:rect l="0" t="0" r="r" b="b"/>
              <a:pathLst>
                <a:path w="3" h="3">
                  <a:moveTo>
                    <a:pt x="2" y="0"/>
                  </a:moveTo>
                  <a:cubicBezTo>
                    <a:pt x="2" y="0"/>
                    <a:pt x="1" y="0"/>
                    <a:pt x="1" y="1"/>
                  </a:cubicBezTo>
                  <a:cubicBezTo>
                    <a:pt x="0" y="1"/>
                    <a:pt x="1" y="2"/>
                    <a:pt x="1" y="2"/>
                  </a:cubicBezTo>
                  <a:cubicBezTo>
                    <a:pt x="2" y="3"/>
                    <a:pt x="3" y="2"/>
                    <a:pt x="3" y="2"/>
                  </a:cubicBezTo>
                  <a:cubicBezTo>
                    <a:pt x="3" y="1"/>
                    <a:pt x="3" y="0"/>
                    <a:pt x="2" y="0"/>
                  </a:cubicBezTo>
                  <a:close/>
                </a:path>
              </a:pathLst>
            </a:custGeom>
            <a:solidFill>
              <a:srgbClr val="30B5C5"/>
            </a:solidFill>
            <a:ln w="9525">
              <a:noFill/>
              <a:round/>
              <a:headEnd/>
              <a:tailEnd/>
            </a:ln>
            <a:extLst/>
          </p:spPr>
          <p:txBody>
            <a:bodyPr vert="horz" wrap="square" lIns="91440" tIns="45720" rIns="91440" bIns="45720" numCol="1" anchor="t" anchorCtr="0" compatLnSpc="1">
              <a:prstTxWarp prst="textNoShape">
                <a:avLst/>
              </a:prstTxWarp>
            </a:bodyPr>
            <a:lstStyle/>
            <a:p>
              <a:pPr defTabSz="914478" fontAlgn="auto">
                <a:spcBef>
                  <a:spcPts val="0"/>
                </a:spcBef>
                <a:spcAft>
                  <a:spcPts val="0"/>
                </a:spcAft>
              </a:pPr>
              <a:endParaRPr lang="zh-CN" altLang="en-US" sz="1400">
                <a:solidFill>
                  <a:srgbClr val="1D1D1A"/>
                </a:solidFill>
                <a:cs typeface="Arial" pitchFamily="34" charset="0"/>
              </a:endParaRPr>
            </a:p>
          </p:txBody>
        </p:sp>
        <p:sp>
          <p:nvSpPr>
            <p:cNvPr id="168" name="Freeform 25"/>
            <p:cNvSpPr>
              <a:spLocks/>
            </p:cNvSpPr>
            <p:nvPr/>
          </p:nvSpPr>
          <p:spPr bwMode="auto">
            <a:xfrm>
              <a:off x="2666318" y="2730828"/>
              <a:ext cx="61913" cy="174625"/>
            </a:xfrm>
            <a:custGeom>
              <a:avLst/>
              <a:gdLst>
                <a:gd name="T0" fmla="*/ 4 w 7"/>
                <a:gd name="T1" fmla="*/ 0 h 20"/>
                <a:gd name="T2" fmla="*/ 0 w 7"/>
                <a:gd name="T3" fmla="*/ 20 h 20"/>
                <a:gd name="T4" fmla="*/ 7 w 7"/>
                <a:gd name="T5" fmla="*/ 20 h 20"/>
                <a:gd name="T6" fmla="*/ 4 w 7"/>
                <a:gd name="T7" fmla="*/ 0 h 20"/>
              </a:gdLst>
              <a:ahLst/>
              <a:cxnLst>
                <a:cxn ang="0">
                  <a:pos x="T0" y="T1"/>
                </a:cxn>
                <a:cxn ang="0">
                  <a:pos x="T2" y="T3"/>
                </a:cxn>
                <a:cxn ang="0">
                  <a:pos x="T4" y="T5"/>
                </a:cxn>
                <a:cxn ang="0">
                  <a:pos x="T6" y="T7"/>
                </a:cxn>
              </a:cxnLst>
              <a:rect l="0" t="0" r="r" b="b"/>
              <a:pathLst>
                <a:path w="7" h="20">
                  <a:moveTo>
                    <a:pt x="4" y="0"/>
                  </a:moveTo>
                  <a:cubicBezTo>
                    <a:pt x="2" y="0"/>
                    <a:pt x="1" y="12"/>
                    <a:pt x="0" y="20"/>
                  </a:cubicBezTo>
                  <a:cubicBezTo>
                    <a:pt x="7" y="20"/>
                    <a:pt x="7" y="20"/>
                    <a:pt x="7" y="20"/>
                  </a:cubicBezTo>
                  <a:cubicBezTo>
                    <a:pt x="7" y="12"/>
                    <a:pt x="5" y="0"/>
                    <a:pt x="4" y="0"/>
                  </a:cubicBezTo>
                  <a:close/>
                </a:path>
              </a:pathLst>
            </a:custGeom>
            <a:solidFill>
              <a:srgbClr val="30B5C5"/>
            </a:solidFill>
            <a:ln w="9525">
              <a:noFill/>
              <a:round/>
              <a:headEnd/>
              <a:tailEnd/>
            </a:ln>
            <a:extLst/>
          </p:spPr>
          <p:txBody>
            <a:bodyPr vert="horz" wrap="square" lIns="91440" tIns="45720" rIns="91440" bIns="45720" numCol="1" anchor="t" anchorCtr="0" compatLnSpc="1">
              <a:prstTxWarp prst="textNoShape">
                <a:avLst/>
              </a:prstTxWarp>
            </a:bodyPr>
            <a:lstStyle/>
            <a:p>
              <a:pPr defTabSz="914478" fontAlgn="auto">
                <a:spcBef>
                  <a:spcPts val="0"/>
                </a:spcBef>
                <a:spcAft>
                  <a:spcPts val="0"/>
                </a:spcAft>
              </a:pPr>
              <a:endParaRPr lang="zh-CN" altLang="en-US" sz="1400">
                <a:solidFill>
                  <a:srgbClr val="1D1D1A"/>
                </a:solidFill>
                <a:cs typeface="Arial" pitchFamily="34" charset="0"/>
              </a:endParaRPr>
            </a:p>
          </p:txBody>
        </p:sp>
        <p:sp>
          <p:nvSpPr>
            <p:cNvPr id="169" name="Freeform 26"/>
            <p:cNvSpPr>
              <a:spLocks/>
            </p:cNvSpPr>
            <p:nvPr/>
          </p:nvSpPr>
          <p:spPr bwMode="auto">
            <a:xfrm>
              <a:off x="2517093" y="2327604"/>
              <a:ext cx="44450" cy="228600"/>
            </a:xfrm>
            <a:custGeom>
              <a:avLst/>
              <a:gdLst>
                <a:gd name="T0" fmla="*/ 3 w 5"/>
                <a:gd name="T1" fmla="*/ 26 h 26"/>
                <a:gd name="T2" fmla="*/ 5 w 5"/>
                <a:gd name="T3" fmla="*/ 19 h 26"/>
                <a:gd name="T4" fmla="*/ 1 w 5"/>
                <a:gd name="T5" fmla="*/ 1 h 26"/>
                <a:gd name="T6" fmla="*/ 0 w 5"/>
                <a:gd name="T7" fmla="*/ 19 h 26"/>
                <a:gd name="T8" fmla="*/ 3 w 5"/>
                <a:gd name="T9" fmla="*/ 26 h 26"/>
              </a:gdLst>
              <a:ahLst/>
              <a:cxnLst>
                <a:cxn ang="0">
                  <a:pos x="T0" y="T1"/>
                </a:cxn>
                <a:cxn ang="0">
                  <a:pos x="T2" y="T3"/>
                </a:cxn>
                <a:cxn ang="0">
                  <a:pos x="T4" y="T5"/>
                </a:cxn>
                <a:cxn ang="0">
                  <a:pos x="T6" y="T7"/>
                </a:cxn>
                <a:cxn ang="0">
                  <a:pos x="T8" y="T9"/>
                </a:cxn>
              </a:cxnLst>
              <a:rect l="0" t="0" r="r" b="b"/>
              <a:pathLst>
                <a:path w="5" h="26">
                  <a:moveTo>
                    <a:pt x="3" y="26"/>
                  </a:moveTo>
                  <a:cubicBezTo>
                    <a:pt x="5" y="26"/>
                    <a:pt x="5" y="23"/>
                    <a:pt x="5" y="19"/>
                  </a:cubicBezTo>
                  <a:cubicBezTo>
                    <a:pt x="5" y="15"/>
                    <a:pt x="3" y="0"/>
                    <a:pt x="1" y="1"/>
                  </a:cubicBezTo>
                  <a:cubicBezTo>
                    <a:pt x="0" y="1"/>
                    <a:pt x="0" y="15"/>
                    <a:pt x="0" y="19"/>
                  </a:cubicBezTo>
                  <a:cubicBezTo>
                    <a:pt x="1" y="23"/>
                    <a:pt x="2" y="26"/>
                    <a:pt x="3" y="26"/>
                  </a:cubicBezTo>
                  <a:close/>
                </a:path>
              </a:pathLst>
            </a:custGeom>
            <a:solidFill>
              <a:srgbClr val="30B5C5"/>
            </a:solidFill>
            <a:ln w="9525">
              <a:noFill/>
              <a:round/>
              <a:headEnd/>
              <a:tailEnd/>
            </a:ln>
            <a:extLst/>
          </p:spPr>
          <p:txBody>
            <a:bodyPr vert="horz" wrap="square" lIns="91440" tIns="45720" rIns="91440" bIns="45720" numCol="1" anchor="t" anchorCtr="0" compatLnSpc="1">
              <a:prstTxWarp prst="textNoShape">
                <a:avLst/>
              </a:prstTxWarp>
            </a:bodyPr>
            <a:lstStyle/>
            <a:p>
              <a:pPr defTabSz="914478" fontAlgn="auto">
                <a:spcBef>
                  <a:spcPts val="0"/>
                </a:spcBef>
                <a:spcAft>
                  <a:spcPts val="0"/>
                </a:spcAft>
              </a:pPr>
              <a:endParaRPr lang="zh-CN" altLang="en-US" sz="1400">
                <a:solidFill>
                  <a:srgbClr val="1D1D1A"/>
                </a:solidFill>
                <a:cs typeface="Arial" pitchFamily="34" charset="0"/>
              </a:endParaRPr>
            </a:p>
          </p:txBody>
        </p:sp>
        <p:sp>
          <p:nvSpPr>
            <p:cNvPr id="170" name="Freeform 27"/>
            <p:cNvSpPr>
              <a:spLocks/>
            </p:cNvSpPr>
            <p:nvPr/>
          </p:nvSpPr>
          <p:spPr bwMode="auto">
            <a:xfrm>
              <a:off x="2569480" y="2573666"/>
              <a:ext cx="211138" cy="122237"/>
            </a:xfrm>
            <a:custGeom>
              <a:avLst/>
              <a:gdLst>
                <a:gd name="T0" fmla="*/ 1 w 24"/>
                <a:gd name="T1" fmla="*/ 2 h 14"/>
                <a:gd name="T2" fmla="*/ 6 w 24"/>
                <a:gd name="T3" fmla="*/ 7 h 14"/>
                <a:gd name="T4" fmla="*/ 24 w 24"/>
                <a:gd name="T5" fmla="*/ 13 h 14"/>
                <a:gd name="T6" fmla="*/ 8 w 24"/>
                <a:gd name="T7" fmla="*/ 2 h 14"/>
                <a:gd name="T8" fmla="*/ 1 w 24"/>
                <a:gd name="T9" fmla="*/ 2 h 14"/>
              </a:gdLst>
              <a:ahLst/>
              <a:cxnLst>
                <a:cxn ang="0">
                  <a:pos x="T0" y="T1"/>
                </a:cxn>
                <a:cxn ang="0">
                  <a:pos x="T2" y="T3"/>
                </a:cxn>
                <a:cxn ang="0">
                  <a:pos x="T4" y="T5"/>
                </a:cxn>
                <a:cxn ang="0">
                  <a:pos x="T6" y="T7"/>
                </a:cxn>
                <a:cxn ang="0">
                  <a:pos x="T8" y="T9"/>
                </a:cxn>
              </a:cxnLst>
              <a:rect l="0" t="0" r="r" b="b"/>
              <a:pathLst>
                <a:path w="24" h="14">
                  <a:moveTo>
                    <a:pt x="1" y="2"/>
                  </a:moveTo>
                  <a:cubicBezTo>
                    <a:pt x="0" y="3"/>
                    <a:pt x="3" y="5"/>
                    <a:pt x="6" y="7"/>
                  </a:cubicBezTo>
                  <a:cubicBezTo>
                    <a:pt x="10" y="8"/>
                    <a:pt x="23" y="14"/>
                    <a:pt x="24" y="13"/>
                  </a:cubicBezTo>
                  <a:cubicBezTo>
                    <a:pt x="24" y="11"/>
                    <a:pt x="12" y="4"/>
                    <a:pt x="8" y="2"/>
                  </a:cubicBezTo>
                  <a:cubicBezTo>
                    <a:pt x="5" y="1"/>
                    <a:pt x="1" y="0"/>
                    <a:pt x="1" y="2"/>
                  </a:cubicBezTo>
                  <a:close/>
                </a:path>
              </a:pathLst>
            </a:custGeom>
            <a:solidFill>
              <a:srgbClr val="30B5C5"/>
            </a:solidFill>
            <a:ln w="9525">
              <a:noFill/>
              <a:round/>
              <a:headEnd/>
              <a:tailEnd/>
            </a:ln>
            <a:extLst/>
          </p:spPr>
          <p:txBody>
            <a:bodyPr vert="horz" wrap="square" lIns="91440" tIns="45720" rIns="91440" bIns="45720" numCol="1" anchor="t" anchorCtr="0" compatLnSpc="1">
              <a:prstTxWarp prst="textNoShape">
                <a:avLst/>
              </a:prstTxWarp>
            </a:bodyPr>
            <a:lstStyle/>
            <a:p>
              <a:pPr defTabSz="914478" fontAlgn="auto">
                <a:spcBef>
                  <a:spcPts val="0"/>
                </a:spcBef>
                <a:spcAft>
                  <a:spcPts val="0"/>
                </a:spcAft>
              </a:pPr>
              <a:endParaRPr lang="zh-CN" altLang="en-US" sz="1400">
                <a:solidFill>
                  <a:srgbClr val="1D1D1A"/>
                </a:solidFill>
                <a:cs typeface="Arial" pitchFamily="34" charset="0"/>
              </a:endParaRPr>
            </a:p>
          </p:txBody>
        </p:sp>
        <p:sp>
          <p:nvSpPr>
            <p:cNvPr id="171" name="Freeform 28"/>
            <p:cNvSpPr>
              <a:spLocks/>
            </p:cNvSpPr>
            <p:nvPr/>
          </p:nvSpPr>
          <p:spPr bwMode="auto">
            <a:xfrm>
              <a:off x="2332943" y="2581603"/>
              <a:ext cx="193675" cy="149225"/>
            </a:xfrm>
            <a:custGeom>
              <a:avLst/>
              <a:gdLst>
                <a:gd name="T0" fmla="*/ 14 w 22"/>
                <a:gd name="T1" fmla="*/ 3 h 17"/>
                <a:gd name="T2" fmla="*/ 1 w 22"/>
                <a:gd name="T3" fmla="*/ 15 h 17"/>
                <a:gd name="T4" fmla="*/ 17 w 22"/>
                <a:gd name="T5" fmla="*/ 7 h 17"/>
                <a:gd name="T6" fmla="*/ 22 w 22"/>
                <a:gd name="T7" fmla="*/ 1 h 17"/>
                <a:gd name="T8" fmla="*/ 14 w 22"/>
                <a:gd name="T9" fmla="*/ 3 h 17"/>
              </a:gdLst>
              <a:ahLst/>
              <a:cxnLst>
                <a:cxn ang="0">
                  <a:pos x="T0" y="T1"/>
                </a:cxn>
                <a:cxn ang="0">
                  <a:pos x="T2" y="T3"/>
                </a:cxn>
                <a:cxn ang="0">
                  <a:pos x="T4" y="T5"/>
                </a:cxn>
                <a:cxn ang="0">
                  <a:pos x="T6" y="T7"/>
                </a:cxn>
                <a:cxn ang="0">
                  <a:pos x="T8" y="T9"/>
                </a:cxn>
              </a:cxnLst>
              <a:rect l="0" t="0" r="r" b="b"/>
              <a:pathLst>
                <a:path w="22" h="17">
                  <a:moveTo>
                    <a:pt x="14" y="3"/>
                  </a:moveTo>
                  <a:cubicBezTo>
                    <a:pt x="11" y="5"/>
                    <a:pt x="0" y="14"/>
                    <a:pt x="1" y="15"/>
                  </a:cubicBezTo>
                  <a:cubicBezTo>
                    <a:pt x="1" y="17"/>
                    <a:pt x="14" y="9"/>
                    <a:pt x="17" y="7"/>
                  </a:cubicBezTo>
                  <a:cubicBezTo>
                    <a:pt x="20" y="5"/>
                    <a:pt x="22" y="2"/>
                    <a:pt x="22" y="1"/>
                  </a:cubicBezTo>
                  <a:cubicBezTo>
                    <a:pt x="21" y="0"/>
                    <a:pt x="18" y="1"/>
                    <a:pt x="14" y="3"/>
                  </a:cubicBezTo>
                  <a:close/>
                </a:path>
              </a:pathLst>
            </a:custGeom>
            <a:solidFill>
              <a:srgbClr val="30B5C5"/>
            </a:solidFill>
            <a:ln w="9525">
              <a:noFill/>
              <a:round/>
              <a:headEnd/>
              <a:tailEnd/>
            </a:ln>
            <a:extLst/>
          </p:spPr>
          <p:txBody>
            <a:bodyPr vert="horz" wrap="square" lIns="91440" tIns="45720" rIns="91440" bIns="45720" numCol="1" anchor="t" anchorCtr="0" compatLnSpc="1">
              <a:prstTxWarp prst="textNoShape">
                <a:avLst/>
              </a:prstTxWarp>
            </a:bodyPr>
            <a:lstStyle/>
            <a:p>
              <a:pPr defTabSz="914478" fontAlgn="auto">
                <a:spcBef>
                  <a:spcPts val="0"/>
                </a:spcBef>
                <a:spcAft>
                  <a:spcPts val="0"/>
                </a:spcAft>
              </a:pPr>
              <a:endParaRPr lang="zh-CN" altLang="en-US" sz="1400">
                <a:solidFill>
                  <a:srgbClr val="1D1D1A"/>
                </a:solidFill>
                <a:cs typeface="Arial" pitchFamily="34" charset="0"/>
              </a:endParaRPr>
            </a:p>
          </p:txBody>
        </p:sp>
        <p:sp>
          <p:nvSpPr>
            <p:cNvPr id="172" name="Freeform 29"/>
            <p:cNvSpPr>
              <a:spLocks/>
            </p:cNvSpPr>
            <p:nvPr/>
          </p:nvSpPr>
          <p:spPr bwMode="auto">
            <a:xfrm>
              <a:off x="2526618" y="2564141"/>
              <a:ext cx="42863" cy="44450"/>
            </a:xfrm>
            <a:custGeom>
              <a:avLst/>
              <a:gdLst>
                <a:gd name="T0" fmla="*/ 2 w 5"/>
                <a:gd name="T1" fmla="*/ 0 h 5"/>
                <a:gd name="T2" fmla="*/ 0 w 5"/>
                <a:gd name="T3" fmla="*/ 3 h 5"/>
                <a:gd name="T4" fmla="*/ 3 w 5"/>
                <a:gd name="T5" fmla="*/ 5 h 5"/>
                <a:gd name="T6" fmla="*/ 5 w 5"/>
                <a:gd name="T7" fmla="*/ 2 h 5"/>
                <a:gd name="T8" fmla="*/ 2 w 5"/>
                <a:gd name="T9" fmla="*/ 0 h 5"/>
              </a:gdLst>
              <a:ahLst/>
              <a:cxnLst>
                <a:cxn ang="0">
                  <a:pos x="T0" y="T1"/>
                </a:cxn>
                <a:cxn ang="0">
                  <a:pos x="T2" y="T3"/>
                </a:cxn>
                <a:cxn ang="0">
                  <a:pos x="T4" y="T5"/>
                </a:cxn>
                <a:cxn ang="0">
                  <a:pos x="T6" y="T7"/>
                </a:cxn>
                <a:cxn ang="0">
                  <a:pos x="T8" y="T9"/>
                </a:cxn>
              </a:cxnLst>
              <a:rect l="0" t="0" r="r" b="b"/>
              <a:pathLst>
                <a:path w="5" h="5">
                  <a:moveTo>
                    <a:pt x="2" y="0"/>
                  </a:moveTo>
                  <a:cubicBezTo>
                    <a:pt x="1" y="0"/>
                    <a:pt x="0" y="1"/>
                    <a:pt x="0" y="3"/>
                  </a:cubicBezTo>
                  <a:cubicBezTo>
                    <a:pt x="0" y="4"/>
                    <a:pt x="2" y="5"/>
                    <a:pt x="3" y="5"/>
                  </a:cubicBezTo>
                  <a:cubicBezTo>
                    <a:pt x="4" y="5"/>
                    <a:pt x="5" y="4"/>
                    <a:pt x="5" y="2"/>
                  </a:cubicBezTo>
                  <a:cubicBezTo>
                    <a:pt x="5" y="1"/>
                    <a:pt x="4" y="0"/>
                    <a:pt x="2" y="0"/>
                  </a:cubicBezTo>
                  <a:close/>
                </a:path>
              </a:pathLst>
            </a:custGeom>
            <a:solidFill>
              <a:srgbClr val="30B5C5"/>
            </a:solidFill>
            <a:ln w="9525">
              <a:noFill/>
              <a:round/>
              <a:headEnd/>
              <a:tailEnd/>
            </a:ln>
            <a:extLst/>
          </p:spPr>
          <p:txBody>
            <a:bodyPr vert="horz" wrap="square" lIns="91440" tIns="45720" rIns="91440" bIns="45720" numCol="1" anchor="t" anchorCtr="0" compatLnSpc="1">
              <a:prstTxWarp prst="textNoShape">
                <a:avLst/>
              </a:prstTxWarp>
            </a:bodyPr>
            <a:lstStyle/>
            <a:p>
              <a:pPr defTabSz="914478" fontAlgn="auto">
                <a:spcBef>
                  <a:spcPts val="0"/>
                </a:spcBef>
                <a:spcAft>
                  <a:spcPts val="0"/>
                </a:spcAft>
              </a:pPr>
              <a:endParaRPr lang="zh-CN" altLang="en-US" sz="1400">
                <a:solidFill>
                  <a:srgbClr val="1D1D1A"/>
                </a:solidFill>
                <a:cs typeface="Arial" pitchFamily="34" charset="0"/>
              </a:endParaRPr>
            </a:p>
          </p:txBody>
        </p:sp>
        <p:sp>
          <p:nvSpPr>
            <p:cNvPr id="173" name="Freeform 30"/>
            <p:cNvSpPr>
              <a:spLocks/>
            </p:cNvSpPr>
            <p:nvPr/>
          </p:nvSpPr>
          <p:spPr bwMode="auto">
            <a:xfrm>
              <a:off x="2499630" y="2626053"/>
              <a:ext cx="104775" cy="279400"/>
            </a:xfrm>
            <a:custGeom>
              <a:avLst/>
              <a:gdLst>
                <a:gd name="T0" fmla="*/ 6 w 12"/>
                <a:gd name="T1" fmla="*/ 0 h 32"/>
                <a:gd name="T2" fmla="*/ 0 w 12"/>
                <a:gd name="T3" fmla="*/ 32 h 32"/>
                <a:gd name="T4" fmla="*/ 12 w 12"/>
                <a:gd name="T5" fmla="*/ 32 h 32"/>
                <a:gd name="T6" fmla="*/ 6 w 12"/>
                <a:gd name="T7" fmla="*/ 0 h 32"/>
              </a:gdLst>
              <a:ahLst/>
              <a:cxnLst>
                <a:cxn ang="0">
                  <a:pos x="T0" y="T1"/>
                </a:cxn>
                <a:cxn ang="0">
                  <a:pos x="T2" y="T3"/>
                </a:cxn>
                <a:cxn ang="0">
                  <a:pos x="T4" y="T5"/>
                </a:cxn>
                <a:cxn ang="0">
                  <a:pos x="T6" y="T7"/>
                </a:cxn>
              </a:cxnLst>
              <a:rect l="0" t="0" r="r" b="b"/>
              <a:pathLst>
                <a:path w="12" h="32">
                  <a:moveTo>
                    <a:pt x="6" y="0"/>
                  </a:moveTo>
                  <a:cubicBezTo>
                    <a:pt x="3" y="0"/>
                    <a:pt x="1" y="19"/>
                    <a:pt x="0" y="32"/>
                  </a:cubicBezTo>
                  <a:cubicBezTo>
                    <a:pt x="12" y="32"/>
                    <a:pt x="12" y="32"/>
                    <a:pt x="12" y="32"/>
                  </a:cubicBezTo>
                  <a:cubicBezTo>
                    <a:pt x="11" y="19"/>
                    <a:pt x="9" y="0"/>
                    <a:pt x="6" y="0"/>
                  </a:cubicBezTo>
                  <a:close/>
                </a:path>
              </a:pathLst>
            </a:custGeom>
            <a:solidFill>
              <a:srgbClr val="30B5C5"/>
            </a:solidFill>
            <a:ln w="9525">
              <a:noFill/>
              <a:round/>
              <a:headEnd/>
              <a:tailEnd/>
            </a:ln>
            <a:extLst/>
          </p:spPr>
          <p:txBody>
            <a:bodyPr vert="horz" wrap="square" lIns="91440" tIns="45720" rIns="91440" bIns="45720" numCol="1" anchor="t" anchorCtr="0" compatLnSpc="1">
              <a:prstTxWarp prst="textNoShape">
                <a:avLst/>
              </a:prstTxWarp>
            </a:bodyPr>
            <a:lstStyle/>
            <a:p>
              <a:pPr defTabSz="914478" fontAlgn="auto">
                <a:spcBef>
                  <a:spcPts val="0"/>
                </a:spcBef>
                <a:spcAft>
                  <a:spcPts val="0"/>
                </a:spcAft>
              </a:pPr>
              <a:endParaRPr lang="zh-CN" altLang="en-US" sz="1400">
                <a:solidFill>
                  <a:srgbClr val="1D1D1A"/>
                </a:solidFill>
                <a:cs typeface="Arial" pitchFamily="34" charset="0"/>
              </a:endParaRPr>
            </a:p>
          </p:txBody>
        </p:sp>
      </p:grpSp>
      <p:sp>
        <p:nvSpPr>
          <p:cNvPr id="174" name="Freeform 5"/>
          <p:cNvSpPr>
            <a:spLocks noEditPoints="1"/>
          </p:cNvSpPr>
          <p:nvPr/>
        </p:nvSpPr>
        <p:spPr bwMode="auto">
          <a:xfrm>
            <a:off x="5359433" y="5426566"/>
            <a:ext cx="369220" cy="376817"/>
          </a:xfrm>
          <a:custGeom>
            <a:avLst/>
            <a:gdLst/>
            <a:ahLst/>
            <a:cxnLst>
              <a:cxn ang="0">
                <a:pos x="13474" y="5453"/>
              </a:cxn>
              <a:cxn ang="0">
                <a:pos x="12317" y="4601"/>
              </a:cxn>
              <a:cxn ang="0">
                <a:pos x="11412" y="4426"/>
              </a:cxn>
              <a:cxn ang="0">
                <a:pos x="4848" y="9576"/>
              </a:cxn>
              <a:cxn ang="0">
                <a:pos x="5783" y="10159"/>
              </a:cxn>
              <a:cxn ang="0">
                <a:pos x="6029" y="10586"/>
              </a:cxn>
              <a:cxn ang="0">
                <a:pos x="5871" y="11449"/>
              </a:cxn>
              <a:cxn ang="0">
                <a:pos x="5269" y="11440"/>
              </a:cxn>
              <a:cxn ang="0">
                <a:pos x="4824" y="10607"/>
              </a:cxn>
              <a:cxn ang="0">
                <a:pos x="4838" y="9638"/>
              </a:cxn>
              <a:cxn ang="0">
                <a:pos x="3536" y="8751"/>
              </a:cxn>
              <a:cxn ang="0">
                <a:pos x="4283" y="9174"/>
              </a:cxn>
              <a:cxn ang="0">
                <a:pos x="4127" y="9883"/>
              </a:cxn>
              <a:cxn ang="0">
                <a:pos x="4481" y="11467"/>
              </a:cxn>
              <a:cxn ang="0">
                <a:pos x="5571" y="12255"/>
              </a:cxn>
              <a:cxn ang="0">
                <a:pos x="6393" y="11776"/>
              </a:cxn>
              <a:cxn ang="0">
                <a:pos x="6623" y="11327"/>
              </a:cxn>
              <a:cxn ang="0">
                <a:pos x="6593" y="10954"/>
              </a:cxn>
              <a:cxn ang="0">
                <a:pos x="7001" y="12029"/>
              </a:cxn>
              <a:cxn ang="0">
                <a:pos x="6605" y="13157"/>
              </a:cxn>
              <a:cxn ang="0">
                <a:pos x="5384" y="13849"/>
              </a:cxn>
              <a:cxn ang="0">
                <a:pos x="4005" y="13316"/>
              </a:cxn>
              <a:cxn ang="0">
                <a:pos x="2966" y="11875"/>
              </a:cxn>
              <a:cxn ang="0">
                <a:pos x="2611" y="10263"/>
              </a:cxn>
              <a:cxn ang="0">
                <a:pos x="2657" y="9067"/>
              </a:cxn>
              <a:cxn ang="0">
                <a:pos x="2906" y="8446"/>
              </a:cxn>
              <a:cxn ang="0">
                <a:pos x="2108" y="8756"/>
              </a:cxn>
              <a:cxn ang="0">
                <a:pos x="1951" y="10042"/>
              </a:cxn>
              <a:cxn ang="0">
                <a:pos x="2244" y="11405"/>
              </a:cxn>
              <a:cxn ang="0">
                <a:pos x="1800" y="11462"/>
              </a:cxn>
              <a:cxn ang="0">
                <a:pos x="514" y="10430"/>
              </a:cxn>
              <a:cxn ang="0">
                <a:pos x="0" y="8981"/>
              </a:cxn>
              <a:cxn ang="0">
                <a:pos x="814" y="8147"/>
              </a:cxn>
              <a:cxn ang="0">
                <a:pos x="2055" y="8130"/>
              </a:cxn>
              <a:cxn ang="0">
                <a:pos x="13652" y="11178"/>
              </a:cxn>
              <a:cxn ang="0">
                <a:pos x="13281" y="11893"/>
              </a:cxn>
              <a:cxn ang="0">
                <a:pos x="12680" y="12371"/>
              </a:cxn>
              <a:cxn ang="0">
                <a:pos x="11525" y="12547"/>
              </a:cxn>
              <a:cxn ang="0">
                <a:pos x="11812" y="11849"/>
              </a:cxn>
              <a:cxn ang="0">
                <a:pos x="7899" y="11652"/>
              </a:cxn>
              <a:cxn ang="0">
                <a:pos x="8996" y="12019"/>
              </a:cxn>
              <a:cxn ang="0">
                <a:pos x="10612" y="11876"/>
              </a:cxn>
              <a:cxn ang="0">
                <a:pos x="10925" y="12290"/>
              </a:cxn>
              <a:cxn ang="0">
                <a:pos x="10585" y="12853"/>
              </a:cxn>
              <a:cxn ang="0">
                <a:pos x="9821" y="13182"/>
              </a:cxn>
              <a:cxn ang="0">
                <a:pos x="6649" y="14004"/>
              </a:cxn>
              <a:cxn ang="0">
                <a:pos x="7422" y="12934"/>
              </a:cxn>
              <a:cxn ang="0">
                <a:pos x="7677" y="12066"/>
              </a:cxn>
              <a:cxn ang="0">
                <a:pos x="14396" y="10218"/>
              </a:cxn>
              <a:cxn ang="0">
                <a:pos x="14321" y="8192"/>
              </a:cxn>
              <a:cxn ang="0">
                <a:pos x="12918" y="5928"/>
              </a:cxn>
              <a:cxn ang="0">
                <a:pos x="11740" y="5209"/>
              </a:cxn>
              <a:cxn ang="0">
                <a:pos x="10623" y="5077"/>
              </a:cxn>
              <a:cxn ang="0">
                <a:pos x="9280" y="5224"/>
              </a:cxn>
              <a:cxn ang="0">
                <a:pos x="1229" y="7366"/>
              </a:cxn>
              <a:cxn ang="0">
                <a:pos x="2849" y="7799"/>
              </a:cxn>
              <a:cxn ang="0">
                <a:pos x="5581" y="9338"/>
              </a:cxn>
              <a:cxn ang="0">
                <a:pos x="7851" y="10919"/>
              </a:cxn>
              <a:cxn ang="0">
                <a:pos x="9572" y="11341"/>
              </a:cxn>
              <a:cxn ang="0">
                <a:pos x="10600" y="11241"/>
              </a:cxn>
              <a:cxn ang="0">
                <a:pos x="13760" y="10423"/>
              </a:cxn>
            </a:cxnLst>
            <a:rect l="0" t="0" r="r" b="b"/>
            <a:pathLst>
              <a:path w="16170" h="14014">
                <a:moveTo>
                  <a:pt x="11178" y="2724"/>
                </a:moveTo>
                <a:lnTo>
                  <a:pt x="14087" y="2724"/>
                </a:lnTo>
                <a:lnTo>
                  <a:pt x="14087" y="6276"/>
                </a:lnTo>
                <a:lnTo>
                  <a:pt x="14080" y="6265"/>
                </a:lnTo>
                <a:lnTo>
                  <a:pt x="14060" y="6231"/>
                </a:lnTo>
                <a:lnTo>
                  <a:pt x="14025" y="6177"/>
                </a:lnTo>
                <a:lnTo>
                  <a:pt x="13979" y="6106"/>
                </a:lnTo>
                <a:lnTo>
                  <a:pt x="13920" y="6022"/>
                </a:lnTo>
                <a:lnTo>
                  <a:pt x="13852" y="5923"/>
                </a:lnTo>
                <a:lnTo>
                  <a:pt x="13812" y="5870"/>
                </a:lnTo>
                <a:lnTo>
                  <a:pt x="13771" y="5815"/>
                </a:lnTo>
                <a:lnTo>
                  <a:pt x="13727" y="5758"/>
                </a:lnTo>
                <a:lnTo>
                  <a:pt x="13682" y="5698"/>
                </a:lnTo>
                <a:lnTo>
                  <a:pt x="13632" y="5639"/>
                </a:lnTo>
                <a:lnTo>
                  <a:pt x="13582" y="5577"/>
                </a:lnTo>
                <a:lnTo>
                  <a:pt x="13529" y="5515"/>
                </a:lnTo>
                <a:lnTo>
                  <a:pt x="13474" y="5453"/>
                </a:lnTo>
                <a:lnTo>
                  <a:pt x="13417" y="5390"/>
                </a:lnTo>
                <a:lnTo>
                  <a:pt x="13357" y="5328"/>
                </a:lnTo>
                <a:lnTo>
                  <a:pt x="13297" y="5266"/>
                </a:lnTo>
                <a:lnTo>
                  <a:pt x="13234" y="5204"/>
                </a:lnTo>
                <a:lnTo>
                  <a:pt x="13169" y="5145"/>
                </a:lnTo>
                <a:lnTo>
                  <a:pt x="13104" y="5085"/>
                </a:lnTo>
                <a:lnTo>
                  <a:pt x="13036" y="5029"/>
                </a:lnTo>
                <a:lnTo>
                  <a:pt x="12967" y="4973"/>
                </a:lnTo>
                <a:lnTo>
                  <a:pt x="12897" y="4919"/>
                </a:lnTo>
                <a:lnTo>
                  <a:pt x="12825" y="4869"/>
                </a:lnTo>
                <a:lnTo>
                  <a:pt x="12752" y="4822"/>
                </a:lnTo>
                <a:lnTo>
                  <a:pt x="12678" y="4776"/>
                </a:lnTo>
                <a:lnTo>
                  <a:pt x="12604" y="4735"/>
                </a:lnTo>
                <a:lnTo>
                  <a:pt x="12531" y="4697"/>
                </a:lnTo>
                <a:lnTo>
                  <a:pt x="12458" y="4662"/>
                </a:lnTo>
                <a:lnTo>
                  <a:pt x="12387" y="4630"/>
                </a:lnTo>
                <a:lnTo>
                  <a:pt x="12317" y="4601"/>
                </a:lnTo>
                <a:lnTo>
                  <a:pt x="12250" y="4575"/>
                </a:lnTo>
                <a:lnTo>
                  <a:pt x="12182" y="4551"/>
                </a:lnTo>
                <a:lnTo>
                  <a:pt x="12117" y="4530"/>
                </a:lnTo>
                <a:lnTo>
                  <a:pt x="12054" y="4511"/>
                </a:lnTo>
                <a:lnTo>
                  <a:pt x="11991" y="4495"/>
                </a:lnTo>
                <a:lnTo>
                  <a:pt x="11930" y="4480"/>
                </a:lnTo>
                <a:lnTo>
                  <a:pt x="11873" y="4468"/>
                </a:lnTo>
                <a:lnTo>
                  <a:pt x="11816" y="4458"/>
                </a:lnTo>
                <a:lnTo>
                  <a:pt x="11762" y="4449"/>
                </a:lnTo>
                <a:lnTo>
                  <a:pt x="11709" y="4442"/>
                </a:lnTo>
                <a:lnTo>
                  <a:pt x="11660" y="4436"/>
                </a:lnTo>
                <a:lnTo>
                  <a:pt x="11612" y="4432"/>
                </a:lnTo>
                <a:lnTo>
                  <a:pt x="11567" y="4429"/>
                </a:lnTo>
                <a:lnTo>
                  <a:pt x="11524" y="4427"/>
                </a:lnTo>
                <a:lnTo>
                  <a:pt x="11484" y="4425"/>
                </a:lnTo>
                <a:lnTo>
                  <a:pt x="11446" y="4425"/>
                </a:lnTo>
                <a:lnTo>
                  <a:pt x="11412" y="4426"/>
                </a:lnTo>
                <a:lnTo>
                  <a:pt x="11380" y="4427"/>
                </a:lnTo>
                <a:lnTo>
                  <a:pt x="11351" y="4428"/>
                </a:lnTo>
                <a:lnTo>
                  <a:pt x="11303" y="4432"/>
                </a:lnTo>
                <a:lnTo>
                  <a:pt x="11267" y="4435"/>
                </a:lnTo>
                <a:lnTo>
                  <a:pt x="11246" y="4439"/>
                </a:lnTo>
                <a:lnTo>
                  <a:pt x="11239" y="4440"/>
                </a:lnTo>
                <a:lnTo>
                  <a:pt x="11178" y="2724"/>
                </a:lnTo>
                <a:close/>
                <a:moveTo>
                  <a:pt x="9156" y="0"/>
                </a:moveTo>
                <a:lnTo>
                  <a:pt x="16170" y="0"/>
                </a:lnTo>
                <a:lnTo>
                  <a:pt x="16170" y="1256"/>
                </a:lnTo>
                <a:lnTo>
                  <a:pt x="13383" y="1256"/>
                </a:lnTo>
                <a:lnTo>
                  <a:pt x="13383" y="2174"/>
                </a:lnTo>
                <a:lnTo>
                  <a:pt x="11820" y="2174"/>
                </a:lnTo>
                <a:lnTo>
                  <a:pt x="11820" y="1256"/>
                </a:lnTo>
                <a:lnTo>
                  <a:pt x="9156" y="1256"/>
                </a:lnTo>
                <a:lnTo>
                  <a:pt x="9156" y="0"/>
                </a:lnTo>
                <a:close/>
                <a:moveTo>
                  <a:pt x="4848" y="9576"/>
                </a:moveTo>
                <a:lnTo>
                  <a:pt x="4855" y="9581"/>
                </a:lnTo>
                <a:lnTo>
                  <a:pt x="4877" y="9595"/>
                </a:lnTo>
                <a:lnTo>
                  <a:pt x="4912" y="9615"/>
                </a:lnTo>
                <a:lnTo>
                  <a:pt x="4958" y="9642"/>
                </a:lnTo>
                <a:lnTo>
                  <a:pt x="5013" y="9675"/>
                </a:lnTo>
                <a:lnTo>
                  <a:pt x="5075" y="9713"/>
                </a:lnTo>
                <a:lnTo>
                  <a:pt x="5143" y="9754"/>
                </a:lnTo>
                <a:lnTo>
                  <a:pt x="5216" y="9798"/>
                </a:lnTo>
                <a:lnTo>
                  <a:pt x="5291" y="9843"/>
                </a:lnTo>
                <a:lnTo>
                  <a:pt x="5366" y="9890"/>
                </a:lnTo>
                <a:lnTo>
                  <a:pt x="5441" y="9936"/>
                </a:lnTo>
                <a:lnTo>
                  <a:pt x="5514" y="9981"/>
                </a:lnTo>
                <a:lnTo>
                  <a:pt x="5583" y="10025"/>
                </a:lnTo>
                <a:lnTo>
                  <a:pt x="5644" y="10064"/>
                </a:lnTo>
                <a:lnTo>
                  <a:pt x="5699" y="10101"/>
                </a:lnTo>
                <a:lnTo>
                  <a:pt x="5744" y="10131"/>
                </a:lnTo>
                <a:lnTo>
                  <a:pt x="5783" y="10159"/>
                </a:lnTo>
                <a:lnTo>
                  <a:pt x="5817" y="10186"/>
                </a:lnTo>
                <a:lnTo>
                  <a:pt x="5849" y="10214"/>
                </a:lnTo>
                <a:lnTo>
                  <a:pt x="5878" y="10241"/>
                </a:lnTo>
                <a:lnTo>
                  <a:pt x="5903" y="10266"/>
                </a:lnTo>
                <a:lnTo>
                  <a:pt x="5926" y="10292"/>
                </a:lnTo>
                <a:lnTo>
                  <a:pt x="5946" y="10315"/>
                </a:lnTo>
                <a:lnTo>
                  <a:pt x="5963" y="10336"/>
                </a:lnTo>
                <a:lnTo>
                  <a:pt x="5978" y="10356"/>
                </a:lnTo>
                <a:lnTo>
                  <a:pt x="5990" y="10374"/>
                </a:lnTo>
                <a:lnTo>
                  <a:pt x="6000" y="10391"/>
                </a:lnTo>
                <a:lnTo>
                  <a:pt x="6008" y="10404"/>
                </a:lnTo>
                <a:lnTo>
                  <a:pt x="6018" y="10423"/>
                </a:lnTo>
                <a:lnTo>
                  <a:pt x="6021" y="10430"/>
                </a:lnTo>
                <a:lnTo>
                  <a:pt x="6022" y="10441"/>
                </a:lnTo>
                <a:lnTo>
                  <a:pt x="6024" y="10472"/>
                </a:lnTo>
                <a:lnTo>
                  <a:pt x="6027" y="10522"/>
                </a:lnTo>
                <a:lnTo>
                  <a:pt x="6029" y="10586"/>
                </a:lnTo>
                <a:lnTo>
                  <a:pt x="6029" y="10662"/>
                </a:lnTo>
                <a:lnTo>
                  <a:pt x="6028" y="10749"/>
                </a:lnTo>
                <a:lnTo>
                  <a:pt x="6026" y="10796"/>
                </a:lnTo>
                <a:lnTo>
                  <a:pt x="6024" y="10843"/>
                </a:lnTo>
                <a:lnTo>
                  <a:pt x="6021" y="10893"/>
                </a:lnTo>
                <a:lnTo>
                  <a:pt x="6016" y="10942"/>
                </a:lnTo>
                <a:lnTo>
                  <a:pt x="6011" y="10992"/>
                </a:lnTo>
                <a:lnTo>
                  <a:pt x="6004" y="11042"/>
                </a:lnTo>
                <a:lnTo>
                  <a:pt x="5996" y="11093"/>
                </a:lnTo>
                <a:lnTo>
                  <a:pt x="5986" y="11142"/>
                </a:lnTo>
                <a:lnTo>
                  <a:pt x="5975" y="11192"/>
                </a:lnTo>
                <a:lnTo>
                  <a:pt x="5963" y="11239"/>
                </a:lnTo>
                <a:lnTo>
                  <a:pt x="5948" y="11286"/>
                </a:lnTo>
                <a:lnTo>
                  <a:pt x="5931" y="11330"/>
                </a:lnTo>
                <a:lnTo>
                  <a:pt x="5913" y="11372"/>
                </a:lnTo>
                <a:lnTo>
                  <a:pt x="5893" y="11412"/>
                </a:lnTo>
                <a:lnTo>
                  <a:pt x="5871" y="11449"/>
                </a:lnTo>
                <a:lnTo>
                  <a:pt x="5846" y="11484"/>
                </a:lnTo>
                <a:lnTo>
                  <a:pt x="5819" y="11514"/>
                </a:lnTo>
                <a:lnTo>
                  <a:pt x="5790" y="11541"/>
                </a:lnTo>
                <a:lnTo>
                  <a:pt x="5758" y="11563"/>
                </a:lnTo>
                <a:lnTo>
                  <a:pt x="5723" y="11582"/>
                </a:lnTo>
                <a:lnTo>
                  <a:pt x="5687" y="11596"/>
                </a:lnTo>
                <a:lnTo>
                  <a:pt x="5649" y="11603"/>
                </a:lnTo>
                <a:lnTo>
                  <a:pt x="5612" y="11606"/>
                </a:lnTo>
                <a:lnTo>
                  <a:pt x="5574" y="11604"/>
                </a:lnTo>
                <a:lnTo>
                  <a:pt x="5535" y="11598"/>
                </a:lnTo>
                <a:lnTo>
                  <a:pt x="5497" y="11587"/>
                </a:lnTo>
                <a:lnTo>
                  <a:pt x="5458" y="11571"/>
                </a:lnTo>
                <a:lnTo>
                  <a:pt x="5420" y="11552"/>
                </a:lnTo>
                <a:lnTo>
                  <a:pt x="5382" y="11529"/>
                </a:lnTo>
                <a:lnTo>
                  <a:pt x="5344" y="11503"/>
                </a:lnTo>
                <a:lnTo>
                  <a:pt x="5306" y="11473"/>
                </a:lnTo>
                <a:lnTo>
                  <a:pt x="5269" y="11440"/>
                </a:lnTo>
                <a:lnTo>
                  <a:pt x="5233" y="11404"/>
                </a:lnTo>
                <a:lnTo>
                  <a:pt x="5197" y="11365"/>
                </a:lnTo>
                <a:lnTo>
                  <a:pt x="5162" y="11324"/>
                </a:lnTo>
                <a:lnTo>
                  <a:pt x="5128" y="11280"/>
                </a:lnTo>
                <a:lnTo>
                  <a:pt x="5095" y="11235"/>
                </a:lnTo>
                <a:lnTo>
                  <a:pt x="5063" y="11188"/>
                </a:lnTo>
                <a:lnTo>
                  <a:pt x="5033" y="11139"/>
                </a:lnTo>
                <a:lnTo>
                  <a:pt x="5004" y="11089"/>
                </a:lnTo>
                <a:lnTo>
                  <a:pt x="4975" y="11037"/>
                </a:lnTo>
                <a:lnTo>
                  <a:pt x="4950" y="10985"/>
                </a:lnTo>
                <a:lnTo>
                  <a:pt x="4926" y="10931"/>
                </a:lnTo>
                <a:lnTo>
                  <a:pt x="4904" y="10876"/>
                </a:lnTo>
                <a:lnTo>
                  <a:pt x="4883" y="10823"/>
                </a:lnTo>
                <a:lnTo>
                  <a:pt x="4865" y="10768"/>
                </a:lnTo>
                <a:lnTo>
                  <a:pt x="4849" y="10714"/>
                </a:lnTo>
                <a:lnTo>
                  <a:pt x="4835" y="10660"/>
                </a:lnTo>
                <a:lnTo>
                  <a:pt x="4824" y="10607"/>
                </a:lnTo>
                <a:lnTo>
                  <a:pt x="4815" y="10553"/>
                </a:lnTo>
                <a:lnTo>
                  <a:pt x="4809" y="10502"/>
                </a:lnTo>
                <a:lnTo>
                  <a:pt x="4806" y="10451"/>
                </a:lnTo>
                <a:lnTo>
                  <a:pt x="4804" y="10402"/>
                </a:lnTo>
                <a:lnTo>
                  <a:pt x="4801" y="10353"/>
                </a:lnTo>
                <a:lnTo>
                  <a:pt x="4801" y="10307"/>
                </a:lnTo>
                <a:lnTo>
                  <a:pt x="4800" y="10260"/>
                </a:lnTo>
                <a:lnTo>
                  <a:pt x="4801" y="10172"/>
                </a:lnTo>
                <a:lnTo>
                  <a:pt x="4802" y="10090"/>
                </a:lnTo>
                <a:lnTo>
                  <a:pt x="4806" y="10012"/>
                </a:lnTo>
                <a:lnTo>
                  <a:pt x="4810" y="9940"/>
                </a:lnTo>
                <a:lnTo>
                  <a:pt x="4814" y="9874"/>
                </a:lnTo>
                <a:lnTo>
                  <a:pt x="4819" y="9814"/>
                </a:lnTo>
                <a:lnTo>
                  <a:pt x="4824" y="9760"/>
                </a:lnTo>
                <a:lnTo>
                  <a:pt x="4829" y="9713"/>
                </a:lnTo>
                <a:lnTo>
                  <a:pt x="4834" y="9672"/>
                </a:lnTo>
                <a:lnTo>
                  <a:pt x="4838" y="9638"/>
                </a:lnTo>
                <a:lnTo>
                  <a:pt x="4842" y="9612"/>
                </a:lnTo>
                <a:lnTo>
                  <a:pt x="4845" y="9593"/>
                </a:lnTo>
                <a:lnTo>
                  <a:pt x="4847" y="9580"/>
                </a:lnTo>
                <a:lnTo>
                  <a:pt x="4848" y="9576"/>
                </a:lnTo>
                <a:close/>
                <a:moveTo>
                  <a:pt x="2906" y="8446"/>
                </a:moveTo>
                <a:lnTo>
                  <a:pt x="2912" y="8449"/>
                </a:lnTo>
                <a:lnTo>
                  <a:pt x="2930" y="8458"/>
                </a:lnTo>
                <a:lnTo>
                  <a:pt x="2959" y="8472"/>
                </a:lnTo>
                <a:lnTo>
                  <a:pt x="2999" y="8491"/>
                </a:lnTo>
                <a:lnTo>
                  <a:pt x="3046" y="8515"/>
                </a:lnTo>
                <a:lnTo>
                  <a:pt x="3102" y="8542"/>
                </a:lnTo>
                <a:lnTo>
                  <a:pt x="3163" y="8572"/>
                </a:lnTo>
                <a:lnTo>
                  <a:pt x="3231" y="8606"/>
                </a:lnTo>
                <a:lnTo>
                  <a:pt x="3303" y="8641"/>
                </a:lnTo>
                <a:lnTo>
                  <a:pt x="3379" y="8677"/>
                </a:lnTo>
                <a:lnTo>
                  <a:pt x="3456" y="8714"/>
                </a:lnTo>
                <a:lnTo>
                  <a:pt x="3536" y="8751"/>
                </a:lnTo>
                <a:lnTo>
                  <a:pt x="3615" y="8789"/>
                </a:lnTo>
                <a:lnTo>
                  <a:pt x="3694" y="8826"/>
                </a:lnTo>
                <a:lnTo>
                  <a:pt x="3771" y="8860"/>
                </a:lnTo>
                <a:lnTo>
                  <a:pt x="3844" y="8893"/>
                </a:lnTo>
                <a:lnTo>
                  <a:pt x="3880" y="8910"/>
                </a:lnTo>
                <a:lnTo>
                  <a:pt x="3913" y="8926"/>
                </a:lnTo>
                <a:lnTo>
                  <a:pt x="3944" y="8941"/>
                </a:lnTo>
                <a:lnTo>
                  <a:pt x="3975" y="8956"/>
                </a:lnTo>
                <a:lnTo>
                  <a:pt x="4030" y="8986"/>
                </a:lnTo>
                <a:lnTo>
                  <a:pt x="4080" y="9016"/>
                </a:lnTo>
                <a:lnTo>
                  <a:pt x="4123" y="9044"/>
                </a:lnTo>
                <a:lnTo>
                  <a:pt x="4162" y="9070"/>
                </a:lnTo>
                <a:lnTo>
                  <a:pt x="4195" y="9095"/>
                </a:lnTo>
                <a:lnTo>
                  <a:pt x="4223" y="9118"/>
                </a:lnTo>
                <a:lnTo>
                  <a:pt x="4248" y="9139"/>
                </a:lnTo>
                <a:lnTo>
                  <a:pt x="4267" y="9157"/>
                </a:lnTo>
                <a:lnTo>
                  <a:pt x="4283" y="9174"/>
                </a:lnTo>
                <a:lnTo>
                  <a:pt x="4295" y="9187"/>
                </a:lnTo>
                <a:lnTo>
                  <a:pt x="4309" y="9207"/>
                </a:lnTo>
                <a:lnTo>
                  <a:pt x="4314" y="9214"/>
                </a:lnTo>
                <a:lnTo>
                  <a:pt x="4308" y="9226"/>
                </a:lnTo>
                <a:lnTo>
                  <a:pt x="4292" y="9261"/>
                </a:lnTo>
                <a:lnTo>
                  <a:pt x="4281" y="9288"/>
                </a:lnTo>
                <a:lnTo>
                  <a:pt x="4269" y="9320"/>
                </a:lnTo>
                <a:lnTo>
                  <a:pt x="4256" y="9356"/>
                </a:lnTo>
                <a:lnTo>
                  <a:pt x="4241" y="9398"/>
                </a:lnTo>
                <a:lnTo>
                  <a:pt x="4225" y="9444"/>
                </a:lnTo>
                <a:lnTo>
                  <a:pt x="4210" y="9495"/>
                </a:lnTo>
                <a:lnTo>
                  <a:pt x="4194" y="9549"/>
                </a:lnTo>
                <a:lnTo>
                  <a:pt x="4179" y="9609"/>
                </a:lnTo>
                <a:lnTo>
                  <a:pt x="4165" y="9672"/>
                </a:lnTo>
                <a:lnTo>
                  <a:pt x="4151" y="9739"/>
                </a:lnTo>
                <a:lnTo>
                  <a:pt x="4139" y="9810"/>
                </a:lnTo>
                <a:lnTo>
                  <a:pt x="4127" y="9883"/>
                </a:lnTo>
                <a:lnTo>
                  <a:pt x="4118" y="9960"/>
                </a:lnTo>
                <a:lnTo>
                  <a:pt x="4111" y="10040"/>
                </a:lnTo>
                <a:lnTo>
                  <a:pt x="4107" y="10123"/>
                </a:lnTo>
                <a:lnTo>
                  <a:pt x="4106" y="10209"/>
                </a:lnTo>
                <a:lnTo>
                  <a:pt x="4107" y="10297"/>
                </a:lnTo>
                <a:lnTo>
                  <a:pt x="4112" y="10387"/>
                </a:lnTo>
                <a:lnTo>
                  <a:pt x="4121" y="10478"/>
                </a:lnTo>
                <a:lnTo>
                  <a:pt x="4134" y="10572"/>
                </a:lnTo>
                <a:lnTo>
                  <a:pt x="4152" y="10668"/>
                </a:lnTo>
                <a:lnTo>
                  <a:pt x="4173" y="10765"/>
                </a:lnTo>
                <a:lnTo>
                  <a:pt x="4200" y="10864"/>
                </a:lnTo>
                <a:lnTo>
                  <a:pt x="4232" y="10963"/>
                </a:lnTo>
                <a:lnTo>
                  <a:pt x="4270" y="11064"/>
                </a:lnTo>
                <a:lnTo>
                  <a:pt x="4314" y="11165"/>
                </a:lnTo>
                <a:lnTo>
                  <a:pt x="4364" y="11266"/>
                </a:lnTo>
                <a:lnTo>
                  <a:pt x="4420" y="11368"/>
                </a:lnTo>
                <a:lnTo>
                  <a:pt x="4481" y="11467"/>
                </a:lnTo>
                <a:lnTo>
                  <a:pt x="4544" y="11559"/>
                </a:lnTo>
                <a:lnTo>
                  <a:pt x="4605" y="11645"/>
                </a:lnTo>
                <a:lnTo>
                  <a:pt x="4669" y="11724"/>
                </a:lnTo>
                <a:lnTo>
                  <a:pt x="4734" y="11798"/>
                </a:lnTo>
                <a:lnTo>
                  <a:pt x="4798" y="11864"/>
                </a:lnTo>
                <a:lnTo>
                  <a:pt x="4864" y="11926"/>
                </a:lnTo>
                <a:lnTo>
                  <a:pt x="4930" y="11982"/>
                </a:lnTo>
                <a:lnTo>
                  <a:pt x="4996" y="12031"/>
                </a:lnTo>
                <a:lnTo>
                  <a:pt x="5061" y="12075"/>
                </a:lnTo>
                <a:lnTo>
                  <a:pt x="5127" y="12115"/>
                </a:lnTo>
                <a:lnTo>
                  <a:pt x="5192" y="12149"/>
                </a:lnTo>
                <a:lnTo>
                  <a:pt x="5256" y="12179"/>
                </a:lnTo>
                <a:lnTo>
                  <a:pt x="5321" y="12203"/>
                </a:lnTo>
                <a:lnTo>
                  <a:pt x="5385" y="12223"/>
                </a:lnTo>
                <a:lnTo>
                  <a:pt x="5448" y="12238"/>
                </a:lnTo>
                <a:lnTo>
                  <a:pt x="5510" y="12249"/>
                </a:lnTo>
                <a:lnTo>
                  <a:pt x="5571" y="12255"/>
                </a:lnTo>
                <a:lnTo>
                  <a:pt x="5630" y="12258"/>
                </a:lnTo>
                <a:lnTo>
                  <a:pt x="5689" y="12256"/>
                </a:lnTo>
                <a:lnTo>
                  <a:pt x="5746" y="12251"/>
                </a:lnTo>
                <a:lnTo>
                  <a:pt x="5801" y="12242"/>
                </a:lnTo>
                <a:lnTo>
                  <a:pt x="5855" y="12230"/>
                </a:lnTo>
                <a:lnTo>
                  <a:pt x="5907" y="12215"/>
                </a:lnTo>
                <a:lnTo>
                  <a:pt x="5957" y="12196"/>
                </a:lnTo>
                <a:lnTo>
                  <a:pt x="6004" y="12173"/>
                </a:lnTo>
                <a:lnTo>
                  <a:pt x="6049" y="12149"/>
                </a:lnTo>
                <a:lnTo>
                  <a:pt x="6091" y="12122"/>
                </a:lnTo>
                <a:lnTo>
                  <a:pt x="6131" y="12092"/>
                </a:lnTo>
                <a:lnTo>
                  <a:pt x="6169" y="12059"/>
                </a:lnTo>
                <a:lnTo>
                  <a:pt x="6203" y="12024"/>
                </a:lnTo>
                <a:lnTo>
                  <a:pt x="6236" y="11988"/>
                </a:lnTo>
                <a:lnTo>
                  <a:pt x="6292" y="11913"/>
                </a:lnTo>
                <a:lnTo>
                  <a:pt x="6346" y="11843"/>
                </a:lnTo>
                <a:lnTo>
                  <a:pt x="6393" y="11776"/>
                </a:lnTo>
                <a:lnTo>
                  <a:pt x="6437" y="11714"/>
                </a:lnTo>
                <a:lnTo>
                  <a:pt x="6456" y="11684"/>
                </a:lnTo>
                <a:lnTo>
                  <a:pt x="6475" y="11654"/>
                </a:lnTo>
                <a:lnTo>
                  <a:pt x="6492" y="11626"/>
                </a:lnTo>
                <a:lnTo>
                  <a:pt x="6508" y="11599"/>
                </a:lnTo>
                <a:lnTo>
                  <a:pt x="6524" y="11572"/>
                </a:lnTo>
                <a:lnTo>
                  <a:pt x="6538" y="11546"/>
                </a:lnTo>
                <a:lnTo>
                  <a:pt x="6551" y="11521"/>
                </a:lnTo>
                <a:lnTo>
                  <a:pt x="6563" y="11497"/>
                </a:lnTo>
                <a:lnTo>
                  <a:pt x="6574" y="11473"/>
                </a:lnTo>
                <a:lnTo>
                  <a:pt x="6584" y="11450"/>
                </a:lnTo>
                <a:lnTo>
                  <a:pt x="6593" y="11428"/>
                </a:lnTo>
                <a:lnTo>
                  <a:pt x="6600" y="11407"/>
                </a:lnTo>
                <a:lnTo>
                  <a:pt x="6607" y="11386"/>
                </a:lnTo>
                <a:lnTo>
                  <a:pt x="6614" y="11365"/>
                </a:lnTo>
                <a:lnTo>
                  <a:pt x="6619" y="11346"/>
                </a:lnTo>
                <a:lnTo>
                  <a:pt x="6623" y="11327"/>
                </a:lnTo>
                <a:lnTo>
                  <a:pt x="6625" y="11309"/>
                </a:lnTo>
                <a:lnTo>
                  <a:pt x="6627" y="11292"/>
                </a:lnTo>
                <a:lnTo>
                  <a:pt x="6628" y="11274"/>
                </a:lnTo>
                <a:lnTo>
                  <a:pt x="6629" y="11258"/>
                </a:lnTo>
                <a:lnTo>
                  <a:pt x="6628" y="11242"/>
                </a:lnTo>
                <a:lnTo>
                  <a:pt x="6626" y="11227"/>
                </a:lnTo>
                <a:lnTo>
                  <a:pt x="6623" y="11212"/>
                </a:lnTo>
                <a:lnTo>
                  <a:pt x="6620" y="11198"/>
                </a:lnTo>
                <a:lnTo>
                  <a:pt x="6613" y="11170"/>
                </a:lnTo>
                <a:lnTo>
                  <a:pt x="6606" y="11142"/>
                </a:lnTo>
                <a:lnTo>
                  <a:pt x="6601" y="11115"/>
                </a:lnTo>
                <a:lnTo>
                  <a:pt x="6598" y="11089"/>
                </a:lnTo>
                <a:lnTo>
                  <a:pt x="6595" y="11062"/>
                </a:lnTo>
                <a:lnTo>
                  <a:pt x="6594" y="11038"/>
                </a:lnTo>
                <a:lnTo>
                  <a:pt x="6593" y="11015"/>
                </a:lnTo>
                <a:lnTo>
                  <a:pt x="6592" y="10993"/>
                </a:lnTo>
                <a:lnTo>
                  <a:pt x="6593" y="10954"/>
                </a:lnTo>
                <a:lnTo>
                  <a:pt x="6595" y="10925"/>
                </a:lnTo>
                <a:lnTo>
                  <a:pt x="6597" y="10906"/>
                </a:lnTo>
                <a:lnTo>
                  <a:pt x="6598" y="10899"/>
                </a:lnTo>
                <a:lnTo>
                  <a:pt x="7004" y="11176"/>
                </a:lnTo>
                <a:lnTo>
                  <a:pt x="7005" y="11190"/>
                </a:lnTo>
                <a:lnTo>
                  <a:pt x="7008" y="11226"/>
                </a:lnTo>
                <a:lnTo>
                  <a:pt x="7011" y="11286"/>
                </a:lnTo>
                <a:lnTo>
                  <a:pt x="7015" y="11363"/>
                </a:lnTo>
                <a:lnTo>
                  <a:pt x="7018" y="11457"/>
                </a:lnTo>
                <a:lnTo>
                  <a:pt x="7020" y="11567"/>
                </a:lnTo>
                <a:lnTo>
                  <a:pt x="7019" y="11626"/>
                </a:lnTo>
                <a:lnTo>
                  <a:pt x="7018" y="11689"/>
                </a:lnTo>
                <a:lnTo>
                  <a:pt x="7017" y="11753"/>
                </a:lnTo>
                <a:lnTo>
                  <a:pt x="7015" y="11819"/>
                </a:lnTo>
                <a:lnTo>
                  <a:pt x="7011" y="11888"/>
                </a:lnTo>
                <a:lnTo>
                  <a:pt x="7006" y="11957"/>
                </a:lnTo>
                <a:lnTo>
                  <a:pt x="7001" y="12029"/>
                </a:lnTo>
                <a:lnTo>
                  <a:pt x="6994" y="12101"/>
                </a:lnTo>
                <a:lnTo>
                  <a:pt x="6984" y="12173"/>
                </a:lnTo>
                <a:lnTo>
                  <a:pt x="6974" y="12246"/>
                </a:lnTo>
                <a:lnTo>
                  <a:pt x="6963" y="12319"/>
                </a:lnTo>
                <a:lnTo>
                  <a:pt x="6949" y="12392"/>
                </a:lnTo>
                <a:lnTo>
                  <a:pt x="6934" y="12463"/>
                </a:lnTo>
                <a:lnTo>
                  <a:pt x="6917" y="12535"/>
                </a:lnTo>
                <a:lnTo>
                  <a:pt x="6898" y="12605"/>
                </a:lnTo>
                <a:lnTo>
                  <a:pt x="6877" y="12674"/>
                </a:lnTo>
                <a:lnTo>
                  <a:pt x="6853" y="12740"/>
                </a:lnTo>
                <a:lnTo>
                  <a:pt x="6828" y="12805"/>
                </a:lnTo>
                <a:lnTo>
                  <a:pt x="6799" y="12866"/>
                </a:lnTo>
                <a:lnTo>
                  <a:pt x="6769" y="12926"/>
                </a:lnTo>
                <a:lnTo>
                  <a:pt x="6735" y="12985"/>
                </a:lnTo>
                <a:lnTo>
                  <a:pt x="6695" y="13042"/>
                </a:lnTo>
                <a:lnTo>
                  <a:pt x="6653" y="13100"/>
                </a:lnTo>
                <a:lnTo>
                  <a:pt x="6605" y="13157"/>
                </a:lnTo>
                <a:lnTo>
                  <a:pt x="6555" y="13215"/>
                </a:lnTo>
                <a:lnTo>
                  <a:pt x="6500" y="13271"/>
                </a:lnTo>
                <a:lnTo>
                  <a:pt x="6443" y="13325"/>
                </a:lnTo>
                <a:lnTo>
                  <a:pt x="6381" y="13379"/>
                </a:lnTo>
                <a:lnTo>
                  <a:pt x="6317" y="13431"/>
                </a:lnTo>
                <a:lnTo>
                  <a:pt x="6251" y="13481"/>
                </a:lnTo>
                <a:lnTo>
                  <a:pt x="6181" y="13529"/>
                </a:lnTo>
                <a:lnTo>
                  <a:pt x="6109" y="13575"/>
                </a:lnTo>
                <a:lnTo>
                  <a:pt x="6034" y="13618"/>
                </a:lnTo>
                <a:lnTo>
                  <a:pt x="5959" y="13659"/>
                </a:lnTo>
                <a:lnTo>
                  <a:pt x="5880" y="13697"/>
                </a:lnTo>
                <a:lnTo>
                  <a:pt x="5800" y="13731"/>
                </a:lnTo>
                <a:lnTo>
                  <a:pt x="5719" y="13762"/>
                </a:lnTo>
                <a:lnTo>
                  <a:pt x="5636" y="13791"/>
                </a:lnTo>
                <a:lnTo>
                  <a:pt x="5552" y="13814"/>
                </a:lnTo>
                <a:lnTo>
                  <a:pt x="5468" y="13834"/>
                </a:lnTo>
                <a:lnTo>
                  <a:pt x="5384" y="13849"/>
                </a:lnTo>
                <a:lnTo>
                  <a:pt x="5299" y="13860"/>
                </a:lnTo>
                <a:lnTo>
                  <a:pt x="5213" y="13867"/>
                </a:lnTo>
                <a:lnTo>
                  <a:pt x="5127" y="13869"/>
                </a:lnTo>
                <a:lnTo>
                  <a:pt x="5041" y="13864"/>
                </a:lnTo>
                <a:lnTo>
                  <a:pt x="4956" y="13855"/>
                </a:lnTo>
                <a:lnTo>
                  <a:pt x="4871" y="13840"/>
                </a:lnTo>
                <a:lnTo>
                  <a:pt x="4787" y="13819"/>
                </a:lnTo>
                <a:lnTo>
                  <a:pt x="4704" y="13793"/>
                </a:lnTo>
                <a:lnTo>
                  <a:pt x="4623" y="13759"/>
                </a:lnTo>
                <a:lnTo>
                  <a:pt x="4543" y="13719"/>
                </a:lnTo>
                <a:lnTo>
                  <a:pt x="4464" y="13673"/>
                </a:lnTo>
                <a:lnTo>
                  <a:pt x="4386" y="13621"/>
                </a:lnTo>
                <a:lnTo>
                  <a:pt x="4308" y="13566"/>
                </a:lnTo>
                <a:lnTo>
                  <a:pt x="4231" y="13508"/>
                </a:lnTo>
                <a:lnTo>
                  <a:pt x="4156" y="13447"/>
                </a:lnTo>
                <a:lnTo>
                  <a:pt x="4080" y="13383"/>
                </a:lnTo>
                <a:lnTo>
                  <a:pt x="4005" y="13316"/>
                </a:lnTo>
                <a:lnTo>
                  <a:pt x="3932" y="13247"/>
                </a:lnTo>
                <a:lnTo>
                  <a:pt x="3860" y="13175"/>
                </a:lnTo>
                <a:lnTo>
                  <a:pt x="3788" y="13101"/>
                </a:lnTo>
                <a:lnTo>
                  <a:pt x="3718" y="13024"/>
                </a:lnTo>
                <a:lnTo>
                  <a:pt x="3649" y="12945"/>
                </a:lnTo>
                <a:lnTo>
                  <a:pt x="3582" y="12864"/>
                </a:lnTo>
                <a:lnTo>
                  <a:pt x="3516" y="12782"/>
                </a:lnTo>
                <a:lnTo>
                  <a:pt x="3452" y="12698"/>
                </a:lnTo>
                <a:lnTo>
                  <a:pt x="3390" y="12611"/>
                </a:lnTo>
                <a:lnTo>
                  <a:pt x="3330" y="12523"/>
                </a:lnTo>
                <a:lnTo>
                  <a:pt x="3271" y="12434"/>
                </a:lnTo>
                <a:lnTo>
                  <a:pt x="3215" y="12343"/>
                </a:lnTo>
                <a:lnTo>
                  <a:pt x="3160" y="12252"/>
                </a:lnTo>
                <a:lnTo>
                  <a:pt x="3108" y="12159"/>
                </a:lnTo>
                <a:lnTo>
                  <a:pt x="3058" y="12065"/>
                </a:lnTo>
                <a:lnTo>
                  <a:pt x="3011" y="11970"/>
                </a:lnTo>
                <a:lnTo>
                  <a:pt x="2966" y="11875"/>
                </a:lnTo>
                <a:lnTo>
                  <a:pt x="2924" y="11780"/>
                </a:lnTo>
                <a:lnTo>
                  <a:pt x="2884" y="11684"/>
                </a:lnTo>
                <a:lnTo>
                  <a:pt x="2848" y="11587"/>
                </a:lnTo>
                <a:lnTo>
                  <a:pt x="2814" y="11490"/>
                </a:lnTo>
                <a:lnTo>
                  <a:pt x="2783" y="11393"/>
                </a:lnTo>
                <a:lnTo>
                  <a:pt x="2755" y="11296"/>
                </a:lnTo>
                <a:lnTo>
                  <a:pt x="2731" y="11199"/>
                </a:lnTo>
                <a:lnTo>
                  <a:pt x="2709" y="11102"/>
                </a:lnTo>
                <a:lnTo>
                  <a:pt x="2692" y="11006"/>
                </a:lnTo>
                <a:lnTo>
                  <a:pt x="2677" y="10910"/>
                </a:lnTo>
                <a:lnTo>
                  <a:pt x="2663" y="10815"/>
                </a:lnTo>
                <a:lnTo>
                  <a:pt x="2651" y="10721"/>
                </a:lnTo>
                <a:lnTo>
                  <a:pt x="2641" y="10627"/>
                </a:lnTo>
                <a:lnTo>
                  <a:pt x="2631" y="10535"/>
                </a:lnTo>
                <a:lnTo>
                  <a:pt x="2624" y="10443"/>
                </a:lnTo>
                <a:lnTo>
                  <a:pt x="2617" y="10353"/>
                </a:lnTo>
                <a:lnTo>
                  <a:pt x="2611" y="10263"/>
                </a:lnTo>
                <a:lnTo>
                  <a:pt x="2607" y="10176"/>
                </a:lnTo>
                <a:lnTo>
                  <a:pt x="2604" y="10091"/>
                </a:lnTo>
                <a:lnTo>
                  <a:pt x="2602" y="10006"/>
                </a:lnTo>
                <a:lnTo>
                  <a:pt x="2601" y="9924"/>
                </a:lnTo>
                <a:lnTo>
                  <a:pt x="2601" y="9843"/>
                </a:lnTo>
                <a:lnTo>
                  <a:pt x="2602" y="9764"/>
                </a:lnTo>
                <a:lnTo>
                  <a:pt x="2604" y="9687"/>
                </a:lnTo>
                <a:lnTo>
                  <a:pt x="2606" y="9614"/>
                </a:lnTo>
                <a:lnTo>
                  <a:pt x="2609" y="9542"/>
                </a:lnTo>
                <a:lnTo>
                  <a:pt x="2613" y="9472"/>
                </a:lnTo>
                <a:lnTo>
                  <a:pt x="2619" y="9406"/>
                </a:lnTo>
                <a:lnTo>
                  <a:pt x="2624" y="9342"/>
                </a:lnTo>
                <a:lnTo>
                  <a:pt x="2630" y="9280"/>
                </a:lnTo>
                <a:lnTo>
                  <a:pt x="2636" y="9223"/>
                </a:lnTo>
                <a:lnTo>
                  <a:pt x="2643" y="9167"/>
                </a:lnTo>
                <a:lnTo>
                  <a:pt x="2650" y="9116"/>
                </a:lnTo>
                <a:lnTo>
                  <a:pt x="2657" y="9067"/>
                </a:lnTo>
                <a:lnTo>
                  <a:pt x="2665" y="9022"/>
                </a:lnTo>
                <a:lnTo>
                  <a:pt x="2673" y="8980"/>
                </a:lnTo>
                <a:lnTo>
                  <a:pt x="2681" y="8942"/>
                </a:lnTo>
                <a:lnTo>
                  <a:pt x="2689" y="8909"/>
                </a:lnTo>
                <a:lnTo>
                  <a:pt x="2697" y="8878"/>
                </a:lnTo>
                <a:lnTo>
                  <a:pt x="2705" y="8852"/>
                </a:lnTo>
                <a:lnTo>
                  <a:pt x="2714" y="8830"/>
                </a:lnTo>
                <a:lnTo>
                  <a:pt x="2730" y="8790"/>
                </a:lnTo>
                <a:lnTo>
                  <a:pt x="2746" y="8752"/>
                </a:lnTo>
                <a:lnTo>
                  <a:pt x="2763" y="8715"/>
                </a:lnTo>
                <a:lnTo>
                  <a:pt x="2779" y="8679"/>
                </a:lnTo>
                <a:lnTo>
                  <a:pt x="2812" y="8615"/>
                </a:lnTo>
                <a:lnTo>
                  <a:pt x="2842" y="8557"/>
                </a:lnTo>
                <a:lnTo>
                  <a:pt x="2867" y="8511"/>
                </a:lnTo>
                <a:lnTo>
                  <a:pt x="2887" y="8475"/>
                </a:lnTo>
                <a:lnTo>
                  <a:pt x="2900" y="8453"/>
                </a:lnTo>
                <a:lnTo>
                  <a:pt x="2906" y="8446"/>
                </a:lnTo>
                <a:close/>
                <a:moveTo>
                  <a:pt x="2372" y="8211"/>
                </a:moveTo>
                <a:lnTo>
                  <a:pt x="2368" y="8217"/>
                </a:lnTo>
                <a:lnTo>
                  <a:pt x="2356" y="8233"/>
                </a:lnTo>
                <a:lnTo>
                  <a:pt x="2338" y="8260"/>
                </a:lnTo>
                <a:lnTo>
                  <a:pt x="2314" y="8298"/>
                </a:lnTo>
                <a:lnTo>
                  <a:pt x="2300" y="8322"/>
                </a:lnTo>
                <a:lnTo>
                  <a:pt x="2286" y="8348"/>
                </a:lnTo>
                <a:lnTo>
                  <a:pt x="2270" y="8376"/>
                </a:lnTo>
                <a:lnTo>
                  <a:pt x="2254" y="8408"/>
                </a:lnTo>
                <a:lnTo>
                  <a:pt x="2237" y="8442"/>
                </a:lnTo>
                <a:lnTo>
                  <a:pt x="2219" y="8478"/>
                </a:lnTo>
                <a:lnTo>
                  <a:pt x="2201" y="8519"/>
                </a:lnTo>
                <a:lnTo>
                  <a:pt x="2183" y="8560"/>
                </a:lnTo>
                <a:lnTo>
                  <a:pt x="2164" y="8606"/>
                </a:lnTo>
                <a:lnTo>
                  <a:pt x="2146" y="8653"/>
                </a:lnTo>
                <a:lnTo>
                  <a:pt x="2126" y="8703"/>
                </a:lnTo>
                <a:lnTo>
                  <a:pt x="2108" y="8756"/>
                </a:lnTo>
                <a:lnTo>
                  <a:pt x="2090" y="8812"/>
                </a:lnTo>
                <a:lnTo>
                  <a:pt x="2072" y="8869"/>
                </a:lnTo>
                <a:lnTo>
                  <a:pt x="2055" y="8931"/>
                </a:lnTo>
                <a:lnTo>
                  <a:pt x="2038" y="8993"/>
                </a:lnTo>
                <a:lnTo>
                  <a:pt x="2023" y="9060"/>
                </a:lnTo>
                <a:lnTo>
                  <a:pt x="2008" y="9129"/>
                </a:lnTo>
                <a:lnTo>
                  <a:pt x="1994" y="9201"/>
                </a:lnTo>
                <a:lnTo>
                  <a:pt x="1982" y="9274"/>
                </a:lnTo>
                <a:lnTo>
                  <a:pt x="1970" y="9352"/>
                </a:lnTo>
                <a:lnTo>
                  <a:pt x="1961" y="9431"/>
                </a:lnTo>
                <a:lnTo>
                  <a:pt x="1952" y="9513"/>
                </a:lnTo>
                <a:lnTo>
                  <a:pt x="1945" y="9598"/>
                </a:lnTo>
                <a:lnTo>
                  <a:pt x="1940" y="9684"/>
                </a:lnTo>
                <a:lnTo>
                  <a:pt x="1939" y="9772"/>
                </a:lnTo>
                <a:lnTo>
                  <a:pt x="1940" y="9862"/>
                </a:lnTo>
                <a:lnTo>
                  <a:pt x="1944" y="9952"/>
                </a:lnTo>
                <a:lnTo>
                  <a:pt x="1951" y="10042"/>
                </a:lnTo>
                <a:lnTo>
                  <a:pt x="1959" y="10133"/>
                </a:lnTo>
                <a:lnTo>
                  <a:pt x="1969" y="10224"/>
                </a:lnTo>
                <a:lnTo>
                  <a:pt x="1981" y="10315"/>
                </a:lnTo>
                <a:lnTo>
                  <a:pt x="1995" y="10405"/>
                </a:lnTo>
                <a:lnTo>
                  <a:pt x="2010" y="10495"/>
                </a:lnTo>
                <a:lnTo>
                  <a:pt x="2027" y="10582"/>
                </a:lnTo>
                <a:lnTo>
                  <a:pt x="2046" y="10669"/>
                </a:lnTo>
                <a:lnTo>
                  <a:pt x="2064" y="10754"/>
                </a:lnTo>
                <a:lnTo>
                  <a:pt x="2083" y="10838"/>
                </a:lnTo>
                <a:lnTo>
                  <a:pt x="2103" y="10919"/>
                </a:lnTo>
                <a:lnTo>
                  <a:pt x="2123" y="10998"/>
                </a:lnTo>
                <a:lnTo>
                  <a:pt x="2145" y="11074"/>
                </a:lnTo>
                <a:lnTo>
                  <a:pt x="2165" y="11147"/>
                </a:lnTo>
                <a:lnTo>
                  <a:pt x="2185" y="11217"/>
                </a:lnTo>
                <a:lnTo>
                  <a:pt x="2205" y="11284"/>
                </a:lnTo>
                <a:lnTo>
                  <a:pt x="2224" y="11346"/>
                </a:lnTo>
                <a:lnTo>
                  <a:pt x="2244" y="11405"/>
                </a:lnTo>
                <a:lnTo>
                  <a:pt x="2261" y="11459"/>
                </a:lnTo>
                <a:lnTo>
                  <a:pt x="2278" y="11509"/>
                </a:lnTo>
                <a:lnTo>
                  <a:pt x="2307" y="11594"/>
                </a:lnTo>
                <a:lnTo>
                  <a:pt x="2331" y="11656"/>
                </a:lnTo>
                <a:lnTo>
                  <a:pt x="2346" y="11697"/>
                </a:lnTo>
                <a:lnTo>
                  <a:pt x="2351" y="11710"/>
                </a:lnTo>
                <a:lnTo>
                  <a:pt x="2335" y="11704"/>
                </a:lnTo>
                <a:lnTo>
                  <a:pt x="2288" y="11686"/>
                </a:lnTo>
                <a:lnTo>
                  <a:pt x="2255" y="11672"/>
                </a:lnTo>
                <a:lnTo>
                  <a:pt x="2215" y="11656"/>
                </a:lnTo>
                <a:lnTo>
                  <a:pt x="2170" y="11637"/>
                </a:lnTo>
                <a:lnTo>
                  <a:pt x="2119" y="11615"/>
                </a:lnTo>
                <a:lnTo>
                  <a:pt x="2064" y="11591"/>
                </a:lnTo>
                <a:lnTo>
                  <a:pt x="2003" y="11562"/>
                </a:lnTo>
                <a:lnTo>
                  <a:pt x="1938" y="11532"/>
                </a:lnTo>
                <a:lnTo>
                  <a:pt x="1871" y="11499"/>
                </a:lnTo>
                <a:lnTo>
                  <a:pt x="1800" y="11462"/>
                </a:lnTo>
                <a:lnTo>
                  <a:pt x="1726" y="11423"/>
                </a:lnTo>
                <a:lnTo>
                  <a:pt x="1649" y="11382"/>
                </a:lnTo>
                <a:lnTo>
                  <a:pt x="1572" y="11336"/>
                </a:lnTo>
                <a:lnTo>
                  <a:pt x="1492" y="11290"/>
                </a:lnTo>
                <a:lnTo>
                  <a:pt x="1411" y="11239"/>
                </a:lnTo>
                <a:lnTo>
                  <a:pt x="1329" y="11187"/>
                </a:lnTo>
                <a:lnTo>
                  <a:pt x="1248" y="11131"/>
                </a:lnTo>
                <a:lnTo>
                  <a:pt x="1166" y="11072"/>
                </a:lnTo>
                <a:lnTo>
                  <a:pt x="1085" y="11012"/>
                </a:lnTo>
                <a:lnTo>
                  <a:pt x="1006" y="10948"/>
                </a:lnTo>
                <a:lnTo>
                  <a:pt x="928" y="10881"/>
                </a:lnTo>
                <a:lnTo>
                  <a:pt x="851" y="10813"/>
                </a:lnTo>
                <a:lnTo>
                  <a:pt x="777" y="10742"/>
                </a:lnTo>
                <a:lnTo>
                  <a:pt x="706" y="10667"/>
                </a:lnTo>
                <a:lnTo>
                  <a:pt x="639" y="10591"/>
                </a:lnTo>
                <a:lnTo>
                  <a:pt x="574" y="10512"/>
                </a:lnTo>
                <a:lnTo>
                  <a:pt x="514" y="10430"/>
                </a:lnTo>
                <a:lnTo>
                  <a:pt x="459" y="10346"/>
                </a:lnTo>
                <a:lnTo>
                  <a:pt x="408" y="10259"/>
                </a:lnTo>
                <a:lnTo>
                  <a:pt x="361" y="10171"/>
                </a:lnTo>
                <a:lnTo>
                  <a:pt x="316" y="10082"/>
                </a:lnTo>
                <a:lnTo>
                  <a:pt x="273" y="9994"/>
                </a:lnTo>
                <a:lnTo>
                  <a:pt x="232" y="9905"/>
                </a:lnTo>
                <a:lnTo>
                  <a:pt x="195" y="9817"/>
                </a:lnTo>
                <a:lnTo>
                  <a:pt x="160" y="9728"/>
                </a:lnTo>
                <a:lnTo>
                  <a:pt x="128" y="9641"/>
                </a:lnTo>
                <a:lnTo>
                  <a:pt x="99" y="9554"/>
                </a:lnTo>
                <a:lnTo>
                  <a:pt x="74" y="9468"/>
                </a:lnTo>
                <a:lnTo>
                  <a:pt x="52" y="9383"/>
                </a:lnTo>
                <a:lnTo>
                  <a:pt x="33" y="9300"/>
                </a:lnTo>
                <a:lnTo>
                  <a:pt x="18" y="9218"/>
                </a:lnTo>
                <a:lnTo>
                  <a:pt x="8" y="9137"/>
                </a:lnTo>
                <a:lnTo>
                  <a:pt x="2" y="9058"/>
                </a:lnTo>
                <a:lnTo>
                  <a:pt x="0" y="8981"/>
                </a:lnTo>
                <a:lnTo>
                  <a:pt x="3" y="8907"/>
                </a:lnTo>
                <a:lnTo>
                  <a:pt x="10" y="8835"/>
                </a:lnTo>
                <a:lnTo>
                  <a:pt x="22" y="8765"/>
                </a:lnTo>
                <a:lnTo>
                  <a:pt x="39" y="8698"/>
                </a:lnTo>
                <a:lnTo>
                  <a:pt x="63" y="8633"/>
                </a:lnTo>
                <a:lnTo>
                  <a:pt x="91" y="8572"/>
                </a:lnTo>
                <a:lnTo>
                  <a:pt x="124" y="8514"/>
                </a:lnTo>
                <a:lnTo>
                  <a:pt x="165" y="8459"/>
                </a:lnTo>
                <a:lnTo>
                  <a:pt x="210" y="8408"/>
                </a:lnTo>
                <a:lnTo>
                  <a:pt x="262" y="8360"/>
                </a:lnTo>
                <a:lnTo>
                  <a:pt x="320" y="8317"/>
                </a:lnTo>
                <a:lnTo>
                  <a:pt x="385" y="8277"/>
                </a:lnTo>
                <a:lnTo>
                  <a:pt x="457" y="8242"/>
                </a:lnTo>
                <a:lnTo>
                  <a:pt x="535" y="8212"/>
                </a:lnTo>
                <a:lnTo>
                  <a:pt x="621" y="8185"/>
                </a:lnTo>
                <a:lnTo>
                  <a:pt x="714" y="8163"/>
                </a:lnTo>
                <a:lnTo>
                  <a:pt x="814" y="8147"/>
                </a:lnTo>
                <a:lnTo>
                  <a:pt x="916" y="8134"/>
                </a:lnTo>
                <a:lnTo>
                  <a:pt x="1014" y="8123"/>
                </a:lnTo>
                <a:lnTo>
                  <a:pt x="1109" y="8114"/>
                </a:lnTo>
                <a:lnTo>
                  <a:pt x="1200" y="8107"/>
                </a:lnTo>
                <a:lnTo>
                  <a:pt x="1287" y="8102"/>
                </a:lnTo>
                <a:lnTo>
                  <a:pt x="1369" y="8097"/>
                </a:lnTo>
                <a:lnTo>
                  <a:pt x="1449" y="8095"/>
                </a:lnTo>
                <a:lnTo>
                  <a:pt x="1525" y="8093"/>
                </a:lnTo>
                <a:lnTo>
                  <a:pt x="1598" y="8094"/>
                </a:lnTo>
                <a:lnTo>
                  <a:pt x="1667" y="8095"/>
                </a:lnTo>
                <a:lnTo>
                  <a:pt x="1732" y="8098"/>
                </a:lnTo>
                <a:lnTo>
                  <a:pt x="1795" y="8102"/>
                </a:lnTo>
                <a:lnTo>
                  <a:pt x="1852" y="8106"/>
                </a:lnTo>
                <a:lnTo>
                  <a:pt x="1908" y="8111"/>
                </a:lnTo>
                <a:lnTo>
                  <a:pt x="1961" y="8117"/>
                </a:lnTo>
                <a:lnTo>
                  <a:pt x="2009" y="8123"/>
                </a:lnTo>
                <a:lnTo>
                  <a:pt x="2055" y="8130"/>
                </a:lnTo>
                <a:lnTo>
                  <a:pt x="2096" y="8137"/>
                </a:lnTo>
                <a:lnTo>
                  <a:pt x="2135" y="8144"/>
                </a:lnTo>
                <a:lnTo>
                  <a:pt x="2172" y="8151"/>
                </a:lnTo>
                <a:lnTo>
                  <a:pt x="2204" y="8159"/>
                </a:lnTo>
                <a:lnTo>
                  <a:pt x="2233" y="8166"/>
                </a:lnTo>
                <a:lnTo>
                  <a:pt x="2261" y="8173"/>
                </a:lnTo>
                <a:lnTo>
                  <a:pt x="2284" y="8180"/>
                </a:lnTo>
                <a:lnTo>
                  <a:pt x="2323" y="8192"/>
                </a:lnTo>
                <a:lnTo>
                  <a:pt x="2351" y="8203"/>
                </a:lnTo>
                <a:lnTo>
                  <a:pt x="2367" y="8209"/>
                </a:lnTo>
                <a:lnTo>
                  <a:pt x="2372" y="8211"/>
                </a:lnTo>
                <a:close/>
                <a:moveTo>
                  <a:pt x="11913" y="11560"/>
                </a:moveTo>
                <a:lnTo>
                  <a:pt x="13685" y="11069"/>
                </a:lnTo>
                <a:lnTo>
                  <a:pt x="13682" y="11077"/>
                </a:lnTo>
                <a:lnTo>
                  <a:pt x="13676" y="11099"/>
                </a:lnTo>
                <a:lnTo>
                  <a:pt x="13666" y="11133"/>
                </a:lnTo>
                <a:lnTo>
                  <a:pt x="13652" y="11178"/>
                </a:lnTo>
                <a:lnTo>
                  <a:pt x="13632" y="11234"/>
                </a:lnTo>
                <a:lnTo>
                  <a:pt x="13609" y="11297"/>
                </a:lnTo>
                <a:lnTo>
                  <a:pt x="13596" y="11332"/>
                </a:lnTo>
                <a:lnTo>
                  <a:pt x="13581" y="11367"/>
                </a:lnTo>
                <a:lnTo>
                  <a:pt x="13566" y="11405"/>
                </a:lnTo>
                <a:lnTo>
                  <a:pt x="13548" y="11443"/>
                </a:lnTo>
                <a:lnTo>
                  <a:pt x="13530" y="11483"/>
                </a:lnTo>
                <a:lnTo>
                  <a:pt x="13511" y="11523"/>
                </a:lnTo>
                <a:lnTo>
                  <a:pt x="13490" y="11564"/>
                </a:lnTo>
                <a:lnTo>
                  <a:pt x="13469" y="11606"/>
                </a:lnTo>
                <a:lnTo>
                  <a:pt x="13445" y="11647"/>
                </a:lnTo>
                <a:lnTo>
                  <a:pt x="13421" y="11689"/>
                </a:lnTo>
                <a:lnTo>
                  <a:pt x="13396" y="11730"/>
                </a:lnTo>
                <a:lnTo>
                  <a:pt x="13370" y="11771"/>
                </a:lnTo>
                <a:lnTo>
                  <a:pt x="13341" y="11813"/>
                </a:lnTo>
                <a:lnTo>
                  <a:pt x="13312" y="11853"/>
                </a:lnTo>
                <a:lnTo>
                  <a:pt x="13281" y="11893"/>
                </a:lnTo>
                <a:lnTo>
                  <a:pt x="13249" y="11932"/>
                </a:lnTo>
                <a:lnTo>
                  <a:pt x="13216" y="11969"/>
                </a:lnTo>
                <a:lnTo>
                  <a:pt x="13182" y="12005"/>
                </a:lnTo>
                <a:lnTo>
                  <a:pt x="13145" y="12040"/>
                </a:lnTo>
                <a:lnTo>
                  <a:pt x="13108" y="12072"/>
                </a:lnTo>
                <a:lnTo>
                  <a:pt x="13070" y="12104"/>
                </a:lnTo>
                <a:lnTo>
                  <a:pt x="13032" y="12134"/>
                </a:lnTo>
                <a:lnTo>
                  <a:pt x="12995" y="12163"/>
                </a:lnTo>
                <a:lnTo>
                  <a:pt x="12957" y="12191"/>
                </a:lnTo>
                <a:lnTo>
                  <a:pt x="12921" y="12218"/>
                </a:lnTo>
                <a:lnTo>
                  <a:pt x="12884" y="12243"/>
                </a:lnTo>
                <a:lnTo>
                  <a:pt x="12849" y="12267"/>
                </a:lnTo>
                <a:lnTo>
                  <a:pt x="12814" y="12290"/>
                </a:lnTo>
                <a:lnTo>
                  <a:pt x="12779" y="12312"/>
                </a:lnTo>
                <a:lnTo>
                  <a:pt x="12745" y="12333"/>
                </a:lnTo>
                <a:lnTo>
                  <a:pt x="12712" y="12352"/>
                </a:lnTo>
                <a:lnTo>
                  <a:pt x="12680" y="12371"/>
                </a:lnTo>
                <a:lnTo>
                  <a:pt x="12619" y="12405"/>
                </a:lnTo>
                <a:lnTo>
                  <a:pt x="12561" y="12435"/>
                </a:lnTo>
                <a:lnTo>
                  <a:pt x="12509" y="12461"/>
                </a:lnTo>
                <a:lnTo>
                  <a:pt x="12461" y="12484"/>
                </a:lnTo>
                <a:lnTo>
                  <a:pt x="12420" y="12502"/>
                </a:lnTo>
                <a:lnTo>
                  <a:pt x="12384" y="12517"/>
                </a:lnTo>
                <a:lnTo>
                  <a:pt x="12356" y="12528"/>
                </a:lnTo>
                <a:lnTo>
                  <a:pt x="12336" y="12536"/>
                </a:lnTo>
                <a:lnTo>
                  <a:pt x="12323" y="12540"/>
                </a:lnTo>
                <a:lnTo>
                  <a:pt x="12319" y="12542"/>
                </a:lnTo>
                <a:lnTo>
                  <a:pt x="11422" y="12734"/>
                </a:lnTo>
                <a:lnTo>
                  <a:pt x="11425" y="12728"/>
                </a:lnTo>
                <a:lnTo>
                  <a:pt x="11435" y="12710"/>
                </a:lnTo>
                <a:lnTo>
                  <a:pt x="11451" y="12682"/>
                </a:lnTo>
                <a:lnTo>
                  <a:pt x="11473" y="12644"/>
                </a:lnTo>
                <a:lnTo>
                  <a:pt x="11498" y="12599"/>
                </a:lnTo>
                <a:lnTo>
                  <a:pt x="11525" y="12547"/>
                </a:lnTo>
                <a:lnTo>
                  <a:pt x="11555" y="12491"/>
                </a:lnTo>
                <a:lnTo>
                  <a:pt x="11588" y="12430"/>
                </a:lnTo>
                <a:lnTo>
                  <a:pt x="11619" y="12367"/>
                </a:lnTo>
                <a:lnTo>
                  <a:pt x="11651" y="12303"/>
                </a:lnTo>
                <a:lnTo>
                  <a:pt x="11682" y="12239"/>
                </a:lnTo>
                <a:lnTo>
                  <a:pt x="11710" y="12176"/>
                </a:lnTo>
                <a:lnTo>
                  <a:pt x="11723" y="12145"/>
                </a:lnTo>
                <a:lnTo>
                  <a:pt x="11735" y="12116"/>
                </a:lnTo>
                <a:lnTo>
                  <a:pt x="11746" y="12088"/>
                </a:lnTo>
                <a:lnTo>
                  <a:pt x="11757" y="12060"/>
                </a:lnTo>
                <a:lnTo>
                  <a:pt x="11766" y="12034"/>
                </a:lnTo>
                <a:lnTo>
                  <a:pt x="11774" y="12010"/>
                </a:lnTo>
                <a:lnTo>
                  <a:pt x="11780" y="11987"/>
                </a:lnTo>
                <a:lnTo>
                  <a:pt x="11785" y="11965"/>
                </a:lnTo>
                <a:lnTo>
                  <a:pt x="11793" y="11926"/>
                </a:lnTo>
                <a:lnTo>
                  <a:pt x="11802" y="11888"/>
                </a:lnTo>
                <a:lnTo>
                  <a:pt x="11812" y="11849"/>
                </a:lnTo>
                <a:lnTo>
                  <a:pt x="11822" y="11813"/>
                </a:lnTo>
                <a:lnTo>
                  <a:pt x="11833" y="11777"/>
                </a:lnTo>
                <a:lnTo>
                  <a:pt x="11844" y="11744"/>
                </a:lnTo>
                <a:lnTo>
                  <a:pt x="11855" y="11713"/>
                </a:lnTo>
                <a:lnTo>
                  <a:pt x="11865" y="11684"/>
                </a:lnTo>
                <a:lnTo>
                  <a:pt x="11884" y="11633"/>
                </a:lnTo>
                <a:lnTo>
                  <a:pt x="11899" y="11594"/>
                </a:lnTo>
                <a:lnTo>
                  <a:pt x="11909" y="11569"/>
                </a:lnTo>
                <a:lnTo>
                  <a:pt x="11913" y="11560"/>
                </a:lnTo>
                <a:close/>
                <a:moveTo>
                  <a:pt x="7622" y="11497"/>
                </a:moveTo>
                <a:lnTo>
                  <a:pt x="7633" y="11503"/>
                </a:lnTo>
                <a:lnTo>
                  <a:pt x="7663" y="11521"/>
                </a:lnTo>
                <a:lnTo>
                  <a:pt x="7710" y="11549"/>
                </a:lnTo>
                <a:lnTo>
                  <a:pt x="7775" y="11586"/>
                </a:lnTo>
                <a:lnTo>
                  <a:pt x="7812" y="11607"/>
                </a:lnTo>
                <a:lnTo>
                  <a:pt x="7854" y="11629"/>
                </a:lnTo>
                <a:lnTo>
                  <a:pt x="7899" y="11652"/>
                </a:lnTo>
                <a:lnTo>
                  <a:pt x="7947" y="11676"/>
                </a:lnTo>
                <a:lnTo>
                  <a:pt x="7998" y="11702"/>
                </a:lnTo>
                <a:lnTo>
                  <a:pt x="8052" y="11727"/>
                </a:lnTo>
                <a:lnTo>
                  <a:pt x="8108" y="11753"/>
                </a:lnTo>
                <a:lnTo>
                  <a:pt x="8167" y="11780"/>
                </a:lnTo>
                <a:lnTo>
                  <a:pt x="8227" y="11805"/>
                </a:lnTo>
                <a:lnTo>
                  <a:pt x="8291" y="11831"/>
                </a:lnTo>
                <a:lnTo>
                  <a:pt x="8356" y="11855"/>
                </a:lnTo>
                <a:lnTo>
                  <a:pt x="8423" y="11880"/>
                </a:lnTo>
                <a:lnTo>
                  <a:pt x="8491" y="11903"/>
                </a:lnTo>
                <a:lnTo>
                  <a:pt x="8561" y="11925"/>
                </a:lnTo>
                <a:lnTo>
                  <a:pt x="8632" y="11946"/>
                </a:lnTo>
                <a:lnTo>
                  <a:pt x="8704" y="11964"/>
                </a:lnTo>
                <a:lnTo>
                  <a:pt x="8775" y="11982"/>
                </a:lnTo>
                <a:lnTo>
                  <a:pt x="8848" y="11997"/>
                </a:lnTo>
                <a:lnTo>
                  <a:pt x="8922" y="12009"/>
                </a:lnTo>
                <a:lnTo>
                  <a:pt x="8996" y="12019"/>
                </a:lnTo>
                <a:lnTo>
                  <a:pt x="9068" y="12027"/>
                </a:lnTo>
                <a:lnTo>
                  <a:pt x="9142" y="12031"/>
                </a:lnTo>
                <a:lnTo>
                  <a:pt x="9215" y="12032"/>
                </a:lnTo>
                <a:lnTo>
                  <a:pt x="9288" y="12030"/>
                </a:lnTo>
                <a:lnTo>
                  <a:pt x="9360" y="12025"/>
                </a:lnTo>
                <a:lnTo>
                  <a:pt x="9434" y="12020"/>
                </a:lnTo>
                <a:lnTo>
                  <a:pt x="9510" y="12014"/>
                </a:lnTo>
                <a:lnTo>
                  <a:pt x="9586" y="12008"/>
                </a:lnTo>
                <a:lnTo>
                  <a:pt x="9663" y="12001"/>
                </a:lnTo>
                <a:lnTo>
                  <a:pt x="9740" y="11993"/>
                </a:lnTo>
                <a:lnTo>
                  <a:pt x="9817" y="11985"/>
                </a:lnTo>
                <a:lnTo>
                  <a:pt x="9895" y="11975"/>
                </a:lnTo>
                <a:lnTo>
                  <a:pt x="10049" y="11956"/>
                </a:lnTo>
                <a:lnTo>
                  <a:pt x="10199" y="11937"/>
                </a:lnTo>
                <a:lnTo>
                  <a:pt x="10345" y="11917"/>
                </a:lnTo>
                <a:lnTo>
                  <a:pt x="10483" y="11897"/>
                </a:lnTo>
                <a:lnTo>
                  <a:pt x="10612" y="11876"/>
                </a:lnTo>
                <a:lnTo>
                  <a:pt x="10730" y="11858"/>
                </a:lnTo>
                <a:lnTo>
                  <a:pt x="10836" y="11841"/>
                </a:lnTo>
                <a:lnTo>
                  <a:pt x="10926" y="11826"/>
                </a:lnTo>
                <a:lnTo>
                  <a:pt x="11000" y="11813"/>
                </a:lnTo>
                <a:lnTo>
                  <a:pt x="11055" y="11804"/>
                </a:lnTo>
                <a:lnTo>
                  <a:pt x="11090" y="11798"/>
                </a:lnTo>
                <a:lnTo>
                  <a:pt x="11102" y="11795"/>
                </a:lnTo>
                <a:lnTo>
                  <a:pt x="11100" y="11803"/>
                </a:lnTo>
                <a:lnTo>
                  <a:pt x="11093" y="11823"/>
                </a:lnTo>
                <a:lnTo>
                  <a:pt x="11082" y="11856"/>
                </a:lnTo>
                <a:lnTo>
                  <a:pt x="11066" y="11899"/>
                </a:lnTo>
                <a:lnTo>
                  <a:pt x="11048" y="11951"/>
                </a:lnTo>
                <a:lnTo>
                  <a:pt x="11027" y="12010"/>
                </a:lnTo>
                <a:lnTo>
                  <a:pt x="11004" y="12075"/>
                </a:lnTo>
                <a:lnTo>
                  <a:pt x="10979" y="12144"/>
                </a:lnTo>
                <a:lnTo>
                  <a:pt x="10952" y="12217"/>
                </a:lnTo>
                <a:lnTo>
                  <a:pt x="10925" y="12290"/>
                </a:lnTo>
                <a:lnTo>
                  <a:pt x="10897" y="12363"/>
                </a:lnTo>
                <a:lnTo>
                  <a:pt x="10867" y="12434"/>
                </a:lnTo>
                <a:lnTo>
                  <a:pt x="10839" y="12502"/>
                </a:lnTo>
                <a:lnTo>
                  <a:pt x="10812" y="12565"/>
                </a:lnTo>
                <a:lnTo>
                  <a:pt x="10799" y="12595"/>
                </a:lnTo>
                <a:lnTo>
                  <a:pt x="10785" y="12621"/>
                </a:lnTo>
                <a:lnTo>
                  <a:pt x="10772" y="12647"/>
                </a:lnTo>
                <a:lnTo>
                  <a:pt x="10760" y="12669"/>
                </a:lnTo>
                <a:lnTo>
                  <a:pt x="10747" y="12692"/>
                </a:lnTo>
                <a:lnTo>
                  <a:pt x="10733" y="12713"/>
                </a:lnTo>
                <a:lnTo>
                  <a:pt x="10716" y="12734"/>
                </a:lnTo>
                <a:lnTo>
                  <a:pt x="10697" y="12755"/>
                </a:lnTo>
                <a:lnTo>
                  <a:pt x="10678" y="12776"/>
                </a:lnTo>
                <a:lnTo>
                  <a:pt x="10657" y="12796"/>
                </a:lnTo>
                <a:lnTo>
                  <a:pt x="10635" y="12815"/>
                </a:lnTo>
                <a:lnTo>
                  <a:pt x="10611" y="12834"/>
                </a:lnTo>
                <a:lnTo>
                  <a:pt x="10585" y="12853"/>
                </a:lnTo>
                <a:lnTo>
                  <a:pt x="10559" y="12872"/>
                </a:lnTo>
                <a:lnTo>
                  <a:pt x="10531" y="12890"/>
                </a:lnTo>
                <a:lnTo>
                  <a:pt x="10502" y="12907"/>
                </a:lnTo>
                <a:lnTo>
                  <a:pt x="10473" y="12924"/>
                </a:lnTo>
                <a:lnTo>
                  <a:pt x="10442" y="12941"/>
                </a:lnTo>
                <a:lnTo>
                  <a:pt x="10410" y="12957"/>
                </a:lnTo>
                <a:lnTo>
                  <a:pt x="10379" y="12974"/>
                </a:lnTo>
                <a:lnTo>
                  <a:pt x="10346" y="12990"/>
                </a:lnTo>
                <a:lnTo>
                  <a:pt x="10312" y="13005"/>
                </a:lnTo>
                <a:lnTo>
                  <a:pt x="10278" y="13020"/>
                </a:lnTo>
                <a:lnTo>
                  <a:pt x="10244" y="13035"/>
                </a:lnTo>
                <a:lnTo>
                  <a:pt x="10174" y="13063"/>
                </a:lnTo>
                <a:lnTo>
                  <a:pt x="10103" y="13090"/>
                </a:lnTo>
                <a:lnTo>
                  <a:pt x="10031" y="13115"/>
                </a:lnTo>
                <a:lnTo>
                  <a:pt x="9961" y="13139"/>
                </a:lnTo>
                <a:lnTo>
                  <a:pt x="9890" y="13161"/>
                </a:lnTo>
                <a:lnTo>
                  <a:pt x="9821" y="13182"/>
                </a:lnTo>
                <a:lnTo>
                  <a:pt x="9725" y="13209"/>
                </a:lnTo>
                <a:lnTo>
                  <a:pt x="9580" y="13248"/>
                </a:lnTo>
                <a:lnTo>
                  <a:pt x="9393" y="13299"/>
                </a:lnTo>
                <a:lnTo>
                  <a:pt x="9171" y="13357"/>
                </a:lnTo>
                <a:lnTo>
                  <a:pt x="8923" y="13422"/>
                </a:lnTo>
                <a:lnTo>
                  <a:pt x="8655" y="13492"/>
                </a:lnTo>
                <a:lnTo>
                  <a:pt x="8377" y="13564"/>
                </a:lnTo>
                <a:lnTo>
                  <a:pt x="8095" y="13638"/>
                </a:lnTo>
                <a:lnTo>
                  <a:pt x="7817" y="13710"/>
                </a:lnTo>
                <a:lnTo>
                  <a:pt x="7551" y="13779"/>
                </a:lnTo>
                <a:lnTo>
                  <a:pt x="7305" y="13842"/>
                </a:lnTo>
                <a:lnTo>
                  <a:pt x="7087" y="13899"/>
                </a:lnTo>
                <a:lnTo>
                  <a:pt x="6903" y="13946"/>
                </a:lnTo>
                <a:lnTo>
                  <a:pt x="6762" y="13983"/>
                </a:lnTo>
                <a:lnTo>
                  <a:pt x="6672" y="14006"/>
                </a:lnTo>
                <a:lnTo>
                  <a:pt x="6641" y="14014"/>
                </a:lnTo>
                <a:lnTo>
                  <a:pt x="6649" y="14004"/>
                </a:lnTo>
                <a:lnTo>
                  <a:pt x="6673" y="13976"/>
                </a:lnTo>
                <a:lnTo>
                  <a:pt x="6711" y="13930"/>
                </a:lnTo>
                <a:lnTo>
                  <a:pt x="6760" y="13869"/>
                </a:lnTo>
                <a:lnTo>
                  <a:pt x="6820" y="13795"/>
                </a:lnTo>
                <a:lnTo>
                  <a:pt x="6887" y="13709"/>
                </a:lnTo>
                <a:lnTo>
                  <a:pt x="6960" y="13614"/>
                </a:lnTo>
                <a:lnTo>
                  <a:pt x="7038" y="13510"/>
                </a:lnTo>
                <a:lnTo>
                  <a:pt x="7078" y="13455"/>
                </a:lnTo>
                <a:lnTo>
                  <a:pt x="7118" y="13400"/>
                </a:lnTo>
                <a:lnTo>
                  <a:pt x="7158" y="13343"/>
                </a:lnTo>
                <a:lnTo>
                  <a:pt x="7199" y="13286"/>
                </a:lnTo>
                <a:lnTo>
                  <a:pt x="7238" y="13228"/>
                </a:lnTo>
                <a:lnTo>
                  <a:pt x="7277" y="13168"/>
                </a:lnTo>
                <a:lnTo>
                  <a:pt x="7315" y="13110"/>
                </a:lnTo>
                <a:lnTo>
                  <a:pt x="7352" y="13051"/>
                </a:lnTo>
                <a:lnTo>
                  <a:pt x="7388" y="12993"/>
                </a:lnTo>
                <a:lnTo>
                  <a:pt x="7422" y="12934"/>
                </a:lnTo>
                <a:lnTo>
                  <a:pt x="7454" y="12877"/>
                </a:lnTo>
                <a:lnTo>
                  <a:pt x="7485" y="12820"/>
                </a:lnTo>
                <a:lnTo>
                  <a:pt x="7512" y="12764"/>
                </a:lnTo>
                <a:lnTo>
                  <a:pt x="7537" y="12710"/>
                </a:lnTo>
                <a:lnTo>
                  <a:pt x="7560" y="12657"/>
                </a:lnTo>
                <a:lnTo>
                  <a:pt x="7580" y="12606"/>
                </a:lnTo>
                <a:lnTo>
                  <a:pt x="7597" y="12556"/>
                </a:lnTo>
                <a:lnTo>
                  <a:pt x="7612" y="12506"/>
                </a:lnTo>
                <a:lnTo>
                  <a:pt x="7625" y="12455"/>
                </a:lnTo>
                <a:lnTo>
                  <a:pt x="7637" y="12405"/>
                </a:lnTo>
                <a:lnTo>
                  <a:pt x="7646" y="12355"/>
                </a:lnTo>
                <a:lnTo>
                  <a:pt x="7654" y="12306"/>
                </a:lnTo>
                <a:lnTo>
                  <a:pt x="7662" y="12256"/>
                </a:lnTo>
                <a:lnTo>
                  <a:pt x="7668" y="12208"/>
                </a:lnTo>
                <a:lnTo>
                  <a:pt x="7672" y="12159"/>
                </a:lnTo>
                <a:lnTo>
                  <a:pt x="7675" y="12113"/>
                </a:lnTo>
                <a:lnTo>
                  <a:pt x="7677" y="12066"/>
                </a:lnTo>
                <a:lnTo>
                  <a:pt x="7678" y="12021"/>
                </a:lnTo>
                <a:lnTo>
                  <a:pt x="7678" y="11976"/>
                </a:lnTo>
                <a:lnTo>
                  <a:pt x="7677" y="11933"/>
                </a:lnTo>
                <a:lnTo>
                  <a:pt x="7676" y="11892"/>
                </a:lnTo>
                <a:lnTo>
                  <a:pt x="7674" y="11851"/>
                </a:lnTo>
                <a:lnTo>
                  <a:pt x="7671" y="11813"/>
                </a:lnTo>
                <a:lnTo>
                  <a:pt x="7668" y="11775"/>
                </a:lnTo>
                <a:lnTo>
                  <a:pt x="7664" y="11740"/>
                </a:lnTo>
                <a:lnTo>
                  <a:pt x="7660" y="11707"/>
                </a:lnTo>
                <a:lnTo>
                  <a:pt x="7651" y="11646"/>
                </a:lnTo>
                <a:lnTo>
                  <a:pt x="7643" y="11595"/>
                </a:lnTo>
                <a:lnTo>
                  <a:pt x="7635" y="11553"/>
                </a:lnTo>
                <a:lnTo>
                  <a:pt x="7628" y="11522"/>
                </a:lnTo>
                <a:lnTo>
                  <a:pt x="7624" y="11503"/>
                </a:lnTo>
                <a:lnTo>
                  <a:pt x="7622" y="11497"/>
                </a:lnTo>
                <a:close/>
                <a:moveTo>
                  <a:pt x="14393" y="10247"/>
                </a:moveTo>
                <a:lnTo>
                  <a:pt x="14396" y="10218"/>
                </a:lnTo>
                <a:lnTo>
                  <a:pt x="14405" y="10135"/>
                </a:lnTo>
                <a:lnTo>
                  <a:pt x="14412" y="10074"/>
                </a:lnTo>
                <a:lnTo>
                  <a:pt x="14418" y="10003"/>
                </a:lnTo>
                <a:lnTo>
                  <a:pt x="14423" y="9921"/>
                </a:lnTo>
                <a:lnTo>
                  <a:pt x="14429" y="9828"/>
                </a:lnTo>
                <a:lnTo>
                  <a:pt x="14433" y="9727"/>
                </a:lnTo>
                <a:lnTo>
                  <a:pt x="14436" y="9616"/>
                </a:lnTo>
                <a:lnTo>
                  <a:pt x="14438" y="9498"/>
                </a:lnTo>
                <a:lnTo>
                  <a:pt x="14437" y="9372"/>
                </a:lnTo>
                <a:lnTo>
                  <a:pt x="14435" y="9240"/>
                </a:lnTo>
                <a:lnTo>
                  <a:pt x="14429" y="9103"/>
                </a:lnTo>
                <a:lnTo>
                  <a:pt x="14421" y="8960"/>
                </a:lnTo>
                <a:lnTo>
                  <a:pt x="14408" y="8812"/>
                </a:lnTo>
                <a:lnTo>
                  <a:pt x="14393" y="8661"/>
                </a:lnTo>
                <a:lnTo>
                  <a:pt x="14373" y="8508"/>
                </a:lnTo>
                <a:lnTo>
                  <a:pt x="14349" y="8351"/>
                </a:lnTo>
                <a:lnTo>
                  <a:pt x="14321" y="8192"/>
                </a:lnTo>
                <a:lnTo>
                  <a:pt x="14286" y="8034"/>
                </a:lnTo>
                <a:lnTo>
                  <a:pt x="14246" y="7875"/>
                </a:lnTo>
                <a:lnTo>
                  <a:pt x="14200" y="7717"/>
                </a:lnTo>
                <a:lnTo>
                  <a:pt x="14148" y="7559"/>
                </a:lnTo>
                <a:lnTo>
                  <a:pt x="14089" y="7404"/>
                </a:lnTo>
                <a:lnTo>
                  <a:pt x="14022" y="7251"/>
                </a:lnTo>
                <a:lnTo>
                  <a:pt x="13949" y="7101"/>
                </a:lnTo>
                <a:lnTo>
                  <a:pt x="13868" y="6956"/>
                </a:lnTo>
                <a:lnTo>
                  <a:pt x="13779" y="6816"/>
                </a:lnTo>
                <a:lnTo>
                  <a:pt x="13681" y="6680"/>
                </a:lnTo>
                <a:lnTo>
                  <a:pt x="13574" y="6552"/>
                </a:lnTo>
                <a:lnTo>
                  <a:pt x="13457" y="6429"/>
                </a:lnTo>
                <a:lnTo>
                  <a:pt x="13339" y="6315"/>
                </a:lnTo>
                <a:lnTo>
                  <a:pt x="13226" y="6207"/>
                </a:lnTo>
                <a:lnTo>
                  <a:pt x="13119" y="6107"/>
                </a:lnTo>
                <a:lnTo>
                  <a:pt x="13016" y="6014"/>
                </a:lnTo>
                <a:lnTo>
                  <a:pt x="12918" y="5928"/>
                </a:lnTo>
                <a:lnTo>
                  <a:pt x="12825" y="5847"/>
                </a:lnTo>
                <a:lnTo>
                  <a:pt x="12735" y="5773"/>
                </a:lnTo>
                <a:lnTo>
                  <a:pt x="12650" y="5704"/>
                </a:lnTo>
                <a:lnTo>
                  <a:pt x="12568" y="5642"/>
                </a:lnTo>
                <a:lnTo>
                  <a:pt x="12490" y="5585"/>
                </a:lnTo>
                <a:lnTo>
                  <a:pt x="12416" y="5533"/>
                </a:lnTo>
                <a:lnTo>
                  <a:pt x="12344" y="5484"/>
                </a:lnTo>
                <a:lnTo>
                  <a:pt x="12274" y="5442"/>
                </a:lnTo>
                <a:lnTo>
                  <a:pt x="12208" y="5402"/>
                </a:lnTo>
                <a:lnTo>
                  <a:pt x="12144" y="5367"/>
                </a:lnTo>
                <a:lnTo>
                  <a:pt x="12082" y="5336"/>
                </a:lnTo>
                <a:lnTo>
                  <a:pt x="12021" y="5308"/>
                </a:lnTo>
                <a:lnTo>
                  <a:pt x="11963" y="5283"/>
                </a:lnTo>
                <a:lnTo>
                  <a:pt x="11906" y="5261"/>
                </a:lnTo>
                <a:lnTo>
                  <a:pt x="11850" y="5242"/>
                </a:lnTo>
                <a:lnTo>
                  <a:pt x="11795" y="5225"/>
                </a:lnTo>
                <a:lnTo>
                  <a:pt x="11740" y="5209"/>
                </a:lnTo>
                <a:lnTo>
                  <a:pt x="11687" y="5196"/>
                </a:lnTo>
                <a:lnTo>
                  <a:pt x="11632" y="5185"/>
                </a:lnTo>
                <a:lnTo>
                  <a:pt x="11579" y="5175"/>
                </a:lnTo>
                <a:lnTo>
                  <a:pt x="11524" y="5165"/>
                </a:lnTo>
                <a:lnTo>
                  <a:pt x="11470" y="5157"/>
                </a:lnTo>
                <a:lnTo>
                  <a:pt x="11415" y="5149"/>
                </a:lnTo>
                <a:lnTo>
                  <a:pt x="11301" y="5133"/>
                </a:lnTo>
                <a:lnTo>
                  <a:pt x="11182" y="5114"/>
                </a:lnTo>
                <a:lnTo>
                  <a:pt x="11119" y="5105"/>
                </a:lnTo>
                <a:lnTo>
                  <a:pt x="11057" y="5098"/>
                </a:lnTo>
                <a:lnTo>
                  <a:pt x="10995" y="5092"/>
                </a:lnTo>
                <a:lnTo>
                  <a:pt x="10933" y="5087"/>
                </a:lnTo>
                <a:lnTo>
                  <a:pt x="10870" y="5083"/>
                </a:lnTo>
                <a:lnTo>
                  <a:pt x="10808" y="5080"/>
                </a:lnTo>
                <a:lnTo>
                  <a:pt x="10746" y="5078"/>
                </a:lnTo>
                <a:lnTo>
                  <a:pt x="10684" y="5077"/>
                </a:lnTo>
                <a:lnTo>
                  <a:pt x="10623" y="5077"/>
                </a:lnTo>
                <a:lnTo>
                  <a:pt x="10561" y="5077"/>
                </a:lnTo>
                <a:lnTo>
                  <a:pt x="10500" y="5079"/>
                </a:lnTo>
                <a:lnTo>
                  <a:pt x="10440" y="5081"/>
                </a:lnTo>
                <a:lnTo>
                  <a:pt x="10380" y="5084"/>
                </a:lnTo>
                <a:lnTo>
                  <a:pt x="10321" y="5087"/>
                </a:lnTo>
                <a:lnTo>
                  <a:pt x="10262" y="5091"/>
                </a:lnTo>
                <a:lnTo>
                  <a:pt x="10204" y="5095"/>
                </a:lnTo>
                <a:lnTo>
                  <a:pt x="10090" y="5106"/>
                </a:lnTo>
                <a:lnTo>
                  <a:pt x="9981" y="5117"/>
                </a:lnTo>
                <a:lnTo>
                  <a:pt x="9876" y="5131"/>
                </a:lnTo>
                <a:lnTo>
                  <a:pt x="9776" y="5143"/>
                </a:lnTo>
                <a:lnTo>
                  <a:pt x="9681" y="5156"/>
                </a:lnTo>
                <a:lnTo>
                  <a:pt x="9593" y="5169"/>
                </a:lnTo>
                <a:lnTo>
                  <a:pt x="9511" y="5180"/>
                </a:lnTo>
                <a:lnTo>
                  <a:pt x="9436" y="5190"/>
                </a:lnTo>
                <a:lnTo>
                  <a:pt x="9379" y="5201"/>
                </a:lnTo>
                <a:lnTo>
                  <a:pt x="9280" y="5224"/>
                </a:lnTo>
                <a:lnTo>
                  <a:pt x="9143" y="5257"/>
                </a:lnTo>
                <a:lnTo>
                  <a:pt x="8970" y="5299"/>
                </a:lnTo>
                <a:lnTo>
                  <a:pt x="8764" y="5352"/>
                </a:lnTo>
                <a:lnTo>
                  <a:pt x="8529" y="5412"/>
                </a:lnTo>
                <a:lnTo>
                  <a:pt x="8266" y="5480"/>
                </a:lnTo>
                <a:lnTo>
                  <a:pt x="7980" y="5556"/>
                </a:lnTo>
                <a:lnTo>
                  <a:pt x="7343" y="5724"/>
                </a:lnTo>
                <a:lnTo>
                  <a:pt x="6644" y="5908"/>
                </a:lnTo>
                <a:lnTo>
                  <a:pt x="5904" y="6106"/>
                </a:lnTo>
                <a:lnTo>
                  <a:pt x="5145" y="6309"/>
                </a:lnTo>
                <a:lnTo>
                  <a:pt x="4391" y="6512"/>
                </a:lnTo>
                <a:lnTo>
                  <a:pt x="3665" y="6707"/>
                </a:lnTo>
                <a:lnTo>
                  <a:pt x="2987" y="6890"/>
                </a:lnTo>
                <a:lnTo>
                  <a:pt x="2382" y="7053"/>
                </a:lnTo>
                <a:lnTo>
                  <a:pt x="1873" y="7191"/>
                </a:lnTo>
                <a:lnTo>
                  <a:pt x="1481" y="7297"/>
                </a:lnTo>
                <a:lnTo>
                  <a:pt x="1229" y="7366"/>
                </a:lnTo>
                <a:lnTo>
                  <a:pt x="1140" y="7390"/>
                </a:lnTo>
                <a:lnTo>
                  <a:pt x="1167" y="7393"/>
                </a:lnTo>
                <a:lnTo>
                  <a:pt x="1246" y="7406"/>
                </a:lnTo>
                <a:lnTo>
                  <a:pt x="1303" y="7415"/>
                </a:lnTo>
                <a:lnTo>
                  <a:pt x="1371" y="7427"/>
                </a:lnTo>
                <a:lnTo>
                  <a:pt x="1451" y="7441"/>
                </a:lnTo>
                <a:lnTo>
                  <a:pt x="1540" y="7458"/>
                </a:lnTo>
                <a:lnTo>
                  <a:pt x="1638" y="7477"/>
                </a:lnTo>
                <a:lnTo>
                  <a:pt x="1745" y="7499"/>
                </a:lnTo>
                <a:lnTo>
                  <a:pt x="1861" y="7526"/>
                </a:lnTo>
                <a:lnTo>
                  <a:pt x="1984" y="7554"/>
                </a:lnTo>
                <a:lnTo>
                  <a:pt x="2113" y="7586"/>
                </a:lnTo>
                <a:lnTo>
                  <a:pt x="2251" y="7622"/>
                </a:lnTo>
                <a:lnTo>
                  <a:pt x="2392" y="7660"/>
                </a:lnTo>
                <a:lnTo>
                  <a:pt x="2540" y="7702"/>
                </a:lnTo>
                <a:lnTo>
                  <a:pt x="2692" y="7749"/>
                </a:lnTo>
                <a:lnTo>
                  <a:pt x="2849" y="7799"/>
                </a:lnTo>
                <a:lnTo>
                  <a:pt x="3009" y="7854"/>
                </a:lnTo>
                <a:lnTo>
                  <a:pt x="3171" y="7913"/>
                </a:lnTo>
                <a:lnTo>
                  <a:pt x="3336" y="7975"/>
                </a:lnTo>
                <a:lnTo>
                  <a:pt x="3503" y="8042"/>
                </a:lnTo>
                <a:lnTo>
                  <a:pt x="3671" y="8114"/>
                </a:lnTo>
                <a:lnTo>
                  <a:pt x="3839" y="8190"/>
                </a:lnTo>
                <a:lnTo>
                  <a:pt x="4007" y="8271"/>
                </a:lnTo>
                <a:lnTo>
                  <a:pt x="4175" y="8357"/>
                </a:lnTo>
                <a:lnTo>
                  <a:pt x="4342" y="8448"/>
                </a:lnTo>
                <a:lnTo>
                  <a:pt x="4506" y="8544"/>
                </a:lnTo>
                <a:lnTo>
                  <a:pt x="4669" y="8646"/>
                </a:lnTo>
                <a:lnTo>
                  <a:pt x="4829" y="8752"/>
                </a:lnTo>
                <a:lnTo>
                  <a:pt x="4984" y="8865"/>
                </a:lnTo>
                <a:lnTo>
                  <a:pt x="5136" y="8982"/>
                </a:lnTo>
                <a:lnTo>
                  <a:pt x="5285" y="9103"/>
                </a:lnTo>
                <a:lnTo>
                  <a:pt x="5433" y="9222"/>
                </a:lnTo>
                <a:lnTo>
                  <a:pt x="5581" y="9338"/>
                </a:lnTo>
                <a:lnTo>
                  <a:pt x="5727" y="9453"/>
                </a:lnTo>
                <a:lnTo>
                  <a:pt x="5873" y="9566"/>
                </a:lnTo>
                <a:lnTo>
                  <a:pt x="6017" y="9676"/>
                </a:lnTo>
                <a:lnTo>
                  <a:pt x="6160" y="9784"/>
                </a:lnTo>
                <a:lnTo>
                  <a:pt x="6302" y="9891"/>
                </a:lnTo>
                <a:lnTo>
                  <a:pt x="6442" y="9994"/>
                </a:lnTo>
                <a:lnTo>
                  <a:pt x="6581" y="10095"/>
                </a:lnTo>
                <a:lnTo>
                  <a:pt x="6718" y="10193"/>
                </a:lnTo>
                <a:lnTo>
                  <a:pt x="6852" y="10286"/>
                </a:lnTo>
                <a:lnTo>
                  <a:pt x="6985" y="10378"/>
                </a:lnTo>
                <a:lnTo>
                  <a:pt x="7116" y="10466"/>
                </a:lnTo>
                <a:lnTo>
                  <a:pt x="7245" y="10551"/>
                </a:lnTo>
                <a:lnTo>
                  <a:pt x="7371" y="10632"/>
                </a:lnTo>
                <a:lnTo>
                  <a:pt x="7495" y="10710"/>
                </a:lnTo>
                <a:lnTo>
                  <a:pt x="7616" y="10783"/>
                </a:lnTo>
                <a:lnTo>
                  <a:pt x="7734" y="10853"/>
                </a:lnTo>
                <a:lnTo>
                  <a:pt x="7851" y="10919"/>
                </a:lnTo>
                <a:lnTo>
                  <a:pt x="7964" y="10980"/>
                </a:lnTo>
                <a:lnTo>
                  <a:pt x="8073" y="11037"/>
                </a:lnTo>
                <a:lnTo>
                  <a:pt x="8180" y="11090"/>
                </a:lnTo>
                <a:lnTo>
                  <a:pt x="8284" y="11137"/>
                </a:lnTo>
                <a:lnTo>
                  <a:pt x="8384" y="11180"/>
                </a:lnTo>
                <a:lnTo>
                  <a:pt x="8480" y="11218"/>
                </a:lnTo>
                <a:lnTo>
                  <a:pt x="8573" y="11251"/>
                </a:lnTo>
                <a:lnTo>
                  <a:pt x="8663" y="11278"/>
                </a:lnTo>
                <a:lnTo>
                  <a:pt x="8748" y="11301"/>
                </a:lnTo>
                <a:lnTo>
                  <a:pt x="8830" y="11318"/>
                </a:lnTo>
                <a:lnTo>
                  <a:pt x="8907" y="11329"/>
                </a:lnTo>
                <a:lnTo>
                  <a:pt x="8980" y="11334"/>
                </a:lnTo>
                <a:lnTo>
                  <a:pt x="9120" y="11338"/>
                </a:lnTo>
                <a:lnTo>
                  <a:pt x="9254" y="11341"/>
                </a:lnTo>
                <a:lnTo>
                  <a:pt x="9384" y="11342"/>
                </a:lnTo>
                <a:lnTo>
                  <a:pt x="9510" y="11342"/>
                </a:lnTo>
                <a:lnTo>
                  <a:pt x="9572" y="11341"/>
                </a:lnTo>
                <a:lnTo>
                  <a:pt x="9633" y="11340"/>
                </a:lnTo>
                <a:lnTo>
                  <a:pt x="9694" y="11338"/>
                </a:lnTo>
                <a:lnTo>
                  <a:pt x="9754" y="11336"/>
                </a:lnTo>
                <a:lnTo>
                  <a:pt x="9814" y="11333"/>
                </a:lnTo>
                <a:lnTo>
                  <a:pt x="9873" y="11330"/>
                </a:lnTo>
                <a:lnTo>
                  <a:pt x="9932" y="11326"/>
                </a:lnTo>
                <a:lnTo>
                  <a:pt x="9992" y="11321"/>
                </a:lnTo>
                <a:lnTo>
                  <a:pt x="10052" y="11317"/>
                </a:lnTo>
                <a:lnTo>
                  <a:pt x="10110" y="11311"/>
                </a:lnTo>
                <a:lnTo>
                  <a:pt x="10170" y="11305"/>
                </a:lnTo>
                <a:lnTo>
                  <a:pt x="10231" y="11298"/>
                </a:lnTo>
                <a:lnTo>
                  <a:pt x="10290" y="11290"/>
                </a:lnTo>
                <a:lnTo>
                  <a:pt x="10351" y="11282"/>
                </a:lnTo>
                <a:lnTo>
                  <a:pt x="10412" y="11272"/>
                </a:lnTo>
                <a:lnTo>
                  <a:pt x="10474" y="11263"/>
                </a:lnTo>
                <a:lnTo>
                  <a:pt x="10537" y="11252"/>
                </a:lnTo>
                <a:lnTo>
                  <a:pt x="10600" y="11241"/>
                </a:lnTo>
                <a:lnTo>
                  <a:pt x="10665" y="11229"/>
                </a:lnTo>
                <a:lnTo>
                  <a:pt x="10730" y="11217"/>
                </a:lnTo>
                <a:lnTo>
                  <a:pt x="10797" y="11203"/>
                </a:lnTo>
                <a:lnTo>
                  <a:pt x="10864" y="11189"/>
                </a:lnTo>
                <a:lnTo>
                  <a:pt x="10934" y="11173"/>
                </a:lnTo>
                <a:lnTo>
                  <a:pt x="11004" y="11157"/>
                </a:lnTo>
                <a:lnTo>
                  <a:pt x="11167" y="11118"/>
                </a:lnTo>
                <a:lnTo>
                  <a:pt x="11368" y="11067"/>
                </a:lnTo>
                <a:lnTo>
                  <a:pt x="11598" y="11008"/>
                </a:lnTo>
                <a:lnTo>
                  <a:pt x="11854" y="10940"/>
                </a:lnTo>
                <a:lnTo>
                  <a:pt x="12126" y="10867"/>
                </a:lnTo>
                <a:lnTo>
                  <a:pt x="12409" y="10792"/>
                </a:lnTo>
                <a:lnTo>
                  <a:pt x="12697" y="10714"/>
                </a:lnTo>
                <a:lnTo>
                  <a:pt x="12983" y="10636"/>
                </a:lnTo>
                <a:lnTo>
                  <a:pt x="13259" y="10560"/>
                </a:lnTo>
                <a:lnTo>
                  <a:pt x="13521" y="10489"/>
                </a:lnTo>
                <a:lnTo>
                  <a:pt x="13760" y="10423"/>
                </a:lnTo>
                <a:lnTo>
                  <a:pt x="13970" y="10364"/>
                </a:lnTo>
                <a:lnTo>
                  <a:pt x="14146" y="10316"/>
                </a:lnTo>
                <a:lnTo>
                  <a:pt x="14279" y="10278"/>
                </a:lnTo>
                <a:lnTo>
                  <a:pt x="14363" y="10255"/>
                </a:lnTo>
                <a:lnTo>
                  <a:pt x="14393" y="10247"/>
                </a:lnTo>
                <a:close/>
              </a:path>
            </a:pathLst>
          </a:custGeom>
          <a:solidFill>
            <a:srgbClr val="30B5C5"/>
          </a:solidFill>
          <a:ln w="9525">
            <a:noFill/>
            <a:round/>
            <a:headEnd/>
            <a:tailEnd/>
          </a:ln>
        </p:spPr>
        <p:txBody>
          <a:bodyPr vert="horz" wrap="square" lIns="91440" tIns="45720" rIns="91440" bIns="45720" numCol="1" anchor="t" anchorCtr="0" compatLnSpc="1">
            <a:prstTxWarp prst="textNoShape">
              <a:avLst/>
            </a:prstTxWarp>
          </a:bodyPr>
          <a:lstStyle/>
          <a:p>
            <a:pPr defTabSz="914478" fontAlgn="auto">
              <a:spcBef>
                <a:spcPts val="0"/>
              </a:spcBef>
              <a:spcAft>
                <a:spcPts val="0"/>
              </a:spcAft>
            </a:pPr>
            <a:endParaRPr lang="zh-CN" altLang="en-US" sz="1400">
              <a:solidFill>
                <a:srgbClr val="1D1D1A"/>
              </a:solidFill>
              <a:cs typeface="Arial" pitchFamily="34" charset="0"/>
            </a:endParaRPr>
          </a:p>
        </p:txBody>
      </p:sp>
      <p:sp>
        <p:nvSpPr>
          <p:cNvPr id="175" name="矩形 174"/>
          <p:cNvSpPr/>
          <p:nvPr/>
        </p:nvSpPr>
        <p:spPr>
          <a:xfrm>
            <a:off x="5171879" y="2796951"/>
            <a:ext cx="756184" cy="3143802"/>
          </a:xfrm>
          <a:prstGeom prst="rect">
            <a:avLst/>
          </a:prstGeom>
          <a:noFill/>
          <a:ln w="12700" cap="flat" cmpd="sng" algn="ctr">
            <a:solidFill>
              <a:srgbClr val="1D1D1A">
                <a:lumMod val="50000"/>
              </a:srgbClr>
            </a:solidFill>
            <a:prstDash val="dashDot"/>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78"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1D1D1A"/>
              </a:solidFill>
              <a:effectLst/>
              <a:uLnTx/>
              <a:uFillTx/>
              <a:cs typeface="+mn-cs"/>
            </a:endParaRPr>
          </a:p>
        </p:txBody>
      </p:sp>
      <p:sp>
        <p:nvSpPr>
          <p:cNvPr id="176" name="矩形 175"/>
          <p:cNvSpPr/>
          <p:nvPr/>
        </p:nvSpPr>
        <p:spPr>
          <a:xfrm>
            <a:off x="5156750" y="2820505"/>
            <a:ext cx="817706" cy="307776"/>
          </a:xfrm>
          <a:prstGeom prst="rect">
            <a:avLst/>
          </a:prstGeom>
        </p:spPr>
        <p:txBody>
          <a:bodyPr wrap="square">
            <a:spAutoFit/>
          </a:bodyPr>
          <a:lstStyle/>
          <a:p>
            <a:pPr algn="ctr" defTabSz="914478" fontAlgn="auto">
              <a:spcBef>
                <a:spcPts val="0"/>
              </a:spcBef>
              <a:spcAft>
                <a:spcPts val="0"/>
              </a:spcAft>
            </a:pPr>
            <a:r>
              <a:rPr lang="zh-CN" altLang="en-US" sz="1400" dirty="0">
                <a:solidFill>
                  <a:srgbClr val="1D1D1A"/>
                </a:solidFill>
              </a:rPr>
              <a:t>设备</a:t>
            </a:r>
          </a:p>
        </p:txBody>
      </p:sp>
      <p:sp>
        <p:nvSpPr>
          <p:cNvPr id="177" name="矩形 176"/>
          <p:cNvSpPr/>
          <p:nvPr/>
        </p:nvSpPr>
        <p:spPr>
          <a:xfrm>
            <a:off x="6023603" y="2805992"/>
            <a:ext cx="3844948" cy="3143802"/>
          </a:xfrm>
          <a:prstGeom prst="rect">
            <a:avLst/>
          </a:prstGeom>
          <a:noFill/>
          <a:ln w="12700" cap="flat" cmpd="sng" algn="ctr">
            <a:solidFill>
              <a:srgbClr val="1D1D1A">
                <a:lumMod val="50000"/>
              </a:srgbClr>
            </a:solidFill>
            <a:prstDash val="dashDot"/>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78"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1D1D1A"/>
              </a:solidFill>
              <a:effectLst/>
              <a:uLnTx/>
              <a:uFillTx/>
              <a:cs typeface="+mn-cs"/>
            </a:endParaRPr>
          </a:p>
        </p:txBody>
      </p:sp>
      <p:sp>
        <p:nvSpPr>
          <p:cNvPr id="178" name="矩形 177"/>
          <p:cNvSpPr/>
          <p:nvPr/>
        </p:nvSpPr>
        <p:spPr>
          <a:xfrm>
            <a:off x="7165819" y="2833706"/>
            <a:ext cx="963010" cy="307776"/>
          </a:xfrm>
          <a:prstGeom prst="rect">
            <a:avLst/>
          </a:prstGeom>
        </p:spPr>
        <p:txBody>
          <a:bodyPr wrap="square">
            <a:spAutoFit/>
          </a:bodyPr>
          <a:lstStyle/>
          <a:p>
            <a:pPr algn="ctr" defTabSz="914478" fontAlgn="auto">
              <a:spcBef>
                <a:spcPts val="0"/>
              </a:spcBef>
              <a:spcAft>
                <a:spcPts val="0"/>
              </a:spcAft>
            </a:pPr>
            <a:r>
              <a:rPr lang="en-US" altLang="zh-CN" sz="1400" dirty="0">
                <a:solidFill>
                  <a:srgbClr val="1D1D1A"/>
                </a:solidFill>
              </a:rPr>
              <a:t>IoT</a:t>
            </a:r>
            <a:r>
              <a:rPr lang="zh-CN" altLang="en-US" sz="1400" dirty="0">
                <a:solidFill>
                  <a:srgbClr val="1D1D1A"/>
                </a:solidFill>
              </a:rPr>
              <a:t>边缘</a:t>
            </a:r>
            <a:endParaRPr lang="en-US" altLang="zh-CN" sz="1400" dirty="0">
              <a:solidFill>
                <a:srgbClr val="1D1D1A"/>
              </a:solidFill>
            </a:endParaRPr>
          </a:p>
        </p:txBody>
      </p:sp>
      <p:sp>
        <p:nvSpPr>
          <p:cNvPr id="179" name="矩形 178"/>
          <p:cNvSpPr/>
          <p:nvPr/>
        </p:nvSpPr>
        <p:spPr>
          <a:xfrm>
            <a:off x="9999890" y="2805992"/>
            <a:ext cx="1405890" cy="3143802"/>
          </a:xfrm>
          <a:prstGeom prst="rect">
            <a:avLst/>
          </a:prstGeom>
          <a:noFill/>
          <a:ln w="12700" cap="flat" cmpd="sng" algn="ctr">
            <a:solidFill>
              <a:srgbClr val="1D1D1A">
                <a:lumMod val="50000"/>
              </a:srgbClr>
            </a:solidFill>
            <a:prstDash val="dashDot"/>
            <a:miter lim="800000"/>
          </a:ln>
          <a:effec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marL="0" marR="0" lvl="0" indent="0" algn="ctr" defTabSz="914478"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1D1D1A"/>
              </a:solidFill>
              <a:effectLst/>
              <a:uLnTx/>
              <a:uFillTx/>
              <a:cs typeface="+mn-cs"/>
            </a:endParaRPr>
          </a:p>
        </p:txBody>
      </p:sp>
      <p:sp>
        <p:nvSpPr>
          <p:cNvPr id="180" name="矩形 179"/>
          <p:cNvSpPr/>
          <p:nvPr/>
        </p:nvSpPr>
        <p:spPr>
          <a:xfrm>
            <a:off x="9822158" y="2796951"/>
            <a:ext cx="817706" cy="307776"/>
          </a:xfrm>
          <a:prstGeom prst="rect">
            <a:avLst/>
          </a:prstGeom>
        </p:spPr>
        <p:txBody>
          <a:bodyPr wrap="square">
            <a:spAutoFit/>
          </a:bodyPr>
          <a:lstStyle/>
          <a:p>
            <a:pPr algn="ctr" defTabSz="914478" fontAlgn="auto">
              <a:spcBef>
                <a:spcPts val="0"/>
              </a:spcBef>
              <a:spcAft>
                <a:spcPts val="0"/>
              </a:spcAft>
            </a:pPr>
            <a:endParaRPr lang="en-US" altLang="zh-CN" sz="1400" dirty="0">
              <a:solidFill>
                <a:srgbClr val="1D1D1A"/>
              </a:solidFill>
            </a:endParaRPr>
          </a:p>
        </p:txBody>
      </p:sp>
      <p:sp>
        <p:nvSpPr>
          <p:cNvPr id="181" name="矩形 180"/>
          <p:cNvSpPr/>
          <p:nvPr/>
        </p:nvSpPr>
        <p:spPr>
          <a:xfrm>
            <a:off x="9822855" y="2869709"/>
            <a:ext cx="1779762" cy="307776"/>
          </a:xfrm>
          <a:prstGeom prst="rect">
            <a:avLst/>
          </a:prstGeom>
        </p:spPr>
        <p:txBody>
          <a:bodyPr wrap="square">
            <a:spAutoFit/>
          </a:bodyPr>
          <a:lstStyle/>
          <a:p>
            <a:pPr algn="ctr" defTabSz="914478" fontAlgn="auto">
              <a:spcBef>
                <a:spcPts val="0"/>
              </a:spcBef>
              <a:spcAft>
                <a:spcPts val="0"/>
              </a:spcAft>
            </a:pPr>
            <a:r>
              <a:rPr lang="zh-CN" altLang="en-US" sz="1400" dirty="0">
                <a:solidFill>
                  <a:srgbClr val="1D1D1A"/>
                </a:solidFill>
              </a:rPr>
              <a:t>华为云</a:t>
            </a:r>
            <a:r>
              <a:rPr lang="en-US" altLang="zh-CN" sz="1400" dirty="0">
                <a:solidFill>
                  <a:srgbClr val="1D1D1A"/>
                </a:solidFill>
              </a:rPr>
              <a:t>IoT</a:t>
            </a:r>
            <a:r>
              <a:rPr lang="zh-CN" altLang="en-US" sz="1400" dirty="0">
                <a:solidFill>
                  <a:srgbClr val="1D1D1A"/>
                </a:solidFill>
              </a:rPr>
              <a:t>服务</a:t>
            </a:r>
            <a:endParaRPr lang="en-US" altLang="zh-CN" sz="1400" dirty="0">
              <a:solidFill>
                <a:srgbClr val="1D1D1A"/>
              </a:solidFill>
            </a:endParaRPr>
          </a:p>
        </p:txBody>
      </p:sp>
      <p:sp>
        <p:nvSpPr>
          <p:cNvPr id="182" name="矩形 181"/>
          <p:cNvSpPr/>
          <p:nvPr/>
        </p:nvSpPr>
        <p:spPr bwMode="auto">
          <a:xfrm>
            <a:off x="6305744" y="5423215"/>
            <a:ext cx="2743619" cy="334422"/>
          </a:xfrm>
          <a:prstGeom prst="rect">
            <a:avLst/>
          </a:prstGeom>
          <a:solidFill>
            <a:srgbClr val="92D050"/>
          </a:solidFill>
          <a:ln w="3175" cap="flat" cmpd="sng" algn="ctr">
            <a:no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noAutofit/>
          </a:bodyPr>
          <a:lstStyle/>
          <a:p>
            <a:pPr algn="ctr" defTabSz="801688" fontAlgn="base">
              <a:defRPr/>
            </a:pPr>
            <a:r>
              <a:rPr lang="zh-CN" altLang="en-US" sz="1400" kern="0" dirty="0">
                <a:solidFill>
                  <a:srgbClr val="FFFFFF"/>
                </a:solidFill>
              </a:rPr>
              <a:t>华为边缘计算框架</a:t>
            </a:r>
          </a:p>
        </p:txBody>
      </p:sp>
      <p:grpSp>
        <p:nvGrpSpPr>
          <p:cNvPr id="183" name="组合 182"/>
          <p:cNvGrpSpPr/>
          <p:nvPr/>
        </p:nvGrpSpPr>
        <p:grpSpPr>
          <a:xfrm>
            <a:off x="7361331" y="3159938"/>
            <a:ext cx="1512872" cy="2129310"/>
            <a:chOff x="2775816" y="2942058"/>
            <a:chExt cx="2470472" cy="1156788"/>
          </a:xfrm>
        </p:grpSpPr>
        <p:sp>
          <p:nvSpPr>
            <p:cNvPr id="184" name="Rectangle 57"/>
            <p:cNvSpPr/>
            <p:nvPr/>
          </p:nvSpPr>
          <p:spPr>
            <a:xfrm>
              <a:off x="2775816" y="2942058"/>
              <a:ext cx="2470472" cy="1156788"/>
            </a:xfrm>
            <a:prstGeom prst="rect">
              <a:avLst/>
            </a:prstGeom>
            <a:solidFill>
              <a:srgbClr val="FFFFFF">
                <a:lumMod val="95000"/>
              </a:srgbClr>
            </a:solidFill>
            <a:ln w="3175" cap="flat" cmpd="sng" algn="ctr">
              <a:solidFill>
                <a:srgbClr val="FFFFFF">
                  <a:lumMod val="85000"/>
                </a:srgbClr>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noAutofit/>
            </a:bodyPr>
            <a:lstStyle/>
            <a:p>
              <a:pPr algn="ctr" defTabSz="801688" fontAlgn="base">
                <a:defRPr/>
              </a:pPr>
              <a:r>
                <a:rPr lang="zh-CN" altLang="en-US" sz="1200" b="1" kern="0" dirty="0">
                  <a:solidFill>
                    <a:srgbClr val="000000"/>
                  </a:solidFill>
                </a:rPr>
                <a:t>边缘设备管理</a:t>
              </a:r>
              <a:endParaRPr lang="en-US" sz="1200" b="1" kern="0" dirty="0">
                <a:solidFill>
                  <a:srgbClr val="000000"/>
                </a:solidFill>
              </a:endParaRPr>
            </a:p>
          </p:txBody>
        </p:sp>
        <p:sp>
          <p:nvSpPr>
            <p:cNvPr id="185" name="Rectangle 57"/>
            <p:cNvSpPr/>
            <p:nvPr/>
          </p:nvSpPr>
          <p:spPr>
            <a:xfrm>
              <a:off x="2879546" y="3810815"/>
              <a:ext cx="1123180" cy="258639"/>
            </a:xfrm>
            <a:prstGeom prst="rect">
              <a:avLst/>
            </a:prstGeom>
            <a:solidFill>
              <a:srgbClr val="30B5C5"/>
            </a:solidFill>
            <a:ln w="3175" cap="flat" cmpd="sng" algn="ctr">
              <a:solidFill>
                <a:srgbClr val="66CCFF"/>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noAutofit/>
            </a:bodyPr>
            <a:lstStyle/>
            <a:p>
              <a:pPr algn="ctr" defTabSz="801688" fontAlgn="base">
                <a:defRPr/>
              </a:pPr>
              <a:r>
                <a:rPr lang="zh-CN" altLang="en-US" sz="1200" kern="0" dirty="0">
                  <a:solidFill>
                    <a:srgbClr val="FFFFFF"/>
                  </a:solidFill>
                </a:rPr>
                <a:t>设备就近接入</a:t>
              </a:r>
              <a:endParaRPr lang="en-US" sz="1200" kern="0" dirty="0">
                <a:solidFill>
                  <a:srgbClr val="FFFFFF"/>
                </a:solidFill>
              </a:endParaRPr>
            </a:p>
          </p:txBody>
        </p:sp>
        <p:sp>
          <p:nvSpPr>
            <p:cNvPr id="186" name="Rectangle 57"/>
            <p:cNvSpPr/>
            <p:nvPr/>
          </p:nvSpPr>
          <p:spPr>
            <a:xfrm>
              <a:off x="2870521" y="3450443"/>
              <a:ext cx="1141229" cy="263983"/>
            </a:xfrm>
            <a:prstGeom prst="rect">
              <a:avLst/>
            </a:prstGeom>
            <a:solidFill>
              <a:srgbClr val="30B5C5"/>
            </a:solidFill>
            <a:ln w="3175" cap="flat" cmpd="sng" algn="ctr">
              <a:solidFill>
                <a:srgbClr val="66CCFF"/>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noAutofit/>
            </a:bodyPr>
            <a:lstStyle/>
            <a:p>
              <a:pPr algn="ctr" defTabSz="801688" fontAlgn="base">
                <a:defRPr/>
              </a:pPr>
              <a:r>
                <a:rPr lang="zh-CN" altLang="en-US" sz="1200" kern="0" dirty="0">
                  <a:solidFill>
                    <a:srgbClr val="FFFFFF"/>
                  </a:solidFill>
                </a:rPr>
                <a:t>设备数据管理</a:t>
              </a:r>
              <a:endParaRPr lang="en-US" sz="1200" kern="0" dirty="0">
                <a:solidFill>
                  <a:srgbClr val="FFFFFF"/>
                </a:solidFill>
              </a:endParaRPr>
            </a:p>
          </p:txBody>
        </p:sp>
        <p:sp>
          <p:nvSpPr>
            <p:cNvPr id="187" name="Rectangle 57"/>
            <p:cNvSpPr/>
            <p:nvPr/>
          </p:nvSpPr>
          <p:spPr>
            <a:xfrm>
              <a:off x="4074963" y="3810815"/>
              <a:ext cx="1077254" cy="258639"/>
            </a:xfrm>
            <a:prstGeom prst="rect">
              <a:avLst/>
            </a:prstGeom>
            <a:solidFill>
              <a:srgbClr val="30B5C5"/>
            </a:solidFill>
            <a:ln w="3175" cap="flat" cmpd="sng" algn="ctr">
              <a:solidFill>
                <a:srgbClr val="66CCFF"/>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noAutofit/>
            </a:bodyPr>
            <a:lstStyle/>
            <a:p>
              <a:pPr algn="ctr" defTabSz="801688" fontAlgn="base">
                <a:defRPr/>
              </a:pPr>
              <a:r>
                <a:rPr lang="zh-CN" altLang="en-US" sz="1200" kern="0" dirty="0">
                  <a:solidFill>
                    <a:srgbClr val="FFFFFF"/>
                  </a:solidFill>
                </a:rPr>
                <a:t>设备鉴权</a:t>
              </a:r>
              <a:endParaRPr lang="en-US" sz="1200" kern="0" dirty="0">
                <a:solidFill>
                  <a:srgbClr val="FFFFFF"/>
                </a:solidFill>
              </a:endParaRPr>
            </a:p>
          </p:txBody>
        </p:sp>
        <p:sp>
          <p:nvSpPr>
            <p:cNvPr id="188" name="Rectangle 57"/>
            <p:cNvSpPr/>
            <p:nvPr/>
          </p:nvSpPr>
          <p:spPr>
            <a:xfrm>
              <a:off x="4074965" y="3455787"/>
              <a:ext cx="1115290" cy="258639"/>
            </a:xfrm>
            <a:prstGeom prst="rect">
              <a:avLst/>
            </a:prstGeom>
            <a:solidFill>
              <a:srgbClr val="30B5C5"/>
            </a:solidFill>
            <a:ln w="3175" cap="flat" cmpd="sng" algn="ctr">
              <a:solidFill>
                <a:srgbClr val="66CCFF"/>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noAutofit/>
            </a:bodyPr>
            <a:lstStyle/>
            <a:p>
              <a:pPr algn="ctr" defTabSz="801688" fontAlgn="base">
                <a:defRPr/>
              </a:pPr>
              <a:r>
                <a:rPr lang="zh-CN" altLang="en-US" sz="1200" kern="0" dirty="0">
                  <a:solidFill>
                    <a:srgbClr val="FFFFFF"/>
                  </a:solidFill>
                </a:rPr>
                <a:t>设备命令下发</a:t>
              </a:r>
              <a:endParaRPr lang="en-US" sz="1200" kern="0" dirty="0">
                <a:solidFill>
                  <a:srgbClr val="FFFFFF"/>
                </a:solidFill>
              </a:endParaRPr>
            </a:p>
          </p:txBody>
        </p:sp>
        <p:sp>
          <p:nvSpPr>
            <p:cNvPr id="189" name="Rectangle 57"/>
            <p:cNvSpPr/>
            <p:nvPr/>
          </p:nvSpPr>
          <p:spPr>
            <a:xfrm>
              <a:off x="2831254" y="3127630"/>
              <a:ext cx="1135055" cy="263983"/>
            </a:xfrm>
            <a:prstGeom prst="rect">
              <a:avLst/>
            </a:prstGeom>
            <a:solidFill>
              <a:srgbClr val="30B5C5"/>
            </a:solidFill>
            <a:ln w="3175" cap="flat" cmpd="sng" algn="ctr">
              <a:solidFill>
                <a:srgbClr val="66CCFF"/>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noAutofit/>
            </a:bodyPr>
            <a:lstStyle/>
            <a:p>
              <a:pPr algn="ctr" defTabSz="801688" fontAlgn="base">
                <a:defRPr/>
              </a:pPr>
              <a:r>
                <a:rPr lang="zh-CN" altLang="en-US" sz="1200" kern="0" dirty="0">
                  <a:solidFill>
                    <a:srgbClr val="FFFFFF"/>
                  </a:solidFill>
                </a:rPr>
                <a:t>设备联动</a:t>
              </a:r>
              <a:endParaRPr lang="en-US" sz="1200" kern="0" dirty="0">
                <a:solidFill>
                  <a:srgbClr val="FFFFFF"/>
                </a:solidFill>
              </a:endParaRPr>
            </a:p>
          </p:txBody>
        </p:sp>
        <p:sp>
          <p:nvSpPr>
            <p:cNvPr id="190" name="Rectangle 57"/>
            <p:cNvSpPr/>
            <p:nvPr/>
          </p:nvSpPr>
          <p:spPr>
            <a:xfrm>
              <a:off x="4016126" y="3127630"/>
              <a:ext cx="1174563" cy="258639"/>
            </a:xfrm>
            <a:prstGeom prst="rect">
              <a:avLst/>
            </a:prstGeom>
            <a:solidFill>
              <a:srgbClr val="30B5C5"/>
            </a:solidFill>
            <a:ln w="3175" cap="flat" cmpd="sng" algn="ctr">
              <a:solidFill>
                <a:srgbClr val="66CCFF"/>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noAutofit/>
            </a:bodyPr>
            <a:lstStyle/>
            <a:p>
              <a:pPr algn="ctr" defTabSz="801688" fontAlgn="base">
                <a:defRPr/>
              </a:pPr>
              <a:r>
                <a:rPr lang="zh-CN" altLang="en-US" sz="1200" kern="0" dirty="0">
                  <a:solidFill>
                    <a:srgbClr val="FFFFFF"/>
                  </a:solidFill>
                </a:rPr>
                <a:t>云边业务协同</a:t>
              </a:r>
              <a:endParaRPr lang="en-US" sz="1200" kern="0" dirty="0">
                <a:solidFill>
                  <a:srgbClr val="FFFFFF"/>
                </a:solidFill>
              </a:endParaRPr>
            </a:p>
          </p:txBody>
        </p:sp>
      </p:grpSp>
      <p:grpSp>
        <p:nvGrpSpPr>
          <p:cNvPr id="191" name="组合 190"/>
          <p:cNvGrpSpPr/>
          <p:nvPr/>
        </p:nvGrpSpPr>
        <p:grpSpPr>
          <a:xfrm>
            <a:off x="6065104" y="4368847"/>
            <a:ext cx="1231395" cy="939131"/>
            <a:chOff x="5321676" y="3508472"/>
            <a:chExt cx="1441593" cy="823011"/>
          </a:xfrm>
        </p:grpSpPr>
        <p:sp>
          <p:nvSpPr>
            <p:cNvPr id="192" name="Rectangle 57"/>
            <p:cNvSpPr/>
            <p:nvPr/>
          </p:nvSpPr>
          <p:spPr>
            <a:xfrm>
              <a:off x="5321676" y="3508472"/>
              <a:ext cx="1441593" cy="823011"/>
            </a:xfrm>
            <a:prstGeom prst="rect">
              <a:avLst/>
            </a:prstGeom>
            <a:solidFill>
              <a:srgbClr val="FFFFFF">
                <a:lumMod val="95000"/>
              </a:srgbClr>
            </a:solidFill>
            <a:ln w="3175" cap="flat" cmpd="sng" algn="ctr">
              <a:solidFill>
                <a:srgbClr val="FFFFFF">
                  <a:lumMod val="85000"/>
                </a:srgbClr>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noAutofit/>
            </a:bodyPr>
            <a:lstStyle/>
            <a:p>
              <a:pPr algn="ctr" defTabSz="801688" fontAlgn="base">
                <a:defRPr/>
              </a:pPr>
              <a:r>
                <a:rPr lang="zh-CN" altLang="en-US" sz="1200" b="1" kern="0" dirty="0">
                  <a:solidFill>
                    <a:srgbClr val="000000"/>
                  </a:solidFill>
                </a:rPr>
                <a:t>边缘智能</a:t>
              </a:r>
              <a:endParaRPr lang="en-US" sz="1200" b="1" kern="0" dirty="0">
                <a:solidFill>
                  <a:srgbClr val="000000"/>
                </a:solidFill>
              </a:endParaRPr>
            </a:p>
          </p:txBody>
        </p:sp>
        <p:sp>
          <p:nvSpPr>
            <p:cNvPr id="193" name="Rectangle 57"/>
            <p:cNvSpPr/>
            <p:nvPr/>
          </p:nvSpPr>
          <p:spPr>
            <a:xfrm>
              <a:off x="5540516" y="3741765"/>
              <a:ext cx="1151648" cy="234922"/>
            </a:xfrm>
            <a:prstGeom prst="rect">
              <a:avLst/>
            </a:prstGeom>
            <a:solidFill>
              <a:srgbClr val="FAD3BB"/>
            </a:solidFill>
            <a:ln w="3175" cap="flat" cmpd="sng" algn="ctr">
              <a:no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noAutofit/>
            </a:bodyPr>
            <a:lstStyle/>
            <a:p>
              <a:pPr algn="ctr" defTabSz="801688" fontAlgn="base"/>
              <a:r>
                <a:rPr lang="zh-CN" altLang="en-US" sz="1200" dirty="0">
                  <a:solidFill>
                    <a:srgbClr val="1D1D1A"/>
                  </a:solidFill>
                </a:rPr>
                <a:t>智能执行器</a:t>
              </a:r>
              <a:endParaRPr lang="en-US" sz="1200" dirty="0">
                <a:solidFill>
                  <a:srgbClr val="1D1D1A"/>
                </a:solidFill>
              </a:endParaRPr>
            </a:p>
          </p:txBody>
        </p:sp>
        <p:sp>
          <p:nvSpPr>
            <p:cNvPr id="194" name="Rectangle 57"/>
            <p:cNvSpPr/>
            <p:nvPr/>
          </p:nvSpPr>
          <p:spPr>
            <a:xfrm>
              <a:off x="5540516" y="4044553"/>
              <a:ext cx="1151648" cy="225877"/>
            </a:xfrm>
            <a:prstGeom prst="rect">
              <a:avLst/>
            </a:prstGeom>
            <a:solidFill>
              <a:srgbClr val="FAD3BB"/>
            </a:solidFill>
            <a:ln w="3175" cap="flat" cmpd="sng" algn="ctr">
              <a:no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noAutofit/>
            </a:bodyPr>
            <a:lstStyle/>
            <a:p>
              <a:pPr algn="ctr" defTabSz="801688" fontAlgn="base"/>
              <a:r>
                <a:rPr lang="zh-CN" altLang="en-US" sz="1200" dirty="0">
                  <a:solidFill>
                    <a:srgbClr val="1D1D1A"/>
                  </a:solidFill>
                </a:rPr>
                <a:t>智能算法体</a:t>
              </a:r>
              <a:endParaRPr lang="en-US" sz="1200" dirty="0">
                <a:solidFill>
                  <a:srgbClr val="1D1D1A"/>
                </a:solidFill>
              </a:endParaRPr>
            </a:p>
          </p:txBody>
        </p:sp>
      </p:grpSp>
      <p:grpSp>
        <p:nvGrpSpPr>
          <p:cNvPr id="195" name="组合 194"/>
          <p:cNvGrpSpPr/>
          <p:nvPr/>
        </p:nvGrpSpPr>
        <p:grpSpPr>
          <a:xfrm>
            <a:off x="6064068" y="3168980"/>
            <a:ext cx="1232435" cy="1133580"/>
            <a:chOff x="2827713" y="4283426"/>
            <a:chExt cx="1316972" cy="1294384"/>
          </a:xfrm>
        </p:grpSpPr>
        <p:sp>
          <p:nvSpPr>
            <p:cNvPr id="196" name="Rectangle 57"/>
            <p:cNvSpPr/>
            <p:nvPr/>
          </p:nvSpPr>
          <p:spPr>
            <a:xfrm>
              <a:off x="2827713" y="4283426"/>
              <a:ext cx="1316972" cy="1294384"/>
            </a:xfrm>
            <a:prstGeom prst="rect">
              <a:avLst/>
            </a:prstGeom>
            <a:solidFill>
              <a:srgbClr val="FFFFFF">
                <a:lumMod val="95000"/>
              </a:srgbClr>
            </a:solidFill>
            <a:ln w="3175" cap="flat" cmpd="sng" algn="ctr">
              <a:solidFill>
                <a:srgbClr val="FFFFFF">
                  <a:lumMod val="85000"/>
                </a:srgbClr>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noAutofit/>
            </a:bodyPr>
            <a:lstStyle/>
            <a:p>
              <a:pPr algn="ctr" defTabSz="801688" fontAlgn="base">
                <a:defRPr/>
              </a:pPr>
              <a:r>
                <a:rPr lang="zh-CN" altLang="en-US" sz="1200" b="1" kern="0" dirty="0">
                  <a:solidFill>
                    <a:srgbClr val="000000"/>
                  </a:solidFill>
                </a:rPr>
                <a:t>边缘集成</a:t>
              </a:r>
              <a:endParaRPr lang="en-US" sz="1200" b="1" kern="0" dirty="0">
                <a:solidFill>
                  <a:srgbClr val="000000"/>
                </a:solidFill>
              </a:endParaRPr>
            </a:p>
          </p:txBody>
        </p:sp>
        <p:sp>
          <p:nvSpPr>
            <p:cNvPr id="197" name="Rectangle 57"/>
            <p:cNvSpPr/>
            <p:nvPr/>
          </p:nvSpPr>
          <p:spPr>
            <a:xfrm>
              <a:off x="2910329" y="5117622"/>
              <a:ext cx="1164672" cy="360895"/>
            </a:xfrm>
            <a:prstGeom prst="rect">
              <a:avLst/>
            </a:prstGeom>
            <a:solidFill>
              <a:srgbClr val="30B5C5"/>
            </a:solidFill>
            <a:ln w="3175" cap="flat" cmpd="sng" algn="ctr">
              <a:solidFill>
                <a:srgbClr val="30B5C5"/>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noAutofit/>
            </a:bodyPr>
            <a:lstStyle/>
            <a:p>
              <a:pPr algn="ctr" defTabSz="801688" fontAlgn="base">
                <a:defRPr/>
              </a:pPr>
              <a:r>
                <a:rPr lang="zh-CN" altLang="en-US" sz="1200" kern="0" dirty="0">
                  <a:solidFill>
                    <a:srgbClr val="FFFFFF"/>
                  </a:solidFill>
                </a:rPr>
                <a:t>第三方应用</a:t>
              </a:r>
              <a:endParaRPr lang="en-US" sz="1200" kern="0" dirty="0">
                <a:solidFill>
                  <a:srgbClr val="FFFFFF"/>
                </a:solidFill>
              </a:endParaRPr>
            </a:p>
          </p:txBody>
        </p:sp>
        <p:sp>
          <p:nvSpPr>
            <p:cNvPr id="198" name="Rectangle 57"/>
            <p:cNvSpPr/>
            <p:nvPr/>
          </p:nvSpPr>
          <p:spPr>
            <a:xfrm>
              <a:off x="2875371" y="4607634"/>
              <a:ext cx="1247292" cy="400897"/>
            </a:xfrm>
            <a:prstGeom prst="rect">
              <a:avLst/>
            </a:prstGeom>
            <a:solidFill>
              <a:srgbClr val="30B5C5"/>
            </a:solidFill>
            <a:ln w="3175" cap="flat" cmpd="sng" algn="ctr">
              <a:solidFill>
                <a:srgbClr val="30B5C5"/>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noAutofit/>
            </a:bodyPr>
            <a:lstStyle/>
            <a:p>
              <a:pPr algn="ctr" defTabSz="801688" fontAlgn="base"/>
              <a:r>
                <a:rPr lang="zh-CN" altLang="en-US" sz="1200" dirty="0">
                  <a:solidFill>
                    <a:srgbClr val="FFFFFF"/>
                  </a:solidFill>
                </a:rPr>
                <a:t>行业协议插件</a:t>
              </a:r>
              <a:endParaRPr lang="en-US" sz="1200" dirty="0">
                <a:solidFill>
                  <a:srgbClr val="FFFFFF"/>
                </a:solidFill>
              </a:endParaRPr>
            </a:p>
          </p:txBody>
        </p:sp>
      </p:grpSp>
      <p:grpSp>
        <p:nvGrpSpPr>
          <p:cNvPr id="199" name="组合 198"/>
          <p:cNvGrpSpPr/>
          <p:nvPr/>
        </p:nvGrpSpPr>
        <p:grpSpPr>
          <a:xfrm>
            <a:off x="8942209" y="3168983"/>
            <a:ext cx="608926" cy="2111174"/>
            <a:chOff x="6644584" y="2888975"/>
            <a:chExt cx="798775" cy="2073968"/>
          </a:xfrm>
        </p:grpSpPr>
        <p:sp>
          <p:nvSpPr>
            <p:cNvPr id="200" name="Rectangle 57"/>
            <p:cNvSpPr/>
            <p:nvPr/>
          </p:nvSpPr>
          <p:spPr>
            <a:xfrm>
              <a:off x="6644584" y="2888975"/>
              <a:ext cx="798775" cy="2073968"/>
            </a:xfrm>
            <a:prstGeom prst="rect">
              <a:avLst/>
            </a:prstGeom>
            <a:solidFill>
              <a:srgbClr val="FFFFFF">
                <a:lumMod val="95000"/>
              </a:srgbClr>
            </a:solidFill>
            <a:ln w="3175" cap="flat" cmpd="sng" algn="ctr">
              <a:solidFill>
                <a:srgbClr val="FFFFFF">
                  <a:lumMod val="85000"/>
                </a:srgbClr>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noAutofit/>
            </a:bodyPr>
            <a:lstStyle/>
            <a:p>
              <a:pPr algn="ctr" defTabSz="801688" fontAlgn="base">
                <a:defRPr/>
              </a:pPr>
              <a:r>
                <a:rPr lang="zh-CN" altLang="en-US" sz="1400" b="1" kern="0" dirty="0">
                  <a:solidFill>
                    <a:srgbClr val="000000"/>
                  </a:solidFill>
                </a:rPr>
                <a:t>边缘安全</a:t>
              </a:r>
              <a:endParaRPr lang="en-US" sz="1400" b="1" kern="0" dirty="0">
                <a:solidFill>
                  <a:srgbClr val="000000"/>
                </a:solidFill>
              </a:endParaRPr>
            </a:p>
          </p:txBody>
        </p:sp>
        <p:sp>
          <p:nvSpPr>
            <p:cNvPr id="201" name="矩形 200"/>
            <p:cNvSpPr/>
            <p:nvPr/>
          </p:nvSpPr>
          <p:spPr bwMode="auto">
            <a:xfrm>
              <a:off x="6721542" y="4477940"/>
              <a:ext cx="636671" cy="399674"/>
            </a:xfrm>
            <a:prstGeom prst="rect">
              <a:avLst/>
            </a:prstGeom>
            <a:solidFill>
              <a:srgbClr val="30B5C5"/>
            </a:solidFill>
            <a:ln w="3175" cap="flat" cmpd="sng" algn="ctr">
              <a:solidFill>
                <a:srgbClr val="66CCFF"/>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noAutofit/>
            </a:bodyPr>
            <a:lstStyle/>
            <a:p>
              <a:pPr algn="ctr" defTabSz="801688" fontAlgn="base"/>
              <a:r>
                <a:rPr lang="zh-CN" altLang="en-US" sz="1200" dirty="0">
                  <a:solidFill>
                    <a:srgbClr val="FFFFFF"/>
                  </a:solidFill>
                </a:rPr>
                <a:t>可信启动</a:t>
              </a:r>
              <a:endParaRPr lang="en-US" sz="1200" dirty="0">
                <a:solidFill>
                  <a:srgbClr val="FFFFFF"/>
                </a:solidFill>
              </a:endParaRPr>
            </a:p>
          </p:txBody>
        </p:sp>
        <p:sp>
          <p:nvSpPr>
            <p:cNvPr id="202" name="矩形 201"/>
            <p:cNvSpPr/>
            <p:nvPr/>
          </p:nvSpPr>
          <p:spPr bwMode="auto">
            <a:xfrm>
              <a:off x="6721542" y="3873058"/>
              <a:ext cx="632608" cy="428492"/>
            </a:xfrm>
            <a:prstGeom prst="rect">
              <a:avLst/>
            </a:prstGeom>
            <a:solidFill>
              <a:srgbClr val="30B5C5"/>
            </a:solidFill>
            <a:ln w="3175" cap="flat" cmpd="sng" algn="ctr">
              <a:solidFill>
                <a:srgbClr val="66CCFF"/>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noAutofit/>
            </a:bodyPr>
            <a:lstStyle/>
            <a:p>
              <a:pPr algn="ctr" defTabSz="801688" fontAlgn="base"/>
              <a:r>
                <a:rPr lang="zh-CN" altLang="en-US" sz="1200" dirty="0">
                  <a:solidFill>
                    <a:srgbClr val="FFFFFF"/>
                  </a:solidFill>
                </a:rPr>
                <a:t>异常检测</a:t>
              </a:r>
              <a:endParaRPr lang="en-US" sz="1200" dirty="0">
                <a:solidFill>
                  <a:srgbClr val="FFFFFF"/>
                </a:solidFill>
              </a:endParaRPr>
            </a:p>
          </p:txBody>
        </p:sp>
        <p:sp>
          <p:nvSpPr>
            <p:cNvPr id="203" name="矩形 202"/>
            <p:cNvSpPr/>
            <p:nvPr/>
          </p:nvSpPr>
          <p:spPr bwMode="auto">
            <a:xfrm>
              <a:off x="6717478" y="3378765"/>
              <a:ext cx="640735" cy="406935"/>
            </a:xfrm>
            <a:prstGeom prst="rect">
              <a:avLst/>
            </a:prstGeom>
            <a:solidFill>
              <a:srgbClr val="30B5C5"/>
            </a:solidFill>
            <a:ln w="3175" cap="flat" cmpd="sng" algn="ctr">
              <a:solidFill>
                <a:srgbClr val="66CCFF"/>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noAutofit/>
            </a:bodyPr>
            <a:lstStyle/>
            <a:p>
              <a:pPr algn="ctr" defTabSz="801688" fontAlgn="base"/>
              <a:r>
                <a:rPr lang="zh-CN" altLang="en-US" sz="1200" dirty="0">
                  <a:solidFill>
                    <a:srgbClr val="FFFFFF"/>
                  </a:solidFill>
                </a:rPr>
                <a:t>安全通讯</a:t>
              </a:r>
              <a:endParaRPr lang="en-US" sz="1200" dirty="0">
                <a:solidFill>
                  <a:srgbClr val="FFFFFF"/>
                </a:solidFill>
              </a:endParaRPr>
            </a:p>
          </p:txBody>
        </p:sp>
      </p:grpSp>
      <p:grpSp>
        <p:nvGrpSpPr>
          <p:cNvPr id="204" name="组合 203"/>
          <p:cNvGrpSpPr/>
          <p:nvPr/>
        </p:nvGrpSpPr>
        <p:grpSpPr>
          <a:xfrm>
            <a:off x="10067473" y="3590634"/>
            <a:ext cx="1302637" cy="1841310"/>
            <a:chOff x="9147469" y="2625796"/>
            <a:chExt cx="1363908" cy="2094073"/>
          </a:xfrm>
          <a:solidFill>
            <a:srgbClr val="30B5C5"/>
          </a:solidFill>
        </p:grpSpPr>
        <p:sp>
          <p:nvSpPr>
            <p:cNvPr id="205" name="矩形 204"/>
            <p:cNvSpPr/>
            <p:nvPr/>
          </p:nvSpPr>
          <p:spPr bwMode="auto">
            <a:xfrm>
              <a:off x="9147469" y="4301753"/>
              <a:ext cx="1363908" cy="418116"/>
            </a:xfrm>
            <a:prstGeom prst="rect">
              <a:avLst/>
            </a:prstGeom>
            <a:solidFill>
              <a:srgbClr val="62B230"/>
            </a:solidFill>
            <a:ln>
              <a:noFill/>
            </a:ln>
            <a:effectLst/>
            <a:extLst/>
          </p:spPr>
          <p:txBody>
            <a:bodyPr vert="horz" wrap="square" lIns="68580" tIns="34290" rIns="68580" bIns="34290" numCol="1" rtlCol="0" anchor="ctr" anchorCtr="0" compatLnSpc="1">
              <a:prstTxWarp prst="textNoShape">
                <a:avLst/>
              </a:prstTxWarp>
            </a:bodyPr>
            <a:lstStyle/>
            <a:p>
              <a:pPr marL="0" marR="0" lvl="0" indent="0" algn="ctr" defTabSz="914400" eaLnBrk="1" fontAlgn="base" latinLnBrk="0" hangingPunct="1">
                <a:lnSpc>
                  <a:spcPct val="100000"/>
                </a:lnSpc>
                <a:spcBef>
                  <a:spcPts val="0"/>
                </a:spcBef>
                <a:spcAft>
                  <a:spcPts val="0"/>
                </a:spcAft>
                <a:buClr>
                  <a:srgbClr val="CC9900"/>
                </a:buClr>
                <a:buSzTx/>
                <a:buFontTx/>
                <a:buNone/>
                <a:tabLst/>
                <a:defRPr/>
              </a:pPr>
              <a:r>
                <a:rPr kumimoji="0" lang="en-US" altLang="zh-CN" sz="1200" b="0" i="0" u="none" strike="noStrike" kern="0" cap="none" spc="0" normalizeH="0" baseline="0" noProof="0" dirty="0">
                  <a:ln>
                    <a:noFill/>
                  </a:ln>
                  <a:solidFill>
                    <a:srgbClr val="FFFFFF"/>
                  </a:solidFill>
                  <a:effectLst/>
                  <a:uLnTx/>
                  <a:uFillTx/>
                </a:rPr>
                <a:t>IEF</a:t>
              </a:r>
              <a:r>
                <a:rPr kumimoji="0" lang="zh-CN" altLang="en-US" sz="1200" b="0" i="0" u="none" strike="noStrike" kern="0" cap="none" spc="0" normalizeH="0" baseline="0" noProof="0" dirty="0">
                  <a:ln>
                    <a:noFill/>
                  </a:ln>
                  <a:solidFill>
                    <a:srgbClr val="FFFFFF"/>
                  </a:solidFill>
                  <a:effectLst/>
                  <a:uLnTx/>
                  <a:uFillTx/>
                </a:rPr>
                <a:t>边缘平台</a:t>
              </a:r>
              <a:endParaRPr kumimoji="0" lang="en-US" sz="1200" b="0" i="0" u="none" strike="noStrike" kern="0" cap="none" spc="0" normalizeH="0" baseline="0" noProof="0" dirty="0">
                <a:ln>
                  <a:noFill/>
                </a:ln>
                <a:solidFill>
                  <a:srgbClr val="FFFFFF"/>
                </a:solidFill>
                <a:effectLst/>
                <a:uLnTx/>
                <a:uFillTx/>
              </a:endParaRPr>
            </a:p>
          </p:txBody>
        </p:sp>
        <p:sp>
          <p:nvSpPr>
            <p:cNvPr id="206" name="矩形 205"/>
            <p:cNvSpPr/>
            <p:nvPr/>
          </p:nvSpPr>
          <p:spPr bwMode="auto">
            <a:xfrm>
              <a:off x="9147469" y="2625796"/>
              <a:ext cx="1346405" cy="423636"/>
            </a:xfrm>
            <a:prstGeom prst="rect">
              <a:avLst/>
            </a:prstGeom>
            <a:solidFill>
              <a:srgbClr val="FAD3BB"/>
            </a:solidFill>
            <a:ln>
              <a:noFill/>
            </a:ln>
            <a:effectLst/>
            <a:extLst/>
          </p:spPr>
          <p:txBody>
            <a:bodyPr vert="horz" wrap="square" lIns="68580" tIns="34290" rIns="68580" bIns="34290" numCol="1" rtlCol="0" anchor="ctr" anchorCtr="0" compatLnSpc="1">
              <a:prstTxWarp prst="textNoShape">
                <a:avLst/>
              </a:prstTxWarp>
            </a:bodyPr>
            <a:lstStyle/>
            <a:p>
              <a:pPr marL="0" marR="0" lvl="0" indent="0" algn="ctr" defTabSz="914400" eaLnBrk="1" fontAlgn="base" latinLnBrk="0" hangingPunct="1">
                <a:lnSpc>
                  <a:spcPct val="100000"/>
                </a:lnSpc>
                <a:spcBef>
                  <a:spcPts val="0"/>
                </a:spcBef>
                <a:spcAft>
                  <a:spcPts val="0"/>
                </a:spcAft>
                <a:buClr>
                  <a:srgbClr val="CC9900"/>
                </a:buClr>
                <a:buSzTx/>
                <a:buFontTx/>
                <a:buNone/>
                <a:tabLst/>
                <a:defRPr/>
              </a:pPr>
              <a:r>
                <a:rPr kumimoji="0" lang="en-US" altLang="zh-CN" sz="1200" b="0" i="0" u="none" strike="noStrike" kern="0" cap="none" spc="0" normalizeH="0" baseline="0" noProof="0" dirty="0">
                  <a:ln>
                    <a:noFill/>
                  </a:ln>
                  <a:solidFill>
                    <a:srgbClr val="1D1D1A"/>
                  </a:solidFill>
                  <a:effectLst/>
                  <a:uLnTx/>
                  <a:uFillTx/>
                </a:rPr>
                <a:t>EI</a:t>
              </a:r>
              <a:r>
                <a:rPr kumimoji="0" lang="zh-CN" altLang="en-US" sz="1200" b="0" i="0" u="none" strike="noStrike" kern="0" cap="none" spc="0" normalizeH="0" baseline="0" noProof="0" dirty="0">
                  <a:ln>
                    <a:noFill/>
                  </a:ln>
                  <a:solidFill>
                    <a:srgbClr val="1D1D1A"/>
                  </a:solidFill>
                  <a:effectLst/>
                  <a:uLnTx/>
                  <a:uFillTx/>
                </a:rPr>
                <a:t>云服务</a:t>
              </a:r>
              <a:endParaRPr kumimoji="0" lang="en-US" altLang="zh-CN" sz="1200" b="0" i="0" u="none" strike="noStrike" kern="0" cap="none" spc="0" normalizeH="0" baseline="0" noProof="0" dirty="0">
                <a:ln>
                  <a:noFill/>
                </a:ln>
                <a:solidFill>
                  <a:srgbClr val="1D1D1A"/>
                </a:solidFill>
                <a:effectLst/>
                <a:uLnTx/>
                <a:uFillTx/>
              </a:endParaRPr>
            </a:p>
          </p:txBody>
        </p:sp>
        <p:sp>
          <p:nvSpPr>
            <p:cNvPr id="207" name="矩形 206"/>
            <p:cNvSpPr/>
            <p:nvPr/>
          </p:nvSpPr>
          <p:spPr bwMode="auto">
            <a:xfrm>
              <a:off x="9147998" y="3707041"/>
              <a:ext cx="1346405" cy="423638"/>
            </a:xfrm>
            <a:prstGeom prst="rect">
              <a:avLst/>
            </a:prstGeom>
            <a:grpFill/>
            <a:ln>
              <a:noFill/>
            </a:ln>
            <a:effectLst/>
            <a:extLst/>
          </p:spPr>
          <p:txBody>
            <a:bodyPr vert="horz" wrap="square" lIns="68580" tIns="34290" rIns="68580" bIns="34290" numCol="1" rtlCol="0" anchor="ctr" anchorCtr="0" compatLnSpc="1">
              <a:prstTxWarp prst="textNoShape">
                <a:avLst/>
              </a:prstTxWarp>
            </a:bodyPr>
            <a:lstStyle/>
            <a:p>
              <a:pPr marL="0" marR="0" lvl="0" indent="0" algn="ctr" defTabSz="914400" eaLnBrk="1" fontAlgn="base" latinLnBrk="0" hangingPunct="1">
                <a:lnSpc>
                  <a:spcPct val="100000"/>
                </a:lnSpc>
                <a:spcBef>
                  <a:spcPts val="0"/>
                </a:spcBef>
                <a:spcAft>
                  <a:spcPts val="0"/>
                </a:spcAft>
                <a:buClr>
                  <a:srgbClr val="CC9900"/>
                </a:buClr>
                <a:buSzTx/>
                <a:buFontTx/>
                <a:buNone/>
                <a:tabLst/>
                <a:defRPr/>
              </a:pPr>
              <a:r>
                <a:rPr kumimoji="0" lang="en-US" altLang="zh-CN" sz="1200" b="0" i="0" u="none" strike="noStrike" kern="0" cap="none" spc="0" normalizeH="0" baseline="0" noProof="0" dirty="0" smtClean="0">
                  <a:ln>
                    <a:noFill/>
                  </a:ln>
                  <a:solidFill>
                    <a:srgbClr val="FFFFFF"/>
                  </a:solidFill>
                  <a:effectLst/>
                  <a:uLnTx/>
                  <a:uFillTx/>
                </a:rPr>
                <a:t>IoT</a:t>
              </a:r>
              <a:r>
                <a:rPr kumimoji="0" lang="zh-CN" altLang="en-US" sz="1200" b="0" i="0" u="none" strike="noStrike" kern="0" cap="none" spc="0" normalizeH="0" baseline="0" noProof="0" dirty="0" smtClean="0">
                  <a:ln>
                    <a:noFill/>
                  </a:ln>
                  <a:solidFill>
                    <a:srgbClr val="FFFFFF"/>
                  </a:solidFill>
                  <a:effectLst/>
                  <a:uLnTx/>
                  <a:uFillTx/>
                </a:rPr>
                <a:t>边缘业务管理</a:t>
              </a:r>
              <a:endParaRPr kumimoji="0" lang="en-US" sz="1200" b="0" i="0" u="none" strike="noStrike" kern="0" cap="none" spc="0" normalizeH="0" baseline="0" noProof="0" dirty="0" smtClean="0">
                <a:ln>
                  <a:noFill/>
                </a:ln>
                <a:solidFill>
                  <a:srgbClr val="FFFFFF"/>
                </a:solidFill>
                <a:effectLst/>
                <a:uLnTx/>
                <a:uFillTx/>
              </a:endParaRPr>
            </a:p>
          </p:txBody>
        </p:sp>
        <p:sp>
          <p:nvSpPr>
            <p:cNvPr id="208" name="矩形 207"/>
            <p:cNvSpPr/>
            <p:nvPr/>
          </p:nvSpPr>
          <p:spPr bwMode="auto">
            <a:xfrm>
              <a:off x="9147998" y="3215020"/>
              <a:ext cx="1346405" cy="423638"/>
            </a:xfrm>
            <a:prstGeom prst="rect">
              <a:avLst/>
            </a:prstGeom>
            <a:grpFill/>
            <a:ln>
              <a:noFill/>
            </a:ln>
            <a:effectLst/>
            <a:extLst/>
          </p:spPr>
          <p:txBody>
            <a:bodyPr vert="horz" wrap="square" lIns="68580" tIns="34290" rIns="68580" bIns="34290" numCol="1" rtlCol="0" anchor="ctr" anchorCtr="0" compatLnSpc="1">
              <a:prstTxWarp prst="textNoShape">
                <a:avLst/>
              </a:prstTxWarp>
            </a:bodyPr>
            <a:lstStyle/>
            <a:p>
              <a:pPr marL="0" marR="0" lvl="0" indent="0" algn="ctr" defTabSz="914400" eaLnBrk="1" fontAlgn="base" latinLnBrk="0" hangingPunct="1">
                <a:lnSpc>
                  <a:spcPct val="100000"/>
                </a:lnSpc>
                <a:spcBef>
                  <a:spcPts val="0"/>
                </a:spcBef>
                <a:spcAft>
                  <a:spcPts val="0"/>
                </a:spcAft>
                <a:buClr>
                  <a:srgbClr val="CC9900"/>
                </a:buClr>
                <a:buSzTx/>
                <a:buFontTx/>
                <a:buNone/>
                <a:tabLst/>
                <a:defRPr/>
              </a:pPr>
              <a:r>
                <a:rPr kumimoji="0" lang="zh-CN" altLang="en-US" sz="1200" b="0" i="0" u="none" strike="noStrike" kern="0" cap="none" spc="0" normalizeH="0" baseline="0" noProof="0" dirty="0" smtClean="0">
                  <a:ln>
                    <a:noFill/>
                  </a:ln>
                  <a:solidFill>
                    <a:srgbClr val="FFFFFF"/>
                  </a:solidFill>
                  <a:effectLst/>
                  <a:uLnTx/>
                  <a:uFillTx/>
                </a:rPr>
                <a:t>设备接入云服务</a:t>
              </a:r>
              <a:endParaRPr kumimoji="0" lang="en-US" sz="1200" b="0" i="0" u="none" strike="noStrike" kern="0" cap="none" spc="0" normalizeH="0" baseline="0" noProof="0" dirty="0" smtClean="0">
                <a:ln>
                  <a:noFill/>
                </a:ln>
                <a:solidFill>
                  <a:srgbClr val="FFFFFF"/>
                </a:solidFill>
                <a:effectLst/>
                <a:uLnTx/>
                <a:uFillTx/>
              </a:endParaRPr>
            </a:p>
          </p:txBody>
        </p:sp>
      </p:grpSp>
      <p:sp>
        <p:nvSpPr>
          <p:cNvPr id="210" name="Freeform 6"/>
          <p:cNvSpPr>
            <a:spLocks noEditPoints="1"/>
          </p:cNvSpPr>
          <p:nvPr/>
        </p:nvSpPr>
        <p:spPr bwMode="auto">
          <a:xfrm>
            <a:off x="7490144" y="1638376"/>
            <a:ext cx="524273" cy="522689"/>
          </a:xfrm>
          <a:custGeom>
            <a:avLst/>
            <a:gdLst/>
            <a:ahLst/>
            <a:cxnLst>
              <a:cxn ang="0">
                <a:pos x="12772" y="618"/>
              </a:cxn>
              <a:cxn ang="0">
                <a:pos x="0" y="15651"/>
              </a:cxn>
              <a:cxn ang="0">
                <a:pos x="1941" y="4867"/>
              </a:cxn>
              <a:cxn ang="0">
                <a:pos x="5964" y="4867"/>
              </a:cxn>
              <a:cxn ang="0">
                <a:pos x="7512" y="618"/>
              </a:cxn>
              <a:cxn ang="0">
                <a:pos x="1277" y="12419"/>
              </a:cxn>
              <a:cxn ang="0">
                <a:pos x="5523" y="7916"/>
              </a:cxn>
              <a:cxn ang="0">
                <a:pos x="4108" y="7916"/>
              </a:cxn>
              <a:cxn ang="0">
                <a:pos x="2692" y="7916"/>
              </a:cxn>
              <a:cxn ang="0">
                <a:pos x="1277" y="7916"/>
              </a:cxn>
              <a:cxn ang="0">
                <a:pos x="5523" y="9417"/>
              </a:cxn>
              <a:cxn ang="0">
                <a:pos x="4108" y="9417"/>
              </a:cxn>
              <a:cxn ang="0">
                <a:pos x="2692" y="9417"/>
              </a:cxn>
              <a:cxn ang="0">
                <a:pos x="1277" y="9417"/>
              </a:cxn>
              <a:cxn ang="0">
                <a:pos x="5523" y="10919"/>
              </a:cxn>
              <a:cxn ang="0">
                <a:pos x="4108" y="10919"/>
              </a:cxn>
              <a:cxn ang="0">
                <a:pos x="2692" y="10919"/>
              </a:cxn>
              <a:cxn ang="0">
                <a:pos x="1277" y="10919"/>
              </a:cxn>
              <a:cxn ang="0">
                <a:pos x="5523" y="12419"/>
              </a:cxn>
              <a:cxn ang="0">
                <a:pos x="4108" y="12419"/>
              </a:cxn>
              <a:cxn ang="0">
                <a:pos x="2692" y="12419"/>
              </a:cxn>
              <a:cxn ang="0">
                <a:pos x="8086" y="1911"/>
              </a:cxn>
              <a:cxn ang="0">
                <a:pos x="8086" y="12419"/>
              </a:cxn>
              <a:cxn ang="0">
                <a:pos x="9500" y="12419"/>
              </a:cxn>
              <a:cxn ang="0">
                <a:pos x="10915" y="12419"/>
              </a:cxn>
              <a:cxn ang="0">
                <a:pos x="12331" y="12419"/>
              </a:cxn>
              <a:cxn ang="0">
                <a:pos x="8086" y="10919"/>
              </a:cxn>
              <a:cxn ang="0">
                <a:pos x="9500" y="10919"/>
              </a:cxn>
              <a:cxn ang="0">
                <a:pos x="10915" y="10919"/>
              </a:cxn>
              <a:cxn ang="0">
                <a:pos x="12331" y="10919"/>
              </a:cxn>
              <a:cxn ang="0">
                <a:pos x="8086" y="9417"/>
              </a:cxn>
              <a:cxn ang="0">
                <a:pos x="9500" y="9417"/>
              </a:cxn>
              <a:cxn ang="0">
                <a:pos x="10915" y="9417"/>
              </a:cxn>
              <a:cxn ang="0">
                <a:pos x="12331" y="9417"/>
              </a:cxn>
              <a:cxn ang="0">
                <a:pos x="8086" y="7916"/>
              </a:cxn>
              <a:cxn ang="0">
                <a:pos x="9500" y="7916"/>
              </a:cxn>
              <a:cxn ang="0">
                <a:pos x="10915" y="7916"/>
              </a:cxn>
              <a:cxn ang="0">
                <a:pos x="12331" y="7916"/>
              </a:cxn>
              <a:cxn ang="0">
                <a:pos x="8086" y="6414"/>
              </a:cxn>
              <a:cxn ang="0">
                <a:pos x="9500" y="6414"/>
              </a:cxn>
              <a:cxn ang="0">
                <a:pos x="10915" y="6414"/>
              </a:cxn>
              <a:cxn ang="0">
                <a:pos x="12331" y="6414"/>
              </a:cxn>
              <a:cxn ang="0">
                <a:pos x="8086" y="4914"/>
              </a:cxn>
              <a:cxn ang="0">
                <a:pos x="9500" y="4914"/>
              </a:cxn>
              <a:cxn ang="0">
                <a:pos x="10915" y="4914"/>
              </a:cxn>
              <a:cxn ang="0">
                <a:pos x="12331" y="4914"/>
              </a:cxn>
              <a:cxn ang="0">
                <a:pos x="8086" y="3413"/>
              </a:cxn>
              <a:cxn ang="0">
                <a:pos x="9500" y="3413"/>
              </a:cxn>
              <a:cxn ang="0">
                <a:pos x="10915" y="3413"/>
              </a:cxn>
              <a:cxn ang="0">
                <a:pos x="9500" y="1911"/>
              </a:cxn>
              <a:cxn ang="0">
                <a:pos x="10915" y="1911"/>
              </a:cxn>
              <a:cxn ang="0">
                <a:pos x="12331" y="1911"/>
              </a:cxn>
              <a:cxn ang="0">
                <a:pos x="12331" y="3413"/>
              </a:cxn>
            </a:cxnLst>
            <a:rect l="0" t="0" r="r" b="b"/>
            <a:pathLst>
              <a:path w="16169" h="15651">
                <a:moveTo>
                  <a:pt x="7512" y="618"/>
                </a:moveTo>
                <a:lnTo>
                  <a:pt x="8749" y="618"/>
                </a:lnTo>
                <a:lnTo>
                  <a:pt x="8749" y="0"/>
                </a:lnTo>
                <a:lnTo>
                  <a:pt x="12772" y="0"/>
                </a:lnTo>
                <a:lnTo>
                  <a:pt x="12772" y="618"/>
                </a:lnTo>
                <a:lnTo>
                  <a:pt x="14010" y="618"/>
                </a:lnTo>
                <a:lnTo>
                  <a:pt x="14010" y="13875"/>
                </a:lnTo>
                <a:lnTo>
                  <a:pt x="16169" y="13875"/>
                </a:lnTo>
                <a:lnTo>
                  <a:pt x="16169" y="15651"/>
                </a:lnTo>
                <a:lnTo>
                  <a:pt x="0" y="15651"/>
                </a:lnTo>
                <a:lnTo>
                  <a:pt x="0" y="13875"/>
                </a:lnTo>
                <a:lnTo>
                  <a:pt x="781" y="13875"/>
                </a:lnTo>
                <a:lnTo>
                  <a:pt x="781" y="6103"/>
                </a:lnTo>
                <a:lnTo>
                  <a:pt x="1941" y="6103"/>
                </a:lnTo>
                <a:lnTo>
                  <a:pt x="1941" y="4867"/>
                </a:lnTo>
                <a:lnTo>
                  <a:pt x="4469" y="4867"/>
                </a:lnTo>
                <a:lnTo>
                  <a:pt x="4469" y="2808"/>
                </a:lnTo>
                <a:lnTo>
                  <a:pt x="5088" y="2808"/>
                </a:lnTo>
                <a:lnTo>
                  <a:pt x="5088" y="4867"/>
                </a:lnTo>
                <a:lnTo>
                  <a:pt x="5964" y="4867"/>
                </a:lnTo>
                <a:lnTo>
                  <a:pt x="5964" y="6103"/>
                </a:lnTo>
                <a:lnTo>
                  <a:pt x="7124" y="6103"/>
                </a:lnTo>
                <a:lnTo>
                  <a:pt x="7124" y="13875"/>
                </a:lnTo>
                <a:lnTo>
                  <a:pt x="7512" y="13875"/>
                </a:lnTo>
                <a:lnTo>
                  <a:pt x="7512" y="618"/>
                </a:lnTo>
                <a:close/>
                <a:moveTo>
                  <a:pt x="1277" y="12419"/>
                </a:moveTo>
                <a:lnTo>
                  <a:pt x="2383" y="12419"/>
                </a:lnTo>
                <a:lnTo>
                  <a:pt x="2383" y="13523"/>
                </a:lnTo>
                <a:lnTo>
                  <a:pt x="1277" y="13523"/>
                </a:lnTo>
                <a:lnTo>
                  <a:pt x="1277" y="12419"/>
                </a:lnTo>
                <a:close/>
                <a:moveTo>
                  <a:pt x="5523" y="7916"/>
                </a:moveTo>
                <a:lnTo>
                  <a:pt x="6628" y="7916"/>
                </a:lnTo>
                <a:lnTo>
                  <a:pt x="6628" y="9020"/>
                </a:lnTo>
                <a:lnTo>
                  <a:pt x="5523" y="9020"/>
                </a:lnTo>
                <a:lnTo>
                  <a:pt x="5523" y="7916"/>
                </a:lnTo>
                <a:close/>
                <a:moveTo>
                  <a:pt x="4108" y="7916"/>
                </a:moveTo>
                <a:lnTo>
                  <a:pt x="5213" y="7916"/>
                </a:lnTo>
                <a:lnTo>
                  <a:pt x="5213" y="9020"/>
                </a:lnTo>
                <a:lnTo>
                  <a:pt x="4108" y="9020"/>
                </a:lnTo>
                <a:lnTo>
                  <a:pt x="4108" y="7916"/>
                </a:lnTo>
                <a:close/>
                <a:moveTo>
                  <a:pt x="2692" y="7916"/>
                </a:moveTo>
                <a:lnTo>
                  <a:pt x="3798" y="7916"/>
                </a:lnTo>
                <a:lnTo>
                  <a:pt x="3798" y="9020"/>
                </a:lnTo>
                <a:lnTo>
                  <a:pt x="2692" y="9020"/>
                </a:lnTo>
                <a:lnTo>
                  <a:pt x="2692" y="7916"/>
                </a:lnTo>
                <a:close/>
                <a:moveTo>
                  <a:pt x="1277" y="7916"/>
                </a:moveTo>
                <a:lnTo>
                  <a:pt x="2383" y="7916"/>
                </a:lnTo>
                <a:lnTo>
                  <a:pt x="2383" y="9020"/>
                </a:lnTo>
                <a:lnTo>
                  <a:pt x="1277" y="9020"/>
                </a:lnTo>
                <a:lnTo>
                  <a:pt x="1277" y="7916"/>
                </a:lnTo>
                <a:close/>
                <a:moveTo>
                  <a:pt x="5523" y="9417"/>
                </a:moveTo>
                <a:lnTo>
                  <a:pt x="6628" y="9417"/>
                </a:lnTo>
                <a:lnTo>
                  <a:pt x="6628" y="10521"/>
                </a:lnTo>
                <a:lnTo>
                  <a:pt x="5523" y="10521"/>
                </a:lnTo>
                <a:lnTo>
                  <a:pt x="5523" y="9417"/>
                </a:lnTo>
                <a:close/>
                <a:moveTo>
                  <a:pt x="4108" y="9417"/>
                </a:moveTo>
                <a:lnTo>
                  <a:pt x="5213" y="9417"/>
                </a:lnTo>
                <a:lnTo>
                  <a:pt x="5213" y="10521"/>
                </a:lnTo>
                <a:lnTo>
                  <a:pt x="4108" y="10521"/>
                </a:lnTo>
                <a:lnTo>
                  <a:pt x="4108" y="9417"/>
                </a:lnTo>
                <a:close/>
                <a:moveTo>
                  <a:pt x="2692" y="9417"/>
                </a:moveTo>
                <a:lnTo>
                  <a:pt x="3798" y="9417"/>
                </a:lnTo>
                <a:lnTo>
                  <a:pt x="3798" y="10521"/>
                </a:lnTo>
                <a:lnTo>
                  <a:pt x="2692" y="10521"/>
                </a:lnTo>
                <a:lnTo>
                  <a:pt x="2692" y="9417"/>
                </a:lnTo>
                <a:close/>
                <a:moveTo>
                  <a:pt x="1277" y="9417"/>
                </a:moveTo>
                <a:lnTo>
                  <a:pt x="2383" y="9417"/>
                </a:lnTo>
                <a:lnTo>
                  <a:pt x="2383" y="10521"/>
                </a:lnTo>
                <a:lnTo>
                  <a:pt x="1277" y="10521"/>
                </a:lnTo>
                <a:lnTo>
                  <a:pt x="1277" y="9417"/>
                </a:lnTo>
                <a:close/>
                <a:moveTo>
                  <a:pt x="5523" y="10919"/>
                </a:moveTo>
                <a:lnTo>
                  <a:pt x="6628" y="10919"/>
                </a:lnTo>
                <a:lnTo>
                  <a:pt x="6628" y="12023"/>
                </a:lnTo>
                <a:lnTo>
                  <a:pt x="5523" y="12023"/>
                </a:lnTo>
                <a:lnTo>
                  <a:pt x="5523" y="10919"/>
                </a:lnTo>
                <a:close/>
                <a:moveTo>
                  <a:pt x="4108" y="10919"/>
                </a:moveTo>
                <a:lnTo>
                  <a:pt x="5213" y="10919"/>
                </a:lnTo>
                <a:lnTo>
                  <a:pt x="5213" y="12023"/>
                </a:lnTo>
                <a:lnTo>
                  <a:pt x="4108" y="12023"/>
                </a:lnTo>
                <a:lnTo>
                  <a:pt x="4108" y="10919"/>
                </a:lnTo>
                <a:close/>
                <a:moveTo>
                  <a:pt x="2692" y="10919"/>
                </a:moveTo>
                <a:lnTo>
                  <a:pt x="3798" y="10919"/>
                </a:lnTo>
                <a:lnTo>
                  <a:pt x="3798" y="12023"/>
                </a:lnTo>
                <a:lnTo>
                  <a:pt x="2692" y="12023"/>
                </a:lnTo>
                <a:lnTo>
                  <a:pt x="2692" y="10919"/>
                </a:lnTo>
                <a:close/>
                <a:moveTo>
                  <a:pt x="1277" y="10919"/>
                </a:moveTo>
                <a:lnTo>
                  <a:pt x="2383" y="10919"/>
                </a:lnTo>
                <a:lnTo>
                  <a:pt x="2383" y="12023"/>
                </a:lnTo>
                <a:lnTo>
                  <a:pt x="1277" y="12023"/>
                </a:lnTo>
                <a:lnTo>
                  <a:pt x="1277" y="10919"/>
                </a:lnTo>
                <a:close/>
                <a:moveTo>
                  <a:pt x="5523" y="12419"/>
                </a:moveTo>
                <a:lnTo>
                  <a:pt x="6628" y="12419"/>
                </a:lnTo>
                <a:lnTo>
                  <a:pt x="6628" y="13523"/>
                </a:lnTo>
                <a:lnTo>
                  <a:pt x="5523" y="13523"/>
                </a:lnTo>
                <a:lnTo>
                  <a:pt x="5523" y="12419"/>
                </a:lnTo>
                <a:close/>
                <a:moveTo>
                  <a:pt x="4108" y="12419"/>
                </a:moveTo>
                <a:lnTo>
                  <a:pt x="5213" y="12419"/>
                </a:lnTo>
                <a:lnTo>
                  <a:pt x="5213" y="13523"/>
                </a:lnTo>
                <a:lnTo>
                  <a:pt x="4108" y="13523"/>
                </a:lnTo>
                <a:lnTo>
                  <a:pt x="4108" y="12419"/>
                </a:lnTo>
                <a:close/>
                <a:moveTo>
                  <a:pt x="2692" y="12419"/>
                </a:moveTo>
                <a:lnTo>
                  <a:pt x="3798" y="12419"/>
                </a:lnTo>
                <a:lnTo>
                  <a:pt x="3798" y="13523"/>
                </a:lnTo>
                <a:lnTo>
                  <a:pt x="2692" y="13523"/>
                </a:lnTo>
                <a:lnTo>
                  <a:pt x="2692" y="12419"/>
                </a:lnTo>
                <a:close/>
                <a:moveTo>
                  <a:pt x="8086" y="1911"/>
                </a:moveTo>
                <a:lnTo>
                  <a:pt x="9191" y="1911"/>
                </a:lnTo>
                <a:lnTo>
                  <a:pt x="9191" y="3015"/>
                </a:lnTo>
                <a:lnTo>
                  <a:pt x="8086" y="3015"/>
                </a:lnTo>
                <a:lnTo>
                  <a:pt x="8086" y="1911"/>
                </a:lnTo>
                <a:close/>
                <a:moveTo>
                  <a:pt x="8086" y="12419"/>
                </a:moveTo>
                <a:lnTo>
                  <a:pt x="9191" y="12419"/>
                </a:lnTo>
                <a:lnTo>
                  <a:pt x="9191" y="13523"/>
                </a:lnTo>
                <a:lnTo>
                  <a:pt x="8086" y="13523"/>
                </a:lnTo>
                <a:lnTo>
                  <a:pt x="8086" y="12419"/>
                </a:lnTo>
                <a:close/>
                <a:moveTo>
                  <a:pt x="9500" y="12419"/>
                </a:moveTo>
                <a:lnTo>
                  <a:pt x="10606" y="12419"/>
                </a:lnTo>
                <a:lnTo>
                  <a:pt x="10606" y="13523"/>
                </a:lnTo>
                <a:lnTo>
                  <a:pt x="9500" y="13523"/>
                </a:lnTo>
                <a:lnTo>
                  <a:pt x="9500" y="12419"/>
                </a:lnTo>
                <a:close/>
                <a:moveTo>
                  <a:pt x="10915" y="12419"/>
                </a:moveTo>
                <a:lnTo>
                  <a:pt x="12021" y="12419"/>
                </a:lnTo>
                <a:lnTo>
                  <a:pt x="12021" y="13523"/>
                </a:lnTo>
                <a:lnTo>
                  <a:pt x="10915" y="13523"/>
                </a:lnTo>
                <a:lnTo>
                  <a:pt x="10915" y="12419"/>
                </a:lnTo>
                <a:close/>
                <a:moveTo>
                  <a:pt x="12331" y="12419"/>
                </a:moveTo>
                <a:lnTo>
                  <a:pt x="13436" y="12419"/>
                </a:lnTo>
                <a:lnTo>
                  <a:pt x="13436" y="13523"/>
                </a:lnTo>
                <a:lnTo>
                  <a:pt x="12331" y="13523"/>
                </a:lnTo>
                <a:lnTo>
                  <a:pt x="12331" y="12419"/>
                </a:lnTo>
                <a:close/>
                <a:moveTo>
                  <a:pt x="8086" y="10919"/>
                </a:moveTo>
                <a:lnTo>
                  <a:pt x="9191" y="10919"/>
                </a:lnTo>
                <a:lnTo>
                  <a:pt x="9191" y="12023"/>
                </a:lnTo>
                <a:lnTo>
                  <a:pt x="8086" y="12023"/>
                </a:lnTo>
                <a:lnTo>
                  <a:pt x="8086" y="10919"/>
                </a:lnTo>
                <a:close/>
                <a:moveTo>
                  <a:pt x="9500" y="10919"/>
                </a:moveTo>
                <a:lnTo>
                  <a:pt x="10606" y="10919"/>
                </a:lnTo>
                <a:lnTo>
                  <a:pt x="10606" y="12023"/>
                </a:lnTo>
                <a:lnTo>
                  <a:pt x="9500" y="12023"/>
                </a:lnTo>
                <a:lnTo>
                  <a:pt x="9500" y="10919"/>
                </a:lnTo>
                <a:close/>
                <a:moveTo>
                  <a:pt x="10915" y="10919"/>
                </a:moveTo>
                <a:lnTo>
                  <a:pt x="12021" y="10919"/>
                </a:lnTo>
                <a:lnTo>
                  <a:pt x="12021" y="12023"/>
                </a:lnTo>
                <a:lnTo>
                  <a:pt x="10915" y="12023"/>
                </a:lnTo>
                <a:lnTo>
                  <a:pt x="10915" y="10919"/>
                </a:lnTo>
                <a:close/>
                <a:moveTo>
                  <a:pt x="12331" y="10919"/>
                </a:moveTo>
                <a:lnTo>
                  <a:pt x="13436" y="10919"/>
                </a:lnTo>
                <a:lnTo>
                  <a:pt x="13436" y="12023"/>
                </a:lnTo>
                <a:lnTo>
                  <a:pt x="12331" y="12023"/>
                </a:lnTo>
                <a:lnTo>
                  <a:pt x="12331" y="10919"/>
                </a:lnTo>
                <a:close/>
                <a:moveTo>
                  <a:pt x="8086" y="9417"/>
                </a:moveTo>
                <a:lnTo>
                  <a:pt x="9191" y="9417"/>
                </a:lnTo>
                <a:lnTo>
                  <a:pt x="9191" y="10521"/>
                </a:lnTo>
                <a:lnTo>
                  <a:pt x="8086" y="10521"/>
                </a:lnTo>
                <a:lnTo>
                  <a:pt x="8086" y="9417"/>
                </a:lnTo>
                <a:close/>
                <a:moveTo>
                  <a:pt x="9500" y="9417"/>
                </a:moveTo>
                <a:lnTo>
                  <a:pt x="10606" y="9417"/>
                </a:lnTo>
                <a:lnTo>
                  <a:pt x="10606" y="10521"/>
                </a:lnTo>
                <a:lnTo>
                  <a:pt x="9500" y="10521"/>
                </a:lnTo>
                <a:lnTo>
                  <a:pt x="9500" y="9417"/>
                </a:lnTo>
                <a:close/>
                <a:moveTo>
                  <a:pt x="10915" y="9417"/>
                </a:moveTo>
                <a:lnTo>
                  <a:pt x="12021" y="9417"/>
                </a:lnTo>
                <a:lnTo>
                  <a:pt x="12021" y="10521"/>
                </a:lnTo>
                <a:lnTo>
                  <a:pt x="10915" y="10521"/>
                </a:lnTo>
                <a:lnTo>
                  <a:pt x="10915" y="9417"/>
                </a:lnTo>
                <a:close/>
                <a:moveTo>
                  <a:pt x="12331" y="9417"/>
                </a:moveTo>
                <a:lnTo>
                  <a:pt x="13436" y="9417"/>
                </a:lnTo>
                <a:lnTo>
                  <a:pt x="13436" y="10521"/>
                </a:lnTo>
                <a:lnTo>
                  <a:pt x="12331" y="10521"/>
                </a:lnTo>
                <a:lnTo>
                  <a:pt x="12331" y="9417"/>
                </a:lnTo>
                <a:close/>
                <a:moveTo>
                  <a:pt x="8086" y="7916"/>
                </a:moveTo>
                <a:lnTo>
                  <a:pt x="9191" y="7916"/>
                </a:lnTo>
                <a:lnTo>
                  <a:pt x="9191" y="9020"/>
                </a:lnTo>
                <a:lnTo>
                  <a:pt x="8086" y="9020"/>
                </a:lnTo>
                <a:lnTo>
                  <a:pt x="8086" y="7916"/>
                </a:lnTo>
                <a:close/>
                <a:moveTo>
                  <a:pt x="9500" y="7916"/>
                </a:moveTo>
                <a:lnTo>
                  <a:pt x="10606" y="7916"/>
                </a:lnTo>
                <a:lnTo>
                  <a:pt x="10606" y="9020"/>
                </a:lnTo>
                <a:lnTo>
                  <a:pt x="9500" y="9020"/>
                </a:lnTo>
                <a:lnTo>
                  <a:pt x="9500" y="7916"/>
                </a:lnTo>
                <a:close/>
                <a:moveTo>
                  <a:pt x="10915" y="7916"/>
                </a:moveTo>
                <a:lnTo>
                  <a:pt x="12021" y="7916"/>
                </a:lnTo>
                <a:lnTo>
                  <a:pt x="12021" y="9020"/>
                </a:lnTo>
                <a:lnTo>
                  <a:pt x="10915" y="9020"/>
                </a:lnTo>
                <a:lnTo>
                  <a:pt x="10915" y="7916"/>
                </a:lnTo>
                <a:close/>
                <a:moveTo>
                  <a:pt x="12331" y="7916"/>
                </a:moveTo>
                <a:lnTo>
                  <a:pt x="13436" y="7916"/>
                </a:lnTo>
                <a:lnTo>
                  <a:pt x="13436" y="9020"/>
                </a:lnTo>
                <a:lnTo>
                  <a:pt x="12331" y="9020"/>
                </a:lnTo>
                <a:lnTo>
                  <a:pt x="12331" y="7916"/>
                </a:lnTo>
                <a:close/>
                <a:moveTo>
                  <a:pt x="8086" y="6414"/>
                </a:moveTo>
                <a:lnTo>
                  <a:pt x="9191" y="6414"/>
                </a:lnTo>
                <a:lnTo>
                  <a:pt x="9191" y="7518"/>
                </a:lnTo>
                <a:lnTo>
                  <a:pt x="8086" y="7518"/>
                </a:lnTo>
                <a:lnTo>
                  <a:pt x="8086" y="6414"/>
                </a:lnTo>
                <a:close/>
                <a:moveTo>
                  <a:pt x="9500" y="6414"/>
                </a:moveTo>
                <a:lnTo>
                  <a:pt x="10606" y="6414"/>
                </a:lnTo>
                <a:lnTo>
                  <a:pt x="10606" y="7518"/>
                </a:lnTo>
                <a:lnTo>
                  <a:pt x="9500" y="7518"/>
                </a:lnTo>
                <a:lnTo>
                  <a:pt x="9500" y="6414"/>
                </a:lnTo>
                <a:close/>
                <a:moveTo>
                  <a:pt x="10915" y="6414"/>
                </a:moveTo>
                <a:lnTo>
                  <a:pt x="12021" y="6414"/>
                </a:lnTo>
                <a:lnTo>
                  <a:pt x="12021" y="7518"/>
                </a:lnTo>
                <a:lnTo>
                  <a:pt x="10915" y="7518"/>
                </a:lnTo>
                <a:lnTo>
                  <a:pt x="10915" y="6414"/>
                </a:lnTo>
                <a:close/>
                <a:moveTo>
                  <a:pt x="12331" y="6414"/>
                </a:moveTo>
                <a:lnTo>
                  <a:pt x="13436" y="6414"/>
                </a:lnTo>
                <a:lnTo>
                  <a:pt x="13436" y="7518"/>
                </a:lnTo>
                <a:lnTo>
                  <a:pt x="12331" y="7518"/>
                </a:lnTo>
                <a:lnTo>
                  <a:pt x="12331" y="6414"/>
                </a:lnTo>
                <a:close/>
                <a:moveTo>
                  <a:pt x="8086" y="4914"/>
                </a:moveTo>
                <a:lnTo>
                  <a:pt x="9191" y="4914"/>
                </a:lnTo>
                <a:lnTo>
                  <a:pt x="9191" y="6018"/>
                </a:lnTo>
                <a:lnTo>
                  <a:pt x="8086" y="6018"/>
                </a:lnTo>
                <a:lnTo>
                  <a:pt x="8086" y="4914"/>
                </a:lnTo>
                <a:close/>
                <a:moveTo>
                  <a:pt x="9500" y="4914"/>
                </a:moveTo>
                <a:lnTo>
                  <a:pt x="10606" y="4914"/>
                </a:lnTo>
                <a:lnTo>
                  <a:pt x="10606" y="6018"/>
                </a:lnTo>
                <a:lnTo>
                  <a:pt x="9500" y="6018"/>
                </a:lnTo>
                <a:lnTo>
                  <a:pt x="9500" y="4914"/>
                </a:lnTo>
                <a:close/>
                <a:moveTo>
                  <a:pt x="10915" y="4914"/>
                </a:moveTo>
                <a:lnTo>
                  <a:pt x="12021" y="4914"/>
                </a:lnTo>
                <a:lnTo>
                  <a:pt x="12021" y="6018"/>
                </a:lnTo>
                <a:lnTo>
                  <a:pt x="10915" y="6018"/>
                </a:lnTo>
                <a:lnTo>
                  <a:pt x="10915" y="4914"/>
                </a:lnTo>
                <a:close/>
                <a:moveTo>
                  <a:pt x="12331" y="4914"/>
                </a:moveTo>
                <a:lnTo>
                  <a:pt x="13436" y="4914"/>
                </a:lnTo>
                <a:lnTo>
                  <a:pt x="13436" y="6018"/>
                </a:lnTo>
                <a:lnTo>
                  <a:pt x="12331" y="6018"/>
                </a:lnTo>
                <a:lnTo>
                  <a:pt x="12331" y="4914"/>
                </a:lnTo>
                <a:close/>
                <a:moveTo>
                  <a:pt x="8086" y="3413"/>
                </a:moveTo>
                <a:lnTo>
                  <a:pt x="9191" y="3413"/>
                </a:lnTo>
                <a:lnTo>
                  <a:pt x="9191" y="4516"/>
                </a:lnTo>
                <a:lnTo>
                  <a:pt x="8086" y="4516"/>
                </a:lnTo>
                <a:lnTo>
                  <a:pt x="8086" y="3413"/>
                </a:lnTo>
                <a:close/>
                <a:moveTo>
                  <a:pt x="9500" y="3413"/>
                </a:moveTo>
                <a:lnTo>
                  <a:pt x="10606" y="3413"/>
                </a:lnTo>
                <a:lnTo>
                  <a:pt x="10606" y="4516"/>
                </a:lnTo>
                <a:lnTo>
                  <a:pt x="9500" y="4516"/>
                </a:lnTo>
                <a:lnTo>
                  <a:pt x="9500" y="3413"/>
                </a:lnTo>
                <a:close/>
                <a:moveTo>
                  <a:pt x="10915" y="3413"/>
                </a:moveTo>
                <a:lnTo>
                  <a:pt x="12021" y="3413"/>
                </a:lnTo>
                <a:lnTo>
                  <a:pt x="12021" y="4516"/>
                </a:lnTo>
                <a:lnTo>
                  <a:pt x="10915" y="4516"/>
                </a:lnTo>
                <a:lnTo>
                  <a:pt x="10915" y="3413"/>
                </a:lnTo>
                <a:close/>
                <a:moveTo>
                  <a:pt x="9500" y="1911"/>
                </a:moveTo>
                <a:lnTo>
                  <a:pt x="10606" y="1911"/>
                </a:lnTo>
                <a:lnTo>
                  <a:pt x="10606" y="3015"/>
                </a:lnTo>
                <a:lnTo>
                  <a:pt x="9500" y="3015"/>
                </a:lnTo>
                <a:lnTo>
                  <a:pt x="9500" y="1911"/>
                </a:lnTo>
                <a:close/>
                <a:moveTo>
                  <a:pt x="10915" y="1911"/>
                </a:moveTo>
                <a:lnTo>
                  <a:pt x="12021" y="1911"/>
                </a:lnTo>
                <a:lnTo>
                  <a:pt x="12021" y="3015"/>
                </a:lnTo>
                <a:lnTo>
                  <a:pt x="10915" y="3015"/>
                </a:lnTo>
                <a:lnTo>
                  <a:pt x="10915" y="1911"/>
                </a:lnTo>
                <a:close/>
                <a:moveTo>
                  <a:pt x="12331" y="1911"/>
                </a:moveTo>
                <a:lnTo>
                  <a:pt x="13436" y="1911"/>
                </a:lnTo>
                <a:lnTo>
                  <a:pt x="13436" y="3015"/>
                </a:lnTo>
                <a:lnTo>
                  <a:pt x="12331" y="3015"/>
                </a:lnTo>
                <a:lnTo>
                  <a:pt x="12331" y="1911"/>
                </a:lnTo>
                <a:close/>
                <a:moveTo>
                  <a:pt x="12331" y="3413"/>
                </a:moveTo>
                <a:lnTo>
                  <a:pt x="13436" y="3413"/>
                </a:lnTo>
                <a:lnTo>
                  <a:pt x="13436" y="4516"/>
                </a:lnTo>
                <a:lnTo>
                  <a:pt x="12331" y="4516"/>
                </a:lnTo>
                <a:lnTo>
                  <a:pt x="12331" y="3413"/>
                </a:lnTo>
                <a:close/>
              </a:path>
            </a:pathLst>
          </a:custGeom>
          <a:solidFill>
            <a:srgbClr val="30B5C5"/>
          </a:solidFill>
          <a:ln w="9525">
            <a:noFill/>
            <a:round/>
            <a:headEnd/>
            <a:tailEnd/>
          </a:ln>
        </p:spPr>
        <p:txBody>
          <a:bodyPr vert="horz" wrap="square" lIns="91440" tIns="45720" rIns="91440" bIns="45720" numCol="1" anchor="t" anchorCtr="0" compatLnSpc="1">
            <a:prstTxWarp prst="textNoShape">
              <a:avLst/>
            </a:prstTxWarp>
          </a:bodyPr>
          <a:lstStyle/>
          <a:p>
            <a:pPr defTabSz="914478" fontAlgn="auto">
              <a:spcBef>
                <a:spcPts val="0"/>
              </a:spcBef>
              <a:spcAft>
                <a:spcPts val="0"/>
              </a:spcAft>
            </a:pPr>
            <a:endParaRPr lang="zh-CN" altLang="en-US" sz="1400">
              <a:solidFill>
                <a:srgbClr val="1D1D1A"/>
              </a:solidFill>
              <a:cs typeface="Arial" pitchFamily="34" charset="0"/>
            </a:endParaRPr>
          </a:p>
        </p:txBody>
      </p:sp>
      <p:sp>
        <p:nvSpPr>
          <p:cNvPr id="211" name="矩形 210"/>
          <p:cNvSpPr/>
          <p:nvPr/>
        </p:nvSpPr>
        <p:spPr>
          <a:xfrm>
            <a:off x="5674900" y="2248040"/>
            <a:ext cx="1347337" cy="307776"/>
          </a:xfrm>
          <a:prstGeom prst="rect">
            <a:avLst/>
          </a:prstGeom>
        </p:spPr>
        <p:txBody>
          <a:bodyPr wrap="square">
            <a:spAutoFit/>
          </a:bodyPr>
          <a:lstStyle/>
          <a:p>
            <a:pPr algn="ctr" defTabSz="914478" fontAlgn="auto">
              <a:spcBef>
                <a:spcPts val="0"/>
              </a:spcBef>
              <a:spcAft>
                <a:spcPts val="0"/>
              </a:spcAft>
            </a:pPr>
            <a:r>
              <a:rPr lang="en-US" altLang="zh-CN" sz="1400" dirty="0" smtClean="0">
                <a:solidFill>
                  <a:srgbClr val="1D1D1A"/>
                </a:solidFill>
              </a:rPr>
              <a:t>V2X</a:t>
            </a:r>
            <a:r>
              <a:rPr lang="zh-CN" altLang="en-US" sz="1400" dirty="0" smtClean="0">
                <a:solidFill>
                  <a:srgbClr val="1D1D1A"/>
                </a:solidFill>
              </a:rPr>
              <a:t>车路协同</a:t>
            </a:r>
            <a:endParaRPr lang="zh-CN" altLang="en-US" sz="1400" dirty="0">
              <a:solidFill>
                <a:srgbClr val="1D1D1A"/>
              </a:solidFill>
            </a:endParaRPr>
          </a:p>
        </p:txBody>
      </p:sp>
      <p:grpSp>
        <p:nvGrpSpPr>
          <p:cNvPr id="212" name="组合 198"/>
          <p:cNvGrpSpPr>
            <a:grpSpLocks noChangeAspect="1"/>
          </p:cNvGrpSpPr>
          <p:nvPr/>
        </p:nvGrpSpPr>
        <p:grpSpPr>
          <a:xfrm>
            <a:off x="5981477" y="1640130"/>
            <a:ext cx="671363" cy="502393"/>
            <a:chOff x="12379325" y="858838"/>
            <a:chExt cx="1119188" cy="712788"/>
          </a:xfrm>
          <a:solidFill>
            <a:srgbClr val="1D1D1A">
              <a:lumMod val="50000"/>
            </a:srgbClr>
          </a:solidFill>
        </p:grpSpPr>
        <p:sp>
          <p:nvSpPr>
            <p:cNvPr id="213" name="Freeform 71"/>
            <p:cNvSpPr>
              <a:spLocks/>
            </p:cNvSpPr>
            <p:nvPr/>
          </p:nvSpPr>
          <p:spPr bwMode="auto">
            <a:xfrm>
              <a:off x="12673013" y="1246188"/>
              <a:ext cx="825500" cy="312738"/>
            </a:xfrm>
            <a:custGeom>
              <a:avLst/>
              <a:gdLst/>
              <a:ahLst/>
              <a:cxnLst>
                <a:cxn ang="0">
                  <a:pos x="0" y="791"/>
                </a:cxn>
                <a:cxn ang="0">
                  <a:pos x="2079" y="775"/>
                </a:cxn>
                <a:cxn ang="0">
                  <a:pos x="1261" y="142"/>
                </a:cxn>
                <a:cxn ang="0">
                  <a:pos x="1783" y="140"/>
                </a:cxn>
                <a:cxn ang="0">
                  <a:pos x="1628" y="17"/>
                </a:cxn>
                <a:cxn ang="0">
                  <a:pos x="676" y="0"/>
                </a:cxn>
                <a:cxn ang="0">
                  <a:pos x="1234" y="445"/>
                </a:cxn>
                <a:cxn ang="0">
                  <a:pos x="271" y="449"/>
                </a:cxn>
                <a:cxn ang="0">
                  <a:pos x="259" y="463"/>
                </a:cxn>
                <a:cxn ang="0">
                  <a:pos x="227" y="503"/>
                </a:cxn>
                <a:cxn ang="0">
                  <a:pos x="183" y="557"/>
                </a:cxn>
                <a:cxn ang="0">
                  <a:pos x="132" y="620"/>
                </a:cxn>
                <a:cxn ang="0">
                  <a:pos x="83" y="682"/>
                </a:cxn>
                <a:cxn ang="0">
                  <a:pos x="40" y="738"/>
                </a:cxn>
                <a:cxn ang="0">
                  <a:pos x="23" y="759"/>
                </a:cxn>
                <a:cxn ang="0">
                  <a:pos x="9" y="776"/>
                </a:cxn>
                <a:cxn ang="0">
                  <a:pos x="3" y="787"/>
                </a:cxn>
                <a:cxn ang="0">
                  <a:pos x="0" y="791"/>
                </a:cxn>
              </a:cxnLst>
              <a:rect l="0" t="0" r="r" b="b"/>
              <a:pathLst>
                <a:path w="2079" h="791">
                  <a:moveTo>
                    <a:pt x="0" y="791"/>
                  </a:moveTo>
                  <a:lnTo>
                    <a:pt x="2079" y="775"/>
                  </a:lnTo>
                  <a:lnTo>
                    <a:pt x="1261" y="142"/>
                  </a:lnTo>
                  <a:lnTo>
                    <a:pt x="1783" y="140"/>
                  </a:lnTo>
                  <a:lnTo>
                    <a:pt x="1628" y="17"/>
                  </a:lnTo>
                  <a:lnTo>
                    <a:pt x="676" y="0"/>
                  </a:lnTo>
                  <a:lnTo>
                    <a:pt x="1234" y="445"/>
                  </a:lnTo>
                  <a:lnTo>
                    <a:pt x="271" y="449"/>
                  </a:lnTo>
                  <a:lnTo>
                    <a:pt x="259" y="463"/>
                  </a:lnTo>
                  <a:lnTo>
                    <a:pt x="227" y="503"/>
                  </a:lnTo>
                  <a:lnTo>
                    <a:pt x="183" y="557"/>
                  </a:lnTo>
                  <a:lnTo>
                    <a:pt x="132" y="620"/>
                  </a:lnTo>
                  <a:lnTo>
                    <a:pt x="83" y="682"/>
                  </a:lnTo>
                  <a:lnTo>
                    <a:pt x="40" y="738"/>
                  </a:lnTo>
                  <a:lnTo>
                    <a:pt x="23" y="759"/>
                  </a:lnTo>
                  <a:lnTo>
                    <a:pt x="9" y="776"/>
                  </a:lnTo>
                  <a:lnTo>
                    <a:pt x="3" y="787"/>
                  </a:lnTo>
                  <a:lnTo>
                    <a:pt x="0" y="791"/>
                  </a:lnTo>
                  <a:close/>
                </a:path>
              </a:pathLst>
            </a:custGeom>
            <a:solidFill>
              <a:srgbClr val="30B5C5"/>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78"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smtClean="0">
                <a:ln>
                  <a:noFill/>
                </a:ln>
                <a:solidFill>
                  <a:srgbClr val="1D1D1A"/>
                </a:solidFill>
                <a:effectLst/>
                <a:uLnTx/>
                <a:uFillTx/>
                <a:cs typeface="Arial" pitchFamily="34" charset="0"/>
                <a:sym typeface="+mn-lt"/>
              </a:endParaRPr>
            </a:p>
          </p:txBody>
        </p:sp>
        <p:sp>
          <p:nvSpPr>
            <p:cNvPr id="214" name="Freeform 72"/>
            <p:cNvSpPr>
              <a:spLocks noEditPoints="1"/>
            </p:cNvSpPr>
            <p:nvPr/>
          </p:nvSpPr>
          <p:spPr bwMode="auto">
            <a:xfrm>
              <a:off x="13155613" y="858838"/>
              <a:ext cx="250825" cy="368300"/>
            </a:xfrm>
            <a:custGeom>
              <a:avLst/>
              <a:gdLst/>
              <a:ahLst/>
              <a:cxnLst>
                <a:cxn ang="0">
                  <a:pos x="362" y="3"/>
                </a:cxn>
                <a:cxn ang="0">
                  <a:pos x="422" y="19"/>
                </a:cxn>
                <a:cxn ang="0">
                  <a:pos x="476" y="45"/>
                </a:cxn>
                <a:cxn ang="0">
                  <a:pos x="525" y="81"/>
                </a:cxn>
                <a:cxn ang="0">
                  <a:pos x="565" y="126"/>
                </a:cxn>
                <a:cxn ang="0">
                  <a:pos x="597" y="178"/>
                </a:cxn>
                <a:cxn ang="0">
                  <a:pos x="618" y="236"/>
                </a:cxn>
                <a:cxn ang="0">
                  <a:pos x="627" y="298"/>
                </a:cxn>
                <a:cxn ang="0">
                  <a:pos x="619" y="388"/>
                </a:cxn>
                <a:cxn ang="0">
                  <a:pos x="582" y="478"/>
                </a:cxn>
                <a:cxn ang="0">
                  <a:pos x="63" y="504"/>
                </a:cxn>
                <a:cxn ang="0">
                  <a:pos x="17" y="415"/>
                </a:cxn>
                <a:cxn ang="0">
                  <a:pos x="0" y="314"/>
                </a:cxn>
                <a:cxn ang="0">
                  <a:pos x="6" y="251"/>
                </a:cxn>
                <a:cxn ang="0">
                  <a:pos x="25" y="192"/>
                </a:cxn>
                <a:cxn ang="0">
                  <a:pos x="53" y="139"/>
                </a:cxn>
                <a:cxn ang="0">
                  <a:pos x="91" y="93"/>
                </a:cxn>
                <a:cxn ang="0">
                  <a:pos x="139" y="54"/>
                </a:cxn>
                <a:cxn ang="0">
                  <a:pos x="192" y="25"/>
                </a:cxn>
                <a:cxn ang="0">
                  <a:pos x="250" y="7"/>
                </a:cxn>
                <a:cxn ang="0">
                  <a:pos x="314" y="0"/>
                </a:cxn>
                <a:cxn ang="0">
                  <a:pos x="346" y="195"/>
                </a:cxn>
                <a:cxn ang="0">
                  <a:pos x="378" y="201"/>
                </a:cxn>
                <a:cxn ang="0">
                  <a:pos x="400" y="216"/>
                </a:cxn>
                <a:cxn ang="0">
                  <a:pos x="414" y="240"/>
                </a:cxn>
                <a:cxn ang="0">
                  <a:pos x="414" y="272"/>
                </a:cxn>
                <a:cxn ang="0">
                  <a:pos x="396" y="299"/>
                </a:cxn>
                <a:cxn ang="0">
                  <a:pos x="402" y="317"/>
                </a:cxn>
                <a:cxn ang="0">
                  <a:pos x="425" y="347"/>
                </a:cxn>
                <a:cxn ang="0">
                  <a:pos x="426" y="383"/>
                </a:cxn>
                <a:cxn ang="0">
                  <a:pos x="411" y="413"/>
                </a:cxn>
                <a:cxn ang="0">
                  <a:pos x="385" y="431"/>
                </a:cxn>
                <a:cxn ang="0">
                  <a:pos x="345" y="437"/>
                </a:cxn>
                <a:cxn ang="0">
                  <a:pos x="224" y="194"/>
                </a:cxn>
                <a:cxn ang="0">
                  <a:pos x="319" y="291"/>
                </a:cxn>
                <a:cxn ang="0">
                  <a:pos x="347" y="289"/>
                </a:cxn>
                <a:cxn ang="0">
                  <a:pos x="364" y="278"/>
                </a:cxn>
                <a:cxn ang="0">
                  <a:pos x="368" y="257"/>
                </a:cxn>
                <a:cxn ang="0">
                  <a:pos x="359" y="242"/>
                </a:cxn>
                <a:cxn ang="0">
                  <a:pos x="338" y="236"/>
                </a:cxn>
                <a:cxn ang="0">
                  <a:pos x="274" y="235"/>
                </a:cxn>
                <a:cxn ang="0">
                  <a:pos x="341" y="396"/>
                </a:cxn>
                <a:cxn ang="0">
                  <a:pos x="367" y="388"/>
                </a:cxn>
                <a:cxn ang="0">
                  <a:pos x="377" y="370"/>
                </a:cxn>
                <a:cxn ang="0">
                  <a:pos x="375" y="350"/>
                </a:cxn>
                <a:cxn ang="0">
                  <a:pos x="361" y="336"/>
                </a:cxn>
                <a:cxn ang="0">
                  <a:pos x="328" y="332"/>
                </a:cxn>
                <a:cxn ang="0">
                  <a:pos x="333" y="134"/>
                </a:cxn>
                <a:cxn ang="0">
                  <a:pos x="400" y="156"/>
                </a:cxn>
                <a:cxn ang="0">
                  <a:pos x="454" y="200"/>
                </a:cxn>
                <a:cxn ang="0">
                  <a:pos x="486" y="261"/>
                </a:cxn>
                <a:cxn ang="0">
                  <a:pos x="494" y="333"/>
                </a:cxn>
                <a:cxn ang="0">
                  <a:pos x="473" y="401"/>
                </a:cxn>
                <a:cxn ang="0">
                  <a:pos x="429" y="454"/>
                </a:cxn>
                <a:cxn ang="0">
                  <a:pos x="368" y="488"/>
                </a:cxn>
                <a:cxn ang="0">
                  <a:pos x="296" y="495"/>
                </a:cxn>
                <a:cxn ang="0">
                  <a:pos x="228" y="473"/>
                </a:cxn>
                <a:cxn ang="0">
                  <a:pos x="175" y="429"/>
                </a:cxn>
                <a:cxn ang="0">
                  <a:pos x="141" y="368"/>
                </a:cxn>
                <a:cxn ang="0">
                  <a:pos x="134" y="296"/>
                </a:cxn>
                <a:cxn ang="0">
                  <a:pos x="154" y="228"/>
                </a:cxn>
                <a:cxn ang="0">
                  <a:pos x="198" y="175"/>
                </a:cxn>
                <a:cxn ang="0">
                  <a:pos x="261" y="141"/>
                </a:cxn>
              </a:cxnLst>
              <a:rect l="0" t="0" r="r" b="b"/>
              <a:pathLst>
                <a:path w="628" h="927">
                  <a:moveTo>
                    <a:pt x="314" y="0"/>
                  </a:moveTo>
                  <a:lnTo>
                    <a:pt x="330" y="0"/>
                  </a:lnTo>
                  <a:lnTo>
                    <a:pt x="346" y="1"/>
                  </a:lnTo>
                  <a:lnTo>
                    <a:pt x="362" y="3"/>
                  </a:lnTo>
                  <a:lnTo>
                    <a:pt x="377" y="7"/>
                  </a:lnTo>
                  <a:lnTo>
                    <a:pt x="393" y="10"/>
                  </a:lnTo>
                  <a:lnTo>
                    <a:pt x="407" y="15"/>
                  </a:lnTo>
                  <a:lnTo>
                    <a:pt x="422" y="19"/>
                  </a:lnTo>
                  <a:lnTo>
                    <a:pt x="435" y="25"/>
                  </a:lnTo>
                  <a:lnTo>
                    <a:pt x="450" y="32"/>
                  </a:lnTo>
                  <a:lnTo>
                    <a:pt x="464" y="38"/>
                  </a:lnTo>
                  <a:lnTo>
                    <a:pt x="476" y="45"/>
                  </a:lnTo>
                  <a:lnTo>
                    <a:pt x="490" y="54"/>
                  </a:lnTo>
                  <a:lnTo>
                    <a:pt x="502" y="62"/>
                  </a:lnTo>
                  <a:lnTo>
                    <a:pt x="513" y="72"/>
                  </a:lnTo>
                  <a:lnTo>
                    <a:pt x="525" y="81"/>
                  </a:lnTo>
                  <a:lnTo>
                    <a:pt x="536" y="93"/>
                  </a:lnTo>
                  <a:lnTo>
                    <a:pt x="546" y="103"/>
                  </a:lnTo>
                  <a:lnTo>
                    <a:pt x="556" y="115"/>
                  </a:lnTo>
                  <a:lnTo>
                    <a:pt x="565" y="126"/>
                  </a:lnTo>
                  <a:lnTo>
                    <a:pt x="574" y="139"/>
                  </a:lnTo>
                  <a:lnTo>
                    <a:pt x="582" y="151"/>
                  </a:lnTo>
                  <a:lnTo>
                    <a:pt x="590" y="165"/>
                  </a:lnTo>
                  <a:lnTo>
                    <a:pt x="597" y="178"/>
                  </a:lnTo>
                  <a:lnTo>
                    <a:pt x="604" y="192"/>
                  </a:lnTo>
                  <a:lnTo>
                    <a:pt x="609" y="207"/>
                  </a:lnTo>
                  <a:lnTo>
                    <a:pt x="614" y="221"/>
                  </a:lnTo>
                  <a:lnTo>
                    <a:pt x="618" y="236"/>
                  </a:lnTo>
                  <a:lnTo>
                    <a:pt x="622" y="251"/>
                  </a:lnTo>
                  <a:lnTo>
                    <a:pt x="625" y="266"/>
                  </a:lnTo>
                  <a:lnTo>
                    <a:pt x="626" y="282"/>
                  </a:lnTo>
                  <a:lnTo>
                    <a:pt x="627" y="298"/>
                  </a:lnTo>
                  <a:lnTo>
                    <a:pt x="628" y="314"/>
                  </a:lnTo>
                  <a:lnTo>
                    <a:pt x="627" y="340"/>
                  </a:lnTo>
                  <a:lnTo>
                    <a:pt x="624" y="365"/>
                  </a:lnTo>
                  <a:lnTo>
                    <a:pt x="619" y="388"/>
                  </a:lnTo>
                  <a:lnTo>
                    <a:pt x="613" y="412"/>
                  </a:lnTo>
                  <a:lnTo>
                    <a:pt x="604" y="435"/>
                  </a:lnTo>
                  <a:lnTo>
                    <a:pt x="593" y="457"/>
                  </a:lnTo>
                  <a:lnTo>
                    <a:pt x="582" y="478"/>
                  </a:lnTo>
                  <a:lnTo>
                    <a:pt x="569" y="498"/>
                  </a:lnTo>
                  <a:lnTo>
                    <a:pt x="324" y="927"/>
                  </a:lnTo>
                  <a:lnTo>
                    <a:pt x="62" y="504"/>
                  </a:lnTo>
                  <a:lnTo>
                    <a:pt x="63" y="504"/>
                  </a:lnTo>
                  <a:lnTo>
                    <a:pt x="50" y="483"/>
                  </a:lnTo>
                  <a:lnTo>
                    <a:pt x="37" y="462"/>
                  </a:lnTo>
                  <a:lnTo>
                    <a:pt x="26" y="439"/>
                  </a:lnTo>
                  <a:lnTo>
                    <a:pt x="17" y="415"/>
                  </a:lnTo>
                  <a:lnTo>
                    <a:pt x="9" y="392"/>
                  </a:lnTo>
                  <a:lnTo>
                    <a:pt x="4" y="367"/>
                  </a:lnTo>
                  <a:lnTo>
                    <a:pt x="1" y="341"/>
                  </a:lnTo>
                  <a:lnTo>
                    <a:pt x="0" y="314"/>
                  </a:lnTo>
                  <a:lnTo>
                    <a:pt x="0" y="298"/>
                  </a:lnTo>
                  <a:lnTo>
                    <a:pt x="1" y="282"/>
                  </a:lnTo>
                  <a:lnTo>
                    <a:pt x="3" y="266"/>
                  </a:lnTo>
                  <a:lnTo>
                    <a:pt x="6" y="251"/>
                  </a:lnTo>
                  <a:lnTo>
                    <a:pt x="10" y="236"/>
                  </a:lnTo>
                  <a:lnTo>
                    <a:pt x="13" y="221"/>
                  </a:lnTo>
                  <a:lnTo>
                    <a:pt x="19" y="207"/>
                  </a:lnTo>
                  <a:lnTo>
                    <a:pt x="25" y="192"/>
                  </a:lnTo>
                  <a:lnTo>
                    <a:pt x="30" y="178"/>
                  </a:lnTo>
                  <a:lnTo>
                    <a:pt x="37" y="165"/>
                  </a:lnTo>
                  <a:lnTo>
                    <a:pt x="45" y="151"/>
                  </a:lnTo>
                  <a:lnTo>
                    <a:pt x="53" y="139"/>
                  </a:lnTo>
                  <a:lnTo>
                    <a:pt x="62" y="126"/>
                  </a:lnTo>
                  <a:lnTo>
                    <a:pt x="71" y="115"/>
                  </a:lnTo>
                  <a:lnTo>
                    <a:pt x="81" y="103"/>
                  </a:lnTo>
                  <a:lnTo>
                    <a:pt x="91" y="93"/>
                  </a:lnTo>
                  <a:lnTo>
                    <a:pt x="103" y="81"/>
                  </a:lnTo>
                  <a:lnTo>
                    <a:pt x="114" y="72"/>
                  </a:lnTo>
                  <a:lnTo>
                    <a:pt x="126" y="62"/>
                  </a:lnTo>
                  <a:lnTo>
                    <a:pt x="139" y="54"/>
                  </a:lnTo>
                  <a:lnTo>
                    <a:pt x="151" y="45"/>
                  </a:lnTo>
                  <a:lnTo>
                    <a:pt x="165" y="38"/>
                  </a:lnTo>
                  <a:lnTo>
                    <a:pt x="178" y="32"/>
                  </a:lnTo>
                  <a:lnTo>
                    <a:pt x="192" y="25"/>
                  </a:lnTo>
                  <a:lnTo>
                    <a:pt x="206" y="19"/>
                  </a:lnTo>
                  <a:lnTo>
                    <a:pt x="221" y="15"/>
                  </a:lnTo>
                  <a:lnTo>
                    <a:pt x="236" y="10"/>
                  </a:lnTo>
                  <a:lnTo>
                    <a:pt x="250" y="7"/>
                  </a:lnTo>
                  <a:lnTo>
                    <a:pt x="266" y="3"/>
                  </a:lnTo>
                  <a:lnTo>
                    <a:pt x="282" y="1"/>
                  </a:lnTo>
                  <a:lnTo>
                    <a:pt x="298" y="0"/>
                  </a:lnTo>
                  <a:lnTo>
                    <a:pt x="314" y="0"/>
                  </a:lnTo>
                  <a:close/>
                  <a:moveTo>
                    <a:pt x="224" y="194"/>
                  </a:moveTo>
                  <a:lnTo>
                    <a:pt x="321" y="194"/>
                  </a:lnTo>
                  <a:lnTo>
                    <a:pt x="335" y="195"/>
                  </a:lnTo>
                  <a:lnTo>
                    <a:pt x="346" y="195"/>
                  </a:lnTo>
                  <a:lnTo>
                    <a:pt x="356" y="196"/>
                  </a:lnTo>
                  <a:lnTo>
                    <a:pt x="364" y="198"/>
                  </a:lnTo>
                  <a:lnTo>
                    <a:pt x="371" y="199"/>
                  </a:lnTo>
                  <a:lnTo>
                    <a:pt x="378" y="201"/>
                  </a:lnTo>
                  <a:lnTo>
                    <a:pt x="385" y="203"/>
                  </a:lnTo>
                  <a:lnTo>
                    <a:pt x="390" y="207"/>
                  </a:lnTo>
                  <a:lnTo>
                    <a:pt x="395" y="211"/>
                  </a:lnTo>
                  <a:lnTo>
                    <a:pt x="400" y="216"/>
                  </a:lnTo>
                  <a:lnTo>
                    <a:pt x="405" y="221"/>
                  </a:lnTo>
                  <a:lnTo>
                    <a:pt x="408" y="227"/>
                  </a:lnTo>
                  <a:lnTo>
                    <a:pt x="412" y="234"/>
                  </a:lnTo>
                  <a:lnTo>
                    <a:pt x="414" y="240"/>
                  </a:lnTo>
                  <a:lnTo>
                    <a:pt x="415" y="248"/>
                  </a:lnTo>
                  <a:lnTo>
                    <a:pt x="416" y="255"/>
                  </a:lnTo>
                  <a:lnTo>
                    <a:pt x="415" y="264"/>
                  </a:lnTo>
                  <a:lnTo>
                    <a:pt x="414" y="272"/>
                  </a:lnTo>
                  <a:lnTo>
                    <a:pt x="411" y="280"/>
                  </a:lnTo>
                  <a:lnTo>
                    <a:pt x="407" y="287"/>
                  </a:lnTo>
                  <a:lnTo>
                    <a:pt x="402" y="294"/>
                  </a:lnTo>
                  <a:lnTo>
                    <a:pt x="396" y="299"/>
                  </a:lnTo>
                  <a:lnTo>
                    <a:pt x="389" y="305"/>
                  </a:lnTo>
                  <a:lnTo>
                    <a:pt x="382" y="308"/>
                  </a:lnTo>
                  <a:lnTo>
                    <a:pt x="393" y="312"/>
                  </a:lnTo>
                  <a:lnTo>
                    <a:pt x="402" y="317"/>
                  </a:lnTo>
                  <a:lnTo>
                    <a:pt x="409" y="323"/>
                  </a:lnTo>
                  <a:lnTo>
                    <a:pt x="416" y="330"/>
                  </a:lnTo>
                  <a:lnTo>
                    <a:pt x="421" y="339"/>
                  </a:lnTo>
                  <a:lnTo>
                    <a:pt x="425" y="347"/>
                  </a:lnTo>
                  <a:lnTo>
                    <a:pt x="428" y="357"/>
                  </a:lnTo>
                  <a:lnTo>
                    <a:pt x="428" y="367"/>
                  </a:lnTo>
                  <a:lnTo>
                    <a:pt x="428" y="375"/>
                  </a:lnTo>
                  <a:lnTo>
                    <a:pt x="426" y="383"/>
                  </a:lnTo>
                  <a:lnTo>
                    <a:pt x="423" y="391"/>
                  </a:lnTo>
                  <a:lnTo>
                    <a:pt x="420" y="399"/>
                  </a:lnTo>
                  <a:lnTo>
                    <a:pt x="416" y="406"/>
                  </a:lnTo>
                  <a:lnTo>
                    <a:pt x="411" y="413"/>
                  </a:lnTo>
                  <a:lnTo>
                    <a:pt x="405" y="419"/>
                  </a:lnTo>
                  <a:lnTo>
                    <a:pt x="399" y="423"/>
                  </a:lnTo>
                  <a:lnTo>
                    <a:pt x="393" y="428"/>
                  </a:lnTo>
                  <a:lnTo>
                    <a:pt x="385" y="431"/>
                  </a:lnTo>
                  <a:lnTo>
                    <a:pt x="376" y="434"/>
                  </a:lnTo>
                  <a:lnTo>
                    <a:pt x="367" y="436"/>
                  </a:lnTo>
                  <a:lnTo>
                    <a:pt x="358" y="436"/>
                  </a:lnTo>
                  <a:lnTo>
                    <a:pt x="345" y="437"/>
                  </a:lnTo>
                  <a:lnTo>
                    <a:pt x="328" y="437"/>
                  </a:lnTo>
                  <a:lnTo>
                    <a:pt x="307" y="437"/>
                  </a:lnTo>
                  <a:lnTo>
                    <a:pt x="224" y="437"/>
                  </a:lnTo>
                  <a:lnTo>
                    <a:pt x="224" y="194"/>
                  </a:lnTo>
                  <a:close/>
                  <a:moveTo>
                    <a:pt x="274" y="235"/>
                  </a:moveTo>
                  <a:lnTo>
                    <a:pt x="274" y="291"/>
                  </a:lnTo>
                  <a:lnTo>
                    <a:pt x="306" y="291"/>
                  </a:lnTo>
                  <a:lnTo>
                    <a:pt x="319" y="291"/>
                  </a:lnTo>
                  <a:lnTo>
                    <a:pt x="329" y="291"/>
                  </a:lnTo>
                  <a:lnTo>
                    <a:pt x="336" y="290"/>
                  </a:lnTo>
                  <a:lnTo>
                    <a:pt x="342" y="290"/>
                  </a:lnTo>
                  <a:lnTo>
                    <a:pt x="347" y="289"/>
                  </a:lnTo>
                  <a:lnTo>
                    <a:pt x="353" y="288"/>
                  </a:lnTo>
                  <a:lnTo>
                    <a:pt x="358" y="285"/>
                  </a:lnTo>
                  <a:lnTo>
                    <a:pt x="361" y="281"/>
                  </a:lnTo>
                  <a:lnTo>
                    <a:pt x="364" y="278"/>
                  </a:lnTo>
                  <a:lnTo>
                    <a:pt x="367" y="273"/>
                  </a:lnTo>
                  <a:lnTo>
                    <a:pt x="368" y="269"/>
                  </a:lnTo>
                  <a:lnTo>
                    <a:pt x="369" y="263"/>
                  </a:lnTo>
                  <a:lnTo>
                    <a:pt x="368" y="257"/>
                  </a:lnTo>
                  <a:lnTo>
                    <a:pt x="367" y="253"/>
                  </a:lnTo>
                  <a:lnTo>
                    <a:pt x="364" y="248"/>
                  </a:lnTo>
                  <a:lnTo>
                    <a:pt x="362" y="244"/>
                  </a:lnTo>
                  <a:lnTo>
                    <a:pt x="359" y="242"/>
                  </a:lnTo>
                  <a:lnTo>
                    <a:pt x="354" y="238"/>
                  </a:lnTo>
                  <a:lnTo>
                    <a:pt x="350" y="237"/>
                  </a:lnTo>
                  <a:lnTo>
                    <a:pt x="344" y="236"/>
                  </a:lnTo>
                  <a:lnTo>
                    <a:pt x="338" y="236"/>
                  </a:lnTo>
                  <a:lnTo>
                    <a:pt x="329" y="235"/>
                  </a:lnTo>
                  <a:lnTo>
                    <a:pt x="317" y="235"/>
                  </a:lnTo>
                  <a:lnTo>
                    <a:pt x="302" y="235"/>
                  </a:lnTo>
                  <a:lnTo>
                    <a:pt x="274" y="235"/>
                  </a:lnTo>
                  <a:close/>
                  <a:moveTo>
                    <a:pt x="274" y="332"/>
                  </a:moveTo>
                  <a:lnTo>
                    <a:pt x="274" y="396"/>
                  </a:lnTo>
                  <a:lnTo>
                    <a:pt x="319" y="396"/>
                  </a:lnTo>
                  <a:lnTo>
                    <a:pt x="341" y="396"/>
                  </a:lnTo>
                  <a:lnTo>
                    <a:pt x="353" y="395"/>
                  </a:lnTo>
                  <a:lnTo>
                    <a:pt x="358" y="393"/>
                  </a:lnTo>
                  <a:lnTo>
                    <a:pt x="362" y="392"/>
                  </a:lnTo>
                  <a:lnTo>
                    <a:pt x="367" y="388"/>
                  </a:lnTo>
                  <a:lnTo>
                    <a:pt x="370" y="385"/>
                  </a:lnTo>
                  <a:lnTo>
                    <a:pt x="373" y="380"/>
                  </a:lnTo>
                  <a:lnTo>
                    <a:pt x="376" y="376"/>
                  </a:lnTo>
                  <a:lnTo>
                    <a:pt x="377" y="370"/>
                  </a:lnTo>
                  <a:lnTo>
                    <a:pt x="377" y="365"/>
                  </a:lnTo>
                  <a:lnTo>
                    <a:pt x="377" y="359"/>
                  </a:lnTo>
                  <a:lnTo>
                    <a:pt x="376" y="355"/>
                  </a:lnTo>
                  <a:lnTo>
                    <a:pt x="375" y="350"/>
                  </a:lnTo>
                  <a:lnTo>
                    <a:pt x="372" y="345"/>
                  </a:lnTo>
                  <a:lnTo>
                    <a:pt x="369" y="342"/>
                  </a:lnTo>
                  <a:lnTo>
                    <a:pt x="365" y="340"/>
                  </a:lnTo>
                  <a:lnTo>
                    <a:pt x="361" y="336"/>
                  </a:lnTo>
                  <a:lnTo>
                    <a:pt x="356" y="335"/>
                  </a:lnTo>
                  <a:lnTo>
                    <a:pt x="350" y="333"/>
                  </a:lnTo>
                  <a:lnTo>
                    <a:pt x="341" y="332"/>
                  </a:lnTo>
                  <a:lnTo>
                    <a:pt x="328" y="332"/>
                  </a:lnTo>
                  <a:lnTo>
                    <a:pt x="314" y="332"/>
                  </a:lnTo>
                  <a:lnTo>
                    <a:pt x="274" y="332"/>
                  </a:lnTo>
                  <a:close/>
                  <a:moveTo>
                    <a:pt x="314" y="133"/>
                  </a:moveTo>
                  <a:lnTo>
                    <a:pt x="333" y="134"/>
                  </a:lnTo>
                  <a:lnTo>
                    <a:pt x="351" y="137"/>
                  </a:lnTo>
                  <a:lnTo>
                    <a:pt x="368" y="141"/>
                  </a:lnTo>
                  <a:lnTo>
                    <a:pt x="385" y="148"/>
                  </a:lnTo>
                  <a:lnTo>
                    <a:pt x="400" y="156"/>
                  </a:lnTo>
                  <a:lnTo>
                    <a:pt x="415" y="165"/>
                  </a:lnTo>
                  <a:lnTo>
                    <a:pt x="429" y="175"/>
                  </a:lnTo>
                  <a:lnTo>
                    <a:pt x="442" y="186"/>
                  </a:lnTo>
                  <a:lnTo>
                    <a:pt x="454" y="200"/>
                  </a:lnTo>
                  <a:lnTo>
                    <a:pt x="464" y="213"/>
                  </a:lnTo>
                  <a:lnTo>
                    <a:pt x="473" y="228"/>
                  </a:lnTo>
                  <a:lnTo>
                    <a:pt x="481" y="244"/>
                  </a:lnTo>
                  <a:lnTo>
                    <a:pt x="486" y="261"/>
                  </a:lnTo>
                  <a:lnTo>
                    <a:pt x="491" y="278"/>
                  </a:lnTo>
                  <a:lnTo>
                    <a:pt x="494" y="296"/>
                  </a:lnTo>
                  <a:lnTo>
                    <a:pt x="495" y="314"/>
                  </a:lnTo>
                  <a:lnTo>
                    <a:pt x="494" y="333"/>
                  </a:lnTo>
                  <a:lnTo>
                    <a:pt x="491" y="351"/>
                  </a:lnTo>
                  <a:lnTo>
                    <a:pt x="486" y="368"/>
                  </a:lnTo>
                  <a:lnTo>
                    <a:pt x="481" y="385"/>
                  </a:lnTo>
                  <a:lnTo>
                    <a:pt x="473" y="401"/>
                  </a:lnTo>
                  <a:lnTo>
                    <a:pt x="464" y="415"/>
                  </a:lnTo>
                  <a:lnTo>
                    <a:pt x="454" y="429"/>
                  </a:lnTo>
                  <a:lnTo>
                    <a:pt x="442" y="443"/>
                  </a:lnTo>
                  <a:lnTo>
                    <a:pt x="429" y="454"/>
                  </a:lnTo>
                  <a:lnTo>
                    <a:pt x="415" y="464"/>
                  </a:lnTo>
                  <a:lnTo>
                    <a:pt x="400" y="473"/>
                  </a:lnTo>
                  <a:lnTo>
                    <a:pt x="385" y="481"/>
                  </a:lnTo>
                  <a:lnTo>
                    <a:pt x="368" y="488"/>
                  </a:lnTo>
                  <a:lnTo>
                    <a:pt x="351" y="492"/>
                  </a:lnTo>
                  <a:lnTo>
                    <a:pt x="333" y="495"/>
                  </a:lnTo>
                  <a:lnTo>
                    <a:pt x="314" y="496"/>
                  </a:lnTo>
                  <a:lnTo>
                    <a:pt x="296" y="495"/>
                  </a:lnTo>
                  <a:lnTo>
                    <a:pt x="277" y="492"/>
                  </a:lnTo>
                  <a:lnTo>
                    <a:pt x="261" y="488"/>
                  </a:lnTo>
                  <a:lnTo>
                    <a:pt x="244" y="481"/>
                  </a:lnTo>
                  <a:lnTo>
                    <a:pt x="228" y="473"/>
                  </a:lnTo>
                  <a:lnTo>
                    <a:pt x="213" y="464"/>
                  </a:lnTo>
                  <a:lnTo>
                    <a:pt x="198" y="454"/>
                  </a:lnTo>
                  <a:lnTo>
                    <a:pt x="186" y="443"/>
                  </a:lnTo>
                  <a:lnTo>
                    <a:pt x="175" y="429"/>
                  </a:lnTo>
                  <a:lnTo>
                    <a:pt x="163" y="415"/>
                  </a:lnTo>
                  <a:lnTo>
                    <a:pt x="154" y="401"/>
                  </a:lnTo>
                  <a:lnTo>
                    <a:pt x="148" y="385"/>
                  </a:lnTo>
                  <a:lnTo>
                    <a:pt x="141" y="368"/>
                  </a:lnTo>
                  <a:lnTo>
                    <a:pt x="136" y="351"/>
                  </a:lnTo>
                  <a:lnTo>
                    <a:pt x="134" y="333"/>
                  </a:lnTo>
                  <a:lnTo>
                    <a:pt x="133" y="314"/>
                  </a:lnTo>
                  <a:lnTo>
                    <a:pt x="134" y="296"/>
                  </a:lnTo>
                  <a:lnTo>
                    <a:pt x="136" y="278"/>
                  </a:lnTo>
                  <a:lnTo>
                    <a:pt x="141" y="261"/>
                  </a:lnTo>
                  <a:lnTo>
                    <a:pt x="148" y="244"/>
                  </a:lnTo>
                  <a:lnTo>
                    <a:pt x="154" y="228"/>
                  </a:lnTo>
                  <a:lnTo>
                    <a:pt x="163" y="213"/>
                  </a:lnTo>
                  <a:lnTo>
                    <a:pt x="175" y="200"/>
                  </a:lnTo>
                  <a:lnTo>
                    <a:pt x="186" y="186"/>
                  </a:lnTo>
                  <a:lnTo>
                    <a:pt x="198" y="175"/>
                  </a:lnTo>
                  <a:lnTo>
                    <a:pt x="213" y="165"/>
                  </a:lnTo>
                  <a:lnTo>
                    <a:pt x="228" y="156"/>
                  </a:lnTo>
                  <a:lnTo>
                    <a:pt x="244" y="148"/>
                  </a:lnTo>
                  <a:lnTo>
                    <a:pt x="261" y="141"/>
                  </a:lnTo>
                  <a:lnTo>
                    <a:pt x="277" y="137"/>
                  </a:lnTo>
                  <a:lnTo>
                    <a:pt x="296" y="134"/>
                  </a:lnTo>
                  <a:lnTo>
                    <a:pt x="314" y="133"/>
                  </a:lnTo>
                  <a:close/>
                </a:path>
              </a:pathLst>
            </a:custGeom>
            <a:solidFill>
              <a:srgbClr val="30B5C5"/>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78"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smtClean="0">
                <a:ln>
                  <a:noFill/>
                </a:ln>
                <a:solidFill>
                  <a:srgbClr val="1D1D1A"/>
                </a:solidFill>
                <a:effectLst/>
                <a:uLnTx/>
                <a:uFillTx/>
                <a:cs typeface="Arial" pitchFamily="34" charset="0"/>
                <a:sym typeface="+mn-lt"/>
              </a:endParaRPr>
            </a:p>
          </p:txBody>
        </p:sp>
        <p:sp>
          <p:nvSpPr>
            <p:cNvPr id="215" name="Freeform 73"/>
            <p:cNvSpPr>
              <a:spLocks noEditPoints="1"/>
            </p:cNvSpPr>
            <p:nvPr/>
          </p:nvSpPr>
          <p:spPr bwMode="auto">
            <a:xfrm>
              <a:off x="12379325" y="977901"/>
              <a:ext cx="403225" cy="593725"/>
            </a:xfrm>
            <a:custGeom>
              <a:avLst/>
              <a:gdLst/>
              <a:ahLst/>
              <a:cxnLst>
                <a:cxn ang="0">
                  <a:pos x="585" y="6"/>
                </a:cxn>
                <a:cxn ang="0">
                  <a:pos x="682" y="31"/>
                </a:cxn>
                <a:cxn ang="0">
                  <a:pos x="770" y="73"/>
                </a:cxn>
                <a:cxn ang="0">
                  <a:pos x="849" y="132"/>
                </a:cxn>
                <a:cxn ang="0">
                  <a:pos x="914" y="204"/>
                </a:cxn>
                <a:cxn ang="0">
                  <a:pos x="965" y="288"/>
                </a:cxn>
                <a:cxn ang="0">
                  <a:pos x="999" y="381"/>
                </a:cxn>
                <a:cxn ang="0">
                  <a:pos x="1014" y="482"/>
                </a:cxn>
                <a:cxn ang="0">
                  <a:pos x="1011" y="569"/>
                </a:cxn>
                <a:cxn ang="0">
                  <a:pos x="995" y="647"/>
                </a:cxn>
                <a:cxn ang="0">
                  <a:pos x="968" y="720"/>
                </a:cxn>
                <a:cxn ang="0">
                  <a:pos x="930" y="788"/>
                </a:cxn>
                <a:cxn ang="0">
                  <a:pos x="103" y="814"/>
                </a:cxn>
                <a:cxn ang="0">
                  <a:pos x="60" y="746"/>
                </a:cxn>
                <a:cxn ang="0">
                  <a:pos x="27" y="672"/>
                </a:cxn>
                <a:cxn ang="0">
                  <a:pos x="7" y="592"/>
                </a:cxn>
                <a:cxn ang="0">
                  <a:pos x="0" y="508"/>
                </a:cxn>
                <a:cxn ang="0">
                  <a:pos x="10" y="405"/>
                </a:cxn>
                <a:cxn ang="0">
                  <a:pos x="39" y="311"/>
                </a:cxn>
                <a:cxn ang="0">
                  <a:pos x="87" y="225"/>
                </a:cxn>
                <a:cxn ang="0">
                  <a:pos x="149" y="149"/>
                </a:cxn>
                <a:cxn ang="0">
                  <a:pos x="223" y="87"/>
                </a:cxn>
                <a:cxn ang="0">
                  <a:pos x="310" y="40"/>
                </a:cxn>
                <a:cxn ang="0">
                  <a:pos x="405" y="10"/>
                </a:cxn>
                <a:cxn ang="0">
                  <a:pos x="508" y="0"/>
                </a:cxn>
                <a:cxn ang="0">
                  <a:pos x="448" y="593"/>
                </a:cxn>
                <a:cxn ang="0">
                  <a:pos x="563" y="301"/>
                </a:cxn>
                <a:cxn ang="0">
                  <a:pos x="471" y="530"/>
                </a:cxn>
                <a:cxn ang="0">
                  <a:pos x="537" y="217"/>
                </a:cxn>
                <a:cxn ang="0">
                  <a:pos x="594" y="228"/>
                </a:cxn>
                <a:cxn ang="0">
                  <a:pos x="647" y="251"/>
                </a:cxn>
                <a:cxn ang="0">
                  <a:pos x="693" y="282"/>
                </a:cxn>
                <a:cxn ang="0">
                  <a:pos x="732" y="322"/>
                </a:cxn>
                <a:cxn ang="0">
                  <a:pos x="764" y="368"/>
                </a:cxn>
                <a:cxn ang="0">
                  <a:pos x="787" y="421"/>
                </a:cxn>
                <a:cxn ang="0">
                  <a:pos x="798" y="478"/>
                </a:cxn>
                <a:cxn ang="0">
                  <a:pos x="798" y="537"/>
                </a:cxn>
                <a:cxn ang="0">
                  <a:pos x="787" y="594"/>
                </a:cxn>
                <a:cxn ang="0">
                  <a:pos x="764" y="647"/>
                </a:cxn>
                <a:cxn ang="0">
                  <a:pos x="732" y="693"/>
                </a:cxn>
                <a:cxn ang="0">
                  <a:pos x="693" y="733"/>
                </a:cxn>
                <a:cxn ang="0">
                  <a:pos x="647" y="764"/>
                </a:cxn>
                <a:cxn ang="0">
                  <a:pos x="594" y="787"/>
                </a:cxn>
                <a:cxn ang="0">
                  <a:pos x="537" y="798"/>
                </a:cxn>
                <a:cxn ang="0">
                  <a:pos x="477" y="798"/>
                </a:cxn>
                <a:cxn ang="0">
                  <a:pos x="421" y="787"/>
                </a:cxn>
                <a:cxn ang="0">
                  <a:pos x="368" y="764"/>
                </a:cxn>
                <a:cxn ang="0">
                  <a:pos x="322" y="733"/>
                </a:cxn>
                <a:cxn ang="0">
                  <a:pos x="282" y="693"/>
                </a:cxn>
                <a:cxn ang="0">
                  <a:pos x="251" y="647"/>
                </a:cxn>
                <a:cxn ang="0">
                  <a:pos x="228" y="594"/>
                </a:cxn>
                <a:cxn ang="0">
                  <a:pos x="217" y="537"/>
                </a:cxn>
                <a:cxn ang="0">
                  <a:pos x="217" y="478"/>
                </a:cxn>
                <a:cxn ang="0">
                  <a:pos x="228" y="421"/>
                </a:cxn>
                <a:cxn ang="0">
                  <a:pos x="251" y="368"/>
                </a:cxn>
                <a:cxn ang="0">
                  <a:pos x="282" y="322"/>
                </a:cxn>
                <a:cxn ang="0">
                  <a:pos x="322" y="282"/>
                </a:cxn>
                <a:cxn ang="0">
                  <a:pos x="368" y="251"/>
                </a:cxn>
                <a:cxn ang="0">
                  <a:pos x="421" y="228"/>
                </a:cxn>
                <a:cxn ang="0">
                  <a:pos x="477" y="217"/>
                </a:cxn>
              </a:cxnLst>
              <a:rect l="0" t="0" r="r" b="b"/>
              <a:pathLst>
                <a:path w="1014" h="1497">
                  <a:moveTo>
                    <a:pt x="508" y="0"/>
                  </a:moveTo>
                  <a:lnTo>
                    <a:pt x="534" y="1"/>
                  </a:lnTo>
                  <a:lnTo>
                    <a:pt x="559" y="2"/>
                  </a:lnTo>
                  <a:lnTo>
                    <a:pt x="585" y="6"/>
                  </a:lnTo>
                  <a:lnTo>
                    <a:pt x="609" y="10"/>
                  </a:lnTo>
                  <a:lnTo>
                    <a:pt x="634" y="16"/>
                  </a:lnTo>
                  <a:lnTo>
                    <a:pt x="658" y="23"/>
                  </a:lnTo>
                  <a:lnTo>
                    <a:pt x="682" y="31"/>
                  </a:lnTo>
                  <a:lnTo>
                    <a:pt x="704" y="40"/>
                  </a:lnTo>
                  <a:lnTo>
                    <a:pt x="727" y="51"/>
                  </a:lnTo>
                  <a:lnTo>
                    <a:pt x="749" y="61"/>
                  </a:lnTo>
                  <a:lnTo>
                    <a:pt x="770" y="73"/>
                  </a:lnTo>
                  <a:lnTo>
                    <a:pt x="791" y="87"/>
                  </a:lnTo>
                  <a:lnTo>
                    <a:pt x="810" y="102"/>
                  </a:lnTo>
                  <a:lnTo>
                    <a:pt x="829" y="116"/>
                  </a:lnTo>
                  <a:lnTo>
                    <a:pt x="849" y="132"/>
                  </a:lnTo>
                  <a:lnTo>
                    <a:pt x="866" y="149"/>
                  </a:lnTo>
                  <a:lnTo>
                    <a:pt x="882" y="167"/>
                  </a:lnTo>
                  <a:lnTo>
                    <a:pt x="898" y="185"/>
                  </a:lnTo>
                  <a:lnTo>
                    <a:pt x="914" y="204"/>
                  </a:lnTo>
                  <a:lnTo>
                    <a:pt x="928" y="225"/>
                  </a:lnTo>
                  <a:lnTo>
                    <a:pt x="941" y="245"/>
                  </a:lnTo>
                  <a:lnTo>
                    <a:pt x="954" y="267"/>
                  </a:lnTo>
                  <a:lnTo>
                    <a:pt x="965" y="288"/>
                  </a:lnTo>
                  <a:lnTo>
                    <a:pt x="975" y="311"/>
                  </a:lnTo>
                  <a:lnTo>
                    <a:pt x="984" y="333"/>
                  </a:lnTo>
                  <a:lnTo>
                    <a:pt x="992" y="357"/>
                  </a:lnTo>
                  <a:lnTo>
                    <a:pt x="999" y="381"/>
                  </a:lnTo>
                  <a:lnTo>
                    <a:pt x="1004" y="405"/>
                  </a:lnTo>
                  <a:lnTo>
                    <a:pt x="1009" y="430"/>
                  </a:lnTo>
                  <a:lnTo>
                    <a:pt x="1012" y="456"/>
                  </a:lnTo>
                  <a:lnTo>
                    <a:pt x="1014" y="482"/>
                  </a:lnTo>
                  <a:lnTo>
                    <a:pt x="1014" y="508"/>
                  </a:lnTo>
                  <a:lnTo>
                    <a:pt x="1014" y="528"/>
                  </a:lnTo>
                  <a:lnTo>
                    <a:pt x="1013" y="549"/>
                  </a:lnTo>
                  <a:lnTo>
                    <a:pt x="1011" y="569"/>
                  </a:lnTo>
                  <a:lnTo>
                    <a:pt x="1008" y="588"/>
                  </a:lnTo>
                  <a:lnTo>
                    <a:pt x="1004" y="609"/>
                  </a:lnTo>
                  <a:lnTo>
                    <a:pt x="1000" y="628"/>
                  </a:lnTo>
                  <a:lnTo>
                    <a:pt x="995" y="647"/>
                  </a:lnTo>
                  <a:lnTo>
                    <a:pt x="990" y="666"/>
                  </a:lnTo>
                  <a:lnTo>
                    <a:pt x="983" y="684"/>
                  </a:lnTo>
                  <a:lnTo>
                    <a:pt x="976" y="702"/>
                  </a:lnTo>
                  <a:lnTo>
                    <a:pt x="968" y="720"/>
                  </a:lnTo>
                  <a:lnTo>
                    <a:pt x="959" y="737"/>
                  </a:lnTo>
                  <a:lnTo>
                    <a:pt x="950" y="755"/>
                  </a:lnTo>
                  <a:lnTo>
                    <a:pt x="940" y="771"/>
                  </a:lnTo>
                  <a:lnTo>
                    <a:pt x="930" y="788"/>
                  </a:lnTo>
                  <a:lnTo>
                    <a:pt x="919" y="804"/>
                  </a:lnTo>
                  <a:lnTo>
                    <a:pt x="522" y="1497"/>
                  </a:lnTo>
                  <a:lnTo>
                    <a:pt x="102" y="814"/>
                  </a:lnTo>
                  <a:lnTo>
                    <a:pt x="103" y="814"/>
                  </a:lnTo>
                  <a:lnTo>
                    <a:pt x="91" y="797"/>
                  </a:lnTo>
                  <a:lnTo>
                    <a:pt x="80" y="780"/>
                  </a:lnTo>
                  <a:lnTo>
                    <a:pt x="70" y="763"/>
                  </a:lnTo>
                  <a:lnTo>
                    <a:pt x="60" y="746"/>
                  </a:lnTo>
                  <a:lnTo>
                    <a:pt x="51" y="728"/>
                  </a:lnTo>
                  <a:lnTo>
                    <a:pt x="42" y="709"/>
                  </a:lnTo>
                  <a:lnTo>
                    <a:pt x="34" y="691"/>
                  </a:lnTo>
                  <a:lnTo>
                    <a:pt x="27" y="672"/>
                  </a:lnTo>
                  <a:lnTo>
                    <a:pt x="21" y="653"/>
                  </a:lnTo>
                  <a:lnTo>
                    <a:pt x="16" y="632"/>
                  </a:lnTo>
                  <a:lnTo>
                    <a:pt x="11" y="612"/>
                  </a:lnTo>
                  <a:lnTo>
                    <a:pt x="7" y="592"/>
                  </a:lnTo>
                  <a:lnTo>
                    <a:pt x="5" y="571"/>
                  </a:lnTo>
                  <a:lnTo>
                    <a:pt x="2" y="550"/>
                  </a:lnTo>
                  <a:lnTo>
                    <a:pt x="0" y="530"/>
                  </a:lnTo>
                  <a:lnTo>
                    <a:pt x="0" y="508"/>
                  </a:lnTo>
                  <a:lnTo>
                    <a:pt x="1" y="482"/>
                  </a:lnTo>
                  <a:lnTo>
                    <a:pt x="2" y="456"/>
                  </a:lnTo>
                  <a:lnTo>
                    <a:pt x="6" y="430"/>
                  </a:lnTo>
                  <a:lnTo>
                    <a:pt x="10" y="405"/>
                  </a:lnTo>
                  <a:lnTo>
                    <a:pt x="16" y="381"/>
                  </a:lnTo>
                  <a:lnTo>
                    <a:pt x="23" y="357"/>
                  </a:lnTo>
                  <a:lnTo>
                    <a:pt x="30" y="333"/>
                  </a:lnTo>
                  <a:lnTo>
                    <a:pt x="39" y="311"/>
                  </a:lnTo>
                  <a:lnTo>
                    <a:pt x="50" y="288"/>
                  </a:lnTo>
                  <a:lnTo>
                    <a:pt x="61" y="267"/>
                  </a:lnTo>
                  <a:lnTo>
                    <a:pt x="73" y="245"/>
                  </a:lnTo>
                  <a:lnTo>
                    <a:pt x="87" y="225"/>
                  </a:lnTo>
                  <a:lnTo>
                    <a:pt x="100" y="204"/>
                  </a:lnTo>
                  <a:lnTo>
                    <a:pt x="116" y="185"/>
                  </a:lnTo>
                  <a:lnTo>
                    <a:pt x="132" y="167"/>
                  </a:lnTo>
                  <a:lnTo>
                    <a:pt x="149" y="149"/>
                  </a:lnTo>
                  <a:lnTo>
                    <a:pt x="167" y="132"/>
                  </a:lnTo>
                  <a:lnTo>
                    <a:pt x="185" y="116"/>
                  </a:lnTo>
                  <a:lnTo>
                    <a:pt x="204" y="102"/>
                  </a:lnTo>
                  <a:lnTo>
                    <a:pt x="223" y="87"/>
                  </a:lnTo>
                  <a:lnTo>
                    <a:pt x="245" y="73"/>
                  </a:lnTo>
                  <a:lnTo>
                    <a:pt x="266" y="61"/>
                  </a:lnTo>
                  <a:lnTo>
                    <a:pt x="288" y="51"/>
                  </a:lnTo>
                  <a:lnTo>
                    <a:pt x="310" y="40"/>
                  </a:lnTo>
                  <a:lnTo>
                    <a:pt x="333" y="31"/>
                  </a:lnTo>
                  <a:lnTo>
                    <a:pt x="357" y="23"/>
                  </a:lnTo>
                  <a:lnTo>
                    <a:pt x="380" y="16"/>
                  </a:lnTo>
                  <a:lnTo>
                    <a:pt x="405" y="10"/>
                  </a:lnTo>
                  <a:lnTo>
                    <a:pt x="430" y="6"/>
                  </a:lnTo>
                  <a:lnTo>
                    <a:pt x="456" y="2"/>
                  </a:lnTo>
                  <a:lnTo>
                    <a:pt x="482" y="1"/>
                  </a:lnTo>
                  <a:lnTo>
                    <a:pt x="508" y="0"/>
                  </a:lnTo>
                  <a:close/>
                  <a:moveTo>
                    <a:pt x="713" y="679"/>
                  </a:moveTo>
                  <a:lnTo>
                    <a:pt x="631" y="679"/>
                  </a:lnTo>
                  <a:lnTo>
                    <a:pt x="598" y="593"/>
                  </a:lnTo>
                  <a:lnTo>
                    <a:pt x="448" y="593"/>
                  </a:lnTo>
                  <a:lnTo>
                    <a:pt x="416" y="679"/>
                  </a:lnTo>
                  <a:lnTo>
                    <a:pt x="336" y="679"/>
                  </a:lnTo>
                  <a:lnTo>
                    <a:pt x="483" y="301"/>
                  </a:lnTo>
                  <a:lnTo>
                    <a:pt x="563" y="301"/>
                  </a:lnTo>
                  <a:lnTo>
                    <a:pt x="713" y="679"/>
                  </a:lnTo>
                  <a:close/>
                  <a:moveTo>
                    <a:pt x="573" y="530"/>
                  </a:moveTo>
                  <a:lnTo>
                    <a:pt x="521" y="390"/>
                  </a:lnTo>
                  <a:lnTo>
                    <a:pt x="471" y="530"/>
                  </a:lnTo>
                  <a:lnTo>
                    <a:pt x="573" y="530"/>
                  </a:lnTo>
                  <a:close/>
                  <a:moveTo>
                    <a:pt x="508" y="216"/>
                  </a:moveTo>
                  <a:lnTo>
                    <a:pt x="522" y="216"/>
                  </a:lnTo>
                  <a:lnTo>
                    <a:pt x="537" y="217"/>
                  </a:lnTo>
                  <a:lnTo>
                    <a:pt x="552" y="219"/>
                  </a:lnTo>
                  <a:lnTo>
                    <a:pt x="566" y="221"/>
                  </a:lnTo>
                  <a:lnTo>
                    <a:pt x="580" y="225"/>
                  </a:lnTo>
                  <a:lnTo>
                    <a:pt x="594" y="228"/>
                  </a:lnTo>
                  <a:lnTo>
                    <a:pt x="607" y="234"/>
                  </a:lnTo>
                  <a:lnTo>
                    <a:pt x="621" y="238"/>
                  </a:lnTo>
                  <a:lnTo>
                    <a:pt x="634" y="244"/>
                  </a:lnTo>
                  <a:lnTo>
                    <a:pt x="647" y="251"/>
                  </a:lnTo>
                  <a:lnTo>
                    <a:pt x="659" y="257"/>
                  </a:lnTo>
                  <a:lnTo>
                    <a:pt x="670" y="265"/>
                  </a:lnTo>
                  <a:lnTo>
                    <a:pt x="682" y="273"/>
                  </a:lnTo>
                  <a:lnTo>
                    <a:pt x="693" y="282"/>
                  </a:lnTo>
                  <a:lnTo>
                    <a:pt x="703" y="291"/>
                  </a:lnTo>
                  <a:lnTo>
                    <a:pt x="714" y="301"/>
                  </a:lnTo>
                  <a:lnTo>
                    <a:pt x="723" y="312"/>
                  </a:lnTo>
                  <a:lnTo>
                    <a:pt x="732" y="322"/>
                  </a:lnTo>
                  <a:lnTo>
                    <a:pt x="741" y="333"/>
                  </a:lnTo>
                  <a:lnTo>
                    <a:pt x="749" y="344"/>
                  </a:lnTo>
                  <a:lnTo>
                    <a:pt x="757" y="357"/>
                  </a:lnTo>
                  <a:lnTo>
                    <a:pt x="764" y="368"/>
                  </a:lnTo>
                  <a:lnTo>
                    <a:pt x="771" y="382"/>
                  </a:lnTo>
                  <a:lnTo>
                    <a:pt x="776" y="394"/>
                  </a:lnTo>
                  <a:lnTo>
                    <a:pt x="782" y="408"/>
                  </a:lnTo>
                  <a:lnTo>
                    <a:pt x="787" y="421"/>
                  </a:lnTo>
                  <a:lnTo>
                    <a:pt x="790" y="435"/>
                  </a:lnTo>
                  <a:lnTo>
                    <a:pt x="793" y="449"/>
                  </a:lnTo>
                  <a:lnTo>
                    <a:pt x="796" y="463"/>
                  </a:lnTo>
                  <a:lnTo>
                    <a:pt x="798" y="478"/>
                  </a:lnTo>
                  <a:lnTo>
                    <a:pt x="799" y="492"/>
                  </a:lnTo>
                  <a:lnTo>
                    <a:pt x="799" y="508"/>
                  </a:lnTo>
                  <a:lnTo>
                    <a:pt x="799" y="523"/>
                  </a:lnTo>
                  <a:lnTo>
                    <a:pt x="798" y="537"/>
                  </a:lnTo>
                  <a:lnTo>
                    <a:pt x="796" y="552"/>
                  </a:lnTo>
                  <a:lnTo>
                    <a:pt x="793" y="567"/>
                  </a:lnTo>
                  <a:lnTo>
                    <a:pt x="790" y="580"/>
                  </a:lnTo>
                  <a:lnTo>
                    <a:pt x="787" y="594"/>
                  </a:lnTo>
                  <a:lnTo>
                    <a:pt x="782" y="607"/>
                  </a:lnTo>
                  <a:lnTo>
                    <a:pt x="776" y="621"/>
                  </a:lnTo>
                  <a:lnTo>
                    <a:pt x="771" y="635"/>
                  </a:lnTo>
                  <a:lnTo>
                    <a:pt x="764" y="647"/>
                  </a:lnTo>
                  <a:lnTo>
                    <a:pt x="757" y="659"/>
                  </a:lnTo>
                  <a:lnTo>
                    <a:pt x="749" y="671"/>
                  </a:lnTo>
                  <a:lnTo>
                    <a:pt x="741" y="682"/>
                  </a:lnTo>
                  <a:lnTo>
                    <a:pt x="732" y="693"/>
                  </a:lnTo>
                  <a:lnTo>
                    <a:pt x="723" y="703"/>
                  </a:lnTo>
                  <a:lnTo>
                    <a:pt x="714" y="714"/>
                  </a:lnTo>
                  <a:lnTo>
                    <a:pt x="703" y="724"/>
                  </a:lnTo>
                  <a:lnTo>
                    <a:pt x="693" y="733"/>
                  </a:lnTo>
                  <a:lnTo>
                    <a:pt x="682" y="742"/>
                  </a:lnTo>
                  <a:lnTo>
                    <a:pt x="670" y="750"/>
                  </a:lnTo>
                  <a:lnTo>
                    <a:pt x="659" y="758"/>
                  </a:lnTo>
                  <a:lnTo>
                    <a:pt x="647" y="764"/>
                  </a:lnTo>
                  <a:lnTo>
                    <a:pt x="634" y="771"/>
                  </a:lnTo>
                  <a:lnTo>
                    <a:pt x="621" y="777"/>
                  </a:lnTo>
                  <a:lnTo>
                    <a:pt x="607" y="782"/>
                  </a:lnTo>
                  <a:lnTo>
                    <a:pt x="594" y="787"/>
                  </a:lnTo>
                  <a:lnTo>
                    <a:pt x="580" y="790"/>
                  </a:lnTo>
                  <a:lnTo>
                    <a:pt x="566" y="794"/>
                  </a:lnTo>
                  <a:lnTo>
                    <a:pt x="552" y="796"/>
                  </a:lnTo>
                  <a:lnTo>
                    <a:pt x="537" y="798"/>
                  </a:lnTo>
                  <a:lnTo>
                    <a:pt x="522" y="799"/>
                  </a:lnTo>
                  <a:lnTo>
                    <a:pt x="508" y="799"/>
                  </a:lnTo>
                  <a:lnTo>
                    <a:pt x="492" y="799"/>
                  </a:lnTo>
                  <a:lnTo>
                    <a:pt x="477" y="798"/>
                  </a:lnTo>
                  <a:lnTo>
                    <a:pt x="463" y="796"/>
                  </a:lnTo>
                  <a:lnTo>
                    <a:pt x="449" y="794"/>
                  </a:lnTo>
                  <a:lnTo>
                    <a:pt x="434" y="790"/>
                  </a:lnTo>
                  <a:lnTo>
                    <a:pt x="421" y="787"/>
                  </a:lnTo>
                  <a:lnTo>
                    <a:pt x="407" y="782"/>
                  </a:lnTo>
                  <a:lnTo>
                    <a:pt x="394" y="777"/>
                  </a:lnTo>
                  <a:lnTo>
                    <a:pt x="381" y="771"/>
                  </a:lnTo>
                  <a:lnTo>
                    <a:pt x="368" y="764"/>
                  </a:lnTo>
                  <a:lnTo>
                    <a:pt x="357" y="758"/>
                  </a:lnTo>
                  <a:lnTo>
                    <a:pt x="344" y="750"/>
                  </a:lnTo>
                  <a:lnTo>
                    <a:pt x="333" y="742"/>
                  </a:lnTo>
                  <a:lnTo>
                    <a:pt x="322" y="733"/>
                  </a:lnTo>
                  <a:lnTo>
                    <a:pt x="311" y="724"/>
                  </a:lnTo>
                  <a:lnTo>
                    <a:pt x="301" y="714"/>
                  </a:lnTo>
                  <a:lnTo>
                    <a:pt x="291" y="703"/>
                  </a:lnTo>
                  <a:lnTo>
                    <a:pt x="282" y="693"/>
                  </a:lnTo>
                  <a:lnTo>
                    <a:pt x="273" y="682"/>
                  </a:lnTo>
                  <a:lnTo>
                    <a:pt x="265" y="671"/>
                  </a:lnTo>
                  <a:lnTo>
                    <a:pt x="257" y="659"/>
                  </a:lnTo>
                  <a:lnTo>
                    <a:pt x="251" y="647"/>
                  </a:lnTo>
                  <a:lnTo>
                    <a:pt x="244" y="635"/>
                  </a:lnTo>
                  <a:lnTo>
                    <a:pt x="238" y="621"/>
                  </a:lnTo>
                  <a:lnTo>
                    <a:pt x="232" y="607"/>
                  </a:lnTo>
                  <a:lnTo>
                    <a:pt x="228" y="594"/>
                  </a:lnTo>
                  <a:lnTo>
                    <a:pt x="225" y="580"/>
                  </a:lnTo>
                  <a:lnTo>
                    <a:pt x="221" y="567"/>
                  </a:lnTo>
                  <a:lnTo>
                    <a:pt x="219" y="552"/>
                  </a:lnTo>
                  <a:lnTo>
                    <a:pt x="217" y="537"/>
                  </a:lnTo>
                  <a:lnTo>
                    <a:pt x="216" y="523"/>
                  </a:lnTo>
                  <a:lnTo>
                    <a:pt x="216" y="508"/>
                  </a:lnTo>
                  <a:lnTo>
                    <a:pt x="216" y="492"/>
                  </a:lnTo>
                  <a:lnTo>
                    <a:pt x="217" y="478"/>
                  </a:lnTo>
                  <a:lnTo>
                    <a:pt x="219" y="463"/>
                  </a:lnTo>
                  <a:lnTo>
                    <a:pt x="221" y="449"/>
                  </a:lnTo>
                  <a:lnTo>
                    <a:pt x="225" y="435"/>
                  </a:lnTo>
                  <a:lnTo>
                    <a:pt x="228" y="421"/>
                  </a:lnTo>
                  <a:lnTo>
                    <a:pt x="232" y="408"/>
                  </a:lnTo>
                  <a:lnTo>
                    <a:pt x="238" y="394"/>
                  </a:lnTo>
                  <a:lnTo>
                    <a:pt x="244" y="382"/>
                  </a:lnTo>
                  <a:lnTo>
                    <a:pt x="251" y="368"/>
                  </a:lnTo>
                  <a:lnTo>
                    <a:pt x="257" y="357"/>
                  </a:lnTo>
                  <a:lnTo>
                    <a:pt x="265" y="344"/>
                  </a:lnTo>
                  <a:lnTo>
                    <a:pt x="273" y="333"/>
                  </a:lnTo>
                  <a:lnTo>
                    <a:pt x="282" y="322"/>
                  </a:lnTo>
                  <a:lnTo>
                    <a:pt x="291" y="312"/>
                  </a:lnTo>
                  <a:lnTo>
                    <a:pt x="301" y="301"/>
                  </a:lnTo>
                  <a:lnTo>
                    <a:pt x="311" y="291"/>
                  </a:lnTo>
                  <a:lnTo>
                    <a:pt x="322" y="282"/>
                  </a:lnTo>
                  <a:lnTo>
                    <a:pt x="333" y="273"/>
                  </a:lnTo>
                  <a:lnTo>
                    <a:pt x="344" y="265"/>
                  </a:lnTo>
                  <a:lnTo>
                    <a:pt x="357" y="257"/>
                  </a:lnTo>
                  <a:lnTo>
                    <a:pt x="368" y="251"/>
                  </a:lnTo>
                  <a:lnTo>
                    <a:pt x="381" y="244"/>
                  </a:lnTo>
                  <a:lnTo>
                    <a:pt x="394" y="238"/>
                  </a:lnTo>
                  <a:lnTo>
                    <a:pt x="407" y="234"/>
                  </a:lnTo>
                  <a:lnTo>
                    <a:pt x="421" y="228"/>
                  </a:lnTo>
                  <a:lnTo>
                    <a:pt x="434" y="225"/>
                  </a:lnTo>
                  <a:lnTo>
                    <a:pt x="449" y="221"/>
                  </a:lnTo>
                  <a:lnTo>
                    <a:pt x="463" y="219"/>
                  </a:lnTo>
                  <a:lnTo>
                    <a:pt x="477" y="217"/>
                  </a:lnTo>
                  <a:lnTo>
                    <a:pt x="492" y="216"/>
                  </a:lnTo>
                  <a:lnTo>
                    <a:pt x="508" y="216"/>
                  </a:lnTo>
                  <a:close/>
                </a:path>
              </a:pathLst>
            </a:custGeom>
            <a:solidFill>
              <a:srgbClr val="30B5C5"/>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78"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smtClean="0">
                <a:ln>
                  <a:noFill/>
                </a:ln>
                <a:solidFill>
                  <a:srgbClr val="1D1D1A"/>
                </a:solidFill>
                <a:effectLst/>
                <a:uLnTx/>
                <a:uFillTx/>
                <a:cs typeface="Arial" pitchFamily="34" charset="0"/>
                <a:sym typeface="+mn-lt"/>
              </a:endParaRPr>
            </a:p>
          </p:txBody>
        </p:sp>
      </p:grpSp>
      <p:sp>
        <p:nvSpPr>
          <p:cNvPr id="216" name="矩形 215"/>
          <p:cNvSpPr/>
          <p:nvPr/>
        </p:nvSpPr>
        <p:spPr>
          <a:xfrm>
            <a:off x="7298237" y="2248040"/>
            <a:ext cx="911336" cy="307776"/>
          </a:xfrm>
          <a:prstGeom prst="rect">
            <a:avLst/>
          </a:prstGeom>
        </p:spPr>
        <p:txBody>
          <a:bodyPr wrap="square">
            <a:spAutoFit/>
          </a:bodyPr>
          <a:lstStyle/>
          <a:p>
            <a:pPr algn="ctr" defTabSz="914478" fontAlgn="auto">
              <a:spcBef>
                <a:spcPts val="0"/>
              </a:spcBef>
              <a:spcAft>
                <a:spcPts val="0"/>
              </a:spcAft>
            </a:pPr>
            <a:r>
              <a:rPr lang="zh-CN" altLang="en-US" sz="1400" dirty="0">
                <a:solidFill>
                  <a:srgbClr val="1D1D1A"/>
                </a:solidFill>
              </a:rPr>
              <a:t>智慧园区</a:t>
            </a:r>
          </a:p>
        </p:txBody>
      </p:sp>
      <p:grpSp>
        <p:nvGrpSpPr>
          <p:cNvPr id="217" name="组合 283"/>
          <p:cNvGrpSpPr/>
          <p:nvPr/>
        </p:nvGrpSpPr>
        <p:grpSpPr>
          <a:xfrm>
            <a:off x="10196926" y="1673670"/>
            <a:ext cx="526229" cy="520210"/>
            <a:chOff x="15011400" y="904875"/>
            <a:chExt cx="1355725" cy="736600"/>
          </a:xfrm>
          <a:solidFill>
            <a:srgbClr val="1D1D1A">
              <a:lumMod val="50000"/>
              <a:lumOff val="50000"/>
            </a:srgbClr>
          </a:solidFill>
        </p:grpSpPr>
        <p:sp>
          <p:nvSpPr>
            <p:cNvPr id="218" name="Freeform 81"/>
            <p:cNvSpPr>
              <a:spLocks noEditPoints="1"/>
            </p:cNvSpPr>
            <p:nvPr/>
          </p:nvSpPr>
          <p:spPr bwMode="auto">
            <a:xfrm>
              <a:off x="15011400" y="971550"/>
              <a:ext cx="993775" cy="669925"/>
            </a:xfrm>
            <a:custGeom>
              <a:avLst/>
              <a:gdLst/>
              <a:ahLst/>
              <a:cxnLst>
                <a:cxn ang="0">
                  <a:pos x="274" y="0"/>
                </a:cxn>
                <a:cxn ang="0">
                  <a:pos x="206" y="222"/>
                </a:cxn>
                <a:cxn ang="0">
                  <a:pos x="128" y="0"/>
                </a:cxn>
                <a:cxn ang="0">
                  <a:pos x="58" y="222"/>
                </a:cxn>
                <a:cxn ang="0">
                  <a:pos x="0" y="422"/>
                </a:cxn>
                <a:cxn ang="0">
                  <a:pos x="626" y="222"/>
                </a:cxn>
                <a:cxn ang="0">
                  <a:pos x="234" y="332"/>
                </a:cxn>
                <a:cxn ang="0">
                  <a:pos x="316" y="380"/>
                </a:cxn>
                <a:cxn ang="0">
                  <a:pos x="234" y="332"/>
                </a:cxn>
                <a:cxn ang="0">
                  <a:pos x="140" y="380"/>
                </a:cxn>
                <a:cxn ang="0">
                  <a:pos x="222" y="332"/>
                </a:cxn>
                <a:cxn ang="0">
                  <a:pos x="330" y="332"/>
                </a:cxn>
                <a:cxn ang="0">
                  <a:pos x="412" y="380"/>
                </a:cxn>
                <a:cxn ang="0">
                  <a:pos x="330" y="332"/>
                </a:cxn>
                <a:cxn ang="0">
                  <a:pos x="330" y="262"/>
                </a:cxn>
                <a:cxn ang="0">
                  <a:pos x="412" y="310"/>
                </a:cxn>
                <a:cxn ang="0">
                  <a:pos x="424" y="332"/>
                </a:cxn>
                <a:cxn ang="0">
                  <a:pos x="506" y="380"/>
                </a:cxn>
                <a:cxn ang="0">
                  <a:pos x="424" y="332"/>
                </a:cxn>
                <a:cxn ang="0">
                  <a:pos x="424" y="262"/>
                </a:cxn>
                <a:cxn ang="0">
                  <a:pos x="506" y="310"/>
                </a:cxn>
                <a:cxn ang="0">
                  <a:pos x="316" y="262"/>
                </a:cxn>
                <a:cxn ang="0">
                  <a:pos x="234" y="310"/>
                </a:cxn>
                <a:cxn ang="0">
                  <a:pos x="316" y="262"/>
                </a:cxn>
                <a:cxn ang="0">
                  <a:pos x="222" y="310"/>
                </a:cxn>
                <a:cxn ang="0">
                  <a:pos x="140" y="262"/>
                </a:cxn>
                <a:cxn ang="0">
                  <a:pos x="62" y="262"/>
                </a:cxn>
                <a:cxn ang="0">
                  <a:pos x="126" y="310"/>
                </a:cxn>
                <a:cxn ang="0">
                  <a:pos x="62" y="262"/>
                </a:cxn>
                <a:cxn ang="0">
                  <a:pos x="126" y="332"/>
                </a:cxn>
                <a:cxn ang="0">
                  <a:pos x="62" y="380"/>
                </a:cxn>
                <a:cxn ang="0">
                  <a:pos x="582" y="380"/>
                </a:cxn>
                <a:cxn ang="0">
                  <a:pos x="520" y="332"/>
                </a:cxn>
                <a:cxn ang="0">
                  <a:pos x="582" y="380"/>
                </a:cxn>
                <a:cxn ang="0">
                  <a:pos x="520" y="310"/>
                </a:cxn>
                <a:cxn ang="0">
                  <a:pos x="582" y="262"/>
                </a:cxn>
              </a:cxnLst>
              <a:rect l="0" t="0" r="r" b="b"/>
              <a:pathLst>
                <a:path w="626" h="422">
                  <a:moveTo>
                    <a:pt x="274" y="222"/>
                  </a:moveTo>
                  <a:lnTo>
                    <a:pt x="274" y="0"/>
                  </a:lnTo>
                  <a:lnTo>
                    <a:pt x="206" y="0"/>
                  </a:lnTo>
                  <a:lnTo>
                    <a:pt x="206" y="222"/>
                  </a:lnTo>
                  <a:lnTo>
                    <a:pt x="128" y="222"/>
                  </a:lnTo>
                  <a:lnTo>
                    <a:pt x="128" y="0"/>
                  </a:lnTo>
                  <a:lnTo>
                    <a:pt x="58" y="0"/>
                  </a:lnTo>
                  <a:lnTo>
                    <a:pt x="58" y="222"/>
                  </a:lnTo>
                  <a:lnTo>
                    <a:pt x="0" y="222"/>
                  </a:lnTo>
                  <a:lnTo>
                    <a:pt x="0" y="422"/>
                  </a:lnTo>
                  <a:lnTo>
                    <a:pt x="626" y="422"/>
                  </a:lnTo>
                  <a:lnTo>
                    <a:pt x="626" y="222"/>
                  </a:lnTo>
                  <a:lnTo>
                    <a:pt x="274" y="222"/>
                  </a:lnTo>
                  <a:close/>
                  <a:moveTo>
                    <a:pt x="234" y="332"/>
                  </a:moveTo>
                  <a:lnTo>
                    <a:pt x="316" y="332"/>
                  </a:lnTo>
                  <a:lnTo>
                    <a:pt x="316" y="380"/>
                  </a:lnTo>
                  <a:lnTo>
                    <a:pt x="234" y="380"/>
                  </a:lnTo>
                  <a:lnTo>
                    <a:pt x="234" y="332"/>
                  </a:lnTo>
                  <a:close/>
                  <a:moveTo>
                    <a:pt x="222" y="380"/>
                  </a:moveTo>
                  <a:lnTo>
                    <a:pt x="140" y="380"/>
                  </a:lnTo>
                  <a:lnTo>
                    <a:pt x="140" y="332"/>
                  </a:lnTo>
                  <a:lnTo>
                    <a:pt x="222" y="332"/>
                  </a:lnTo>
                  <a:lnTo>
                    <a:pt x="222" y="380"/>
                  </a:lnTo>
                  <a:close/>
                  <a:moveTo>
                    <a:pt x="330" y="332"/>
                  </a:moveTo>
                  <a:lnTo>
                    <a:pt x="412" y="332"/>
                  </a:lnTo>
                  <a:lnTo>
                    <a:pt x="412" y="380"/>
                  </a:lnTo>
                  <a:lnTo>
                    <a:pt x="330" y="380"/>
                  </a:lnTo>
                  <a:lnTo>
                    <a:pt x="330" y="332"/>
                  </a:lnTo>
                  <a:close/>
                  <a:moveTo>
                    <a:pt x="330" y="310"/>
                  </a:moveTo>
                  <a:lnTo>
                    <a:pt x="330" y="262"/>
                  </a:lnTo>
                  <a:lnTo>
                    <a:pt x="412" y="262"/>
                  </a:lnTo>
                  <a:lnTo>
                    <a:pt x="412" y="310"/>
                  </a:lnTo>
                  <a:lnTo>
                    <a:pt x="330" y="310"/>
                  </a:lnTo>
                  <a:close/>
                  <a:moveTo>
                    <a:pt x="424" y="332"/>
                  </a:moveTo>
                  <a:lnTo>
                    <a:pt x="506" y="332"/>
                  </a:lnTo>
                  <a:lnTo>
                    <a:pt x="506" y="380"/>
                  </a:lnTo>
                  <a:lnTo>
                    <a:pt x="424" y="380"/>
                  </a:lnTo>
                  <a:lnTo>
                    <a:pt x="424" y="332"/>
                  </a:lnTo>
                  <a:close/>
                  <a:moveTo>
                    <a:pt x="424" y="310"/>
                  </a:moveTo>
                  <a:lnTo>
                    <a:pt x="424" y="262"/>
                  </a:lnTo>
                  <a:lnTo>
                    <a:pt x="506" y="262"/>
                  </a:lnTo>
                  <a:lnTo>
                    <a:pt x="506" y="310"/>
                  </a:lnTo>
                  <a:lnTo>
                    <a:pt x="424" y="310"/>
                  </a:lnTo>
                  <a:close/>
                  <a:moveTo>
                    <a:pt x="316" y="262"/>
                  </a:moveTo>
                  <a:lnTo>
                    <a:pt x="316" y="310"/>
                  </a:lnTo>
                  <a:lnTo>
                    <a:pt x="234" y="310"/>
                  </a:lnTo>
                  <a:lnTo>
                    <a:pt x="234" y="262"/>
                  </a:lnTo>
                  <a:lnTo>
                    <a:pt x="316" y="262"/>
                  </a:lnTo>
                  <a:close/>
                  <a:moveTo>
                    <a:pt x="222" y="262"/>
                  </a:moveTo>
                  <a:lnTo>
                    <a:pt x="222" y="310"/>
                  </a:lnTo>
                  <a:lnTo>
                    <a:pt x="140" y="310"/>
                  </a:lnTo>
                  <a:lnTo>
                    <a:pt x="140" y="262"/>
                  </a:lnTo>
                  <a:lnTo>
                    <a:pt x="222" y="262"/>
                  </a:lnTo>
                  <a:close/>
                  <a:moveTo>
                    <a:pt x="62" y="262"/>
                  </a:moveTo>
                  <a:lnTo>
                    <a:pt x="126" y="262"/>
                  </a:lnTo>
                  <a:lnTo>
                    <a:pt x="126" y="310"/>
                  </a:lnTo>
                  <a:lnTo>
                    <a:pt x="62" y="310"/>
                  </a:lnTo>
                  <a:lnTo>
                    <a:pt x="62" y="262"/>
                  </a:lnTo>
                  <a:close/>
                  <a:moveTo>
                    <a:pt x="62" y="332"/>
                  </a:moveTo>
                  <a:lnTo>
                    <a:pt x="126" y="332"/>
                  </a:lnTo>
                  <a:lnTo>
                    <a:pt x="126" y="380"/>
                  </a:lnTo>
                  <a:lnTo>
                    <a:pt x="62" y="380"/>
                  </a:lnTo>
                  <a:lnTo>
                    <a:pt x="62" y="332"/>
                  </a:lnTo>
                  <a:close/>
                  <a:moveTo>
                    <a:pt x="582" y="380"/>
                  </a:moveTo>
                  <a:lnTo>
                    <a:pt x="520" y="380"/>
                  </a:lnTo>
                  <a:lnTo>
                    <a:pt x="520" y="332"/>
                  </a:lnTo>
                  <a:lnTo>
                    <a:pt x="582" y="332"/>
                  </a:lnTo>
                  <a:lnTo>
                    <a:pt x="582" y="380"/>
                  </a:lnTo>
                  <a:close/>
                  <a:moveTo>
                    <a:pt x="582" y="310"/>
                  </a:moveTo>
                  <a:lnTo>
                    <a:pt x="520" y="310"/>
                  </a:lnTo>
                  <a:lnTo>
                    <a:pt x="520" y="262"/>
                  </a:lnTo>
                  <a:lnTo>
                    <a:pt x="582" y="262"/>
                  </a:lnTo>
                  <a:lnTo>
                    <a:pt x="582" y="310"/>
                  </a:lnTo>
                  <a:close/>
                </a:path>
              </a:pathLst>
            </a:custGeom>
            <a:solidFill>
              <a:srgbClr val="30B5C5"/>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78"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smtClean="0">
                <a:ln>
                  <a:noFill/>
                </a:ln>
                <a:solidFill>
                  <a:srgbClr val="1D1D1A"/>
                </a:solidFill>
                <a:effectLst/>
                <a:uLnTx/>
                <a:uFillTx/>
                <a:cs typeface="Arial" pitchFamily="34" charset="0"/>
              </a:endParaRPr>
            </a:p>
          </p:txBody>
        </p:sp>
        <p:sp>
          <p:nvSpPr>
            <p:cNvPr id="219" name="Freeform 82"/>
            <p:cNvSpPr>
              <a:spLocks noEditPoints="1"/>
            </p:cNvSpPr>
            <p:nvPr/>
          </p:nvSpPr>
          <p:spPr bwMode="auto">
            <a:xfrm>
              <a:off x="15763875" y="981075"/>
              <a:ext cx="603250" cy="660400"/>
            </a:xfrm>
            <a:custGeom>
              <a:avLst/>
              <a:gdLst/>
              <a:ahLst/>
              <a:cxnLst>
                <a:cxn ang="0">
                  <a:pos x="326" y="0"/>
                </a:cxn>
                <a:cxn ang="0">
                  <a:pos x="44" y="32"/>
                </a:cxn>
                <a:cxn ang="0">
                  <a:pos x="0" y="202"/>
                </a:cxn>
                <a:cxn ang="0">
                  <a:pos x="166" y="416"/>
                </a:cxn>
                <a:cxn ang="0">
                  <a:pos x="198" y="362"/>
                </a:cxn>
                <a:cxn ang="0">
                  <a:pos x="200" y="362"/>
                </a:cxn>
                <a:cxn ang="0">
                  <a:pos x="206" y="328"/>
                </a:cxn>
                <a:cxn ang="0">
                  <a:pos x="220" y="302"/>
                </a:cxn>
                <a:cxn ang="0">
                  <a:pos x="240" y="282"/>
                </a:cxn>
                <a:cxn ang="0">
                  <a:pos x="264" y="276"/>
                </a:cxn>
                <a:cxn ang="0">
                  <a:pos x="276" y="278"/>
                </a:cxn>
                <a:cxn ang="0">
                  <a:pos x="298" y="290"/>
                </a:cxn>
                <a:cxn ang="0">
                  <a:pos x="316" y="314"/>
                </a:cxn>
                <a:cxn ang="0">
                  <a:pos x="326" y="344"/>
                </a:cxn>
                <a:cxn ang="0">
                  <a:pos x="328" y="362"/>
                </a:cxn>
                <a:cxn ang="0">
                  <a:pos x="380" y="416"/>
                </a:cxn>
                <a:cxn ang="0">
                  <a:pos x="326" y="32"/>
                </a:cxn>
                <a:cxn ang="0">
                  <a:pos x="230" y="102"/>
                </a:cxn>
                <a:cxn ang="0">
                  <a:pos x="134" y="56"/>
                </a:cxn>
                <a:cxn ang="0">
                  <a:pos x="32" y="56"/>
                </a:cxn>
                <a:cxn ang="0">
                  <a:pos x="120" y="102"/>
                </a:cxn>
                <a:cxn ang="0">
                  <a:pos x="32" y="56"/>
                </a:cxn>
                <a:cxn ang="0">
                  <a:pos x="120" y="136"/>
                </a:cxn>
                <a:cxn ang="0">
                  <a:pos x="32" y="182"/>
                </a:cxn>
                <a:cxn ang="0">
                  <a:pos x="134" y="182"/>
                </a:cxn>
                <a:cxn ang="0">
                  <a:pos x="230" y="136"/>
                </a:cxn>
                <a:cxn ang="0">
                  <a:pos x="134" y="182"/>
                </a:cxn>
                <a:cxn ang="0">
                  <a:pos x="244" y="182"/>
                </a:cxn>
                <a:cxn ang="0">
                  <a:pos x="342" y="136"/>
                </a:cxn>
                <a:cxn ang="0">
                  <a:pos x="342" y="102"/>
                </a:cxn>
                <a:cxn ang="0">
                  <a:pos x="244" y="56"/>
                </a:cxn>
                <a:cxn ang="0">
                  <a:pos x="342" y="102"/>
                </a:cxn>
              </a:cxnLst>
              <a:rect l="0" t="0" r="r" b="b"/>
              <a:pathLst>
                <a:path w="380" h="416">
                  <a:moveTo>
                    <a:pt x="326" y="32"/>
                  </a:moveTo>
                  <a:lnTo>
                    <a:pt x="326" y="0"/>
                  </a:lnTo>
                  <a:lnTo>
                    <a:pt x="44" y="0"/>
                  </a:lnTo>
                  <a:lnTo>
                    <a:pt x="44" y="32"/>
                  </a:lnTo>
                  <a:lnTo>
                    <a:pt x="0" y="32"/>
                  </a:lnTo>
                  <a:lnTo>
                    <a:pt x="0" y="202"/>
                  </a:lnTo>
                  <a:lnTo>
                    <a:pt x="166" y="202"/>
                  </a:lnTo>
                  <a:lnTo>
                    <a:pt x="166" y="416"/>
                  </a:lnTo>
                  <a:lnTo>
                    <a:pt x="198" y="416"/>
                  </a:lnTo>
                  <a:lnTo>
                    <a:pt x="198" y="362"/>
                  </a:lnTo>
                  <a:lnTo>
                    <a:pt x="200" y="362"/>
                  </a:lnTo>
                  <a:lnTo>
                    <a:pt x="200" y="362"/>
                  </a:lnTo>
                  <a:lnTo>
                    <a:pt x="202" y="344"/>
                  </a:lnTo>
                  <a:lnTo>
                    <a:pt x="206" y="328"/>
                  </a:lnTo>
                  <a:lnTo>
                    <a:pt x="212" y="314"/>
                  </a:lnTo>
                  <a:lnTo>
                    <a:pt x="220" y="302"/>
                  </a:lnTo>
                  <a:lnTo>
                    <a:pt x="228" y="290"/>
                  </a:lnTo>
                  <a:lnTo>
                    <a:pt x="240" y="282"/>
                  </a:lnTo>
                  <a:lnTo>
                    <a:pt x="252" y="278"/>
                  </a:lnTo>
                  <a:lnTo>
                    <a:pt x="264" y="276"/>
                  </a:lnTo>
                  <a:lnTo>
                    <a:pt x="264" y="276"/>
                  </a:lnTo>
                  <a:lnTo>
                    <a:pt x="276" y="278"/>
                  </a:lnTo>
                  <a:lnTo>
                    <a:pt x="288" y="282"/>
                  </a:lnTo>
                  <a:lnTo>
                    <a:pt x="298" y="290"/>
                  </a:lnTo>
                  <a:lnTo>
                    <a:pt x="308" y="302"/>
                  </a:lnTo>
                  <a:lnTo>
                    <a:pt x="316" y="314"/>
                  </a:lnTo>
                  <a:lnTo>
                    <a:pt x="322" y="328"/>
                  </a:lnTo>
                  <a:lnTo>
                    <a:pt x="326" y="344"/>
                  </a:lnTo>
                  <a:lnTo>
                    <a:pt x="328" y="362"/>
                  </a:lnTo>
                  <a:lnTo>
                    <a:pt x="328" y="362"/>
                  </a:lnTo>
                  <a:lnTo>
                    <a:pt x="328" y="416"/>
                  </a:lnTo>
                  <a:lnTo>
                    <a:pt x="380" y="416"/>
                  </a:lnTo>
                  <a:lnTo>
                    <a:pt x="380" y="32"/>
                  </a:lnTo>
                  <a:lnTo>
                    <a:pt x="326" y="32"/>
                  </a:lnTo>
                  <a:close/>
                  <a:moveTo>
                    <a:pt x="230" y="56"/>
                  </a:moveTo>
                  <a:lnTo>
                    <a:pt x="230" y="102"/>
                  </a:lnTo>
                  <a:lnTo>
                    <a:pt x="134" y="102"/>
                  </a:lnTo>
                  <a:lnTo>
                    <a:pt x="134" y="56"/>
                  </a:lnTo>
                  <a:lnTo>
                    <a:pt x="230" y="56"/>
                  </a:lnTo>
                  <a:close/>
                  <a:moveTo>
                    <a:pt x="32" y="56"/>
                  </a:moveTo>
                  <a:lnTo>
                    <a:pt x="120" y="56"/>
                  </a:lnTo>
                  <a:lnTo>
                    <a:pt x="120" y="102"/>
                  </a:lnTo>
                  <a:lnTo>
                    <a:pt x="32" y="102"/>
                  </a:lnTo>
                  <a:lnTo>
                    <a:pt x="32" y="56"/>
                  </a:lnTo>
                  <a:close/>
                  <a:moveTo>
                    <a:pt x="32" y="136"/>
                  </a:moveTo>
                  <a:lnTo>
                    <a:pt x="120" y="136"/>
                  </a:lnTo>
                  <a:lnTo>
                    <a:pt x="120" y="182"/>
                  </a:lnTo>
                  <a:lnTo>
                    <a:pt x="32" y="182"/>
                  </a:lnTo>
                  <a:lnTo>
                    <a:pt x="32" y="136"/>
                  </a:lnTo>
                  <a:close/>
                  <a:moveTo>
                    <a:pt x="134" y="182"/>
                  </a:moveTo>
                  <a:lnTo>
                    <a:pt x="134" y="136"/>
                  </a:lnTo>
                  <a:lnTo>
                    <a:pt x="230" y="136"/>
                  </a:lnTo>
                  <a:lnTo>
                    <a:pt x="230" y="182"/>
                  </a:lnTo>
                  <a:lnTo>
                    <a:pt x="134" y="182"/>
                  </a:lnTo>
                  <a:close/>
                  <a:moveTo>
                    <a:pt x="342" y="182"/>
                  </a:moveTo>
                  <a:lnTo>
                    <a:pt x="244" y="182"/>
                  </a:lnTo>
                  <a:lnTo>
                    <a:pt x="244" y="136"/>
                  </a:lnTo>
                  <a:lnTo>
                    <a:pt x="342" y="136"/>
                  </a:lnTo>
                  <a:lnTo>
                    <a:pt x="342" y="182"/>
                  </a:lnTo>
                  <a:close/>
                  <a:moveTo>
                    <a:pt x="342" y="102"/>
                  </a:moveTo>
                  <a:lnTo>
                    <a:pt x="244" y="102"/>
                  </a:lnTo>
                  <a:lnTo>
                    <a:pt x="244" y="56"/>
                  </a:lnTo>
                  <a:lnTo>
                    <a:pt x="342" y="56"/>
                  </a:lnTo>
                  <a:lnTo>
                    <a:pt x="342" y="102"/>
                  </a:lnTo>
                  <a:close/>
                </a:path>
              </a:pathLst>
            </a:custGeom>
            <a:solidFill>
              <a:srgbClr val="30B5C5"/>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78"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dirty="0" smtClean="0">
                <a:ln>
                  <a:noFill/>
                </a:ln>
                <a:solidFill>
                  <a:srgbClr val="1D1D1A"/>
                </a:solidFill>
                <a:effectLst/>
                <a:uLnTx/>
                <a:uFillTx/>
                <a:cs typeface="Arial" pitchFamily="34" charset="0"/>
              </a:endParaRPr>
            </a:p>
          </p:txBody>
        </p:sp>
        <p:sp>
          <p:nvSpPr>
            <p:cNvPr id="220" name="Rectangle 83"/>
            <p:cNvSpPr>
              <a:spLocks noChangeArrowheads="1"/>
            </p:cNvSpPr>
            <p:nvPr/>
          </p:nvSpPr>
          <p:spPr bwMode="auto">
            <a:xfrm>
              <a:off x="15093950" y="904875"/>
              <a:ext cx="127000" cy="44450"/>
            </a:xfrm>
            <a:prstGeom prst="rect">
              <a:avLst/>
            </a:prstGeom>
            <a:solidFill>
              <a:srgbClr val="30B5C5"/>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78"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smtClean="0">
                <a:ln>
                  <a:noFill/>
                </a:ln>
                <a:solidFill>
                  <a:srgbClr val="1D1D1A"/>
                </a:solidFill>
                <a:effectLst/>
                <a:uLnTx/>
                <a:uFillTx/>
                <a:cs typeface="Arial" pitchFamily="34" charset="0"/>
              </a:endParaRPr>
            </a:p>
          </p:txBody>
        </p:sp>
        <p:sp>
          <p:nvSpPr>
            <p:cNvPr id="221" name="Rectangle 84"/>
            <p:cNvSpPr>
              <a:spLocks noChangeArrowheads="1"/>
            </p:cNvSpPr>
            <p:nvPr/>
          </p:nvSpPr>
          <p:spPr bwMode="auto">
            <a:xfrm>
              <a:off x="15328900" y="904875"/>
              <a:ext cx="130175" cy="44450"/>
            </a:xfrm>
            <a:prstGeom prst="rect">
              <a:avLst/>
            </a:prstGeom>
            <a:solidFill>
              <a:srgbClr val="30B5C5"/>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78"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smtClean="0">
                <a:ln>
                  <a:noFill/>
                </a:ln>
                <a:solidFill>
                  <a:srgbClr val="1D1D1A"/>
                </a:solidFill>
                <a:effectLst/>
                <a:uLnTx/>
                <a:uFillTx/>
                <a:cs typeface="Arial" pitchFamily="34" charset="0"/>
              </a:endParaRPr>
            </a:p>
          </p:txBody>
        </p:sp>
      </p:grpSp>
      <p:sp>
        <p:nvSpPr>
          <p:cNvPr id="222" name="Freeform 97"/>
          <p:cNvSpPr>
            <a:spLocks noEditPoints="1"/>
          </p:cNvSpPr>
          <p:nvPr/>
        </p:nvSpPr>
        <p:spPr bwMode="auto">
          <a:xfrm rot="280883">
            <a:off x="8780170" y="1752878"/>
            <a:ext cx="626484" cy="431530"/>
          </a:xfrm>
          <a:custGeom>
            <a:avLst/>
            <a:gdLst/>
            <a:ahLst/>
            <a:cxnLst>
              <a:cxn ang="0">
                <a:pos x="13411" y="377"/>
              </a:cxn>
              <a:cxn ang="0">
                <a:pos x="8972" y="377"/>
              </a:cxn>
              <a:cxn ang="0">
                <a:pos x="7461" y="4909"/>
              </a:cxn>
              <a:cxn ang="0">
                <a:pos x="6894" y="756"/>
              </a:cxn>
              <a:cxn ang="0">
                <a:pos x="6328" y="6703"/>
              </a:cxn>
              <a:cxn ang="0">
                <a:pos x="0" y="7269"/>
              </a:cxn>
              <a:cxn ang="0">
                <a:pos x="6044" y="7741"/>
              </a:cxn>
              <a:cxn ang="0">
                <a:pos x="6139" y="7364"/>
              </a:cxn>
              <a:cxn ang="0">
                <a:pos x="6233" y="6986"/>
              </a:cxn>
              <a:cxn ang="0">
                <a:pos x="7084" y="6326"/>
              </a:cxn>
              <a:cxn ang="0">
                <a:pos x="7745" y="6137"/>
              </a:cxn>
              <a:cxn ang="0">
                <a:pos x="8122" y="6231"/>
              </a:cxn>
              <a:cxn ang="0">
                <a:pos x="8595" y="6419"/>
              </a:cxn>
              <a:cxn ang="0">
                <a:pos x="8877" y="6797"/>
              </a:cxn>
              <a:cxn ang="0">
                <a:pos x="9256" y="7364"/>
              </a:cxn>
              <a:cxn ang="0">
                <a:pos x="12939" y="7741"/>
              </a:cxn>
              <a:cxn ang="0">
                <a:pos x="13128" y="7080"/>
              </a:cxn>
              <a:cxn ang="0">
                <a:pos x="13883" y="6326"/>
              </a:cxn>
              <a:cxn ang="0">
                <a:pos x="14544" y="6137"/>
              </a:cxn>
              <a:cxn ang="0">
                <a:pos x="16150" y="7458"/>
              </a:cxn>
              <a:cxn ang="0">
                <a:pos x="15866" y="4532"/>
              </a:cxn>
              <a:cxn ang="0">
                <a:pos x="5572" y="1699"/>
              </a:cxn>
              <a:cxn ang="0">
                <a:pos x="4628" y="1699"/>
              </a:cxn>
              <a:cxn ang="0">
                <a:pos x="850" y="1699"/>
              </a:cxn>
              <a:cxn ang="0">
                <a:pos x="2739" y="1699"/>
              </a:cxn>
              <a:cxn ang="0">
                <a:pos x="5572" y="2644"/>
              </a:cxn>
              <a:cxn ang="0">
                <a:pos x="2077" y="1888"/>
              </a:cxn>
              <a:cxn ang="0">
                <a:pos x="1889" y="2644"/>
              </a:cxn>
              <a:cxn ang="0">
                <a:pos x="5572" y="2832"/>
              </a:cxn>
              <a:cxn ang="0">
                <a:pos x="2928" y="2832"/>
              </a:cxn>
              <a:cxn ang="0">
                <a:pos x="850" y="3493"/>
              </a:cxn>
              <a:cxn ang="0">
                <a:pos x="1039" y="2832"/>
              </a:cxn>
              <a:cxn ang="0">
                <a:pos x="5572" y="4437"/>
              </a:cxn>
              <a:cxn ang="0">
                <a:pos x="3683" y="4437"/>
              </a:cxn>
              <a:cxn ang="0">
                <a:pos x="1889" y="4437"/>
              </a:cxn>
              <a:cxn ang="0">
                <a:pos x="5572" y="4626"/>
              </a:cxn>
              <a:cxn ang="0">
                <a:pos x="4628" y="5381"/>
              </a:cxn>
              <a:cxn ang="0">
                <a:pos x="850" y="5381"/>
              </a:cxn>
              <a:cxn ang="0">
                <a:pos x="1039" y="4626"/>
              </a:cxn>
              <a:cxn ang="0">
                <a:pos x="5572" y="6231"/>
              </a:cxn>
              <a:cxn ang="0">
                <a:pos x="3683" y="6231"/>
              </a:cxn>
              <a:cxn ang="0">
                <a:pos x="1889" y="6231"/>
              </a:cxn>
              <a:cxn ang="0">
                <a:pos x="13411" y="7269"/>
              </a:cxn>
              <a:cxn ang="0">
                <a:pos x="14544" y="9063"/>
              </a:cxn>
              <a:cxn ang="0">
                <a:pos x="15678" y="7269"/>
              </a:cxn>
              <a:cxn ang="0">
                <a:pos x="14261" y="8402"/>
              </a:cxn>
              <a:cxn ang="0">
                <a:pos x="14073" y="7269"/>
              </a:cxn>
              <a:cxn ang="0">
                <a:pos x="15205" y="7553"/>
              </a:cxn>
              <a:cxn ang="0">
                <a:pos x="14544" y="8497"/>
              </a:cxn>
              <a:cxn ang="0">
                <a:pos x="6423" y="7836"/>
              </a:cxn>
              <a:cxn ang="0">
                <a:pos x="8122" y="8968"/>
              </a:cxn>
              <a:cxn ang="0">
                <a:pos x="8595" y="6892"/>
              </a:cxn>
              <a:cxn ang="0">
                <a:pos x="7178" y="8307"/>
              </a:cxn>
              <a:cxn ang="0">
                <a:pos x="7366" y="7175"/>
              </a:cxn>
              <a:cxn ang="0">
                <a:pos x="8405" y="7836"/>
              </a:cxn>
              <a:cxn ang="0">
                <a:pos x="13033" y="2171"/>
              </a:cxn>
              <a:cxn ang="0">
                <a:pos x="10861" y="4437"/>
              </a:cxn>
              <a:cxn ang="0">
                <a:pos x="9917" y="4154"/>
              </a:cxn>
              <a:cxn ang="0">
                <a:pos x="11239" y="3682"/>
              </a:cxn>
              <a:cxn ang="0">
                <a:pos x="9633" y="2737"/>
              </a:cxn>
              <a:cxn ang="0">
                <a:pos x="9256" y="1227"/>
              </a:cxn>
              <a:cxn ang="0">
                <a:pos x="12750" y="756"/>
              </a:cxn>
            </a:cxnLst>
            <a:rect l="0" t="0" r="r" b="b"/>
            <a:pathLst>
              <a:path w="16150" h="9063">
                <a:moveTo>
                  <a:pt x="15584" y="4437"/>
                </a:moveTo>
                <a:lnTo>
                  <a:pt x="13789" y="4437"/>
                </a:lnTo>
                <a:lnTo>
                  <a:pt x="13789" y="1133"/>
                </a:lnTo>
                <a:lnTo>
                  <a:pt x="13694" y="756"/>
                </a:lnTo>
                <a:lnTo>
                  <a:pt x="13411" y="377"/>
                </a:lnTo>
                <a:lnTo>
                  <a:pt x="13033" y="95"/>
                </a:lnTo>
                <a:lnTo>
                  <a:pt x="12656" y="0"/>
                </a:lnTo>
                <a:lnTo>
                  <a:pt x="9727" y="0"/>
                </a:lnTo>
                <a:lnTo>
                  <a:pt x="9256" y="95"/>
                </a:lnTo>
                <a:lnTo>
                  <a:pt x="8972" y="377"/>
                </a:lnTo>
                <a:lnTo>
                  <a:pt x="8689" y="661"/>
                </a:lnTo>
                <a:lnTo>
                  <a:pt x="8595" y="1038"/>
                </a:lnTo>
                <a:lnTo>
                  <a:pt x="7745" y="4532"/>
                </a:lnTo>
                <a:lnTo>
                  <a:pt x="7555" y="4720"/>
                </a:lnTo>
                <a:lnTo>
                  <a:pt x="7461" y="4909"/>
                </a:lnTo>
                <a:lnTo>
                  <a:pt x="7461" y="1227"/>
                </a:lnTo>
                <a:lnTo>
                  <a:pt x="7366" y="1038"/>
                </a:lnTo>
                <a:lnTo>
                  <a:pt x="7273" y="850"/>
                </a:lnTo>
                <a:lnTo>
                  <a:pt x="7084" y="756"/>
                </a:lnTo>
                <a:lnTo>
                  <a:pt x="6894" y="756"/>
                </a:lnTo>
                <a:lnTo>
                  <a:pt x="6705" y="756"/>
                </a:lnTo>
                <a:lnTo>
                  <a:pt x="6517" y="850"/>
                </a:lnTo>
                <a:lnTo>
                  <a:pt x="6423" y="1038"/>
                </a:lnTo>
                <a:lnTo>
                  <a:pt x="6328" y="1227"/>
                </a:lnTo>
                <a:lnTo>
                  <a:pt x="6328" y="6703"/>
                </a:lnTo>
                <a:lnTo>
                  <a:pt x="472" y="6703"/>
                </a:lnTo>
                <a:lnTo>
                  <a:pt x="284" y="6703"/>
                </a:lnTo>
                <a:lnTo>
                  <a:pt x="95" y="6892"/>
                </a:lnTo>
                <a:lnTo>
                  <a:pt x="0" y="7080"/>
                </a:lnTo>
                <a:lnTo>
                  <a:pt x="0" y="7269"/>
                </a:lnTo>
                <a:lnTo>
                  <a:pt x="0" y="7458"/>
                </a:lnTo>
                <a:lnTo>
                  <a:pt x="95" y="7647"/>
                </a:lnTo>
                <a:lnTo>
                  <a:pt x="284" y="7741"/>
                </a:lnTo>
                <a:lnTo>
                  <a:pt x="472" y="7741"/>
                </a:lnTo>
                <a:lnTo>
                  <a:pt x="6044" y="7741"/>
                </a:lnTo>
                <a:lnTo>
                  <a:pt x="6044" y="7647"/>
                </a:lnTo>
                <a:lnTo>
                  <a:pt x="6044" y="7553"/>
                </a:lnTo>
                <a:lnTo>
                  <a:pt x="6044" y="7458"/>
                </a:lnTo>
                <a:lnTo>
                  <a:pt x="6139" y="7458"/>
                </a:lnTo>
                <a:lnTo>
                  <a:pt x="6139" y="7364"/>
                </a:lnTo>
                <a:lnTo>
                  <a:pt x="6139" y="7269"/>
                </a:lnTo>
                <a:lnTo>
                  <a:pt x="6139" y="7175"/>
                </a:lnTo>
                <a:lnTo>
                  <a:pt x="6233" y="7175"/>
                </a:lnTo>
                <a:lnTo>
                  <a:pt x="6233" y="7080"/>
                </a:lnTo>
                <a:lnTo>
                  <a:pt x="6233" y="6986"/>
                </a:lnTo>
                <a:lnTo>
                  <a:pt x="6328" y="6986"/>
                </a:lnTo>
                <a:lnTo>
                  <a:pt x="6328" y="6892"/>
                </a:lnTo>
                <a:lnTo>
                  <a:pt x="6517" y="6608"/>
                </a:lnTo>
                <a:lnTo>
                  <a:pt x="6800" y="6419"/>
                </a:lnTo>
                <a:lnTo>
                  <a:pt x="7084" y="6326"/>
                </a:lnTo>
                <a:lnTo>
                  <a:pt x="7461" y="6231"/>
                </a:lnTo>
                <a:lnTo>
                  <a:pt x="7461" y="6137"/>
                </a:lnTo>
                <a:lnTo>
                  <a:pt x="7555" y="6137"/>
                </a:lnTo>
                <a:lnTo>
                  <a:pt x="7650" y="6137"/>
                </a:lnTo>
                <a:lnTo>
                  <a:pt x="7745" y="6137"/>
                </a:lnTo>
                <a:lnTo>
                  <a:pt x="7839" y="6137"/>
                </a:lnTo>
                <a:lnTo>
                  <a:pt x="7839" y="6231"/>
                </a:lnTo>
                <a:lnTo>
                  <a:pt x="7934" y="6231"/>
                </a:lnTo>
                <a:lnTo>
                  <a:pt x="8028" y="6231"/>
                </a:lnTo>
                <a:lnTo>
                  <a:pt x="8122" y="6231"/>
                </a:lnTo>
                <a:lnTo>
                  <a:pt x="8216" y="6231"/>
                </a:lnTo>
                <a:lnTo>
                  <a:pt x="8311" y="6326"/>
                </a:lnTo>
                <a:lnTo>
                  <a:pt x="8405" y="6326"/>
                </a:lnTo>
                <a:lnTo>
                  <a:pt x="8500" y="6419"/>
                </a:lnTo>
                <a:lnTo>
                  <a:pt x="8595" y="6419"/>
                </a:lnTo>
                <a:lnTo>
                  <a:pt x="8595" y="6514"/>
                </a:lnTo>
                <a:lnTo>
                  <a:pt x="8689" y="6514"/>
                </a:lnTo>
                <a:lnTo>
                  <a:pt x="8784" y="6608"/>
                </a:lnTo>
                <a:lnTo>
                  <a:pt x="8877" y="6703"/>
                </a:lnTo>
                <a:lnTo>
                  <a:pt x="8877" y="6797"/>
                </a:lnTo>
                <a:lnTo>
                  <a:pt x="8972" y="6797"/>
                </a:lnTo>
                <a:lnTo>
                  <a:pt x="8972" y="6892"/>
                </a:lnTo>
                <a:lnTo>
                  <a:pt x="9066" y="6892"/>
                </a:lnTo>
                <a:lnTo>
                  <a:pt x="9066" y="7080"/>
                </a:lnTo>
                <a:lnTo>
                  <a:pt x="9256" y="7364"/>
                </a:lnTo>
                <a:lnTo>
                  <a:pt x="9256" y="7458"/>
                </a:lnTo>
                <a:lnTo>
                  <a:pt x="9256" y="7553"/>
                </a:lnTo>
                <a:lnTo>
                  <a:pt x="9256" y="7647"/>
                </a:lnTo>
                <a:lnTo>
                  <a:pt x="9256" y="7741"/>
                </a:lnTo>
                <a:lnTo>
                  <a:pt x="12939" y="7741"/>
                </a:lnTo>
                <a:lnTo>
                  <a:pt x="12939" y="7647"/>
                </a:lnTo>
                <a:lnTo>
                  <a:pt x="12939" y="7553"/>
                </a:lnTo>
                <a:lnTo>
                  <a:pt x="12939" y="7458"/>
                </a:lnTo>
                <a:lnTo>
                  <a:pt x="12939" y="7364"/>
                </a:lnTo>
                <a:lnTo>
                  <a:pt x="13128" y="7080"/>
                </a:lnTo>
                <a:lnTo>
                  <a:pt x="13128" y="6986"/>
                </a:lnTo>
                <a:lnTo>
                  <a:pt x="13222" y="6892"/>
                </a:lnTo>
                <a:lnTo>
                  <a:pt x="13411" y="6608"/>
                </a:lnTo>
                <a:lnTo>
                  <a:pt x="13694" y="6419"/>
                </a:lnTo>
                <a:lnTo>
                  <a:pt x="13883" y="6326"/>
                </a:lnTo>
                <a:lnTo>
                  <a:pt x="14261" y="6231"/>
                </a:lnTo>
                <a:lnTo>
                  <a:pt x="14355" y="6231"/>
                </a:lnTo>
                <a:lnTo>
                  <a:pt x="14355" y="6137"/>
                </a:lnTo>
                <a:lnTo>
                  <a:pt x="14450" y="6137"/>
                </a:lnTo>
                <a:lnTo>
                  <a:pt x="14544" y="6137"/>
                </a:lnTo>
                <a:lnTo>
                  <a:pt x="15111" y="6231"/>
                </a:lnTo>
                <a:lnTo>
                  <a:pt x="15489" y="6514"/>
                </a:lnTo>
                <a:lnTo>
                  <a:pt x="15866" y="6892"/>
                </a:lnTo>
                <a:lnTo>
                  <a:pt x="16150" y="7364"/>
                </a:lnTo>
                <a:lnTo>
                  <a:pt x="16150" y="7458"/>
                </a:lnTo>
                <a:lnTo>
                  <a:pt x="16150" y="7175"/>
                </a:lnTo>
                <a:lnTo>
                  <a:pt x="16150" y="5098"/>
                </a:lnTo>
                <a:lnTo>
                  <a:pt x="16150" y="4815"/>
                </a:lnTo>
                <a:lnTo>
                  <a:pt x="16055" y="4626"/>
                </a:lnTo>
                <a:lnTo>
                  <a:pt x="15866" y="4532"/>
                </a:lnTo>
                <a:lnTo>
                  <a:pt x="15584" y="4437"/>
                </a:lnTo>
                <a:close/>
                <a:moveTo>
                  <a:pt x="5572" y="1038"/>
                </a:moveTo>
                <a:lnTo>
                  <a:pt x="4817" y="1038"/>
                </a:lnTo>
                <a:lnTo>
                  <a:pt x="4817" y="1699"/>
                </a:lnTo>
                <a:lnTo>
                  <a:pt x="5572" y="1699"/>
                </a:lnTo>
                <a:lnTo>
                  <a:pt x="5572" y="1038"/>
                </a:lnTo>
                <a:close/>
                <a:moveTo>
                  <a:pt x="4628" y="1038"/>
                </a:moveTo>
                <a:lnTo>
                  <a:pt x="2928" y="1038"/>
                </a:lnTo>
                <a:lnTo>
                  <a:pt x="2928" y="1699"/>
                </a:lnTo>
                <a:lnTo>
                  <a:pt x="4628" y="1699"/>
                </a:lnTo>
                <a:lnTo>
                  <a:pt x="4628" y="1038"/>
                </a:lnTo>
                <a:close/>
                <a:moveTo>
                  <a:pt x="850" y="1038"/>
                </a:moveTo>
                <a:lnTo>
                  <a:pt x="189" y="1038"/>
                </a:lnTo>
                <a:lnTo>
                  <a:pt x="189" y="1699"/>
                </a:lnTo>
                <a:lnTo>
                  <a:pt x="850" y="1699"/>
                </a:lnTo>
                <a:lnTo>
                  <a:pt x="850" y="1038"/>
                </a:lnTo>
                <a:close/>
                <a:moveTo>
                  <a:pt x="2739" y="1038"/>
                </a:moveTo>
                <a:lnTo>
                  <a:pt x="1039" y="1038"/>
                </a:lnTo>
                <a:lnTo>
                  <a:pt x="1039" y="1699"/>
                </a:lnTo>
                <a:lnTo>
                  <a:pt x="2739" y="1699"/>
                </a:lnTo>
                <a:lnTo>
                  <a:pt x="2739" y="1038"/>
                </a:lnTo>
                <a:close/>
                <a:moveTo>
                  <a:pt x="5572" y="1888"/>
                </a:moveTo>
                <a:lnTo>
                  <a:pt x="3967" y="1888"/>
                </a:lnTo>
                <a:lnTo>
                  <a:pt x="3967" y="2644"/>
                </a:lnTo>
                <a:lnTo>
                  <a:pt x="5572" y="2644"/>
                </a:lnTo>
                <a:lnTo>
                  <a:pt x="5572" y="1888"/>
                </a:lnTo>
                <a:close/>
                <a:moveTo>
                  <a:pt x="2077" y="2644"/>
                </a:moveTo>
                <a:lnTo>
                  <a:pt x="3683" y="2644"/>
                </a:lnTo>
                <a:lnTo>
                  <a:pt x="3683" y="1888"/>
                </a:lnTo>
                <a:lnTo>
                  <a:pt x="2077" y="1888"/>
                </a:lnTo>
                <a:lnTo>
                  <a:pt x="2077" y="2644"/>
                </a:lnTo>
                <a:close/>
                <a:moveTo>
                  <a:pt x="1889" y="1888"/>
                </a:moveTo>
                <a:lnTo>
                  <a:pt x="189" y="1888"/>
                </a:lnTo>
                <a:lnTo>
                  <a:pt x="189" y="2644"/>
                </a:lnTo>
                <a:lnTo>
                  <a:pt x="1889" y="2644"/>
                </a:lnTo>
                <a:lnTo>
                  <a:pt x="1889" y="1888"/>
                </a:lnTo>
                <a:close/>
                <a:moveTo>
                  <a:pt x="4817" y="2832"/>
                </a:moveTo>
                <a:lnTo>
                  <a:pt x="4817" y="3493"/>
                </a:lnTo>
                <a:lnTo>
                  <a:pt x="5572" y="3493"/>
                </a:lnTo>
                <a:lnTo>
                  <a:pt x="5572" y="2832"/>
                </a:lnTo>
                <a:lnTo>
                  <a:pt x="4817" y="2832"/>
                </a:lnTo>
                <a:close/>
                <a:moveTo>
                  <a:pt x="2928" y="3493"/>
                </a:moveTo>
                <a:lnTo>
                  <a:pt x="4628" y="3493"/>
                </a:lnTo>
                <a:lnTo>
                  <a:pt x="4628" y="2832"/>
                </a:lnTo>
                <a:lnTo>
                  <a:pt x="2928" y="2832"/>
                </a:lnTo>
                <a:lnTo>
                  <a:pt x="2928" y="3493"/>
                </a:lnTo>
                <a:close/>
                <a:moveTo>
                  <a:pt x="850" y="2832"/>
                </a:moveTo>
                <a:lnTo>
                  <a:pt x="189" y="2832"/>
                </a:lnTo>
                <a:lnTo>
                  <a:pt x="189" y="3493"/>
                </a:lnTo>
                <a:lnTo>
                  <a:pt x="850" y="3493"/>
                </a:lnTo>
                <a:lnTo>
                  <a:pt x="850" y="2832"/>
                </a:lnTo>
                <a:close/>
                <a:moveTo>
                  <a:pt x="1039" y="3493"/>
                </a:moveTo>
                <a:lnTo>
                  <a:pt x="2739" y="3493"/>
                </a:lnTo>
                <a:lnTo>
                  <a:pt x="2739" y="2832"/>
                </a:lnTo>
                <a:lnTo>
                  <a:pt x="1039" y="2832"/>
                </a:lnTo>
                <a:lnTo>
                  <a:pt x="1039" y="3493"/>
                </a:lnTo>
                <a:close/>
                <a:moveTo>
                  <a:pt x="5572" y="3777"/>
                </a:moveTo>
                <a:lnTo>
                  <a:pt x="3967" y="3777"/>
                </a:lnTo>
                <a:lnTo>
                  <a:pt x="3967" y="4437"/>
                </a:lnTo>
                <a:lnTo>
                  <a:pt x="5572" y="4437"/>
                </a:lnTo>
                <a:lnTo>
                  <a:pt x="5572" y="3777"/>
                </a:lnTo>
                <a:close/>
                <a:moveTo>
                  <a:pt x="3683" y="3777"/>
                </a:moveTo>
                <a:lnTo>
                  <a:pt x="2077" y="3777"/>
                </a:lnTo>
                <a:lnTo>
                  <a:pt x="2077" y="4437"/>
                </a:lnTo>
                <a:lnTo>
                  <a:pt x="3683" y="4437"/>
                </a:lnTo>
                <a:lnTo>
                  <a:pt x="3683" y="3777"/>
                </a:lnTo>
                <a:close/>
                <a:moveTo>
                  <a:pt x="1889" y="3777"/>
                </a:moveTo>
                <a:lnTo>
                  <a:pt x="189" y="3777"/>
                </a:lnTo>
                <a:lnTo>
                  <a:pt x="189" y="4437"/>
                </a:lnTo>
                <a:lnTo>
                  <a:pt x="1889" y="4437"/>
                </a:lnTo>
                <a:lnTo>
                  <a:pt x="1889" y="3777"/>
                </a:lnTo>
                <a:close/>
                <a:moveTo>
                  <a:pt x="4817" y="4626"/>
                </a:moveTo>
                <a:lnTo>
                  <a:pt x="4817" y="5381"/>
                </a:lnTo>
                <a:lnTo>
                  <a:pt x="5572" y="5381"/>
                </a:lnTo>
                <a:lnTo>
                  <a:pt x="5572" y="4626"/>
                </a:lnTo>
                <a:lnTo>
                  <a:pt x="4817" y="4626"/>
                </a:lnTo>
                <a:close/>
                <a:moveTo>
                  <a:pt x="4628" y="4626"/>
                </a:moveTo>
                <a:lnTo>
                  <a:pt x="2928" y="4626"/>
                </a:lnTo>
                <a:lnTo>
                  <a:pt x="2928" y="5381"/>
                </a:lnTo>
                <a:lnTo>
                  <a:pt x="4628" y="5381"/>
                </a:lnTo>
                <a:lnTo>
                  <a:pt x="4628" y="4626"/>
                </a:lnTo>
                <a:close/>
                <a:moveTo>
                  <a:pt x="850" y="4626"/>
                </a:moveTo>
                <a:lnTo>
                  <a:pt x="189" y="4626"/>
                </a:lnTo>
                <a:lnTo>
                  <a:pt x="189" y="5381"/>
                </a:lnTo>
                <a:lnTo>
                  <a:pt x="850" y="5381"/>
                </a:lnTo>
                <a:lnTo>
                  <a:pt x="850" y="4626"/>
                </a:lnTo>
                <a:close/>
                <a:moveTo>
                  <a:pt x="1039" y="5381"/>
                </a:moveTo>
                <a:lnTo>
                  <a:pt x="2739" y="5381"/>
                </a:lnTo>
                <a:lnTo>
                  <a:pt x="2739" y="4626"/>
                </a:lnTo>
                <a:lnTo>
                  <a:pt x="1039" y="4626"/>
                </a:lnTo>
                <a:lnTo>
                  <a:pt x="1039" y="5381"/>
                </a:lnTo>
                <a:close/>
                <a:moveTo>
                  <a:pt x="5572" y="5570"/>
                </a:moveTo>
                <a:lnTo>
                  <a:pt x="3967" y="5570"/>
                </a:lnTo>
                <a:lnTo>
                  <a:pt x="3967" y="6231"/>
                </a:lnTo>
                <a:lnTo>
                  <a:pt x="5572" y="6231"/>
                </a:lnTo>
                <a:lnTo>
                  <a:pt x="5572" y="5570"/>
                </a:lnTo>
                <a:close/>
                <a:moveTo>
                  <a:pt x="3683" y="5570"/>
                </a:moveTo>
                <a:lnTo>
                  <a:pt x="2077" y="5570"/>
                </a:lnTo>
                <a:lnTo>
                  <a:pt x="2077" y="6231"/>
                </a:lnTo>
                <a:lnTo>
                  <a:pt x="3683" y="6231"/>
                </a:lnTo>
                <a:lnTo>
                  <a:pt x="3683" y="5570"/>
                </a:lnTo>
                <a:close/>
                <a:moveTo>
                  <a:pt x="1889" y="5570"/>
                </a:moveTo>
                <a:lnTo>
                  <a:pt x="189" y="5570"/>
                </a:lnTo>
                <a:lnTo>
                  <a:pt x="189" y="6231"/>
                </a:lnTo>
                <a:lnTo>
                  <a:pt x="1889" y="6231"/>
                </a:lnTo>
                <a:lnTo>
                  <a:pt x="1889" y="5570"/>
                </a:lnTo>
                <a:close/>
                <a:moveTo>
                  <a:pt x="14544" y="6514"/>
                </a:moveTo>
                <a:lnTo>
                  <a:pt x="14073" y="6608"/>
                </a:lnTo>
                <a:lnTo>
                  <a:pt x="13694" y="6892"/>
                </a:lnTo>
                <a:lnTo>
                  <a:pt x="13411" y="7269"/>
                </a:lnTo>
                <a:lnTo>
                  <a:pt x="13317" y="7836"/>
                </a:lnTo>
                <a:lnTo>
                  <a:pt x="13411" y="8307"/>
                </a:lnTo>
                <a:lnTo>
                  <a:pt x="13694" y="8686"/>
                </a:lnTo>
                <a:lnTo>
                  <a:pt x="14073" y="8968"/>
                </a:lnTo>
                <a:lnTo>
                  <a:pt x="14544" y="9063"/>
                </a:lnTo>
                <a:lnTo>
                  <a:pt x="15016" y="8968"/>
                </a:lnTo>
                <a:lnTo>
                  <a:pt x="15489" y="8686"/>
                </a:lnTo>
                <a:lnTo>
                  <a:pt x="15678" y="8307"/>
                </a:lnTo>
                <a:lnTo>
                  <a:pt x="15772" y="7836"/>
                </a:lnTo>
                <a:lnTo>
                  <a:pt x="15678" y="7269"/>
                </a:lnTo>
                <a:lnTo>
                  <a:pt x="15489" y="6892"/>
                </a:lnTo>
                <a:lnTo>
                  <a:pt x="15016" y="6608"/>
                </a:lnTo>
                <a:lnTo>
                  <a:pt x="14544" y="6514"/>
                </a:lnTo>
                <a:close/>
                <a:moveTo>
                  <a:pt x="14544" y="8497"/>
                </a:moveTo>
                <a:lnTo>
                  <a:pt x="14261" y="8402"/>
                </a:lnTo>
                <a:lnTo>
                  <a:pt x="14073" y="8307"/>
                </a:lnTo>
                <a:lnTo>
                  <a:pt x="13883" y="8025"/>
                </a:lnTo>
                <a:lnTo>
                  <a:pt x="13883" y="7836"/>
                </a:lnTo>
                <a:lnTo>
                  <a:pt x="13883" y="7553"/>
                </a:lnTo>
                <a:lnTo>
                  <a:pt x="14073" y="7269"/>
                </a:lnTo>
                <a:lnTo>
                  <a:pt x="14261" y="7175"/>
                </a:lnTo>
                <a:lnTo>
                  <a:pt x="14544" y="7080"/>
                </a:lnTo>
                <a:lnTo>
                  <a:pt x="14828" y="7175"/>
                </a:lnTo>
                <a:lnTo>
                  <a:pt x="15016" y="7269"/>
                </a:lnTo>
                <a:lnTo>
                  <a:pt x="15205" y="7553"/>
                </a:lnTo>
                <a:lnTo>
                  <a:pt x="15205" y="7836"/>
                </a:lnTo>
                <a:lnTo>
                  <a:pt x="15205" y="8025"/>
                </a:lnTo>
                <a:lnTo>
                  <a:pt x="15016" y="8307"/>
                </a:lnTo>
                <a:lnTo>
                  <a:pt x="14828" y="8402"/>
                </a:lnTo>
                <a:lnTo>
                  <a:pt x="14544" y="8497"/>
                </a:lnTo>
                <a:close/>
                <a:moveTo>
                  <a:pt x="7650" y="6514"/>
                </a:moveTo>
                <a:lnTo>
                  <a:pt x="7178" y="6608"/>
                </a:lnTo>
                <a:lnTo>
                  <a:pt x="6800" y="6892"/>
                </a:lnTo>
                <a:lnTo>
                  <a:pt x="6517" y="7269"/>
                </a:lnTo>
                <a:lnTo>
                  <a:pt x="6423" y="7836"/>
                </a:lnTo>
                <a:lnTo>
                  <a:pt x="6517" y="8307"/>
                </a:lnTo>
                <a:lnTo>
                  <a:pt x="6800" y="8686"/>
                </a:lnTo>
                <a:lnTo>
                  <a:pt x="7178" y="8968"/>
                </a:lnTo>
                <a:lnTo>
                  <a:pt x="7650" y="9063"/>
                </a:lnTo>
                <a:lnTo>
                  <a:pt x="8122" y="8968"/>
                </a:lnTo>
                <a:lnTo>
                  <a:pt x="8595" y="8686"/>
                </a:lnTo>
                <a:lnTo>
                  <a:pt x="8877" y="8307"/>
                </a:lnTo>
                <a:lnTo>
                  <a:pt x="8972" y="7836"/>
                </a:lnTo>
                <a:lnTo>
                  <a:pt x="8877" y="7269"/>
                </a:lnTo>
                <a:lnTo>
                  <a:pt x="8595" y="6892"/>
                </a:lnTo>
                <a:lnTo>
                  <a:pt x="8122" y="6608"/>
                </a:lnTo>
                <a:lnTo>
                  <a:pt x="7650" y="6514"/>
                </a:lnTo>
                <a:close/>
                <a:moveTo>
                  <a:pt x="7650" y="8497"/>
                </a:moveTo>
                <a:lnTo>
                  <a:pt x="7366" y="8402"/>
                </a:lnTo>
                <a:lnTo>
                  <a:pt x="7178" y="8307"/>
                </a:lnTo>
                <a:lnTo>
                  <a:pt x="7084" y="8025"/>
                </a:lnTo>
                <a:lnTo>
                  <a:pt x="6989" y="7836"/>
                </a:lnTo>
                <a:lnTo>
                  <a:pt x="7084" y="7553"/>
                </a:lnTo>
                <a:lnTo>
                  <a:pt x="7178" y="7269"/>
                </a:lnTo>
                <a:lnTo>
                  <a:pt x="7366" y="7175"/>
                </a:lnTo>
                <a:lnTo>
                  <a:pt x="7650" y="7080"/>
                </a:lnTo>
                <a:lnTo>
                  <a:pt x="7934" y="7175"/>
                </a:lnTo>
                <a:lnTo>
                  <a:pt x="8122" y="7269"/>
                </a:lnTo>
                <a:lnTo>
                  <a:pt x="8311" y="7553"/>
                </a:lnTo>
                <a:lnTo>
                  <a:pt x="8405" y="7836"/>
                </a:lnTo>
                <a:lnTo>
                  <a:pt x="8311" y="8025"/>
                </a:lnTo>
                <a:lnTo>
                  <a:pt x="8122" y="8307"/>
                </a:lnTo>
                <a:lnTo>
                  <a:pt x="7934" y="8402"/>
                </a:lnTo>
                <a:lnTo>
                  <a:pt x="7650" y="8497"/>
                </a:lnTo>
                <a:close/>
                <a:moveTo>
                  <a:pt x="13033" y="2171"/>
                </a:moveTo>
                <a:lnTo>
                  <a:pt x="12467" y="2171"/>
                </a:lnTo>
                <a:lnTo>
                  <a:pt x="12372" y="2549"/>
                </a:lnTo>
                <a:lnTo>
                  <a:pt x="12278" y="3305"/>
                </a:lnTo>
                <a:lnTo>
                  <a:pt x="12183" y="4343"/>
                </a:lnTo>
                <a:lnTo>
                  <a:pt x="10861" y="4437"/>
                </a:lnTo>
                <a:lnTo>
                  <a:pt x="10672" y="4626"/>
                </a:lnTo>
                <a:lnTo>
                  <a:pt x="10861" y="5098"/>
                </a:lnTo>
                <a:lnTo>
                  <a:pt x="10861" y="5758"/>
                </a:lnTo>
                <a:lnTo>
                  <a:pt x="9539" y="5758"/>
                </a:lnTo>
                <a:lnTo>
                  <a:pt x="9917" y="4154"/>
                </a:lnTo>
                <a:lnTo>
                  <a:pt x="10483" y="3398"/>
                </a:lnTo>
                <a:lnTo>
                  <a:pt x="10956" y="3777"/>
                </a:lnTo>
                <a:lnTo>
                  <a:pt x="11145" y="3871"/>
                </a:lnTo>
                <a:lnTo>
                  <a:pt x="11239" y="3777"/>
                </a:lnTo>
                <a:lnTo>
                  <a:pt x="11239" y="3682"/>
                </a:lnTo>
                <a:lnTo>
                  <a:pt x="11239" y="3493"/>
                </a:lnTo>
                <a:lnTo>
                  <a:pt x="9917" y="2549"/>
                </a:lnTo>
                <a:lnTo>
                  <a:pt x="9727" y="2549"/>
                </a:lnTo>
                <a:lnTo>
                  <a:pt x="9633" y="2549"/>
                </a:lnTo>
                <a:lnTo>
                  <a:pt x="9633" y="2737"/>
                </a:lnTo>
                <a:lnTo>
                  <a:pt x="9727" y="2832"/>
                </a:lnTo>
                <a:lnTo>
                  <a:pt x="10200" y="3210"/>
                </a:lnTo>
                <a:lnTo>
                  <a:pt x="9727" y="3777"/>
                </a:lnTo>
                <a:lnTo>
                  <a:pt x="8877" y="3116"/>
                </a:lnTo>
                <a:lnTo>
                  <a:pt x="9256" y="1227"/>
                </a:lnTo>
                <a:lnTo>
                  <a:pt x="9350" y="1038"/>
                </a:lnTo>
                <a:lnTo>
                  <a:pt x="9445" y="850"/>
                </a:lnTo>
                <a:lnTo>
                  <a:pt x="9727" y="756"/>
                </a:lnTo>
                <a:lnTo>
                  <a:pt x="12656" y="756"/>
                </a:lnTo>
                <a:lnTo>
                  <a:pt x="12750" y="756"/>
                </a:lnTo>
                <a:lnTo>
                  <a:pt x="12939" y="850"/>
                </a:lnTo>
                <a:lnTo>
                  <a:pt x="13033" y="1038"/>
                </a:lnTo>
                <a:lnTo>
                  <a:pt x="13033" y="1133"/>
                </a:lnTo>
                <a:lnTo>
                  <a:pt x="13033" y="2171"/>
                </a:lnTo>
                <a:close/>
              </a:path>
            </a:pathLst>
          </a:custGeom>
          <a:solidFill>
            <a:srgbClr val="30B5C5"/>
          </a:solidFill>
          <a:ln w="9525">
            <a:noFill/>
            <a:round/>
            <a:headEnd/>
            <a:tailEnd/>
          </a:ln>
        </p:spPr>
        <p:txBody>
          <a:bodyPr vert="horz" wrap="square" lIns="91440" tIns="45720" rIns="91440" bIns="45720" numCol="1" anchor="t" anchorCtr="0" compatLnSpc="1">
            <a:prstTxWarp prst="textNoShape">
              <a:avLst/>
            </a:prstTxWarp>
          </a:bodyPr>
          <a:lstStyle/>
          <a:p>
            <a:pPr defTabSz="914478" fontAlgn="auto">
              <a:spcBef>
                <a:spcPts val="0"/>
              </a:spcBef>
              <a:spcAft>
                <a:spcPts val="0"/>
              </a:spcAft>
            </a:pPr>
            <a:endParaRPr lang="zh-CN" altLang="en-US" sz="1400" dirty="0">
              <a:solidFill>
                <a:srgbClr val="1D1D1A"/>
              </a:solidFill>
              <a:cs typeface="Arial" pitchFamily="34" charset="0"/>
            </a:endParaRPr>
          </a:p>
        </p:txBody>
      </p:sp>
      <p:sp>
        <p:nvSpPr>
          <p:cNvPr id="223" name="矩形 222"/>
          <p:cNvSpPr/>
          <p:nvPr/>
        </p:nvSpPr>
        <p:spPr>
          <a:xfrm>
            <a:off x="8670939" y="2248040"/>
            <a:ext cx="970058" cy="307776"/>
          </a:xfrm>
          <a:prstGeom prst="rect">
            <a:avLst/>
          </a:prstGeom>
        </p:spPr>
        <p:txBody>
          <a:bodyPr wrap="square">
            <a:spAutoFit/>
          </a:bodyPr>
          <a:lstStyle/>
          <a:p>
            <a:pPr algn="ctr" defTabSz="914478" fontAlgn="auto">
              <a:spcBef>
                <a:spcPts val="0"/>
              </a:spcBef>
              <a:spcAft>
                <a:spcPts val="0"/>
              </a:spcAft>
            </a:pPr>
            <a:r>
              <a:rPr lang="zh-CN" altLang="en-US" sz="1400" dirty="0">
                <a:solidFill>
                  <a:srgbClr val="1D1D1A"/>
                </a:solidFill>
              </a:rPr>
              <a:t>智慧物流</a:t>
            </a:r>
          </a:p>
        </p:txBody>
      </p:sp>
      <p:sp>
        <p:nvSpPr>
          <p:cNvPr id="224" name="矩形 223"/>
          <p:cNvSpPr/>
          <p:nvPr/>
        </p:nvSpPr>
        <p:spPr>
          <a:xfrm>
            <a:off x="10023928" y="2248040"/>
            <a:ext cx="891623" cy="307776"/>
          </a:xfrm>
          <a:prstGeom prst="rect">
            <a:avLst/>
          </a:prstGeom>
        </p:spPr>
        <p:txBody>
          <a:bodyPr wrap="square">
            <a:spAutoFit/>
          </a:bodyPr>
          <a:lstStyle/>
          <a:p>
            <a:pPr algn="ctr" defTabSz="914478" fontAlgn="auto">
              <a:spcBef>
                <a:spcPts val="0"/>
              </a:spcBef>
              <a:spcAft>
                <a:spcPts val="0"/>
              </a:spcAft>
            </a:pPr>
            <a:r>
              <a:rPr lang="zh-CN" altLang="en-US" sz="1400" dirty="0">
                <a:solidFill>
                  <a:srgbClr val="1D1D1A"/>
                </a:solidFill>
              </a:rPr>
              <a:t>工业</a:t>
            </a:r>
          </a:p>
        </p:txBody>
      </p:sp>
      <p:cxnSp>
        <p:nvCxnSpPr>
          <p:cNvPr id="225" name="肘形连接符 224"/>
          <p:cNvCxnSpPr/>
          <p:nvPr/>
        </p:nvCxnSpPr>
        <p:spPr bwMode="auto">
          <a:xfrm rot="10800000" flipV="1">
            <a:off x="9060514" y="5248120"/>
            <a:ext cx="1018110" cy="342306"/>
          </a:xfrm>
          <a:prstGeom prst="bentConnector3">
            <a:avLst>
              <a:gd name="adj1" fmla="val 50000"/>
            </a:avLst>
          </a:prstGeom>
          <a:noFill/>
          <a:ln w="19050" cap="flat" cmpd="sng" algn="ctr">
            <a:solidFill>
              <a:srgbClr val="92D050"/>
            </a:solidFill>
            <a:prstDash val="solid"/>
            <a:round/>
            <a:headEnd type="triangle" w="med" len="med"/>
            <a:tailEnd type="triangle" w="med" len="med"/>
          </a:ln>
          <a:effectLst/>
        </p:spPr>
      </p:cxnSp>
      <p:cxnSp>
        <p:nvCxnSpPr>
          <p:cNvPr id="226" name="肘形连接符 225"/>
          <p:cNvCxnSpPr/>
          <p:nvPr/>
        </p:nvCxnSpPr>
        <p:spPr bwMode="auto">
          <a:xfrm rot="10800000">
            <a:off x="9539983" y="4481239"/>
            <a:ext cx="535143" cy="928"/>
          </a:xfrm>
          <a:prstGeom prst="bentConnector3">
            <a:avLst>
              <a:gd name="adj1" fmla="val 50000"/>
            </a:avLst>
          </a:prstGeom>
          <a:noFill/>
          <a:ln w="38100" cap="flat" cmpd="sng" algn="ctr">
            <a:solidFill>
              <a:srgbClr val="30B5C5"/>
            </a:solidFill>
            <a:prstDash val="solid"/>
            <a:round/>
            <a:headEnd type="triangle" w="med" len="med"/>
            <a:tailEnd type="triangle" w="med" len="med"/>
          </a:ln>
          <a:effectLst/>
        </p:spPr>
      </p:cxnSp>
      <p:cxnSp>
        <p:nvCxnSpPr>
          <p:cNvPr id="227" name="肘形连接符 226"/>
          <p:cNvCxnSpPr/>
          <p:nvPr/>
        </p:nvCxnSpPr>
        <p:spPr bwMode="auto">
          <a:xfrm rot="10800000">
            <a:off x="9539982" y="3783989"/>
            <a:ext cx="549778" cy="982"/>
          </a:xfrm>
          <a:prstGeom prst="bentConnector3">
            <a:avLst>
              <a:gd name="adj1" fmla="val 50000"/>
            </a:avLst>
          </a:prstGeom>
          <a:noFill/>
          <a:ln w="38100" cap="flat" cmpd="sng" algn="ctr">
            <a:solidFill>
              <a:srgbClr val="FAD3BB"/>
            </a:solidFill>
            <a:prstDash val="solid"/>
            <a:round/>
            <a:headEnd type="triangle" w="med" len="med"/>
            <a:tailEnd type="triangle" w="med" len="med"/>
          </a:ln>
          <a:effectLst/>
        </p:spPr>
      </p:cxnSp>
      <p:sp>
        <p:nvSpPr>
          <p:cNvPr id="228" name="TextBox 232"/>
          <p:cNvSpPr txBox="1"/>
          <p:nvPr/>
        </p:nvSpPr>
        <p:spPr>
          <a:xfrm>
            <a:off x="901526" y="3996329"/>
            <a:ext cx="4147344" cy="2270496"/>
          </a:xfrm>
          <a:prstGeom prst="rect">
            <a:avLst/>
          </a:prstGeom>
          <a:noFill/>
          <a:effectLst/>
        </p:spPr>
        <p:txBody>
          <a:bodyPr wrap="square" lIns="26989" tIns="26989" rIns="26989" bIns="26989" rtlCol="0">
            <a:spAutoFit/>
          </a:bodyPr>
          <a:lstStyle>
            <a:defPPr>
              <a:defRPr lang="zh-CN"/>
            </a:defPPr>
            <a:lvl1pPr marL="180975" indent="-180975">
              <a:buFont typeface="Wingdings" pitchFamily="2" charset="2"/>
              <a:buChar char="u"/>
              <a:defRPr sz="1400">
                <a:solidFill>
                  <a:srgbClr val="002060"/>
                </a:solidFill>
                <a:latin typeface="微软雅黑" pitchFamily="34" charset="-122"/>
                <a:ea typeface="微软雅黑" pitchFamily="34" charset="-122"/>
              </a:defRPr>
            </a:lvl1pPr>
          </a:lstStyle>
          <a:p>
            <a:pPr marL="180975" marR="0" lvl="0" indent="-180975" defTabSz="914034"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CN" altLang="en-US" sz="1200" b="1" i="0" u="none" strike="noStrike" kern="0" cap="none" spc="0" normalizeH="0" baseline="0" noProof="0" dirty="0">
                <a:ln>
                  <a:noFill/>
                </a:ln>
                <a:solidFill>
                  <a:srgbClr val="C7000B"/>
                </a:solidFill>
                <a:effectLst/>
                <a:uLnTx/>
                <a:uFillTx/>
                <a:latin typeface="+mn-lt"/>
                <a:ea typeface="+mn-ea"/>
              </a:rPr>
              <a:t>边云协同</a:t>
            </a:r>
            <a:r>
              <a:rPr kumimoji="0" lang="zh-CN" altLang="en-US" sz="1200" b="1" i="0" u="none" strike="noStrike" kern="0" cap="none" spc="0" normalizeH="0" baseline="0" noProof="0" dirty="0">
                <a:ln>
                  <a:noFill/>
                </a:ln>
                <a:solidFill>
                  <a:srgbClr val="1D1D1A"/>
                </a:solidFill>
                <a:effectLst/>
                <a:uLnTx/>
                <a:uFillTx/>
                <a:latin typeface="+mn-lt"/>
                <a:ea typeface="+mn-ea"/>
              </a:rPr>
              <a:t>：</a:t>
            </a:r>
            <a:r>
              <a:rPr kumimoji="0" lang="zh-CN" altLang="en-US" sz="1200" b="0" i="0" u="none" strike="noStrike" kern="0" cap="none" spc="0" normalizeH="0" baseline="0" noProof="0" dirty="0">
                <a:ln>
                  <a:noFill/>
                </a:ln>
                <a:solidFill>
                  <a:srgbClr val="1D1D1A"/>
                </a:solidFill>
                <a:effectLst/>
                <a:uLnTx/>
                <a:uFillTx/>
                <a:latin typeface="+mn-lt"/>
                <a:ea typeface="+mn-ea"/>
              </a:rPr>
              <a:t>边缘和云端系统，统一部署、运维、业务管理</a:t>
            </a:r>
            <a:endParaRPr kumimoji="0" lang="en-US" altLang="zh-CN" sz="1200" b="0" i="0" u="none" strike="noStrike" kern="0" cap="none" spc="0" normalizeH="0" baseline="0" noProof="0" dirty="0">
              <a:ln>
                <a:noFill/>
              </a:ln>
              <a:solidFill>
                <a:srgbClr val="1D1D1A"/>
              </a:solidFill>
              <a:effectLst/>
              <a:uLnTx/>
              <a:uFillTx/>
              <a:latin typeface="+mn-lt"/>
              <a:ea typeface="+mn-ea"/>
            </a:endParaRPr>
          </a:p>
          <a:p>
            <a:pPr marL="180975" marR="0" lvl="0" indent="-180975" defTabSz="914034"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CN" altLang="en-US" sz="1200" b="1" i="0" u="none" strike="noStrike" kern="0" cap="none" spc="0" normalizeH="0" baseline="0" noProof="0" dirty="0">
                <a:ln>
                  <a:noFill/>
                </a:ln>
                <a:solidFill>
                  <a:srgbClr val="C7000B"/>
                </a:solidFill>
                <a:effectLst/>
                <a:uLnTx/>
                <a:uFillTx/>
                <a:latin typeface="+mn-lt"/>
                <a:ea typeface="+mn-ea"/>
              </a:rPr>
              <a:t>开放架构</a:t>
            </a:r>
            <a:r>
              <a:rPr kumimoji="0" lang="zh-CN" altLang="en-US" sz="1200" b="1" i="0" u="none" strike="noStrike" kern="0" cap="none" spc="0" normalizeH="0" baseline="0" noProof="0" dirty="0">
                <a:ln>
                  <a:noFill/>
                </a:ln>
                <a:solidFill>
                  <a:srgbClr val="1D1D1A"/>
                </a:solidFill>
                <a:effectLst/>
                <a:uLnTx/>
                <a:uFillTx/>
                <a:latin typeface="+mn-lt"/>
                <a:ea typeface="+mn-ea"/>
              </a:rPr>
              <a:t>：</a:t>
            </a:r>
            <a:r>
              <a:rPr kumimoji="0" lang="zh-CN" altLang="en-US" sz="1200" b="0" i="0" u="none" strike="noStrike" kern="0" cap="none" spc="0" normalizeH="0" baseline="0" noProof="0" dirty="0">
                <a:ln>
                  <a:noFill/>
                </a:ln>
                <a:solidFill>
                  <a:srgbClr val="1D1D1A"/>
                </a:solidFill>
                <a:effectLst/>
                <a:uLnTx/>
                <a:uFillTx/>
                <a:latin typeface="+mn-lt"/>
                <a:ea typeface="+mn-ea"/>
              </a:rPr>
              <a:t>开放的架构支持第三方服务的集成，提供丰富的应用生态</a:t>
            </a:r>
            <a:endParaRPr kumimoji="0" lang="en-US" altLang="zh-CN" sz="1200" b="0" i="0" u="none" strike="noStrike" kern="0" cap="none" spc="0" normalizeH="0" baseline="0" noProof="0" dirty="0">
              <a:ln>
                <a:noFill/>
              </a:ln>
              <a:solidFill>
                <a:srgbClr val="1D1D1A"/>
              </a:solidFill>
              <a:effectLst/>
              <a:uLnTx/>
              <a:uFillTx/>
              <a:latin typeface="+mn-lt"/>
              <a:ea typeface="+mn-ea"/>
            </a:endParaRPr>
          </a:p>
          <a:p>
            <a:pPr marL="180975" marR="0" lvl="0" indent="-180975" defTabSz="914034"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CN" altLang="en-US" sz="1200" b="1" i="0" u="none" strike="noStrike" kern="0" cap="none" spc="0" normalizeH="0" baseline="0" noProof="0" dirty="0">
                <a:ln>
                  <a:noFill/>
                </a:ln>
                <a:solidFill>
                  <a:srgbClr val="C7000B"/>
                </a:solidFill>
                <a:effectLst/>
                <a:uLnTx/>
                <a:uFillTx/>
                <a:latin typeface="+mn-lt"/>
                <a:ea typeface="+mn-ea"/>
              </a:rPr>
              <a:t>统一框架，与硬件松耦合：</a:t>
            </a:r>
            <a:r>
              <a:rPr kumimoji="0" lang="zh-CN" altLang="en-US" sz="1200" b="0" i="0" u="none" strike="noStrike" kern="0" cap="none" spc="0" normalizeH="0" baseline="0" noProof="0" dirty="0">
                <a:ln>
                  <a:noFill/>
                </a:ln>
                <a:solidFill>
                  <a:srgbClr val="1D1D1A"/>
                </a:solidFill>
                <a:effectLst/>
                <a:uLnTx/>
                <a:uFillTx/>
                <a:latin typeface="+mn-lt"/>
                <a:ea typeface="+mn-ea"/>
              </a:rPr>
              <a:t>抽象屏蔽硬件接口，统一框架，边缘服务可插拔</a:t>
            </a:r>
            <a:endParaRPr kumimoji="0" lang="en-US" altLang="zh-CN" sz="1200" b="0" i="0" u="none" strike="noStrike" kern="0" cap="none" spc="0" normalizeH="0" baseline="0" noProof="0" dirty="0">
              <a:ln>
                <a:noFill/>
              </a:ln>
              <a:solidFill>
                <a:srgbClr val="1D1D1A"/>
              </a:solidFill>
              <a:effectLst/>
              <a:uLnTx/>
              <a:uFillTx/>
              <a:latin typeface="+mn-lt"/>
              <a:ea typeface="+mn-ea"/>
            </a:endParaRPr>
          </a:p>
          <a:p>
            <a:pPr marL="180975" marR="0" lvl="0" indent="-180975" defTabSz="914034"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CN" altLang="en-US" sz="1200" b="1" i="0" u="none" strike="noStrike" kern="0" cap="none" spc="0" normalizeH="0" baseline="0" noProof="0" dirty="0">
                <a:ln>
                  <a:noFill/>
                </a:ln>
                <a:solidFill>
                  <a:srgbClr val="C7000B"/>
                </a:solidFill>
                <a:effectLst/>
                <a:uLnTx/>
                <a:uFillTx/>
                <a:latin typeface="+mn-lt"/>
                <a:ea typeface="+mn-ea"/>
              </a:rPr>
              <a:t>统一</a:t>
            </a:r>
            <a:r>
              <a:rPr kumimoji="0" lang="en-US" altLang="zh-CN" sz="1200" b="1" i="0" u="none" strike="noStrike" kern="0" cap="none" spc="0" normalizeH="0" baseline="0" noProof="0" dirty="0">
                <a:ln>
                  <a:noFill/>
                </a:ln>
                <a:solidFill>
                  <a:srgbClr val="C7000B"/>
                </a:solidFill>
                <a:effectLst/>
                <a:uLnTx/>
                <a:uFillTx/>
                <a:latin typeface="+mn-lt"/>
                <a:ea typeface="+mn-ea"/>
              </a:rPr>
              <a:t>AI</a:t>
            </a:r>
            <a:r>
              <a:rPr kumimoji="0" lang="zh-CN" altLang="en-US" sz="1200" b="1" i="0" u="none" strike="noStrike" kern="0" cap="none" spc="0" normalizeH="0" baseline="0" noProof="0" dirty="0">
                <a:ln>
                  <a:noFill/>
                </a:ln>
                <a:solidFill>
                  <a:srgbClr val="C7000B"/>
                </a:solidFill>
                <a:effectLst/>
                <a:uLnTx/>
                <a:uFillTx/>
                <a:latin typeface="+mn-lt"/>
                <a:ea typeface="+mn-ea"/>
              </a:rPr>
              <a:t>模型开发和</a:t>
            </a:r>
            <a:r>
              <a:rPr kumimoji="0" lang="zh-CN" altLang="en-US" sz="1200" b="1" i="0" u="none" strike="noStrike" kern="0" cap="none" spc="0" normalizeH="0" baseline="0" noProof="0">
                <a:ln>
                  <a:noFill/>
                </a:ln>
                <a:solidFill>
                  <a:srgbClr val="C7000B"/>
                </a:solidFill>
                <a:effectLst/>
                <a:uLnTx/>
                <a:uFillTx/>
                <a:latin typeface="+mn-lt"/>
                <a:ea typeface="+mn-ea"/>
              </a:rPr>
              <a:t>流程</a:t>
            </a:r>
            <a:r>
              <a:rPr kumimoji="0" lang="zh-CN" altLang="en-US" sz="1200" b="1" i="0" u="none" strike="noStrike" kern="0" cap="none" spc="0" normalizeH="0" baseline="0" noProof="0" smtClean="0">
                <a:ln>
                  <a:noFill/>
                </a:ln>
                <a:solidFill>
                  <a:srgbClr val="C7000B"/>
                </a:solidFill>
                <a:effectLst/>
                <a:uLnTx/>
                <a:uFillTx/>
                <a:latin typeface="+mn-lt"/>
                <a:ea typeface="+mn-ea"/>
              </a:rPr>
              <a:t>调度</a:t>
            </a:r>
            <a:r>
              <a:rPr lang="zh-CN" altLang="en-US" sz="1200" kern="0" dirty="0">
                <a:solidFill>
                  <a:srgbClr val="1D1D1A"/>
                </a:solidFill>
                <a:latin typeface="+mn-lt"/>
                <a:ea typeface="+mn-ea"/>
              </a:rPr>
              <a:t>：</a:t>
            </a:r>
            <a:r>
              <a:rPr kumimoji="0" lang="zh-CN" altLang="en-US" sz="1200" b="0" i="0" u="none" strike="noStrike" kern="0" cap="none" spc="0" normalizeH="0" baseline="0" noProof="0" smtClean="0">
                <a:ln>
                  <a:noFill/>
                </a:ln>
                <a:solidFill>
                  <a:srgbClr val="1D1D1A"/>
                </a:solidFill>
                <a:effectLst/>
                <a:uLnTx/>
                <a:uFillTx/>
                <a:latin typeface="+mn-lt"/>
                <a:ea typeface="+mn-ea"/>
              </a:rPr>
              <a:t>云</a:t>
            </a:r>
            <a:r>
              <a:rPr kumimoji="0" lang="zh-CN" altLang="en-US" sz="1200" b="0" i="0" u="none" strike="noStrike" kern="0" cap="none" spc="0" normalizeH="0" baseline="0" noProof="0" dirty="0">
                <a:ln>
                  <a:noFill/>
                </a:ln>
                <a:solidFill>
                  <a:srgbClr val="1D1D1A"/>
                </a:solidFill>
                <a:effectLst/>
                <a:uLnTx/>
                <a:uFillTx/>
                <a:latin typeface="+mn-lt"/>
                <a:ea typeface="+mn-ea"/>
              </a:rPr>
              <a:t>上训练，边缘执行，云侧服务和逻辑按需推至边缘，服务协同、数据协同、</a:t>
            </a:r>
            <a:r>
              <a:rPr kumimoji="0" lang="en-US" altLang="zh-CN" sz="1200" b="0" i="0" u="none" strike="noStrike" kern="0" cap="none" spc="0" normalizeH="0" baseline="0" noProof="0" dirty="0">
                <a:ln>
                  <a:noFill/>
                </a:ln>
                <a:solidFill>
                  <a:srgbClr val="1D1D1A"/>
                </a:solidFill>
                <a:effectLst/>
                <a:uLnTx/>
                <a:uFillTx/>
                <a:latin typeface="+mn-lt"/>
                <a:ea typeface="+mn-ea"/>
              </a:rPr>
              <a:t>Function</a:t>
            </a:r>
            <a:r>
              <a:rPr kumimoji="0" lang="zh-CN" altLang="en-US" sz="1200" b="0" i="0" u="none" strike="noStrike" kern="0" cap="none" spc="0" normalizeH="0" baseline="0" noProof="0" dirty="0">
                <a:ln>
                  <a:noFill/>
                </a:ln>
                <a:solidFill>
                  <a:srgbClr val="1D1D1A"/>
                </a:solidFill>
                <a:effectLst/>
                <a:uLnTx/>
                <a:uFillTx/>
                <a:latin typeface="+mn-lt"/>
                <a:ea typeface="+mn-ea"/>
              </a:rPr>
              <a:t>协同</a:t>
            </a:r>
            <a:endParaRPr kumimoji="0" lang="zh-CN" altLang="en-US" sz="1200" b="1" i="0" u="none" strike="noStrike" kern="0" cap="none" spc="0" normalizeH="0" baseline="0" noProof="0" dirty="0">
              <a:ln>
                <a:noFill/>
              </a:ln>
              <a:solidFill>
                <a:srgbClr val="1D1D1A"/>
              </a:solidFill>
              <a:effectLst/>
              <a:uLnTx/>
              <a:uFillTx/>
              <a:latin typeface="+mn-lt"/>
              <a:ea typeface="+mn-ea"/>
            </a:endParaRPr>
          </a:p>
        </p:txBody>
      </p:sp>
      <p:sp>
        <p:nvSpPr>
          <p:cNvPr id="229" name="矩形 228"/>
          <p:cNvSpPr/>
          <p:nvPr/>
        </p:nvSpPr>
        <p:spPr>
          <a:xfrm>
            <a:off x="896912" y="3581933"/>
            <a:ext cx="4138967" cy="2610994"/>
          </a:xfrm>
          <a:prstGeom prst="rect">
            <a:avLst/>
          </a:prstGeom>
          <a:noFill/>
          <a:ln>
            <a:solidFill>
              <a:srgbClr val="00B0F0"/>
            </a:solidFill>
            <a:prstDash val="dash"/>
          </a:ln>
          <a:effectLst/>
        </p:spPr>
        <p:txBody>
          <a:bodyPr vert="horz" wrap="square" lIns="91416" tIns="45708" rIns="91416" bIns="45708" numCol="1" rtlCol="0" anchor="t" anchorCtr="0" compatLnSpc="1">
            <a:prstTxWarp prst="textNoShape">
              <a:avLst/>
            </a:prstTxWarp>
          </a:bodyPr>
          <a:lstStyle/>
          <a:p>
            <a:pPr defTabSz="914478" fontAlgn="auto">
              <a:lnSpc>
                <a:spcPct val="150000"/>
              </a:lnSpc>
              <a:spcBef>
                <a:spcPts val="600"/>
              </a:spcBef>
              <a:spcAft>
                <a:spcPts val="0"/>
              </a:spcAft>
            </a:pPr>
            <a:r>
              <a:rPr lang="zh-CN" altLang="en-US" sz="1600" b="1" dirty="0">
                <a:solidFill>
                  <a:srgbClr val="C7000B"/>
                </a:solidFill>
              </a:rPr>
              <a:t>关键能力：</a:t>
            </a:r>
          </a:p>
          <a:p>
            <a:pPr marL="108000" indent="-108000" defTabSz="932597" fontAlgn="auto">
              <a:lnSpc>
                <a:spcPct val="150000"/>
              </a:lnSpc>
              <a:spcBef>
                <a:spcPts val="0"/>
              </a:spcBef>
              <a:spcAft>
                <a:spcPts val="0"/>
              </a:spcAft>
              <a:buFont typeface="Arial" panose="020B0604020202020204" pitchFamily="34" charset="0"/>
              <a:buChar char="•"/>
              <a:defRPr/>
            </a:pPr>
            <a:endParaRPr lang="en-US" altLang="zh-CN" sz="1200" kern="0" dirty="0">
              <a:solidFill>
                <a:prstClr val="black"/>
              </a:solidFill>
              <a:cs typeface="Segoe UI Light" panose="020B0502040204020203" pitchFamily="34" charset="0"/>
            </a:endParaRPr>
          </a:p>
          <a:p>
            <a:pPr defTabSz="914478" fontAlgn="auto">
              <a:lnSpc>
                <a:spcPct val="150000"/>
              </a:lnSpc>
              <a:spcBef>
                <a:spcPts val="600"/>
              </a:spcBef>
              <a:spcAft>
                <a:spcPts val="0"/>
              </a:spcAft>
            </a:pPr>
            <a:endParaRPr lang="zh-CN" altLang="en-US" sz="1200" dirty="0">
              <a:solidFill>
                <a:srgbClr val="1D1D1A"/>
              </a:solidFill>
            </a:endParaRPr>
          </a:p>
        </p:txBody>
      </p:sp>
      <p:sp>
        <p:nvSpPr>
          <p:cNvPr id="230" name="矩形 229"/>
          <p:cNvSpPr/>
          <p:nvPr/>
        </p:nvSpPr>
        <p:spPr>
          <a:xfrm>
            <a:off x="901526" y="1101854"/>
            <a:ext cx="4129963" cy="2376812"/>
          </a:xfrm>
          <a:prstGeom prst="rect">
            <a:avLst/>
          </a:prstGeom>
          <a:noFill/>
          <a:ln>
            <a:solidFill>
              <a:srgbClr val="00B0F0"/>
            </a:solidFill>
            <a:prstDash val="dash"/>
          </a:ln>
          <a:effectLst/>
        </p:spPr>
        <p:txBody>
          <a:bodyPr vert="horz" wrap="square" lIns="91416" tIns="45708" rIns="91416" bIns="45708" numCol="1" rtlCol="0" anchor="t" anchorCtr="0" compatLnSpc="1">
            <a:prstTxWarp prst="textNoShape">
              <a:avLst/>
            </a:prstTxWarp>
          </a:bodyPr>
          <a:lstStyle/>
          <a:p>
            <a:pPr defTabSz="914478" fontAlgn="auto">
              <a:lnSpc>
                <a:spcPct val="150000"/>
              </a:lnSpc>
              <a:spcBef>
                <a:spcPts val="600"/>
              </a:spcBef>
              <a:spcAft>
                <a:spcPts val="0"/>
              </a:spcAft>
            </a:pPr>
            <a:r>
              <a:rPr lang="zh-CN" altLang="en-US" sz="1600" b="1" dirty="0">
                <a:solidFill>
                  <a:srgbClr val="C7000B"/>
                </a:solidFill>
              </a:rPr>
              <a:t>企业痛点：</a:t>
            </a:r>
          </a:p>
          <a:p>
            <a:pPr marL="108000" indent="-108000" defTabSz="932597" fontAlgn="auto">
              <a:lnSpc>
                <a:spcPct val="150000"/>
              </a:lnSpc>
              <a:spcBef>
                <a:spcPts val="0"/>
              </a:spcBef>
              <a:spcAft>
                <a:spcPts val="0"/>
              </a:spcAft>
              <a:buFont typeface="Arial" panose="020B0604020202020204" pitchFamily="34" charset="0"/>
              <a:buChar char="•"/>
              <a:defRPr/>
            </a:pPr>
            <a:r>
              <a:rPr lang="zh-CN" altLang="en-US" sz="1200" b="1" kern="0" dirty="0">
                <a:solidFill>
                  <a:srgbClr val="C7000B"/>
                </a:solidFill>
                <a:cs typeface="Segoe UI Light" panose="020B0502040204020203" pitchFamily="34" charset="0"/>
              </a:rPr>
              <a:t>低时延</a:t>
            </a:r>
            <a:r>
              <a:rPr lang="zh-CN" altLang="en-US" sz="1200" b="1" kern="0" dirty="0">
                <a:solidFill>
                  <a:prstClr val="black"/>
                </a:solidFill>
                <a:cs typeface="Segoe UI Light" panose="020B0502040204020203" pitchFamily="34" charset="0"/>
              </a:rPr>
              <a:t>：</a:t>
            </a:r>
            <a:r>
              <a:rPr lang="zh-CN" altLang="en-US" sz="1200" kern="0" dirty="0">
                <a:solidFill>
                  <a:prstClr val="black"/>
                </a:solidFill>
                <a:cs typeface="Segoe UI Light" panose="020B0502040204020203" pitchFamily="34" charset="0"/>
              </a:rPr>
              <a:t>为满足低时延要求，需要在离业务现场最近的“边缘”构建解决方案，减少业务处理时延</a:t>
            </a:r>
          </a:p>
          <a:p>
            <a:pPr marL="108000" indent="-108000" defTabSz="932597" fontAlgn="auto">
              <a:lnSpc>
                <a:spcPct val="150000"/>
              </a:lnSpc>
              <a:spcBef>
                <a:spcPts val="0"/>
              </a:spcBef>
              <a:spcAft>
                <a:spcPts val="0"/>
              </a:spcAft>
              <a:buFont typeface="Arial" panose="020B0604020202020204" pitchFamily="34" charset="0"/>
              <a:buChar char="•"/>
              <a:defRPr/>
            </a:pPr>
            <a:r>
              <a:rPr lang="zh-CN" altLang="en-US" sz="1200" b="1" kern="0" dirty="0">
                <a:solidFill>
                  <a:srgbClr val="C7000B"/>
                </a:solidFill>
                <a:cs typeface="Segoe UI Light" panose="020B0502040204020203" pitchFamily="34" charset="0"/>
              </a:rPr>
              <a:t>海量数据</a:t>
            </a:r>
            <a:r>
              <a:rPr lang="zh-CN" altLang="en-US" sz="1200" b="1" kern="0" dirty="0">
                <a:solidFill>
                  <a:prstClr val="black"/>
                </a:solidFill>
                <a:cs typeface="Segoe UI Light" panose="020B0502040204020203" pitchFamily="34" charset="0"/>
              </a:rPr>
              <a:t>： </a:t>
            </a:r>
            <a:r>
              <a:rPr lang="zh-CN" altLang="en-US" sz="1200" kern="0" dirty="0">
                <a:solidFill>
                  <a:prstClr val="black"/>
                </a:solidFill>
                <a:cs typeface="Segoe UI Light" panose="020B0502040204020203" pitchFamily="34" charset="0"/>
              </a:rPr>
              <a:t>边缘数据爆炸性增长，直接回传至云端成本高昂，数据在本地进行分析和过滤，节省网络带宽</a:t>
            </a:r>
          </a:p>
          <a:p>
            <a:pPr marL="108000" indent="-108000" defTabSz="932597" fontAlgn="auto">
              <a:lnSpc>
                <a:spcPct val="150000"/>
              </a:lnSpc>
              <a:spcBef>
                <a:spcPts val="0"/>
              </a:spcBef>
              <a:spcAft>
                <a:spcPts val="0"/>
              </a:spcAft>
              <a:buFont typeface="Arial" panose="020B0604020202020204" pitchFamily="34" charset="0"/>
              <a:buChar char="•"/>
              <a:defRPr/>
            </a:pPr>
            <a:r>
              <a:rPr lang="zh-CN" altLang="en-US" sz="1200" b="1" kern="0" dirty="0">
                <a:solidFill>
                  <a:srgbClr val="C7000B"/>
                </a:solidFill>
                <a:cs typeface="Segoe UI Light" panose="020B0502040204020203" pitchFamily="34" charset="0"/>
              </a:rPr>
              <a:t>隐私安全</a:t>
            </a:r>
            <a:r>
              <a:rPr lang="zh-CN" altLang="en-US" sz="1200" b="1" kern="0" dirty="0">
                <a:solidFill>
                  <a:prstClr val="black"/>
                </a:solidFill>
                <a:cs typeface="Segoe UI Light" panose="020B0502040204020203" pitchFamily="34" charset="0"/>
              </a:rPr>
              <a:t>： </a:t>
            </a:r>
            <a:r>
              <a:rPr lang="zh-CN" altLang="en-US" sz="1200" kern="0" dirty="0">
                <a:solidFill>
                  <a:prstClr val="black"/>
                </a:solidFill>
                <a:cs typeface="Segoe UI Light" panose="020B0502040204020203" pitchFamily="34" charset="0"/>
              </a:rPr>
              <a:t>数据涉及企业生产和经营活动安全，在边缘处理企业保密信息、个人隐私</a:t>
            </a:r>
          </a:p>
          <a:p>
            <a:pPr marL="108000" indent="-108000" defTabSz="932597" fontAlgn="auto">
              <a:lnSpc>
                <a:spcPct val="150000"/>
              </a:lnSpc>
              <a:spcBef>
                <a:spcPts val="0"/>
              </a:spcBef>
              <a:spcAft>
                <a:spcPts val="0"/>
              </a:spcAft>
              <a:buFont typeface="Arial" panose="020B0604020202020204" pitchFamily="34" charset="0"/>
              <a:buChar char="•"/>
              <a:defRPr/>
            </a:pPr>
            <a:r>
              <a:rPr lang="zh-CN" altLang="en-US" sz="1200" b="1" kern="0" dirty="0">
                <a:solidFill>
                  <a:srgbClr val="C7000B"/>
                </a:solidFill>
                <a:cs typeface="Segoe UI Light" panose="020B0502040204020203" pitchFamily="34" charset="0"/>
              </a:rPr>
              <a:t>本地自治</a:t>
            </a:r>
            <a:r>
              <a:rPr lang="zh-CN" altLang="en-US" sz="1200" b="1" kern="0" dirty="0">
                <a:solidFill>
                  <a:prstClr val="black"/>
                </a:solidFill>
                <a:cs typeface="Segoe UI Light" panose="020B0502040204020203" pitchFamily="34" charset="0"/>
              </a:rPr>
              <a:t>： </a:t>
            </a:r>
            <a:r>
              <a:rPr lang="zh-CN" altLang="en-US" sz="1200" kern="0" dirty="0">
                <a:solidFill>
                  <a:prstClr val="black"/>
                </a:solidFill>
                <a:cs typeface="Segoe UI Light" panose="020B0502040204020203" pitchFamily="34" charset="0"/>
              </a:rPr>
              <a:t>不依赖云端的离线处理能力、自我恢复能力</a:t>
            </a:r>
            <a:endParaRPr lang="en-US" altLang="zh-CN" sz="1100" kern="0" dirty="0">
              <a:solidFill>
                <a:prstClr val="black"/>
              </a:solidFill>
              <a:cs typeface="Segoe UI Light" panose="020B0502040204020203" pitchFamily="34" charset="0"/>
            </a:endParaRPr>
          </a:p>
          <a:p>
            <a:pPr defTabSz="914478" fontAlgn="auto">
              <a:lnSpc>
                <a:spcPct val="150000"/>
              </a:lnSpc>
              <a:spcBef>
                <a:spcPts val="600"/>
              </a:spcBef>
              <a:spcAft>
                <a:spcPts val="0"/>
              </a:spcAft>
            </a:pPr>
            <a:endParaRPr lang="zh-CN" altLang="en-US" sz="1100" dirty="0">
              <a:solidFill>
                <a:srgbClr val="1D1D1A"/>
              </a:solidFill>
            </a:endParaRPr>
          </a:p>
        </p:txBody>
      </p:sp>
    </p:spTree>
    <p:extLst>
      <p:ext uri="{BB962C8B-B14F-4D97-AF65-F5344CB8AC3E}">
        <p14:creationId xmlns:p14="http://schemas.microsoft.com/office/powerpoint/2010/main" val="336685087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n-lt"/>
                <a:ea typeface="+mn-ea"/>
              </a:rPr>
              <a:t>全球</a:t>
            </a:r>
            <a:r>
              <a:rPr lang="en-US" altLang="zh-CN" dirty="0">
                <a:latin typeface="+mn-lt"/>
                <a:ea typeface="+mn-ea"/>
              </a:rPr>
              <a:t>SIM</a:t>
            </a:r>
            <a:r>
              <a:rPr lang="zh-CN" altLang="en-US" dirty="0">
                <a:latin typeface="+mn-lt"/>
                <a:ea typeface="+mn-ea"/>
              </a:rPr>
              <a:t>联接</a:t>
            </a:r>
          </a:p>
        </p:txBody>
      </p:sp>
      <p:sp>
        <p:nvSpPr>
          <p:cNvPr id="90" name="矩形 89"/>
          <p:cNvSpPr/>
          <p:nvPr/>
        </p:nvSpPr>
        <p:spPr>
          <a:xfrm>
            <a:off x="1008062" y="2765449"/>
            <a:ext cx="4871914" cy="3405355"/>
          </a:xfrm>
          <a:prstGeom prst="rect">
            <a:avLst/>
          </a:prstGeom>
          <a:noFill/>
          <a:ln>
            <a:noFill/>
            <a:prstDash val="dash"/>
          </a:ln>
          <a:effectLst/>
        </p:spPr>
        <p:txBody>
          <a:bodyPr vert="horz" wrap="square" lIns="91416" tIns="45708" rIns="91416" bIns="45708" numCol="1" rtlCol="0" anchor="t" anchorCtr="0" compatLnSpc="1">
            <a:prstTxWarp prst="textNoShape">
              <a:avLst/>
            </a:prstTxWarp>
          </a:bodyPr>
          <a:lstStyle/>
          <a:p>
            <a:pPr defTabSz="914478" fontAlgn="auto">
              <a:lnSpc>
                <a:spcPct val="150000"/>
              </a:lnSpc>
              <a:spcBef>
                <a:spcPts val="600"/>
              </a:spcBef>
              <a:spcAft>
                <a:spcPts val="0"/>
              </a:spcAft>
            </a:pPr>
            <a:r>
              <a:rPr lang="zh-CN" altLang="en-US" sz="1600" b="1" dirty="0" smtClean="0">
                <a:solidFill>
                  <a:srgbClr val="1D1D1A"/>
                </a:solidFill>
              </a:rPr>
              <a:t> </a:t>
            </a:r>
            <a:r>
              <a:rPr lang="zh-CN" altLang="en-US" sz="1600" b="1" dirty="0" smtClean="0">
                <a:solidFill>
                  <a:srgbClr val="C7000B"/>
                </a:solidFill>
              </a:rPr>
              <a:t>关键</a:t>
            </a:r>
            <a:r>
              <a:rPr lang="zh-CN" altLang="en-US" sz="1600" b="1" dirty="0">
                <a:solidFill>
                  <a:srgbClr val="C7000B"/>
                </a:solidFill>
              </a:rPr>
              <a:t>能力：</a:t>
            </a:r>
          </a:p>
          <a:p>
            <a:pPr marL="108000" indent="-108000" defTabSz="932597" fontAlgn="auto">
              <a:lnSpc>
                <a:spcPct val="150000"/>
              </a:lnSpc>
              <a:spcBef>
                <a:spcPts val="0"/>
              </a:spcBef>
              <a:spcAft>
                <a:spcPts val="0"/>
              </a:spcAft>
              <a:buFont typeface="Arial" panose="020B0604020202020204" pitchFamily="34" charset="0"/>
              <a:buChar char="•"/>
              <a:defRPr/>
            </a:pPr>
            <a:endParaRPr lang="en-US" altLang="zh-CN" sz="1200" kern="0" dirty="0">
              <a:solidFill>
                <a:prstClr val="black"/>
              </a:solidFill>
              <a:cs typeface="Segoe UI Light" panose="020B0502040204020203" pitchFamily="34" charset="0"/>
            </a:endParaRPr>
          </a:p>
          <a:p>
            <a:pPr defTabSz="914478" fontAlgn="auto">
              <a:lnSpc>
                <a:spcPct val="150000"/>
              </a:lnSpc>
              <a:spcBef>
                <a:spcPts val="600"/>
              </a:spcBef>
              <a:spcAft>
                <a:spcPts val="0"/>
              </a:spcAft>
            </a:pPr>
            <a:endParaRPr lang="zh-CN" altLang="en-US" sz="1200" dirty="0">
              <a:solidFill>
                <a:srgbClr val="1D1D1A"/>
              </a:solidFill>
            </a:endParaRPr>
          </a:p>
        </p:txBody>
      </p:sp>
      <p:sp>
        <p:nvSpPr>
          <p:cNvPr id="91" name="矩形 90"/>
          <p:cNvSpPr/>
          <p:nvPr/>
        </p:nvSpPr>
        <p:spPr>
          <a:xfrm>
            <a:off x="1008063" y="1304764"/>
            <a:ext cx="4871913" cy="1538767"/>
          </a:xfrm>
          <a:prstGeom prst="rect">
            <a:avLst/>
          </a:prstGeom>
          <a:noFill/>
          <a:ln>
            <a:noFill/>
            <a:prstDash val="dash"/>
          </a:ln>
          <a:effectLst/>
        </p:spPr>
        <p:txBody>
          <a:bodyPr vert="horz" wrap="square" lIns="91416" tIns="45708" rIns="91416" bIns="45708" numCol="1" rtlCol="0" anchor="t" anchorCtr="0" compatLnSpc="1">
            <a:prstTxWarp prst="textNoShape">
              <a:avLst/>
            </a:prstTxWarp>
          </a:bodyPr>
          <a:lstStyle/>
          <a:p>
            <a:pPr defTabSz="914478" fontAlgn="auto">
              <a:lnSpc>
                <a:spcPct val="150000"/>
              </a:lnSpc>
              <a:spcBef>
                <a:spcPts val="600"/>
              </a:spcBef>
              <a:spcAft>
                <a:spcPts val="0"/>
              </a:spcAft>
            </a:pPr>
            <a:r>
              <a:rPr lang="zh-CN" altLang="en-US" sz="1600" b="1" dirty="0">
                <a:solidFill>
                  <a:srgbClr val="1D1D1A"/>
                </a:solidFill>
              </a:rPr>
              <a:t> </a:t>
            </a:r>
            <a:r>
              <a:rPr lang="zh-CN" altLang="en-US" sz="1600" b="1" dirty="0" smtClean="0">
                <a:solidFill>
                  <a:srgbClr val="C7000B"/>
                </a:solidFill>
              </a:rPr>
              <a:t>企业</a:t>
            </a:r>
            <a:r>
              <a:rPr lang="zh-CN" altLang="en-US" sz="1600" b="1" dirty="0">
                <a:solidFill>
                  <a:srgbClr val="C7000B"/>
                </a:solidFill>
              </a:rPr>
              <a:t>痛点：</a:t>
            </a:r>
          </a:p>
          <a:p>
            <a:pPr marL="108000" indent="-108000" defTabSz="932597" fontAlgn="auto">
              <a:lnSpc>
                <a:spcPct val="150000"/>
              </a:lnSpc>
              <a:spcBef>
                <a:spcPts val="0"/>
              </a:spcBef>
              <a:spcAft>
                <a:spcPts val="0"/>
              </a:spcAft>
              <a:buFont typeface="Arial" panose="020B0604020202020204" pitchFamily="34" charset="0"/>
              <a:buChar char="•"/>
              <a:defRPr/>
            </a:pPr>
            <a:endParaRPr lang="en-US" altLang="zh-CN" sz="1200" kern="0" dirty="0">
              <a:solidFill>
                <a:prstClr val="black"/>
              </a:solidFill>
              <a:cs typeface="Segoe UI Light" panose="020B0502040204020203" pitchFamily="34" charset="0"/>
            </a:endParaRPr>
          </a:p>
          <a:p>
            <a:pPr defTabSz="914478" fontAlgn="auto">
              <a:lnSpc>
                <a:spcPct val="150000"/>
              </a:lnSpc>
              <a:spcBef>
                <a:spcPts val="600"/>
              </a:spcBef>
              <a:spcAft>
                <a:spcPts val="0"/>
              </a:spcAft>
            </a:pPr>
            <a:endParaRPr lang="zh-CN" altLang="en-US" sz="1200" dirty="0">
              <a:solidFill>
                <a:srgbClr val="1D1D1A"/>
              </a:solidFill>
            </a:endParaRPr>
          </a:p>
        </p:txBody>
      </p:sp>
      <p:grpSp>
        <p:nvGrpSpPr>
          <p:cNvPr id="92" name="组合 91"/>
          <p:cNvGrpSpPr/>
          <p:nvPr/>
        </p:nvGrpSpPr>
        <p:grpSpPr>
          <a:xfrm>
            <a:off x="1153828" y="1700808"/>
            <a:ext cx="4618136" cy="1081833"/>
            <a:chOff x="757276" y="1948699"/>
            <a:chExt cx="4671014" cy="1098031"/>
          </a:xfrm>
        </p:grpSpPr>
        <p:sp>
          <p:nvSpPr>
            <p:cNvPr id="93" name="Freeform 23"/>
            <p:cNvSpPr>
              <a:spLocks noEditPoints="1"/>
            </p:cNvSpPr>
            <p:nvPr/>
          </p:nvSpPr>
          <p:spPr bwMode="black">
            <a:xfrm>
              <a:off x="2294844" y="2545014"/>
              <a:ext cx="354401" cy="347980"/>
            </a:xfrm>
            <a:custGeom>
              <a:avLst/>
              <a:gdLst>
                <a:gd name="T0" fmla="*/ 709 w 709"/>
                <a:gd name="T1" fmla="*/ 570 h 709"/>
                <a:gd name="T2" fmla="*/ 373 w 709"/>
                <a:gd name="T3" fmla="*/ 709 h 709"/>
                <a:gd name="T4" fmla="*/ 373 w 709"/>
                <a:gd name="T5" fmla="*/ 294 h 709"/>
                <a:gd name="T6" fmla="*/ 709 w 709"/>
                <a:gd name="T7" fmla="*/ 154 h 709"/>
                <a:gd name="T8" fmla="*/ 709 w 709"/>
                <a:gd name="T9" fmla="*/ 570 h 709"/>
                <a:gd name="T10" fmla="*/ 335 w 709"/>
                <a:gd name="T11" fmla="*/ 294 h 709"/>
                <a:gd name="T12" fmla="*/ 0 w 709"/>
                <a:gd name="T13" fmla="*/ 154 h 709"/>
                <a:gd name="T14" fmla="*/ 0 w 709"/>
                <a:gd name="T15" fmla="*/ 570 h 709"/>
                <a:gd name="T16" fmla="*/ 335 w 709"/>
                <a:gd name="T17" fmla="*/ 709 h 709"/>
                <a:gd name="T18" fmla="*/ 335 w 709"/>
                <a:gd name="T19" fmla="*/ 294 h 709"/>
                <a:gd name="T20" fmla="*/ 354 w 709"/>
                <a:gd name="T21" fmla="*/ 0 h 709"/>
                <a:gd name="T22" fmla="*/ 0 w 709"/>
                <a:gd name="T23" fmla="*/ 126 h 709"/>
                <a:gd name="T24" fmla="*/ 354 w 709"/>
                <a:gd name="T25" fmla="*/ 268 h 709"/>
                <a:gd name="T26" fmla="*/ 709 w 709"/>
                <a:gd name="T27" fmla="*/ 126 h 709"/>
                <a:gd name="T28" fmla="*/ 354 w 709"/>
                <a:gd name="T29" fmla="*/ 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9" h="709">
                  <a:moveTo>
                    <a:pt x="709" y="570"/>
                  </a:moveTo>
                  <a:lnTo>
                    <a:pt x="373" y="709"/>
                  </a:lnTo>
                  <a:lnTo>
                    <a:pt x="373" y="294"/>
                  </a:lnTo>
                  <a:lnTo>
                    <a:pt x="709" y="154"/>
                  </a:lnTo>
                  <a:lnTo>
                    <a:pt x="709" y="570"/>
                  </a:lnTo>
                  <a:close/>
                  <a:moveTo>
                    <a:pt x="335" y="294"/>
                  </a:moveTo>
                  <a:lnTo>
                    <a:pt x="0" y="154"/>
                  </a:lnTo>
                  <a:lnTo>
                    <a:pt x="0" y="570"/>
                  </a:lnTo>
                  <a:lnTo>
                    <a:pt x="335" y="709"/>
                  </a:lnTo>
                  <a:lnTo>
                    <a:pt x="335" y="294"/>
                  </a:lnTo>
                  <a:close/>
                  <a:moveTo>
                    <a:pt x="354" y="0"/>
                  </a:moveTo>
                  <a:lnTo>
                    <a:pt x="0" y="126"/>
                  </a:lnTo>
                  <a:lnTo>
                    <a:pt x="354" y="268"/>
                  </a:lnTo>
                  <a:lnTo>
                    <a:pt x="709" y="126"/>
                  </a:lnTo>
                  <a:lnTo>
                    <a:pt x="354" y="0"/>
                  </a:lnTo>
                  <a:close/>
                </a:path>
              </a:pathLst>
            </a:custGeom>
            <a:solidFill>
              <a:srgbClr val="FFFFFF"/>
            </a:solidFill>
            <a:ln>
              <a:noFill/>
            </a:ln>
          </p:spPr>
          <p:txBody>
            <a:bodyPr vert="horz" wrap="square" lIns="83920" tIns="41960" rIns="83920" bIns="41960" numCol="1" anchor="t" anchorCtr="0" compatLnSpc="1">
              <a:prstTxWarp prst="textNoShape">
                <a:avLst/>
              </a:prstTxWarp>
            </a:bodyPr>
            <a:lstStyle/>
            <a:p>
              <a:pPr defTabSz="466168" fontAlgn="auto">
                <a:spcBef>
                  <a:spcPts val="0"/>
                </a:spcBef>
                <a:spcAft>
                  <a:spcPts val="0"/>
                </a:spcAft>
                <a:defRPr/>
              </a:pPr>
              <a:endParaRPr lang="en-US" sz="1200" kern="0">
                <a:solidFill>
                  <a:srgbClr val="FFFFFE"/>
                </a:solidFill>
              </a:endParaRPr>
            </a:p>
          </p:txBody>
        </p:sp>
        <p:sp>
          <p:nvSpPr>
            <p:cNvPr id="94" name="Freeform 83"/>
            <p:cNvSpPr>
              <a:spLocks noEditPoints="1"/>
            </p:cNvSpPr>
            <p:nvPr/>
          </p:nvSpPr>
          <p:spPr bwMode="black">
            <a:xfrm>
              <a:off x="1216437" y="2545015"/>
              <a:ext cx="362610" cy="375942"/>
            </a:xfrm>
            <a:custGeom>
              <a:avLst/>
              <a:gdLst>
                <a:gd name="T0" fmla="*/ 502 w 2107"/>
                <a:gd name="T1" fmla="*/ 1162 h 2221"/>
                <a:gd name="T2" fmla="*/ 239 w 2107"/>
                <a:gd name="T3" fmla="*/ 2072 h 2221"/>
                <a:gd name="T4" fmla="*/ 1587 w 2107"/>
                <a:gd name="T5" fmla="*/ 1800 h 2221"/>
                <a:gd name="T6" fmla="*/ 1487 w 2107"/>
                <a:gd name="T7" fmla="*/ 1835 h 2221"/>
                <a:gd name="T8" fmla="*/ 1579 w 2107"/>
                <a:gd name="T9" fmla="*/ 1870 h 2221"/>
                <a:gd name="T10" fmla="*/ 1470 w 2107"/>
                <a:gd name="T11" fmla="*/ 1847 h 2221"/>
                <a:gd name="T12" fmla="*/ 983 w 2107"/>
                <a:gd name="T13" fmla="*/ 1837 h 2221"/>
                <a:gd name="T14" fmla="*/ 1062 w 2107"/>
                <a:gd name="T15" fmla="*/ 1872 h 2221"/>
                <a:gd name="T16" fmla="*/ 956 w 2107"/>
                <a:gd name="T17" fmla="*/ 1951 h 2221"/>
                <a:gd name="T18" fmla="*/ 1046 w 2107"/>
                <a:gd name="T19" fmla="*/ 1970 h 2221"/>
                <a:gd name="T20" fmla="*/ 820 w 2107"/>
                <a:gd name="T21" fmla="*/ 1872 h 2221"/>
                <a:gd name="T22" fmla="*/ 899 w 2107"/>
                <a:gd name="T23" fmla="*/ 1836 h 2221"/>
                <a:gd name="T24" fmla="*/ 841 w 2107"/>
                <a:gd name="T25" fmla="*/ 1886 h 2221"/>
                <a:gd name="T26" fmla="*/ 905 w 2107"/>
                <a:gd name="T27" fmla="*/ 1920 h 2221"/>
                <a:gd name="T28" fmla="*/ 882 w 2107"/>
                <a:gd name="T29" fmla="*/ 1971 h 2221"/>
                <a:gd name="T30" fmla="*/ 687 w 2107"/>
                <a:gd name="T31" fmla="*/ 1847 h 2221"/>
                <a:gd name="T32" fmla="*/ 780 w 2107"/>
                <a:gd name="T33" fmla="*/ 1844 h 2221"/>
                <a:gd name="T34" fmla="*/ 760 w 2107"/>
                <a:gd name="T35" fmla="*/ 1882 h 2221"/>
                <a:gd name="T36" fmla="*/ 703 w 2107"/>
                <a:gd name="T37" fmla="*/ 1912 h 2221"/>
                <a:gd name="T38" fmla="*/ 682 w 2107"/>
                <a:gd name="T39" fmla="*/ 1972 h 2221"/>
                <a:gd name="T40" fmla="*/ 647 w 2107"/>
                <a:gd name="T41" fmla="*/ 1928 h 2221"/>
                <a:gd name="T42" fmla="*/ 631 w 2107"/>
                <a:gd name="T43" fmla="*/ 1862 h 2221"/>
                <a:gd name="T44" fmla="*/ 545 w 2107"/>
                <a:gd name="T45" fmla="*/ 2017 h 2221"/>
                <a:gd name="T46" fmla="*/ 416 w 2107"/>
                <a:gd name="T47" fmla="*/ 2078 h 2221"/>
                <a:gd name="T48" fmla="*/ 435 w 2107"/>
                <a:gd name="T49" fmla="*/ 2014 h 2221"/>
                <a:gd name="T50" fmla="*/ 538 w 2107"/>
                <a:gd name="T51" fmla="*/ 2006 h 2221"/>
                <a:gd name="T52" fmla="*/ 520 w 2107"/>
                <a:gd name="T53" fmla="*/ 1973 h 2221"/>
                <a:gd name="T54" fmla="*/ 490 w 2107"/>
                <a:gd name="T55" fmla="*/ 1930 h 2221"/>
                <a:gd name="T56" fmla="*/ 587 w 2107"/>
                <a:gd name="T57" fmla="*/ 1913 h 2221"/>
                <a:gd name="T58" fmla="*/ 1055 w 2107"/>
                <a:gd name="T59" fmla="*/ 2071 h 2221"/>
                <a:gd name="T60" fmla="*/ 605 w 2107"/>
                <a:gd name="T61" fmla="*/ 2078 h 2221"/>
                <a:gd name="T62" fmla="*/ 613 w 2107"/>
                <a:gd name="T63" fmla="*/ 2010 h 2221"/>
                <a:gd name="T64" fmla="*/ 1046 w 2107"/>
                <a:gd name="T65" fmla="*/ 2003 h 2221"/>
                <a:gd name="T66" fmla="*/ 1113 w 2107"/>
                <a:gd name="T67" fmla="*/ 1877 h 2221"/>
                <a:gd name="T68" fmla="*/ 1176 w 2107"/>
                <a:gd name="T69" fmla="*/ 1835 h 2221"/>
                <a:gd name="T70" fmla="*/ 1137 w 2107"/>
                <a:gd name="T71" fmla="*/ 1885 h 2221"/>
                <a:gd name="T72" fmla="*/ 1115 w 2107"/>
                <a:gd name="T73" fmla="*/ 1926 h 2221"/>
                <a:gd name="T74" fmla="*/ 1215 w 2107"/>
                <a:gd name="T75" fmla="*/ 1968 h 2221"/>
                <a:gd name="T76" fmla="*/ 1135 w 2107"/>
                <a:gd name="T77" fmla="*/ 1970 h 2221"/>
                <a:gd name="T78" fmla="*/ 1146 w 2107"/>
                <a:gd name="T79" fmla="*/ 2075 h 2221"/>
                <a:gd name="T80" fmla="*/ 1122 w 2107"/>
                <a:gd name="T81" fmla="*/ 2019 h 2221"/>
                <a:gd name="T82" fmla="*/ 1139 w 2107"/>
                <a:gd name="T83" fmla="*/ 2003 h 2221"/>
                <a:gd name="T84" fmla="*/ 1217 w 2107"/>
                <a:gd name="T85" fmla="*/ 2003 h 2221"/>
                <a:gd name="T86" fmla="*/ 1337 w 2107"/>
                <a:gd name="T87" fmla="*/ 1868 h 2221"/>
                <a:gd name="T88" fmla="*/ 1411 w 2107"/>
                <a:gd name="T89" fmla="*/ 1838 h 2221"/>
                <a:gd name="T90" fmla="*/ 1425 w 2107"/>
                <a:gd name="T91" fmla="*/ 1883 h 2221"/>
                <a:gd name="T92" fmla="*/ 1359 w 2107"/>
                <a:gd name="T93" fmla="*/ 1927 h 2221"/>
                <a:gd name="T94" fmla="*/ 1476 w 2107"/>
                <a:gd name="T95" fmla="*/ 1956 h 2221"/>
                <a:gd name="T96" fmla="*/ 1461 w 2107"/>
                <a:gd name="T97" fmla="*/ 1970 h 2221"/>
                <a:gd name="T98" fmla="*/ 1511 w 2107"/>
                <a:gd name="T99" fmla="*/ 2075 h 2221"/>
                <a:gd name="T100" fmla="*/ 1393 w 2107"/>
                <a:gd name="T101" fmla="*/ 2019 h 2221"/>
                <a:gd name="T102" fmla="*/ 1475 w 2107"/>
                <a:gd name="T103" fmla="*/ 2001 h 2221"/>
                <a:gd name="T104" fmla="*/ 1681 w 2107"/>
                <a:gd name="T105" fmla="*/ 2018 h 2221"/>
                <a:gd name="T106" fmla="*/ 1623 w 2107"/>
                <a:gd name="T107" fmla="*/ 2075 h 2221"/>
                <a:gd name="T108" fmla="*/ 1639 w 2107"/>
                <a:gd name="T109" fmla="*/ 2000 h 2221"/>
                <a:gd name="T110" fmla="*/ 1630 w 2107"/>
                <a:gd name="T111" fmla="*/ 1969 h 2221"/>
                <a:gd name="T112" fmla="*/ 1532 w 2107"/>
                <a:gd name="T113" fmla="*/ 1910 h 2221"/>
                <a:gd name="T114" fmla="*/ 933 w 2107"/>
                <a:gd name="T115" fmla="*/ 1308 h 2221"/>
                <a:gd name="T116" fmla="*/ 9 w 2107"/>
                <a:gd name="T117" fmla="*/ 909 h 2221"/>
                <a:gd name="T118" fmla="*/ 413 w 2107"/>
                <a:gd name="T119" fmla="*/ 386 h 2221"/>
                <a:gd name="T120" fmla="*/ 1700 w 2107"/>
                <a:gd name="T121" fmla="*/ 556 h 2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07" h="2221">
                  <a:moveTo>
                    <a:pt x="2107" y="809"/>
                  </a:moveTo>
                  <a:cubicBezTo>
                    <a:pt x="2106" y="786"/>
                    <a:pt x="2103" y="764"/>
                    <a:pt x="2098" y="742"/>
                  </a:cubicBezTo>
                  <a:cubicBezTo>
                    <a:pt x="2098" y="745"/>
                    <a:pt x="2098" y="747"/>
                    <a:pt x="2098" y="749"/>
                  </a:cubicBezTo>
                  <a:cubicBezTo>
                    <a:pt x="2096" y="810"/>
                    <a:pt x="2076" y="869"/>
                    <a:pt x="2040" y="926"/>
                  </a:cubicBezTo>
                  <a:cubicBezTo>
                    <a:pt x="2018" y="961"/>
                    <a:pt x="1988" y="995"/>
                    <a:pt x="1953" y="1027"/>
                  </a:cubicBezTo>
                  <a:cubicBezTo>
                    <a:pt x="1918" y="1064"/>
                    <a:pt x="1873" y="1098"/>
                    <a:pt x="1819" y="1131"/>
                  </a:cubicBezTo>
                  <a:cubicBezTo>
                    <a:pt x="1777" y="1156"/>
                    <a:pt x="1731" y="1178"/>
                    <a:pt x="1682" y="1198"/>
                  </a:cubicBezTo>
                  <a:cubicBezTo>
                    <a:pt x="1682" y="1061"/>
                    <a:pt x="1682" y="1061"/>
                    <a:pt x="1682" y="1061"/>
                  </a:cubicBezTo>
                  <a:cubicBezTo>
                    <a:pt x="1682" y="1059"/>
                    <a:pt x="1682" y="1058"/>
                    <a:pt x="1682" y="1056"/>
                  </a:cubicBezTo>
                  <a:cubicBezTo>
                    <a:pt x="1680" y="988"/>
                    <a:pt x="1624" y="933"/>
                    <a:pt x="1554" y="933"/>
                  </a:cubicBezTo>
                  <a:cubicBezTo>
                    <a:pt x="555" y="933"/>
                    <a:pt x="555" y="933"/>
                    <a:pt x="555" y="933"/>
                  </a:cubicBezTo>
                  <a:cubicBezTo>
                    <a:pt x="484" y="933"/>
                    <a:pt x="426" y="990"/>
                    <a:pt x="426" y="1061"/>
                  </a:cubicBezTo>
                  <a:cubicBezTo>
                    <a:pt x="426" y="1141"/>
                    <a:pt x="426" y="1141"/>
                    <a:pt x="426" y="1141"/>
                  </a:cubicBezTo>
                  <a:cubicBezTo>
                    <a:pt x="430" y="1142"/>
                    <a:pt x="430" y="1142"/>
                    <a:pt x="430" y="1142"/>
                  </a:cubicBezTo>
                  <a:cubicBezTo>
                    <a:pt x="430" y="1143"/>
                    <a:pt x="459" y="1152"/>
                    <a:pt x="502" y="1162"/>
                  </a:cubicBezTo>
                  <a:cubicBezTo>
                    <a:pt x="502" y="1069"/>
                    <a:pt x="502" y="1069"/>
                    <a:pt x="502" y="1069"/>
                  </a:cubicBezTo>
                  <a:cubicBezTo>
                    <a:pt x="502" y="1032"/>
                    <a:pt x="531" y="1003"/>
                    <a:pt x="568" y="1003"/>
                  </a:cubicBezTo>
                  <a:cubicBezTo>
                    <a:pt x="1541" y="1003"/>
                    <a:pt x="1541" y="1003"/>
                    <a:pt x="1541" y="1003"/>
                  </a:cubicBezTo>
                  <a:cubicBezTo>
                    <a:pt x="1577" y="1003"/>
                    <a:pt x="1607" y="1032"/>
                    <a:pt x="1607" y="1069"/>
                  </a:cubicBezTo>
                  <a:cubicBezTo>
                    <a:pt x="1607" y="1668"/>
                    <a:pt x="1607" y="1668"/>
                    <a:pt x="1607" y="1668"/>
                  </a:cubicBezTo>
                  <a:cubicBezTo>
                    <a:pt x="1607" y="1704"/>
                    <a:pt x="1577" y="1734"/>
                    <a:pt x="1541" y="1734"/>
                  </a:cubicBezTo>
                  <a:cubicBezTo>
                    <a:pt x="568" y="1734"/>
                    <a:pt x="568" y="1734"/>
                    <a:pt x="568" y="1734"/>
                  </a:cubicBezTo>
                  <a:cubicBezTo>
                    <a:pt x="531" y="1734"/>
                    <a:pt x="502" y="1704"/>
                    <a:pt x="502" y="1668"/>
                  </a:cubicBezTo>
                  <a:cubicBezTo>
                    <a:pt x="502" y="1541"/>
                    <a:pt x="502" y="1541"/>
                    <a:pt x="502" y="1541"/>
                  </a:cubicBezTo>
                  <a:cubicBezTo>
                    <a:pt x="476" y="1535"/>
                    <a:pt x="451" y="1528"/>
                    <a:pt x="426" y="1520"/>
                  </a:cubicBezTo>
                  <a:cubicBezTo>
                    <a:pt x="426" y="1676"/>
                    <a:pt x="426" y="1676"/>
                    <a:pt x="426" y="1676"/>
                  </a:cubicBezTo>
                  <a:cubicBezTo>
                    <a:pt x="426" y="1736"/>
                    <a:pt x="467" y="1786"/>
                    <a:pt x="523" y="1800"/>
                  </a:cubicBezTo>
                  <a:cubicBezTo>
                    <a:pt x="491" y="1802"/>
                    <a:pt x="456" y="1813"/>
                    <a:pt x="435" y="1837"/>
                  </a:cubicBezTo>
                  <a:cubicBezTo>
                    <a:pt x="419" y="1857"/>
                    <a:pt x="403" y="1876"/>
                    <a:pt x="387" y="1895"/>
                  </a:cubicBezTo>
                  <a:cubicBezTo>
                    <a:pt x="337" y="1954"/>
                    <a:pt x="288" y="2013"/>
                    <a:pt x="239" y="2072"/>
                  </a:cubicBezTo>
                  <a:cubicBezTo>
                    <a:pt x="227" y="2086"/>
                    <a:pt x="203" y="2107"/>
                    <a:pt x="203" y="2127"/>
                  </a:cubicBezTo>
                  <a:cubicBezTo>
                    <a:pt x="203" y="2183"/>
                    <a:pt x="203" y="2183"/>
                    <a:pt x="203" y="2183"/>
                  </a:cubicBezTo>
                  <a:cubicBezTo>
                    <a:pt x="204" y="2190"/>
                    <a:pt x="206" y="2197"/>
                    <a:pt x="209" y="2202"/>
                  </a:cubicBezTo>
                  <a:cubicBezTo>
                    <a:pt x="222" y="2220"/>
                    <a:pt x="247" y="2221"/>
                    <a:pt x="267" y="2221"/>
                  </a:cubicBezTo>
                  <a:cubicBezTo>
                    <a:pt x="295" y="2221"/>
                    <a:pt x="1759" y="2221"/>
                    <a:pt x="1804" y="2221"/>
                  </a:cubicBezTo>
                  <a:cubicBezTo>
                    <a:pt x="1826" y="2221"/>
                    <a:pt x="1850" y="2219"/>
                    <a:pt x="1871" y="2214"/>
                  </a:cubicBezTo>
                  <a:cubicBezTo>
                    <a:pt x="1886" y="2211"/>
                    <a:pt x="1903" y="2203"/>
                    <a:pt x="1905" y="2186"/>
                  </a:cubicBezTo>
                  <a:cubicBezTo>
                    <a:pt x="1905" y="2126"/>
                    <a:pt x="1905" y="2126"/>
                    <a:pt x="1905" y="2126"/>
                  </a:cubicBezTo>
                  <a:cubicBezTo>
                    <a:pt x="1907" y="2113"/>
                    <a:pt x="1899" y="2100"/>
                    <a:pt x="1891" y="2091"/>
                  </a:cubicBezTo>
                  <a:cubicBezTo>
                    <a:pt x="1887" y="2086"/>
                    <a:pt x="1883" y="2081"/>
                    <a:pt x="1879" y="2077"/>
                  </a:cubicBezTo>
                  <a:cubicBezTo>
                    <a:pt x="1858" y="2052"/>
                    <a:pt x="1837" y="2027"/>
                    <a:pt x="1816" y="2003"/>
                  </a:cubicBezTo>
                  <a:cubicBezTo>
                    <a:pt x="1770" y="1948"/>
                    <a:pt x="1724" y="1894"/>
                    <a:pt x="1678" y="1840"/>
                  </a:cubicBezTo>
                  <a:cubicBezTo>
                    <a:pt x="1676" y="1837"/>
                    <a:pt x="1674" y="1834"/>
                    <a:pt x="1671" y="1832"/>
                  </a:cubicBezTo>
                  <a:cubicBezTo>
                    <a:pt x="1662" y="1820"/>
                    <a:pt x="1647" y="1813"/>
                    <a:pt x="1633" y="1809"/>
                  </a:cubicBezTo>
                  <a:cubicBezTo>
                    <a:pt x="1618" y="1804"/>
                    <a:pt x="1603" y="1801"/>
                    <a:pt x="1587" y="1800"/>
                  </a:cubicBezTo>
                  <a:cubicBezTo>
                    <a:pt x="1642" y="1785"/>
                    <a:pt x="1682" y="1735"/>
                    <a:pt x="1682" y="1676"/>
                  </a:cubicBezTo>
                  <a:cubicBezTo>
                    <a:pt x="1682" y="1462"/>
                    <a:pt x="1682" y="1462"/>
                    <a:pt x="1682" y="1462"/>
                  </a:cubicBezTo>
                  <a:cubicBezTo>
                    <a:pt x="1698" y="1455"/>
                    <a:pt x="1714" y="1448"/>
                    <a:pt x="1730" y="1441"/>
                  </a:cubicBezTo>
                  <a:cubicBezTo>
                    <a:pt x="1801" y="1408"/>
                    <a:pt x="1863" y="1368"/>
                    <a:pt x="1916" y="1325"/>
                  </a:cubicBezTo>
                  <a:cubicBezTo>
                    <a:pt x="1946" y="1300"/>
                    <a:pt x="1972" y="1273"/>
                    <a:pt x="1995" y="1246"/>
                  </a:cubicBezTo>
                  <a:cubicBezTo>
                    <a:pt x="2018" y="1218"/>
                    <a:pt x="2037" y="1187"/>
                    <a:pt x="2054" y="1154"/>
                  </a:cubicBezTo>
                  <a:cubicBezTo>
                    <a:pt x="2068" y="1124"/>
                    <a:pt x="2079" y="1090"/>
                    <a:pt x="2084" y="1054"/>
                  </a:cubicBezTo>
                  <a:cubicBezTo>
                    <a:pt x="2086" y="1040"/>
                    <a:pt x="2087" y="1026"/>
                    <a:pt x="2089" y="1013"/>
                  </a:cubicBezTo>
                  <a:cubicBezTo>
                    <a:pt x="2089" y="1008"/>
                    <a:pt x="2090" y="1003"/>
                    <a:pt x="2090" y="998"/>
                  </a:cubicBezTo>
                  <a:cubicBezTo>
                    <a:pt x="2102" y="877"/>
                    <a:pt x="2102" y="877"/>
                    <a:pt x="2102" y="877"/>
                  </a:cubicBezTo>
                  <a:cubicBezTo>
                    <a:pt x="2103" y="874"/>
                    <a:pt x="2103" y="870"/>
                    <a:pt x="2103" y="867"/>
                  </a:cubicBezTo>
                  <a:cubicBezTo>
                    <a:pt x="2105" y="848"/>
                    <a:pt x="2107" y="829"/>
                    <a:pt x="2107" y="809"/>
                  </a:cubicBezTo>
                  <a:close/>
                  <a:moveTo>
                    <a:pt x="1474" y="1837"/>
                  </a:moveTo>
                  <a:cubicBezTo>
                    <a:pt x="1475" y="1836"/>
                    <a:pt x="1476" y="1836"/>
                    <a:pt x="1478" y="1836"/>
                  </a:cubicBezTo>
                  <a:cubicBezTo>
                    <a:pt x="1481" y="1835"/>
                    <a:pt x="1483" y="1835"/>
                    <a:pt x="1487" y="1835"/>
                  </a:cubicBezTo>
                  <a:cubicBezTo>
                    <a:pt x="1492" y="1835"/>
                    <a:pt x="1492" y="1835"/>
                    <a:pt x="1492" y="1835"/>
                  </a:cubicBezTo>
                  <a:cubicBezTo>
                    <a:pt x="1492" y="1835"/>
                    <a:pt x="1492" y="1835"/>
                    <a:pt x="1492" y="1835"/>
                  </a:cubicBezTo>
                  <a:cubicBezTo>
                    <a:pt x="1502" y="1835"/>
                    <a:pt x="1511" y="1835"/>
                    <a:pt x="1521" y="1835"/>
                  </a:cubicBezTo>
                  <a:cubicBezTo>
                    <a:pt x="1521" y="1835"/>
                    <a:pt x="1521" y="1835"/>
                    <a:pt x="1521" y="1835"/>
                  </a:cubicBezTo>
                  <a:cubicBezTo>
                    <a:pt x="1531" y="1835"/>
                    <a:pt x="1531" y="1835"/>
                    <a:pt x="1531" y="1835"/>
                  </a:cubicBezTo>
                  <a:cubicBezTo>
                    <a:pt x="1534" y="1834"/>
                    <a:pt x="1538" y="1835"/>
                    <a:pt x="1541" y="1835"/>
                  </a:cubicBezTo>
                  <a:cubicBezTo>
                    <a:pt x="1543" y="1836"/>
                    <a:pt x="1546" y="1836"/>
                    <a:pt x="1548" y="1837"/>
                  </a:cubicBezTo>
                  <a:cubicBezTo>
                    <a:pt x="1548" y="1837"/>
                    <a:pt x="1548" y="1837"/>
                    <a:pt x="1548" y="1837"/>
                  </a:cubicBezTo>
                  <a:cubicBezTo>
                    <a:pt x="1549" y="1837"/>
                    <a:pt x="1549" y="1838"/>
                    <a:pt x="1549" y="1838"/>
                  </a:cubicBezTo>
                  <a:cubicBezTo>
                    <a:pt x="1550" y="1838"/>
                    <a:pt x="1550" y="1838"/>
                    <a:pt x="1550" y="1838"/>
                  </a:cubicBezTo>
                  <a:cubicBezTo>
                    <a:pt x="1553" y="1839"/>
                    <a:pt x="1556" y="1840"/>
                    <a:pt x="1558" y="1842"/>
                  </a:cubicBezTo>
                  <a:cubicBezTo>
                    <a:pt x="1560" y="1843"/>
                    <a:pt x="1562" y="1845"/>
                    <a:pt x="1563" y="1847"/>
                  </a:cubicBezTo>
                  <a:cubicBezTo>
                    <a:pt x="1571" y="1858"/>
                    <a:pt x="1571" y="1858"/>
                    <a:pt x="1571" y="1858"/>
                  </a:cubicBezTo>
                  <a:cubicBezTo>
                    <a:pt x="1573" y="1861"/>
                    <a:pt x="1577" y="1865"/>
                    <a:pt x="1579" y="1870"/>
                  </a:cubicBezTo>
                  <a:cubicBezTo>
                    <a:pt x="1579" y="1870"/>
                    <a:pt x="1579" y="1870"/>
                    <a:pt x="1579" y="1870"/>
                  </a:cubicBezTo>
                  <a:cubicBezTo>
                    <a:pt x="1581" y="1872"/>
                    <a:pt x="1581" y="1874"/>
                    <a:pt x="1581" y="1876"/>
                  </a:cubicBezTo>
                  <a:cubicBezTo>
                    <a:pt x="1581" y="1877"/>
                    <a:pt x="1580" y="1878"/>
                    <a:pt x="1579" y="1879"/>
                  </a:cubicBezTo>
                  <a:cubicBezTo>
                    <a:pt x="1579" y="1879"/>
                    <a:pt x="1579" y="1880"/>
                    <a:pt x="1579" y="1880"/>
                  </a:cubicBezTo>
                  <a:cubicBezTo>
                    <a:pt x="1579" y="1880"/>
                    <a:pt x="1579" y="1880"/>
                    <a:pt x="1579" y="1880"/>
                  </a:cubicBezTo>
                  <a:cubicBezTo>
                    <a:pt x="1578" y="1880"/>
                    <a:pt x="1578" y="1880"/>
                    <a:pt x="1578" y="1880"/>
                  </a:cubicBezTo>
                  <a:cubicBezTo>
                    <a:pt x="1578" y="1880"/>
                    <a:pt x="1578" y="1881"/>
                    <a:pt x="1577" y="1881"/>
                  </a:cubicBezTo>
                  <a:cubicBezTo>
                    <a:pt x="1577" y="1881"/>
                    <a:pt x="1577" y="1881"/>
                    <a:pt x="1576" y="1881"/>
                  </a:cubicBezTo>
                  <a:cubicBezTo>
                    <a:pt x="1576" y="1881"/>
                    <a:pt x="1576" y="1882"/>
                    <a:pt x="1575" y="1882"/>
                  </a:cubicBezTo>
                  <a:cubicBezTo>
                    <a:pt x="1569" y="1885"/>
                    <a:pt x="1560" y="1884"/>
                    <a:pt x="1553" y="1884"/>
                  </a:cubicBezTo>
                  <a:cubicBezTo>
                    <a:pt x="1516" y="1884"/>
                    <a:pt x="1516" y="1884"/>
                    <a:pt x="1516" y="1884"/>
                  </a:cubicBezTo>
                  <a:cubicBezTo>
                    <a:pt x="1509" y="1884"/>
                    <a:pt x="1501" y="1883"/>
                    <a:pt x="1494" y="1879"/>
                  </a:cubicBezTo>
                  <a:cubicBezTo>
                    <a:pt x="1492" y="1878"/>
                    <a:pt x="1490" y="1877"/>
                    <a:pt x="1488" y="1876"/>
                  </a:cubicBezTo>
                  <a:cubicBezTo>
                    <a:pt x="1486" y="1874"/>
                    <a:pt x="1484" y="1872"/>
                    <a:pt x="1483" y="1871"/>
                  </a:cubicBezTo>
                  <a:cubicBezTo>
                    <a:pt x="1481" y="1868"/>
                    <a:pt x="1481" y="1868"/>
                    <a:pt x="1481" y="1868"/>
                  </a:cubicBezTo>
                  <a:cubicBezTo>
                    <a:pt x="1478" y="1861"/>
                    <a:pt x="1473" y="1854"/>
                    <a:pt x="1470" y="1847"/>
                  </a:cubicBezTo>
                  <a:cubicBezTo>
                    <a:pt x="1467" y="1842"/>
                    <a:pt x="1469" y="1839"/>
                    <a:pt x="1474" y="1837"/>
                  </a:cubicBezTo>
                  <a:close/>
                  <a:moveTo>
                    <a:pt x="965" y="1871"/>
                  </a:moveTo>
                  <a:cubicBezTo>
                    <a:pt x="966" y="1869"/>
                    <a:pt x="966" y="1868"/>
                    <a:pt x="966" y="1866"/>
                  </a:cubicBezTo>
                  <a:cubicBezTo>
                    <a:pt x="966" y="1866"/>
                    <a:pt x="966" y="1866"/>
                    <a:pt x="966" y="1866"/>
                  </a:cubicBezTo>
                  <a:cubicBezTo>
                    <a:pt x="967" y="1861"/>
                    <a:pt x="966" y="1855"/>
                    <a:pt x="968" y="1850"/>
                  </a:cubicBezTo>
                  <a:cubicBezTo>
                    <a:pt x="968" y="1848"/>
                    <a:pt x="968" y="1848"/>
                    <a:pt x="968" y="1848"/>
                  </a:cubicBezTo>
                  <a:cubicBezTo>
                    <a:pt x="968" y="1846"/>
                    <a:pt x="969" y="1845"/>
                    <a:pt x="970" y="1843"/>
                  </a:cubicBezTo>
                  <a:cubicBezTo>
                    <a:pt x="971" y="1842"/>
                    <a:pt x="973" y="1841"/>
                    <a:pt x="974" y="1841"/>
                  </a:cubicBezTo>
                  <a:cubicBezTo>
                    <a:pt x="974" y="1840"/>
                    <a:pt x="974" y="1840"/>
                    <a:pt x="974" y="1840"/>
                  </a:cubicBezTo>
                  <a:cubicBezTo>
                    <a:pt x="975" y="1840"/>
                    <a:pt x="975" y="1840"/>
                    <a:pt x="975" y="1840"/>
                  </a:cubicBezTo>
                  <a:cubicBezTo>
                    <a:pt x="976" y="1840"/>
                    <a:pt x="976" y="1839"/>
                    <a:pt x="976" y="1839"/>
                  </a:cubicBezTo>
                  <a:cubicBezTo>
                    <a:pt x="976" y="1839"/>
                    <a:pt x="977" y="1839"/>
                    <a:pt x="977" y="1839"/>
                  </a:cubicBezTo>
                  <a:cubicBezTo>
                    <a:pt x="978" y="1839"/>
                    <a:pt x="978" y="1838"/>
                    <a:pt x="979" y="1838"/>
                  </a:cubicBezTo>
                  <a:cubicBezTo>
                    <a:pt x="980" y="1838"/>
                    <a:pt x="980" y="1838"/>
                    <a:pt x="980" y="1838"/>
                  </a:cubicBezTo>
                  <a:cubicBezTo>
                    <a:pt x="981" y="1837"/>
                    <a:pt x="982" y="1837"/>
                    <a:pt x="983" y="1837"/>
                  </a:cubicBezTo>
                  <a:cubicBezTo>
                    <a:pt x="983" y="1837"/>
                    <a:pt x="984" y="1837"/>
                    <a:pt x="984" y="1837"/>
                  </a:cubicBezTo>
                  <a:cubicBezTo>
                    <a:pt x="984" y="1837"/>
                    <a:pt x="984" y="1837"/>
                    <a:pt x="985" y="1837"/>
                  </a:cubicBezTo>
                  <a:cubicBezTo>
                    <a:pt x="985" y="1837"/>
                    <a:pt x="985" y="1837"/>
                    <a:pt x="986" y="1836"/>
                  </a:cubicBezTo>
                  <a:cubicBezTo>
                    <a:pt x="988" y="1836"/>
                    <a:pt x="991" y="1836"/>
                    <a:pt x="993" y="1836"/>
                  </a:cubicBezTo>
                  <a:cubicBezTo>
                    <a:pt x="995" y="1836"/>
                    <a:pt x="995" y="1836"/>
                    <a:pt x="995" y="1836"/>
                  </a:cubicBezTo>
                  <a:cubicBezTo>
                    <a:pt x="998" y="1836"/>
                    <a:pt x="1000" y="1836"/>
                    <a:pt x="1003" y="1836"/>
                  </a:cubicBezTo>
                  <a:cubicBezTo>
                    <a:pt x="1038" y="1836"/>
                    <a:pt x="1038" y="1836"/>
                    <a:pt x="1038" y="1836"/>
                  </a:cubicBezTo>
                  <a:cubicBezTo>
                    <a:pt x="1038" y="1836"/>
                    <a:pt x="1039" y="1836"/>
                    <a:pt x="1040" y="1836"/>
                  </a:cubicBezTo>
                  <a:cubicBezTo>
                    <a:pt x="1040" y="1836"/>
                    <a:pt x="1040" y="1836"/>
                    <a:pt x="1041" y="1836"/>
                  </a:cubicBezTo>
                  <a:cubicBezTo>
                    <a:pt x="1042" y="1836"/>
                    <a:pt x="1042" y="1836"/>
                    <a:pt x="1043" y="1836"/>
                  </a:cubicBezTo>
                  <a:cubicBezTo>
                    <a:pt x="1050" y="1837"/>
                    <a:pt x="1058" y="1839"/>
                    <a:pt x="1061" y="1844"/>
                  </a:cubicBezTo>
                  <a:cubicBezTo>
                    <a:pt x="1061" y="1845"/>
                    <a:pt x="1061" y="1845"/>
                    <a:pt x="1061" y="1846"/>
                  </a:cubicBezTo>
                  <a:cubicBezTo>
                    <a:pt x="1061" y="1846"/>
                    <a:pt x="1061" y="1846"/>
                    <a:pt x="1061" y="1846"/>
                  </a:cubicBezTo>
                  <a:cubicBezTo>
                    <a:pt x="1063" y="1853"/>
                    <a:pt x="1062" y="1863"/>
                    <a:pt x="1062" y="1870"/>
                  </a:cubicBezTo>
                  <a:cubicBezTo>
                    <a:pt x="1062" y="1872"/>
                    <a:pt x="1062" y="1872"/>
                    <a:pt x="1062" y="1872"/>
                  </a:cubicBezTo>
                  <a:cubicBezTo>
                    <a:pt x="1062" y="1873"/>
                    <a:pt x="1062" y="1874"/>
                    <a:pt x="1061" y="1876"/>
                  </a:cubicBezTo>
                  <a:cubicBezTo>
                    <a:pt x="1054" y="1889"/>
                    <a:pt x="1022" y="1885"/>
                    <a:pt x="1010" y="1885"/>
                  </a:cubicBezTo>
                  <a:cubicBezTo>
                    <a:pt x="1003" y="1885"/>
                    <a:pt x="996" y="1885"/>
                    <a:pt x="989" y="1885"/>
                  </a:cubicBezTo>
                  <a:cubicBezTo>
                    <a:pt x="983" y="1885"/>
                    <a:pt x="974" y="1884"/>
                    <a:pt x="969" y="1879"/>
                  </a:cubicBezTo>
                  <a:cubicBezTo>
                    <a:pt x="969" y="1879"/>
                    <a:pt x="969" y="1879"/>
                    <a:pt x="968" y="1879"/>
                  </a:cubicBezTo>
                  <a:cubicBezTo>
                    <a:pt x="968" y="1879"/>
                    <a:pt x="968" y="1878"/>
                    <a:pt x="968" y="1878"/>
                  </a:cubicBezTo>
                  <a:cubicBezTo>
                    <a:pt x="967" y="1878"/>
                    <a:pt x="967" y="1878"/>
                    <a:pt x="967" y="1877"/>
                  </a:cubicBezTo>
                  <a:cubicBezTo>
                    <a:pt x="967" y="1877"/>
                    <a:pt x="967" y="1877"/>
                    <a:pt x="967" y="1877"/>
                  </a:cubicBezTo>
                  <a:cubicBezTo>
                    <a:pt x="967" y="1877"/>
                    <a:pt x="967" y="1877"/>
                    <a:pt x="967" y="1877"/>
                  </a:cubicBezTo>
                  <a:cubicBezTo>
                    <a:pt x="966" y="1876"/>
                    <a:pt x="966" y="1876"/>
                    <a:pt x="966" y="1875"/>
                  </a:cubicBezTo>
                  <a:cubicBezTo>
                    <a:pt x="965" y="1874"/>
                    <a:pt x="965" y="1873"/>
                    <a:pt x="965" y="1872"/>
                  </a:cubicBezTo>
                  <a:lnTo>
                    <a:pt x="965" y="1871"/>
                  </a:lnTo>
                  <a:close/>
                  <a:moveTo>
                    <a:pt x="956" y="1955"/>
                  </a:moveTo>
                  <a:cubicBezTo>
                    <a:pt x="956" y="1952"/>
                    <a:pt x="956" y="1952"/>
                    <a:pt x="956" y="1952"/>
                  </a:cubicBezTo>
                  <a:cubicBezTo>
                    <a:pt x="956" y="1952"/>
                    <a:pt x="956" y="1951"/>
                    <a:pt x="956" y="1951"/>
                  </a:cubicBezTo>
                  <a:cubicBezTo>
                    <a:pt x="957" y="1943"/>
                    <a:pt x="958" y="1935"/>
                    <a:pt x="959" y="1926"/>
                  </a:cubicBezTo>
                  <a:cubicBezTo>
                    <a:pt x="959" y="1926"/>
                    <a:pt x="959" y="1926"/>
                    <a:pt x="959" y="1926"/>
                  </a:cubicBezTo>
                  <a:cubicBezTo>
                    <a:pt x="959" y="1926"/>
                    <a:pt x="959" y="1926"/>
                    <a:pt x="959" y="1925"/>
                  </a:cubicBezTo>
                  <a:cubicBezTo>
                    <a:pt x="963" y="1907"/>
                    <a:pt x="999" y="1911"/>
                    <a:pt x="1013" y="1911"/>
                  </a:cubicBezTo>
                  <a:cubicBezTo>
                    <a:pt x="1025" y="1911"/>
                    <a:pt x="1055" y="1908"/>
                    <a:pt x="1061" y="1921"/>
                  </a:cubicBezTo>
                  <a:cubicBezTo>
                    <a:pt x="1062" y="1923"/>
                    <a:pt x="1063" y="1924"/>
                    <a:pt x="1063" y="1926"/>
                  </a:cubicBezTo>
                  <a:cubicBezTo>
                    <a:pt x="1063" y="1940"/>
                    <a:pt x="1063" y="1940"/>
                    <a:pt x="1063" y="1940"/>
                  </a:cubicBezTo>
                  <a:cubicBezTo>
                    <a:pt x="1063" y="1945"/>
                    <a:pt x="1063" y="1949"/>
                    <a:pt x="1063" y="1953"/>
                  </a:cubicBezTo>
                  <a:cubicBezTo>
                    <a:pt x="1063" y="1953"/>
                    <a:pt x="1063" y="1953"/>
                    <a:pt x="1063" y="1953"/>
                  </a:cubicBezTo>
                  <a:cubicBezTo>
                    <a:pt x="1063" y="1955"/>
                    <a:pt x="1063" y="1955"/>
                    <a:pt x="1063" y="1955"/>
                  </a:cubicBezTo>
                  <a:cubicBezTo>
                    <a:pt x="1063" y="1957"/>
                    <a:pt x="1062" y="1959"/>
                    <a:pt x="1061" y="1961"/>
                  </a:cubicBezTo>
                  <a:cubicBezTo>
                    <a:pt x="1061" y="1962"/>
                    <a:pt x="1060" y="1962"/>
                    <a:pt x="1060" y="1962"/>
                  </a:cubicBezTo>
                  <a:cubicBezTo>
                    <a:pt x="1060" y="1963"/>
                    <a:pt x="1059" y="1963"/>
                    <a:pt x="1059" y="1964"/>
                  </a:cubicBezTo>
                  <a:cubicBezTo>
                    <a:pt x="1058" y="1964"/>
                    <a:pt x="1058" y="1964"/>
                    <a:pt x="1058" y="1964"/>
                  </a:cubicBezTo>
                  <a:cubicBezTo>
                    <a:pt x="1055" y="1967"/>
                    <a:pt x="1051" y="1969"/>
                    <a:pt x="1046" y="1970"/>
                  </a:cubicBezTo>
                  <a:cubicBezTo>
                    <a:pt x="1046" y="1970"/>
                    <a:pt x="1046" y="1970"/>
                    <a:pt x="1046" y="1970"/>
                  </a:cubicBezTo>
                  <a:cubicBezTo>
                    <a:pt x="1046" y="1970"/>
                    <a:pt x="1046" y="1970"/>
                    <a:pt x="1046" y="1970"/>
                  </a:cubicBezTo>
                  <a:cubicBezTo>
                    <a:pt x="1044" y="1971"/>
                    <a:pt x="1043" y="1971"/>
                    <a:pt x="1041" y="1971"/>
                  </a:cubicBezTo>
                  <a:cubicBezTo>
                    <a:pt x="1041" y="1971"/>
                    <a:pt x="1040" y="1971"/>
                    <a:pt x="1040" y="1971"/>
                  </a:cubicBezTo>
                  <a:cubicBezTo>
                    <a:pt x="1038" y="1971"/>
                    <a:pt x="1037" y="1972"/>
                    <a:pt x="1035" y="1972"/>
                  </a:cubicBezTo>
                  <a:cubicBezTo>
                    <a:pt x="1035" y="1972"/>
                    <a:pt x="1035" y="1972"/>
                    <a:pt x="1035" y="1972"/>
                  </a:cubicBezTo>
                  <a:cubicBezTo>
                    <a:pt x="982" y="1972"/>
                    <a:pt x="982" y="1972"/>
                    <a:pt x="982" y="1972"/>
                  </a:cubicBezTo>
                  <a:cubicBezTo>
                    <a:pt x="976" y="1972"/>
                    <a:pt x="969" y="1971"/>
                    <a:pt x="963" y="1967"/>
                  </a:cubicBezTo>
                  <a:cubicBezTo>
                    <a:pt x="963" y="1967"/>
                    <a:pt x="963" y="1967"/>
                    <a:pt x="963" y="1967"/>
                  </a:cubicBezTo>
                  <a:cubicBezTo>
                    <a:pt x="963" y="1967"/>
                    <a:pt x="963" y="1967"/>
                    <a:pt x="963" y="1967"/>
                  </a:cubicBezTo>
                  <a:cubicBezTo>
                    <a:pt x="962" y="1966"/>
                    <a:pt x="961" y="1965"/>
                    <a:pt x="960" y="1964"/>
                  </a:cubicBezTo>
                  <a:cubicBezTo>
                    <a:pt x="959" y="1964"/>
                    <a:pt x="958" y="1963"/>
                    <a:pt x="958" y="1962"/>
                  </a:cubicBezTo>
                  <a:cubicBezTo>
                    <a:pt x="958" y="1962"/>
                    <a:pt x="958" y="1962"/>
                    <a:pt x="957" y="1962"/>
                  </a:cubicBezTo>
                  <a:cubicBezTo>
                    <a:pt x="956" y="1960"/>
                    <a:pt x="956" y="1957"/>
                    <a:pt x="956" y="1955"/>
                  </a:cubicBezTo>
                  <a:close/>
                  <a:moveTo>
                    <a:pt x="820" y="1872"/>
                  </a:moveTo>
                  <a:cubicBezTo>
                    <a:pt x="820" y="1872"/>
                    <a:pt x="820" y="1872"/>
                    <a:pt x="820" y="1872"/>
                  </a:cubicBezTo>
                  <a:cubicBezTo>
                    <a:pt x="820" y="1872"/>
                    <a:pt x="820" y="1872"/>
                    <a:pt x="820" y="1872"/>
                  </a:cubicBezTo>
                  <a:cubicBezTo>
                    <a:pt x="820" y="1870"/>
                    <a:pt x="821" y="1868"/>
                    <a:pt x="822" y="1866"/>
                  </a:cubicBezTo>
                  <a:cubicBezTo>
                    <a:pt x="823" y="1861"/>
                    <a:pt x="824" y="1854"/>
                    <a:pt x="827" y="1849"/>
                  </a:cubicBezTo>
                  <a:cubicBezTo>
                    <a:pt x="827" y="1848"/>
                    <a:pt x="827" y="1848"/>
                    <a:pt x="827" y="1848"/>
                  </a:cubicBezTo>
                  <a:cubicBezTo>
                    <a:pt x="827" y="1847"/>
                    <a:pt x="829" y="1845"/>
                    <a:pt x="830" y="1844"/>
                  </a:cubicBezTo>
                  <a:cubicBezTo>
                    <a:pt x="831" y="1843"/>
                    <a:pt x="832" y="1842"/>
                    <a:pt x="833" y="1841"/>
                  </a:cubicBezTo>
                  <a:cubicBezTo>
                    <a:pt x="837" y="1839"/>
                    <a:pt x="840" y="1838"/>
                    <a:pt x="844" y="1837"/>
                  </a:cubicBezTo>
                  <a:cubicBezTo>
                    <a:pt x="845" y="1837"/>
                    <a:pt x="845" y="1837"/>
                    <a:pt x="845" y="1837"/>
                  </a:cubicBezTo>
                  <a:cubicBezTo>
                    <a:pt x="848" y="1836"/>
                    <a:pt x="851" y="1836"/>
                    <a:pt x="855" y="1836"/>
                  </a:cubicBezTo>
                  <a:cubicBezTo>
                    <a:pt x="859" y="1836"/>
                    <a:pt x="859" y="1836"/>
                    <a:pt x="859" y="1836"/>
                  </a:cubicBezTo>
                  <a:cubicBezTo>
                    <a:pt x="861" y="1836"/>
                    <a:pt x="862" y="1836"/>
                    <a:pt x="864" y="1836"/>
                  </a:cubicBezTo>
                  <a:cubicBezTo>
                    <a:pt x="873" y="1836"/>
                    <a:pt x="883" y="1836"/>
                    <a:pt x="893" y="1836"/>
                  </a:cubicBezTo>
                  <a:cubicBezTo>
                    <a:pt x="894" y="1836"/>
                    <a:pt x="896" y="1836"/>
                    <a:pt x="897" y="1836"/>
                  </a:cubicBezTo>
                  <a:cubicBezTo>
                    <a:pt x="899" y="1836"/>
                    <a:pt x="899" y="1836"/>
                    <a:pt x="899" y="1836"/>
                  </a:cubicBezTo>
                  <a:cubicBezTo>
                    <a:pt x="899" y="1836"/>
                    <a:pt x="899" y="1836"/>
                    <a:pt x="900" y="1836"/>
                  </a:cubicBezTo>
                  <a:cubicBezTo>
                    <a:pt x="901" y="1836"/>
                    <a:pt x="902" y="1836"/>
                    <a:pt x="904" y="1836"/>
                  </a:cubicBezTo>
                  <a:cubicBezTo>
                    <a:pt x="904" y="1836"/>
                    <a:pt x="904" y="1836"/>
                    <a:pt x="904" y="1836"/>
                  </a:cubicBezTo>
                  <a:cubicBezTo>
                    <a:pt x="911" y="1837"/>
                    <a:pt x="919" y="1839"/>
                    <a:pt x="921" y="1846"/>
                  </a:cubicBezTo>
                  <a:cubicBezTo>
                    <a:pt x="921" y="1846"/>
                    <a:pt x="921" y="1846"/>
                    <a:pt x="921" y="1846"/>
                  </a:cubicBezTo>
                  <a:cubicBezTo>
                    <a:pt x="921" y="1846"/>
                    <a:pt x="921" y="1846"/>
                    <a:pt x="921" y="1846"/>
                  </a:cubicBezTo>
                  <a:cubicBezTo>
                    <a:pt x="921" y="1854"/>
                    <a:pt x="918" y="1863"/>
                    <a:pt x="917" y="1870"/>
                  </a:cubicBezTo>
                  <a:cubicBezTo>
                    <a:pt x="917" y="1870"/>
                    <a:pt x="917" y="1870"/>
                    <a:pt x="917" y="1870"/>
                  </a:cubicBezTo>
                  <a:cubicBezTo>
                    <a:pt x="917" y="1872"/>
                    <a:pt x="917" y="1872"/>
                    <a:pt x="917" y="1872"/>
                  </a:cubicBezTo>
                  <a:cubicBezTo>
                    <a:pt x="916" y="1873"/>
                    <a:pt x="916" y="1875"/>
                    <a:pt x="914" y="1876"/>
                  </a:cubicBezTo>
                  <a:cubicBezTo>
                    <a:pt x="914" y="1876"/>
                    <a:pt x="914" y="1877"/>
                    <a:pt x="914" y="1877"/>
                  </a:cubicBezTo>
                  <a:cubicBezTo>
                    <a:pt x="914" y="1877"/>
                    <a:pt x="914" y="1877"/>
                    <a:pt x="914" y="1877"/>
                  </a:cubicBezTo>
                  <a:cubicBezTo>
                    <a:pt x="914" y="1877"/>
                    <a:pt x="914" y="1877"/>
                    <a:pt x="914" y="1877"/>
                  </a:cubicBezTo>
                  <a:cubicBezTo>
                    <a:pt x="904" y="1889"/>
                    <a:pt x="878" y="1886"/>
                    <a:pt x="865" y="1886"/>
                  </a:cubicBezTo>
                  <a:cubicBezTo>
                    <a:pt x="857" y="1886"/>
                    <a:pt x="849" y="1886"/>
                    <a:pt x="841" y="1886"/>
                  </a:cubicBezTo>
                  <a:cubicBezTo>
                    <a:pt x="834" y="1886"/>
                    <a:pt x="824" y="1884"/>
                    <a:pt x="820" y="1877"/>
                  </a:cubicBezTo>
                  <a:cubicBezTo>
                    <a:pt x="820" y="1877"/>
                    <a:pt x="820" y="1876"/>
                    <a:pt x="820" y="1875"/>
                  </a:cubicBezTo>
                  <a:cubicBezTo>
                    <a:pt x="820" y="1875"/>
                    <a:pt x="820" y="1875"/>
                    <a:pt x="820" y="1874"/>
                  </a:cubicBezTo>
                  <a:cubicBezTo>
                    <a:pt x="820" y="1873"/>
                    <a:pt x="820" y="1873"/>
                    <a:pt x="820" y="1872"/>
                  </a:cubicBezTo>
                  <a:close/>
                  <a:moveTo>
                    <a:pt x="795" y="1956"/>
                  </a:moveTo>
                  <a:cubicBezTo>
                    <a:pt x="796" y="1952"/>
                    <a:pt x="796" y="1952"/>
                    <a:pt x="796" y="1952"/>
                  </a:cubicBezTo>
                  <a:cubicBezTo>
                    <a:pt x="796" y="1952"/>
                    <a:pt x="796" y="1952"/>
                    <a:pt x="796" y="1952"/>
                  </a:cubicBezTo>
                  <a:cubicBezTo>
                    <a:pt x="796" y="1951"/>
                    <a:pt x="796" y="1951"/>
                    <a:pt x="796" y="1950"/>
                  </a:cubicBezTo>
                  <a:cubicBezTo>
                    <a:pt x="803" y="1926"/>
                    <a:pt x="803" y="1926"/>
                    <a:pt x="803" y="1926"/>
                  </a:cubicBezTo>
                  <a:cubicBezTo>
                    <a:pt x="804" y="1926"/>
                    <a:pt x="804" y="1926"/>
                    <a:pt x="804" y="1925"/>
                  </a:cubicBezTo>
                  <a:cubicBezTo>
                    <a:pt x="811" y="1908"/>
                    <a:pt x="843" y="1911"/>
                    <a:pt x="859" y="1911"/>
                  </a:cubicBezTo>
                  <a:cubicBezTo>
                    <a:pt x="865" y="1911"/>
                    <a:pt x="877" y="1910"/>
                    <a:pt x="888" y="1912"/>
                  </a:cubicBezTo>
                  <a:cubicBezTo>
                    <a:pt x="890" y="1912"/>
                    <a:pt x="891" y="1912"/>
                    <a:pt x="893" y="1913"/>
                  </a:cubicBezTo>
                  <a:cubicBezTo>
                    <a:pt x="894" y="1913"/>
                    <a:pt x="894" y="1913"/>
                    <a:pt x="894" y="1913"/>
                  </a:cubicBezTo>
                  <a:cubicBezTo>
                    <a:pt x="899" y="1914"/>
                    <a:pt x="903" y="1916"/>
                    <a:pt x="905" y="1920"/>
                  </a:cubicBezTo>
                  <a:cubicBezTo>
                    <a:pt x="906" y="1920"/>
                    <a:pt x="906" y="1920"/>
                    <a:pt x="906" y="1920"/>
                  </a:cubicBezTo>
                  <a:cubicBezTo>
                    <a:pt x="906" y="1921"/>
                    <a:pt x="906" y="1921"/>
                    <a:pt x="906" y="1921"/>
                  </a:cubicBezTo>
                  <a:cubicBezTo>
                    <a:pt x="906" y="1921"/>
                    <a:pt x="906" y="1921"/>
                    <a:pt x="906" y="1921"/>
                  </a:cubicBezTo>
                  <a:cubicBezTo>
                    <a:pt x="907" y="1923"/>
                    <a:pt x="907" y="1924"/>
                    <a:pt x="907" y="1926"/>
                  </a:cubicBezTo>
                  <a:cubicBezTo>
                    <a:pt x="907" y="1928"/>
                    <a:pt x="907" y="1928"/>
                    <a:pt x="907" y="1928"/>
                  </a:cubicBezTo>
                  <a:cubicBezTo>
                    <a:pt x="907" y="1928"/>
                    <a:pt x="907" y="1928"/>
                    <a:pt x="907" y="1928"/>
                  </a:cubicBezTo>
                  <a:cubicBezTo>
                    <a:pt x="906" y="1932"/>
                    <a:pt x="905" y="1936"/>
                    <a:pt x="904" y="1941"/>
                  </a:cubicBezTo>
                  <a:cubicBezTo>
                    <a:pt x="902" y="1955"/>
                    <a:pt x="902" y="1955"/>
                    <a:pt x="902" y="1955"/>
                  </a:cubicBezTo>
                  <a:cubicBezTo>
                    <a:pt x="901" y="1958"/>
                    <a:pt x="900" y="1960"/>
                    <a:pt x="899" y="1962"/>
                  </a:cubicBezTo>
                  <a:cubicBezTo>
                    <a:pt x="898" y="1962"/>
                    <a:pt x="898" y="1962"/>
                    <a:pt x="898" y="1962"/>
                  </a:cubicBezTo>
                  <a:cubicBezTo>
                    <a:pt x="898" y="1963"/>
                    <a:pt x="897" y="1963"/>
                    <a:pt x="897" y="1963"/>
                  </a:cubicBezTo>
                  <a:cubicBezTo>
                    <a:pt x="897" y="1964"/>
                    <a:pt x="896" y="1964"/>
                    <a:pt x="895" y="1965"/>
                  </a:cubicBezTo>
                  <a:cubicBezTo>
                    <a:pt x="891" y="1968"/>
                    <a:pt x="887" y="1969"/>
                    <a:pt x="882" y="1971"/>
                  </a:cubicBezTo>
                  <a:cubicBezTo>
                    <a:pt x="882" y="1971"/>
                    <a:pt x="882" y="1971"/>
                    <a:pt x="882" y="1971"/>
                  </a:cubicBezTo>
                  <a:cubicBezTo>
                    <a:pt x="882" y="1971"/>
                    <a:pt x="882" y="1971"/>
                    <a:pt x="882" y="1971"/>
                  </a:cubicBezTo>
                  <a:cubicBezTo>
                    <a:pt x="880" y="1971"/>
                    <a:pt x="879" y="1971"/>
                    <a:pt x="877" y="1971"/>
                  </a:cubicBezTo>
                  <a:cubicBezTo>
                    <a:pt x="877" y="1972"/>
                    <a:pt x="876" y="1972"/>
                    <a:pt x="876" y="1972"/>
                  </a:cubicBezTo>
                  <a:cubicBezTo>
                    <a:pt x="874" y="1972"/>
                    <a:pt x="872" y="1972"/>
                    <a:pt x="871" y="1972"/>
                  </a:cubicBezTo>
                  <a:cubicBezTo>
                    <a:pt x="871" y="1972"/>
                    <a:pt x="871" y="1972"/>
                    <a:pt x="871" y="1972"/>
                  </a:cubicBezTo>
                  <a:cubicBezTo>
                    <a:pt x="818" y="1972"/>
                    <a:pt x="818" y="1972"/>
                    <a:pt x="818" y="1972"/>
                  </a:cubicBezTo>
                  <a:cubicBezTo>
                    <a:pt x="812" y="1972"/>
                    <a:pt x="805" y="1971"/>
                    <a:pt x="799" y="1967"/>
                  </a:cubicBezTo>
                  <a:cubicBezTo>
                    <a:pt x="799" y="1967"/>
                    <a:pt x="799" y="1967"/>
                    <a:pt x="799" y="1967"/>
                  </a:cubicBezTo>
                  <a:cubicBezTo>
                    <a:pt x="799" y="1967"/>
                    <a:pt x="799" y="1967"/>
                    <a:pt x="799" y="1967"/>
                  </a:cubicBezTo>
                  <a:cubicBezTo>
                    <a:pt x="798" y="1967"/>
                    <a:pt x="797" y="1966"/>
                    <a:pt x="797" y="1965"/>
                  </a:cubicBezTo>
                  <a:cubicBezTo>
                    <a:pt x="796" y="1964"/>
                    <a:pt x="796" y="1963"/>
                    <a:pt x="795" y="1963"/>
                  </a:cubicBezTo>
                  <a:cubicBezTo>
                    <a:pt x="795" y="1962"/>
                    <a:pt x="795" y="1962"/>
                    <a:pt x="795" y="1962"/>
                  </a:cubicBezTo>
                  <a:cubicBezTo>
                    <a:pt x="794" y="1960"/>
                    <a:pt x="794" y="1958"/>
                    <a:pt x="795" y="1956"/>
                  </a:cubicBezTo>
                  <a:close/>
                  <a:moveTo>
                    <a:pt x="674" y="1875"/>
                  </a:moveTo>
                  <a:cubicBezTo>
                    <a:pt x="674" y="1872"/>
                    <a:pt x="676" y="1869"/>
                    <a:pt x="677" y="1867"/>
                  </a:cubicBezTo>
                  <a:cubicBezTo>
                    <a:pt x="680" y="1861"/>
                    <a:pt x="683" y="1852"/>
                    <a:pt x="687" y="1847"/>
                  </a:cubicBezTo>
                  <a:cubicBezTo>
                    <a:pt x="688" y="1846"/>
                    <a:pt x="688" y="1846"/>
                    <a:pt x="688" y="1846"/>
                  </a:cubicBezTo>
                  <a:cubicBezTo>
                    <a:pt x="688" y="1846"/>
                    <a:pt x="689" y="1845"/>
                    <a:pt x="689" y="1845"/>
                  </a:cubicBezTo>
                  <a:cubicBezTo>
                    <a:pt x="689" y="1845"/>
                    <a:pt x="689" y="1845"/>
                    <a:pt x="690" y="1844"/>
                  </a:cubicBezTo>
                  <a:cubicBezTo>
                    <a:pt x="690" y="1844"/>
                    <a:pt x="690" y="1844"/>
                    <a:pt x="690" y="1844"/>
                  </a:cubicBezTo>
                  <a:cubicBezTo>
                    <a:pt x="690" y="1844"/>
                    <a:pt x="691" y="1844"/>
                    <a:pt x="691" y="1843"/>
                  </a:cubicBezTo>
                  <a:cubicBezTo>
                    <a:pt x="695" y="1840"/>
                    <a:pt x="700" y="1838"/>
                    <a:pt x="706" y="1838"/>
                  </a:cubicBezTo>
                  <a:cubicBezTo>
                    <a:pt x="706" y="1837"/>
                    <a:pt x="706" y="1837"/>
                    <a:pt x="706" y="1837"/>
                  </a:cubicBezTo>
                  <a:cubicBezTo>
                    <a:pt x="709" y="1837"/>
                    <a:pt x="713" y="1836"/>
                    <a:pt x="716" y="1836"/>
                  </a:cubicBezTo>
                  <a:cubicBezTo>
                    <a:pt x="734" y="1836"/>
                    <a:pt x="734" y="1836"/>
                    <a:pt x="734" y="1836"/>
                  </a:cubicBezTo>
                  <a:cubicBezTo>
                    <a:pt x="740" y="1836"/>
                    <a:pt x="746" y="1836"/>
                    <a:pt x="751" y="1836"/>
                  </a:cubicBezTo>
                  <a:cubicBezTo>
                    <a:pt x="759" y="1836"/>
                    <a:pt x="771" y="1835"/>
                    <a:pt x="777" y="1841"/>
                  </a:cubicBezTo>
                  <a:cubicBezTo>
                    <a:pt x="778" y="1841"/>
                    <a:pt x="778" y="1842"/>
                    <a:pt x="778" y="1842"/>
                  </a:cubicBezTo>
                  <a:cubicBezTo>
                    <a:pt x="778" y="1842"/>
                    <a:pt x="779" y="1842"/>
                    <a:pt x="779" y="1842"/>
                  </a:cubicBezTo>
                  <a:cubicBezTo>
                    <a:pt x="779" y="1842"/>
                    <a:pt x="779" y="1843"/>
                    <a:pt x="779" y="1843"/>
                  </a:cubicBezTo>
                  <a:cubicBezTo>
                    <a:pt x="779" y="1843"/>
                    <a:pt x="779" y="1843"/>
                    <a:pt x="780" y="1844"/>
                  </a:cubicBezTo>
                  <a:cubicBezTo>
                    <a:pt x="780" y="1845"/>
                    <a:pt x="780" y="1846"/>
                    <a:pt x="780" y="1847"/>
                  </a:cubicBezTo>
                  <a:cubicBezTo>
                    <a:pt x="779" y="1854"/>
                    <a:pt x="774" y="1863"/>
                    <a:pt x="773" y="1867"/>
                  </a:cubicBezTo>
                  <a:cubicBezTo>
                    <a:pt x="773" y="1867"/>
                    <a:pt x="773" y="1867"/>
                    <a:pt x="773" y="1867"/>
                  </a:cubicBezTo>
                  <a:cubicBezTo>
                    <a:pt x="772" y="1869"/>
                    <a:pt x="772" y="1870"/>
                    <a:pt x="771" y="1871"/>
                  </a:cubicBezTo>
                  <a:cubicBezTo>
                    <a:pt x="771" y="1872"/>
                    <a:pt x="771" y="1872"/>
                    <a:pt x="771" y="1872"/>
                  </a:cubicBezTo>
                  <a:cubicBezTo>
                    <a:pt x="771" y="1873"/>
                    <a:pt x="771" y="1873"/>
                    <a:pt x="770" y="1873"/>
                  </a:cubicBezTo>
                  <a:cubicBezTo>
                    <a:pt x="770" y="1874"/>
                    <a:pt x="770" y="1874"/>
                    <a:pt x="770" y="1874"/>
                  </a:cubicBezTo>
                  <a:cubicBezTo>
                    <a:pt x="770" y="1875"/>
                    <a:pt x="769" y="1875"/>
                    <a:pt x="769" y="1876"/>
                  </a:cubicBezTo>
                  <a:cubicBezTo>
                    <a:pt x="769" y="1876"/>
                    <a:pt x="769" y="1876"/>
                    <a:pt x="768" y="1876"/>
                  </a:cubicBezTo>
                  <a:cubicBezTo>
                    <a:pt x="768" y="1876"/>
                    <a:pt x="768" y="1877"/>
                    <a:pt x="768" y="1877"/>
                  </a:cubicBezTo>
                  <a:cubicBezTo>
                    <a:pt x="768" y="1877"/>
                    <a:pt x="767" y="1877"/>
                    <a:pt x="767" y="1877"/>
                  </a:cubicBezTo>
                  <a:cubicBezTo>
                    <a:pt x="766" y="1878"/>
                    <a:pt x="765" y="1879"/>
                    <a:pt x="764" y="1880"/>
                  </a:cubicBezTo>
                  <a:cubicBezTo>
                    <a:pt x="763" y="1880"/>
                    <a:pt x="762" y="1881"/>
                    <a:pt x="761" y="1881"/>
                  </a:cubicBezTo>
                  <a:cubicBezTo>
                    <a:pt x="760" y="1882"/>
                    <a:pt x="760" y="1882"/>
                    <a:pt x="760" y="1882"/>
                  </a:cubicBezTo>
                  <a:cubicBezTo>
                    <a:pt x="760" y="1882"/>
                    <a:pt x="760" y="1882"/>
                    <a:pt x="760" y="1882"/>
                  </a:cubicBezTo>
                  <a:cubicBezTo>
                    <a:pt x="756" y="1883"/>
                    <a:pt x="752" y="1885"/>
                    <a:pt x="749" y="1885"/>
                  </a:cubicBezTo>
                  <a:cubicBezTo>
                    <a:pt x="748" y="1885"/>
                    <a:pt x="746" y="1885"/>
                    <a:pt x="745" y="1886"/>
                  </a:cubicBezTo>
                  <a:cubicBezTo>
                    <a:pt x="745" y="1886"/>
                    <a:pt x="745" y="1886"/>
                    <a:pt x="745" y="1886"/>
                  </a:cubicBezTo>
                  <a:cubicBezTo>
                    <a:pt x="738" y="1886"/>
                    <a:pt x="730" y="1886"/>
                    <a:pt x="723" y="1886"/>
                  </a:cubicBezTo>
                  <a:cubicBezTo>
                    <a:pt x="693" y="1886"/>
                    <a:pt x="693" y="1886"/>
                    <a:pt x="693" y="1886"/>
                  </a:cubicBezTo>
                  <a:cubicBezTo>
                    <a:pt x="687" y="1886"/>
                    <a:pt x="676" y="1885"/>
                    <a:pt x="674" y="1878"/>
                  </a:cubicBezTo>
                  <a:cubicBezTo>
                    <a:pt x="673" y="1877"/>
                    <a:pt x="673" y="1876"/>
                    <a:pt x="673" y="1876"/>
                  </a:cubicBezTo>
                  <a:cubicBezTo>
                    <a:pt x="673" y="1875"/>
                    <a:pt x="674" y="1875"/>
                    <a:pt x="674" y="1875"/>
                  </a:cubicBezTo>
                  <a:close/>
                  <a:moveTo>
                    <a:pt x="647" y="1928"/>
                  </a:moveTo>
                  <a:cubicBezTo>
                    <a:pt x="648" y="1927"/>
                    <a:pt x="648" y="1927"/>
                    <a:pt x="648" y="1927"/>
                  </a:cubicBezTo>
                  <a:cubicBezTo>
                    <a:pt x="648" y="1926"/>
                    <a:pt x="648" y="1926"/>
                    <a:pt x="648" y="1926"/>
                  </a:cubicBezTo>
                  <a:cubicBezTo>
                    <a:pt x="649" y="1925"/>
                    <a:pt x="649" y="1924"/>
                    <a:pt x="650" y="1924"/>
                  </a:cubicBezTo>
                  <a:cubicBezTo>
                    <a:pt x="650" y="1924"/>
                    <a:pt x="650" y="1924"/>
                    <a:pt x="650" y="1924"/>
                  </a:cubicBezTo>
                  <a:cubicBezTo>
                    <a:pt x="661" y="1909"/>
                    <a:pt x="687" y="1912"/>
                    <a:pt x="703" y="1912"/>
                  </a:cubicBezTo>
                  <a:cubicBezTo>
                    <a:pt x="703" y="1912"/>
                    <a:pt x="703" y="1912"/>
                    <a:pt x="703" y="1912"/>
                  </a:cubicBezTo>
                  <a:cubicBezTo>
                    <a:pt x="708" y="1912"/>
                    <a:pt x="720" y="1911"/>
                    <a:pt x="730" y="1912"/>
                  </a:cubicBezTo>
                  <a:cubicBezTo>
                    <a:pt x="734" y="1912"/>
                    <a:pt x="737" y="1912"/>
                    <a:pt x="740" y="1913"/>
                  </a:cubicBezTo>
                  <a:cubicBezTo>
                    <a:pt x="742" y="1913"/>
                    <a:pt x="744" y="1914"/>
                    <a:pt x="745" y="1915"/>
                  </a:cubicBezTo>
                  <a:cubicBezTo>
                    <a:pt x="749" y="1917"/>
                    <a:pt x="752" y="1919"/>
                    <a:pt x="752" y="1923"/>
                  </a:cubicBezTo>
                  <a:cubicBezTo>
                    <a:pt x="752" y="1923"/>
                    <a:pt x="752" y="1924"/>
                    <a:pt x="752" y="1924"/>
                  </a:cubicBezTo>
                  <a:cubicBezTo>
                    <a:pt x="752" y="1924"/>
                    <a:pt x="752" y="1924"/>
                    <a:pt x="752" y="1924"/>
                  </a:cubicBezTo>
                  <a:cubicBezTo>
                    <a:pt x="752" y="1925"/>
                    <a:pt x="751" y="1926"/>
                    <a:pt x="751" y="1927"/>
                  </a:cubicBezTo>
                  <a:cubicBezTo>
                    <a:pt x="741" y="1956"/>
                    <a:pt x="741" y="1956"/>
                    <a:pt x="741" y="1956"/>
                  </a:cubicBezTo>
                  <a:cubicBezTo>
                    <a:pt x="740" y="1958"/>
                    <a:pt x="738" y="1960"/>
                    <a:pt x="736" y="1962"/>
                  </a:cubicBezTo>
                  <a:cubicBezTo>
                    <a:pt x="734" y="1964"/>
                    <a:pt x="731" y="1966"/>
                    <a:pt x="728" y="1967"/>
                  </a:cubicBezTo>
                  <a:cubicBezTo>
                    <a:pt x="728" y="1968"/>
                    <a:pt x="727" y="1968"/>
                    <a:pt x="727" y="1968"/>
                  </a:cubicBezTo>
                  <a:cubicBezTo>
                    <a:pt x="723" y="1970"/>
                    <a:pt x="718" y="1971"/>
                    <a:pt x="713" y="1972"/>
                  </a:cubicBezTo>
                  <a:cubicBezTo>
                    <a:pt x="713" y="1972"/>
                    <a:pt x="713" y="1972"/>
                    <a:pt x="713" y="1972"/>
                  </a:cubicBezTo>
                  <a:cubicBezTo>
                    <a:pt x="712" y="1972"/>
                    <a:pt x="711" y="1972"/>
                    <a:pt x="710" y="1972"/>
                  </a:cubicBezTo>
                  <a:cubicBezTo>
                    <a:pt x="701" y="1973"/>
                    <a:pt x="692" y="1972"/>
                    <a:pt x="682" y="1972"/>
                  </a:cubicBezTo>
                  <a:cubicBezTo>
                    <a:pt x="673" y="1973"/>
                    <a:pt x="663" y="1973"/>
                    <a:pt x="654" y="1973"/>
                  </a:cubicBezTo>
                  <a:cubicBezTo>
                    <a:pt x="647" y="1973"/>
                    <a:pt x="638" y="1971"/>
                    <a:pt x="634" y="1966"/>
                  </a:cubicBezTo>
                  <a:cubicBezTo>
                    <a:pt x="634" y="1965"/>
                    <a:pt x="634" y="1965"/>
                    <a:pt x="633" y="1965"/>
                  </a:cubicBezTo>
                  <a:cubicBezTo>
                    <a:pt x="633" y="1964"/>
                    <a:pt x="633" y="1964"/>
                    <a:pt x="633" y="1964"/>
                  </a:cubicBezTo>
                  <a:cubicBezTo>
                    <a:pt x="633" y="1963"/>
                    <a:pt x="633" y="1963"/>
                    <a:pt x="632" y="1963"/>
                  </a:cubicBezTo>
                  <a:cubicBezTo>
                    <a:pt x="632" y="1963"/>
                    <a:pt x="632" y="1962"/>
                    <a:pt x="632" y="1962"/>
                  </a:cubicBezTo>
                  <a:cubicBezTo>
                    <a:pt x="632" y="1962"/>
                    <a:pt x="632" y="1962"/>
                    <a:pt x="632" y="1962"/>
                  </a:cubicBezTo>
                  <a:cubicBezTo>
                    <a:pt x="632" y="1962"/>
                    <a:pt x="632" y="1961"/>
                    <a:pt x="632" y="1960"/>
                  </a:cubicBezTo>
                  <a:cubicBezTo>
                    <a:pt x="632" y="1959"/>
                    <a:pt x="632" y="1959"/>
                    <a:pt x="633" y="1959"/>
                  </a:cubicBezTo>
                  <a:cubicBezTo>
                    <a:pt x="633" y="1958"/>
                    <a:pt x="633" y="1957"/>
                    <a:pt x="633" y="1956"/>
                  </a:cubicBezTo>
                  <a:cubicBezTo>
                    <a:pt x="633" y="1956"/>
                    <a:pt x="633" y="1956"/>
                    <a:pt x="633" y="1956"/>
                  </a:cubicBezTo>
                  <a:cubicBezTo>
                    <a:pt x="634" y="1955"/>
                    <a:pt x="634" y="1955"/>
                    <a:pt x="634" y="1955"/>
                  </a:cubicBezTo>
                  <a:cubicBezTo>
                    <a:pt x="634" y="1954"/>
                    <a:pt x="635" y="1953"/>
                    <a:pt x="635" y="1952"/>
                  </a:cubicBezTo>
                  <a:cubicBezTo>
                    <a:pt x="639" y="1944"/>
                    <a:pt x="643" y="1936"/>
                    <a:pt x="647" y="1928"/>
                  </a:cubicBezTo>
                  <a:cubicBezTo>
                    <a:pt x="647" y="1928"/>
                    <a:pt x="647" y="1928"/>
                    <a:pt x="647" y="1928"/>
                  </a:cubicBezTo>
                  <a:close/>
                  <a:moveTo>
                    <a:pt x="527" y="1875"/>
                  </a:moveTo>
                  <a:cubicBezTo>
                    <a:pt x="528" y="1873"/>
                    <a:pt x="531" y="1870"/>
                    <a:pt x="532" y="1868"/>
                  </a:cubicBezTo>
                  <a:cubicBezTo>
                    <a:pt x="536" y="1861"/>
                    <a:pt x="541" y="1854"/>
                    <a:pt x="546" y="1848"/>
                  </a:cubicBezTo>
                  <a:cubicBezTo>
                    <a:pt x="546" y="1847"/>
                    <a:pt x="546" y="1847"/>
                    <a:pt x="547" y="1847"/>
                  </a:cubicBezTo>
                  <a:cubicBezTo>
                    <a:pt x="547" y="1847"/>
                    <a:pt x="547" y="1847"/>
                    <a:pt x="547" y="1846"/>
                  </a:cubicBezTo>
                  <a:cubicBezTo>
                    <a:pt x="561" y="1833"/>
                    <a:pt x="590" y="1837"/>
                    <a:pt x="608" y="1837"/>
                  </a:cubicBezTo>
                  <a:cubicBezTo>
                    <a:pt x="616" y="1837"/>
                    <a:pt x="626" y="1835"/>
                    <a:pt x="634" y="1839"/>
                  </a:cubicBezTo>
                  <a:cubicBezTo>
                    <a:pt x="634" y="1839"/>
                    <a:pt x="634" y="1839"/>
                    <a:pt x="634" y="1839"/>
                  </a:cubicBezTo>
                  <a:cubicBezTo>
                    <a:pt x="634" y="1839"/>
                    <a:pt x="635" y="1839"/>
                    <a:pt x="636" y="1840"/>
                  </a:cubicBezTo>
                  <a:cubicBezTo>
                    <a:pt x="636" y="1840"/>
                    <a:pt x="636" y="1840"/>
                    <a:pt x="636" y="1840"/>
                  </a:cubicBezTo>
                  <a:cubicBezTo>
                    <a:pt x="638" y="1841"/>
                    <a:pt x="639" y="1843"/>
                    <a:pt x="639" y="1844"/>
                  </a:cubicBezTo>
                  <a:cubicBezTo>
                    <a:pt x="640" y="1845"/>
                    <a:pt x="640" y="1847"/>
                    <a:pt x="639" y="1849"/>
                  </a:cubicBezTo>
                  <a:cubicBezTo>
                    <a:pt x="638" y="1850"/>
                    <a:pt x="638" y="1850"/>
                    <a:pt x="638" y="1850"/>
                  </a:cubicBezTo>
                  <a:cubicBezTo>
                    <a:pt x="637" y="1854"/>
                    <a:pt x="633" y="1858"/>
                    <a:pt x="631" y="1862"/>
                  </a:cubicBezTo>
                  <a:cubicBezTo>
                    <a:pt x="631" y="1862"/>
                    <a:pt x="631" y="1862"/>
                    <a:pt x="631" y="1862"/>
                  </a:cubicBezTo>
                  <a:cubicBezTo>
                    <a:pt x="625" y="1873"/>
                    <a:pt x="625" y="1873"/>
                    <a:pt x="625" y="1873"/>
                  </a:cubicBezTo>
                  <a:cubicBezTo>
                    <a:pt x="624" y="1874"/>
                    <a:pt x="623" y="1876"/>
                    <a:pt x="621" y="1878"/>
                  </a:cubicBezTo>
                  <a:cubicBezTo>
                    <a:pt x="618" y="1879"/>
                    <a:pt x="616" y="1881"/>
                    <a:pt x="613" y="1882"/>
                  </a:cubicBezTo>
                  <a:cubicBezTo>
                    <a:pt x="612" y="1882"/>
                    <a:pt x="611" y="1883"/>
                    <a:pt x="610" y="1883"/>
                  </a:cubicBezTo>
                  <a:cubicBezTo>
                    <a:pt x="610" y="1883"/>
                    <a:pt x="609" y="1883"/>
                    <a:pt x="609" y="1884"/>
                  </a:cubicBezTo>
                  <a:cubicBezTo>
                    <a:pt x="609" y="1884"/>
                    <a:pt x="609" y="1884"/>
                    <a:pt x="609" y="1884"/>
                  </a:cubicBezTo>
                  <a:cubicBezTo>
                    <a:pt x="607" y="1884"/>
                    <a:pt x="605" y="1885"/>
                    <a:pt x="603" y="1885"/>
                  </a:cubicBezTo>
                  <a:cubicBezTo>
                    <a:pt x="599" y="1886"/>
                    <a:pt x="596" y="1886"/>
                    <a:pt x="592" y="1886"/>
                  </a:cubicBezTo>
                  <a:cubicBezTo>
                    <a:pt x="582" y="1886"/>
                    <a:pt x="582" y="1886"/>
                    <a:pt x="582" y="1886"/>
                  </a:cubicBezTo>
                  <a:cubicBezTo>
                    <a:pt x="582" y="1886"/>
                    <a:pt x="582" y="1886"/>
                    <a:pt x="582" y="1886"/>
                  </a:cubicBezTo>
                  <a:cubicBezTo>
                    <a:pt x="570" y="1886"/>
                    <a:pt x="557" y="1886"/>
                    <a:pt x="545" y="1886"/>
                  </a:cubicBezTo>
                  <a:cubicBezTo>
                    <a:pt x="540" y="1886"/>
                    <a:pt x="528" y="1885"/>
                    <a:pt x="527" y="1878"/>
                  </a:cubicBezTo>
                  <a:cubicBezTo>
                    <a:pt x="527" y="1877"/>
                    <a:pt x="527" y="1876"/>
                    <a:pt x="527" y="1875"/>
                  </a:cubicBezTo>
                  <a:close/>
                  <a:moveTo>
                    <a:pt x="545" y="2017"/>
                  </a:moveTo>
                  <a:cubicBezTo>
                    <a:pt x="545" y="2017"/>
                    <a:pt x="545" y="2017"/>
                    <a:pt x="545" y="2017"/>
                  </a:cubicBezTo>
                  <a:cubicBezTo>
                    <a:pt x="543" y="2024"/>
                    <a:pt x="538" y="2031"/>
                    <a:pt x="534" y="2038"/>
                  </a:cubicBezTo>
                  <a:cubicBezTo>
                    <a:pt x="534" y="2038"/>
                    <a:pt x="534" y="2038"/>
                    <a:pt x="534" y="2038"/>
                  </a:cubicBezTo>
                  <a:cubicBezTo>
                    <a:pt x="530" y="2045"/>
                    <a:pt x="527" y="2053"/>
                    <a:pt x="521" y="2060"/>
                  </a:cubicBezTo>
                  <a:cubicBezTo>
                    <a:pt x="521" y="2061"/>
                    <a:pt x="520" y="2061"/>
                    <a:pt x="520" y="2062"/>
                  </a:cubicBezTo>
                  <a:cubicBezTo>
                    <a:pt x="520" y="2062"/>
                    <a:pt x="520" y="2062"/>
                    <a:pt x="520" y="2062"/>
                  </a:cubicBezTo>
                  <a:cubicBezTo>
                    <a:pt x="519" y="2063"/>
                    <a:pt x="518" y="2064"/>
                    <a:pt x="517" y="2064"/>
                  </a:cubicBezTo>
                  <a:cubicBezTo>
                    <a:pt x="517" y="2065"/>
                    <a:pt x="517" y="2065"/>
                    <a:pt x="516" y="2065"/>
                  </a:cubicBezTo>
                  <a:cubicBezTo>
                    <a:pt x="516" y="2065"/>
                    <a:pt x="516" y="2066"/>
                    <a:pt x="516" y="2066"/>
                  </a:cubicBezTo>
                  <a:cubicBezTo>
                    <a:pt x="510" y="2071"/>
                    <a:pt x="503" y="2074"/>
                    <a:pt x="496" y="2076"/>
                  </a:cubicBezTo>
                  <a:cubicBezTo>
                    <a:pt x="495" y="2076"/>
                    <a:pt x="494" y="2076"/>
                    <a:pt x="493" y="2077"/>
                  </a:cubicBezTo>
                  <a:cubicBezTo>
                    <a:pt x="489" y="2078"/>
                    <a:pt x="484" y="2078"/>
                    <a:pt x="480" y="2078"/>
                  </a:cubicBezTo>
                  <a:cubicBezTo>
                    <a:pt x="476" y="2078"/>
                    <a:pt x="476" y="2078"/>
                    <a:pt x="476" y="2078"/>
                  </a:cubicBezTo>
                  <a:cubicBezTo>
                    <a:pt x="476" y="2078"/>
                    <a:pt x="476" y="2078"/>
                    <a:pt x="476" y="2078"/>
                  </a:cubicBezTo>
                  <a:cubicBezTo>
                    <a:pt x="458" y="2078"/>
                    <a:pt x="439" y="2078"/>
                    <a:pt x="421" y="2079"/>
                  </a:cubicBezTo>
                  <a:cubicBezTo>
                    <a:pt x="419" y="2079"/>
                    <a:pt x="418" y="2078"/>
                    <a:pt x="416" y="2078"/>
                  </a:cubicBezTo>
                  <a:cubicBezTo>
                    <a:pt x="414" y="2078"/>
                    <a:pt x="412" y="2078"/>
                    <a:pt x="410" y="2077"/>
                  </a:cubicBezTo>
                  <a:cubicBezTo>
                    <a:pt x="406" y="2076"/>
                    <a:pt x="404" y="2074"/>
                    <a:pt x="402" y="2072"/>
                  </a:cubicBezTo>
                  <a:cubicBezTo>
                    <a:pt x="401" y="2070"/>
                    <a:pt x="400" y="2068"/>
                    <a:pt x="400" y="2066"/>
                  </a:cubicBezTo>
                  <a:cubicBezTo>
                    <a:pt x="400" y="2064"/>
                    <a:pt x="401" y="2062"/>
                    <a:pt x="402" y="2060"/>
                  </a:cubicBezTo>
                  <a:cubicBezTo>
                    <a:pt x="402" y="2059"/>
                    <a:pt x="402" y="2059"/>
                    <a:pt x="403" y="2059"/>
                  </a:cubicBezTo>
                  <a:cubicBezTo>
                    <a:pt x="403" y="2058"/>
                    <a:pt x="403" y="2058"/>
                    <a:pt x="403" y="2058"/>
                  </a:cubicBezTo>
                  <a:cubicBezTo>
                    <a:pt x="404" y="2057"/>
                    <a:pt x="404" y="2057"/>
                    <a:pt x="404" y="2057"/>
                  </a:cubicBezTo>
                  <a:cubicBezTo>
                    <a:pt x="404" y="2057"/>
                    <a:pt x="404" y="2057"/>
                    <a:pt x="404" y="2057"/>
                  </a:cubicBezTo>
                  <a:cubicBezTo>
                    <a:pt x="409" y="2050"/>
                    <a:pt x="413" y="2043"/>
                    <a:pt x="418" y="2035"/>
                  </a:cubicBezTo>
                  <a:cubicBezTo>
                    <a:pt x="422" y="2030"/>
                    <a:pt x="425" y="2024"/>
                    <a:pt x="430" y="2019"/>
                  </a:cubicBezTo>
                  <a:cubicBezTo>
                    <a:pt x="430" y="2018"/>
                    <a:pt x="431" y="2018"/>
                    <a:pt x="431" y="2017"/>
                  </a:cubicBezTo>
                  <a:cubicBezTo>
                    <a:pt x="431" y="2017"/>
                    <a:pt x="432" y="2017"/>
                    <a:pt x="432" y="2017"/>
                  </a:cubicBezTo>
                  <a:cubicBezTo>
                    <a:pt x="433" y="2016"/>
                    <a:pt x="434" y="2015"/>
                    <a:pt x="435" y="2014"/>
                  </a:cubicBezTo>
                  <a:cubicBezTo>
                    <a:pt x="435" y="2014"/>
                    <a:pt x="435" y="2014"/>
                    <a:pt x="435" y="2014"/>
                  </a:cubicBezTo>
                  <a:cubicBezTo>
                    <a:pt x="435" y="2014"/>
                    <a:pt x="435" y="2014"/>
                    <a:pt x="435" y="2014"/>
                  </a:cubicBezTo>
                  <a:cubicBezTo>
                    <a:pt x="441" y="2009"/>
                    <a:pt x="449" y="2006"/>
                    <a:pt x="457" y="2004"/>
                  </a:cubicBezTo>
                  <a:cubicBezTo>
                    <a:pt x="457" y="2004"/>
                    <a:pt x="457" y="2004"/>
                    <a:pt x="457" y="2004"/>
                  </a:cubicBezTo>
                  <a:cubicBezTo>
                    <a:pt x="457" y="2004"/>
                    <a:pt x="458" y="2004"/>
                    <a:pt x="458" y="2004"/>
                  </a:cubicBezTo>
                  <a:cubicBezTo>
                    <a:pt x="459" y="2004"/>
                    <a:pt x="461" y="2004"/>
                    <a:pt x="462" y="2004"/>
                  </a:cubicBezTo>
                  <a:cubicBezTo>
                    <a:pt x="463" y="2003"/>
                    <a:pt x="464" y="2003"/>
                    <a:pt x="465" y="2003"/>
                  </a:cubicBezTo>
                  <a:cubicBezTo>
                    <a:pt x="466" y="2003"/>
                    <a:pt x="467" y="2003"/>
                    <a:pt x="468" y="2003"/>
                  </a:cubicBezTo>
                  <a:cubicBezTo>
                    <a:pt x="468" y="2003"/>
                    <a:pt x="469" y="2003"/>
                    <a:pt x="470" y="2003"/>
                  </a:cubicBezTo>
                  <a:cubicBezTo>
                    <a:pt x="471" y="2003"/>
                    <a:pt x="471" y="2003"/>
                    <a:pt x="471" y="2003"/>
                  </a:cubicBezTo>
                  <a:cubicBezTo>
                    <a:pt x="471" y="2003"/>
                    <a:pt x="471" y="2003"/>
                    <a:pt x="471" y="2003"/>
                  </a:cubicBezTo>
                  <a:cubicBezTo>
                    <a:pt x="488" y="2003"/>
                    <a:pt x="504" y="2003"/>
                    <a:pt x="521" y="2003"/>
                  </a:cubicBezTo>
                  <a:cubicBezTo>
                    <a:pt x="521" y="2003"/>
                    <a:pt x="521" y="2003"/>
                    <a:pt x="521" y="2003"/>
                  </a:cubicBezTo>
                  <a:cubicBezTo>
                    <a:pt x="524" y="2003"/>
                    <a:pt x="524" y="2003"/>
                    <a:pt x="524" y="2003"/>
                  </a:cubicBezTo>
                  <a:cubicBezTo>
                    <a:pt x="528" y="2003"/>
                    <a:pt x="532" y="2003"/>
                    <a:pt x="535" y="2004"/>
                  </a:cubicBezTo>
                  <a:cubicBezTo>
                    <a:pt x="536" y="2004"/>
                    <a:pt x="536" y="2005"/>
                    <a:pt x="537" y="2005"/>
                  </a:cubicBezTo>
                  <a:cubicBezTo>
                    <a:pt x="537" y="2005"/>
                    <a:pt x="538" y="2005"/>
                    <a:pt x="538" y="2006"/>
                  </a:cubicBezTo>
                  <a:cubicBezTo>
                    <a:pt x="538" y="2006"/>
                    <a:pt x="539" y="2006"/>
                    <a:pt x="539" y="2006"/>
                  </a:cubicBezTo>
                  <a:cubicBezTo>
                    <a:pt x="543" y="2008"/>
                    <a:pt x="546" y="2012"/>
                    <a:pt x="545" y="2017"/>
                  </a:cubicBezTo>
                  <a:close/>
                  <a:moveTo>
                    <a:pt x="579" y="1956"/>
                  </a:moveTo>
                  <a:cubicBezTo>
                    <a:pt x="579" y="1956"/>
                    <a:pt x="579" y="1956"/>
                    <a:pt x="579" y="1956"/>
                  </a:cubicBezTo>
                  <a:cubicBezTo>
                    <a:pt x="579" y="1956"/>
                    <a:pt x="579" y="1956"/>
                    <a:pt x="579" y="1956"/>
                  </a:cubicBezTo>
                  <a:cubicBezTo>
                    <a:pt x="578" y="1957"/>
                    <a:pt x="578" y="1958"/>
                    <a:pt x="577" y="1959"/>
                  </a:cubicBezTo>
                  <a:cubicBezTo>
                    <a:pt x="577" y="1959"/>
                    <a:pt x="577" y="1960"/>
                    <a:pt x="577" y="1960"/>
                  </a:cubicBezTo>
                  <a:cubicBezTo>
                    <a:pt x="572" y="1964"/>
                    <a:pt x="566" y="1968"/>
                    <a:pt x="560" y="1970"/>
                  </a:cubicBezTo>
                  <a:cubicBezTo>
                    <a:pt x="560" y="1970"/>
                    <a:pt x="560" y="1970"/>
                    <a:pt x="560" y="1970"/>
                  </a:cubicBezTo>
                  <a:cubicBezTo>
                    <a:pt x="559" y="1970"/>
                    <a:pt x="558" y="1970"/>
                    <a:pt x="557" y="1971"/>
                  </a:cubicBezTo>
                  <a:cubicBezTo>
                    <a:pt x="556" y="1971"/>
                    <a:pt x="556" y="1971"/>
                    <a:pt x="555" y="1971"/>
                  </a:cubicBezTo>
                  <a:cubicBezTo>
                    <a:pt x="554" y="1971"/>
                    <a:pt x="554" y="1971"/>
                    <a:pt x="553" y="1971"/>
                  </a:cubicBezTo>
                  <a:cubicBezTo>
                    <a:pt x="550" y="1972"/>
                    <a:pt x="546" y="1973"/>
                    <a:pt x="542" y="1973"/>
                  </a:cubicBezTo>
                  <a:cubicBezTo>
                    <a:pt x="541" y="1973"/>
                    <a:pt x="541" y="1973"/>
                    <a:pt x="541" y="1973"/>
                  </a:cubicBezTo>
                  <a:cubicBezTo>
                    <a:pt x="534" y="1973"/>
                    <a:pt x="527" y="1973"/>
                    <a:pt x="520" y="1973"/>
                  </a:cubicBezTo>
                  <a:cubicBezTo>
                    <a:pt x="510" y="1973"/>
                    <a:pt x="499" y="1973"/>
                    <a:pt x="489" y="1973"/>
                  </a:cubicBezTo>
                  <a:cubicBezTo>
                    <a:pt x="488" y="1973"/>
                    <a:pt x="486" y="1973"/>
                    <a:pt x="484" y="1973"/>
                  </a:cubicBezTo>
                  <a:cubicBezTo>
                    <a:pt x="484" y="1973"/>
                    <a:pt x="484" y="1973"/>
                    <a:pt x="483" y="1973"/>
                  </a:cubicBezTo>
                  <a:cubicBezTo>
                    <a:pt x="482" y="1972"/>
                    <a:pt x="480" y="1972"/>
                    <a:pt x="479" y="1972"/>
                  </a:cubicBezTo>
                  <a:cubicBezTo>
                    <a:pt x="479" y="1972"/>
                    <a:pt x="479" y="1972"/>
                    <a:pt x="479" y="1972"/>
                  </a:cubicBezTo>
                  <a:cubicBezTo>
                    <a:pt x="479" y="1972"/>
                    <a:pt x="479" y="1972"/>
                    <a:pt x="479" y="1972"/>
                  </a:cubicBezTo>
                  <a:cubicBezTo>
                    <a:pt x="474" y="1970"/>
                    <a:pt x="470" y="1968"/>
                    <a:pt x="470" y="1963"/>
                  </a:cubicBezTo>
                  <a:cubicBezTo>
                    <a:pt x="470" y="1962"/>
                    <a:pt x="470" y="1961"/>
                    <a:pt x="470" y="1960"/>
                  </a:cubicBezTo>
                  <a:cubicBezTo>
                    <a:pt x="470" y="1960"/>
                    <a:pt x="470" y="1959"/>
                    <a:pt x="471" y="1959"/>
                  </a:cubicBezTo>
                  <a:cubicBezTo>
                    <a:pt x="471" y="1958"/>
                    <a:pt x="471" y="1957"/>
                    <a:pt x="472" y="1957"/>
                  </a:cubicBezTo>
                  <a:cubicBezTo>
                    <a:pt x="472" y="1957"/>
                    <a:pt x="472" y="1956"/>
                    <a:pt x="472" y="1956"/>
                  </a:cubicBezTo>
                  <a:cubicBezTo>
                    <a:pt x="472" y="1956"/>
                    <a:pt x="472" y="1956"/>
                    <a:pt x="472" y="1956"/>
                  </a:cubicBezTo>
                  <a:cubicBezTo>
                    <a:pt x="473" y="1955"/>
                    <a:pt x="474" y="1954"/>
                    <a:pt x="474" y="1953"/>
                  </a:cubicBezTo>
                  <a:cubicBezTo>
                    <a:pt x="479" y="1945"/>
                    <a:pt x="485" y="1938"/>
                    <a:pt x="490" y="1930"/>
                  </a:cubicBezTo>
                  <a:cubicBezTo>
                    <a:pt x="490" y="1930"/>
                    <a:pt x="490" y="1930"/>
                    <a:pt x="490" y="1930"/>
                  </a:cubicBezTo>
                  <a:cubicBezTo>
                    <a:pt x="492" y="1927"/>
                    <a:pt x="492" y="1927"/>
                    <a:pt x="492" y="1927"/>
                  </a:cubicBezTo>
                  <a:cubicBezTo>
                    <a:pt x="493" y="1925"/>
                    <a:pt x="495" y="1923"/>
                    <a:pt x="498" y="1921"/>
                  </a:cubicBezTo>
                  <a:cubicBezTo>
                    <a:pt x="499" y="1920"/>
                    <a:pt x="501" y="1919"/>
                    <a:pt x="503" y="1918"/>
                  </a:cubicBezTo>
                  <a:cubicBezTo>
                    <a:pt x="504" y="1918"/>
                    <a:pt x="505" y="1917"/>
                    <a:pt x="506" y="1917"/>
                  </a:cubicBezTo>
                  <a:cubicBezTo>
                    <a:pt x="506" y="1917"/>
                    <a:pt x="506" y="1917"/>
                    <a:pt x="507" y="1917"/>
                  </a:cubicBezTo>
                  <a:cubicBezTo>
                    <a:pt x="507" y="1917"/>
                    <a:pt x="507" y="1916"/>
                    <a:pt x="507" y="1916"/>
                  </a:cubicBezTo>
                  <a:cubicBezTo>
                    <a:pt x="508" y="1916"/>
                    <a:pt x="508" y="1916"/>
                    <a:pt x="508" y="1916"/>
                  </a:cubicBezTo>
                  <a:cubicBezTo>
                    <a:pt x="511" y="1915"/>
                    <a:pt x="514" y="1914"/>
                    <a:pt x="517" y="1913"/>
                  </a:cubicBezTo>
                  <a:cubicBezTo>
                    <a:pt x="521" y="1913"/>
                    <a:pt x="525" y="1912"/>
                    <a:pt x="528" y="1912"/>
                  </a:cubicBezTo>
                  <a:cubicBezTo>
                    <a:pt x="538" y="1912"/>
                    <a:pt x="538" y="1912"/>
                    <a:pt x="538" y="1912"/>
                  </a:cubicBezTo>
                  <a:cubicBezTo>
                    <a:pt x="541" y="1912"/>
                    <a:pt x="543" y="1912"/>
                    <a:pt x="545" y="1912"/>
                  </a:cubicBezTo>
                  <a:cubicBezTo>
                    <a:pt x="555" y="1912"/>
                    <a:pt x="564" y="1912"/>
                    <a:pt x="573" y="1912"/>
                  </a:cubicBezTo>
                  <a:cubicBezTo>
                    <a:pt x="573" y="1912"/>
                    <a:pt x="573" y="1912"/>
                    <a:pt x="573" y="1912"/>
                  </a:cubicBezTo>
                  <a:cubicBezTo>
                    <a:pt x="577" y="1912"/>
                    <a:pt x="577" y="1912"/>
                    <a:pt x="577" y="1912"/>
                  </a:cubicBezTo>
                  <a:cubicBezTo>
                    <a:pt x="581" y="1912"/>
                    <a:pt x="584" y="1913"/>
                    <a:pt x="587" y="1913"/>
                  </a:cubicBezTo>
                  <a:cubicBezTo>
                    <a:pt x="589" y="1914"/>
                    <a:pt x="590" y="1915"/>
                    <a:pt x="592" y="1915"/>
                  </a:cubicBezTo>
                  <a:cubicBezTo>
                    <a:pt x="596" y="1918"/>
                    <a:pt x="599" y="1921"/>
                    <a:pt x="595" y="1927"/>
                  </a:cubicBezTo>
                  <a:cubicBezTo>
                    <a:pt x="592" y="1934"/>
                    <a:pt x="588" y="1941"/>
                    <a:pt x="584" y="1948"/>
                  </a:cubicBezTo>
                  <a:cubicBezTo>
                    <a:pt x="579" y="1956"/>
                    <a:pt x="579" y="1956"/>
                    <a:pt x="579" y="1956"/>
                  </a:cubicBezTo>
                  <a:cubicBezTo>
                    <a:pt x="579" y="1956"/>
                    <a:pt x="579" y="1956"/>
                    <a:pt x="579" y="1956"/>
                  </a:cubicBezTo>
                  <a:close/>
                  <a:moveTo>
                    <a:pt x="1064" y="2056"/>
                  </a:moveTo>
                  <a:cubicBezTo>
                    <a:pt x="1064" y="2057"/>
                    <a:pt x="1064" y="2059"/>
                    <a:pt x="1064" y="2060"/>
                  </a:cubicBezTo>
                  <a:cubicBezTo>
                    <a:pt x="1064" y="2060"/>
                    <a:pt x="1064" y="2060"/>
                    <a:pt x="1064" y="2061"/>
                  </a:cubicBezTo>
                  <a:cubicBezTo>
                    <a:pt x="1063" y="2062"/>
                    <a:pt x="1063" y="2063"/>
                    <a:pt x="1062" y="2064"/>
                  </a:cubicBezTo>
                  <a:cubicBezTo>
                    <a:pt x="1062" y="2064"/>
                    <a:pt x="1062" y="2064"/>
                    <a:pt x="1062" y="2064"/>
                  </a:cubicBezTo>
                  <a:cubicBezTo>
                    <a:pt x="1062" y="2064"/>
                    <a:pt x="1062" y="2064"/>
                    <a:pt x="1062" y="2064"/>
                  </a:cubicBezTo>
                  <a:cubicBezTo>
                    <a:pt x="1061" y="2065"/>
                    <a:pt x="1060" y="2066"/>
                    <a:pt x="1059" y="2067"/>
                  </a:cubicBezTo>
                  <a:cubicBezTo>
                    <a:pt x="1059" y="2067"/>
                    <a:pt x="1059" y="2067"/>
                    <a:pt x="1059" y="2068"/>
                  </a:cubicBezTo>
                  <a:cubicBezTo>
                    <a:pt x="1058" y="2069"/>
                    <a:pt x="1057" y="2069"/>
                    <a:pt x="1056" y="2070"/>
                  </a:cubicBezTo>
                  <a:cubicBezTo>
                    <a:pt x="1056" y="2070"/>
                    <a:pt x="1055" y="2071"/>
                    <a:pt x="1055" y="2071"/>
                  </a:cubicBezTo>
                  <a:cubicBezTo>
                    <a:pt x="1055" y="2071"/>
                    <a:pt x="1055" y="2071"/>
                    <a:pt x="1055" y="2071"/>
                  </a:cubicBezTo>
                  <a:cubicBezTo>
                    <a:pt x="1053" y="2072"/>
                    <a:pt x="1052" y="2072"/>
                    <a:pt x="1051" y="2073"/>
                  </a:cubicBezTo>
                  <a:cubicBezTo>
                    <a:pt x="1051" y="2073"/>
                    <a:pt x="1051" y="2073"/>
                    <a:pt x="1050" y="2073"/>
                  </a:cubicBezTo>
                  <a:cubicBezTo>
                    <a:pt x="1049" y="2074"/>
                    <a:pt x="1048" y="2074"/>
                    <a:pt x="1047" y="2074"/>
                  </a:cubicBezTo>
                  <a:cubicBezTo>
                    <a:pt x="1047" y="2075"/>
                    <a:pt x="1046" y="2075"/>
                    <a:pt x="1046" y="2075"/>
                  </a:cubicBezTo>
                  <a:cubicBezTo>
                    <a:pt x="1046" y="2075"/>
                    <a:pt x="1045" y="2075"/>
                    <a:pt x="1045" y="2075"/>
                  </a:cubicBezTo>
                  <a:cubicBezTo>
                    <a:pt x="1045" y="2075"/>
                    <a:pt x="1045" y="2075"/>
                    <a:pt x="1044" y="2075"/>
                  </a:cubicBezTo>
                  <a:cubicBezTo>
                    <a:pt x="1043" y="2076"/>
                    <a:pt x="1042" y="2076"/>
                    <a:pt x="1041" y="2076"/>
                  </a:cubicBezTo>
                  <a:cubicBezTo>
                    <a:pt x="1039" y="2076"/>
                    <a:pt x="1038" y="2076"/>
                    <a:pt x="1037" y="2077"/>
                  </a:cubicBezTo>
                  <a:cubicBezTo>
                    <a:pt x="1036" y="2077"/>
                    <a:pt x="1035" y="2077"/>
                    <a:pt x="1034" y="2077"/>
                  </a:cubicBezTo>
                  <a:cubicBezTo>
                    <a:pt x="1033" y="2077"/>
                    <a:pt x="1033" y="2077"/>
                    <a:pt x="1033" y="2077"/>
                  </a:cubicBezTo>
                  <a:cubicBezTo>
                    <a:pt x="1031" y="2077"/>
                    <a:pt x="1031" y="2077"/>
                    <a:pt x="1031" y="2077"/>
                  </a:cubicBezTo>
                  <a:cubicBezTo>
                    <a:pt x="1031" y="2077"/>
                    <a:pt x="1031" y="2077"/>
                    <a:pt x="1031" y="2077"/>
                  </a:cubicBezTo>
                  <a:cubicBezTo>
                    <a:pt x="1025" y="2077"/>
                    <a:pt x="1018" y="2077"/>
                    <a:pt x="1011" y="2077"/>
                  </a:cubicBezTo>
                  <a:cubicBezTo>
                    <a:pt x="981" y="2077"/>
                    <a:pt x="630" y="2078"/>
                    <a:pt x="605" y="2078"/>
                  </a:cubicBezTo>
                  <a:cubicBezTo>
                    <a:pt x="604" y="2078"/>
                    <a:pt x="602" y="2078"/>
                    <a:pt x="600" y="2078"/>
                  </a:cubicBezTo>
                  <a:cubicBezTo>
                    <a:pt x="598" y="2077"/>
                    <a:pt x="596" y="2077"/>
                    <a:pt x="594" y="2076"/>
                  </a:cubicBezTo>
                  <a:cubicBezTo>
                    <a:pt x="590" y="2075"/>
                    <a:pt x="588" y="2074"/>
                    <a:pt x="586" y="2072"/>
                  </a:cubicBezTo>
                  <a:cubicBezTo>
                    <a:pt x="584" y="2070"/>
                    <a:pt x="583" y="2068"/>
                    <a:pt x="582" y="2065"/>
                  </a:cubicBezTo>
                  <a:cubicBezTo>
                    <a:pt x="582" y="2063"/>
                    <a:pt x="582" y="2060"/>
                    <a:pt x="584" y="2057"/>
                  </a:cubicBezTo>
                  <a:cubicBezTo>
                    <a:pt x="584" y="2056"/>
                    <a:pt x="584" y="2056"/>
                    <a:pt x="584" y="2056"/>
                  </a:cubicBezTo>
                  <a:cubicBezTo>
                    <a:pt x="584" y="2056"/>
                    <a:pt x="584" y="2056"/>
                    <a:pt x="584" y="2056"/>
                  </a:cubicBezTo>
                  <a:cubicBezTo>
                    <a:pt x="588" y="2048"/>
                    <a:pt x="592" y="2040"/>
                    <a:pt x="596" y="2031"/>
                  </a:cubicBezTo>
                  <a:cubicBezTo>
                    <a:pt x="597" y="2030"/>
                    <a:pt x="598" y="2029"/>
                    <a:pt x="598" y="2027"/>
                  </a:cubicBezTo>
                  <a:cubicBezTo>
                    <a:pt x="601" y="2021"/>
                    <a:pt x="601" y="2021"/>
                    <a:pt x="601" y="2021"/>
                  </a:cubicBezTo>
                  <a:cubicBezTo>
                    <a:pt x="603" y="2018"/>
                    <a:pt x="605" y="2016"/>
                    <a:pt x="607" y="2014"/>
                  </a:cubicBezTo>
                  <a:cubicBezTo>
                    <a:pt x="608" y="2013"/>
                    <a:pt x="609" y="2013"/>
                    <a:pt x="609" y="2012"/>
                  </a:cubicBezTo>
                  <a:cubicBezTo>
                    <a:pt x="610" y="2012"/>
                    <a:pt x="610" y="2012"/>
                    <a:pt x="610" y="2011"/>
                  </a:cubicBezTo>
                  <a:cubicBezTo>
                    <a:pt x="611" y="2011"/>
                    <a:pt x="612" y="2011"/>
                    <a:pt x="612" y="2010"/>
                  </a:cubicBezTo>
                  <a:cubicBezTo>
                    <a:pt x="612" y="2010"/>
                    <a:pt x="612" y="2010"/>
                    <a:pt x="613" y="2010"/>
                  </a:cubicBezTo>
                  <a:cubicBezTo>
                    <a:pt x="613" y="2010"/>
                    <a:pt x="613" y="2010"/>
                    <a:pt x="614" y="2009"/>
                  </a:cubicBezTo>
                  <a:cubicBezTo>
                    <a:pt x="615" y="2009"/>
                    <a:pt x="616" y="2008"/>
                    <a:pt x="617" y="2008"/>
                  </a:cubicBezTo>
                  <a:cubicBezTo>
                    <a:pt x="617" y="2008"/>
                    <a:pt x="618" y="2007"/>
                    <a:pt x="618" y="2007"/>
                  </a:cubicBezTo>
                  <a:cubicBezTo>
                    <a:pt x="619" y="2007"/>
                    <a:pt x="620" y="2007"/>
                    <a:pt x="621" y="2006"/>
                  </a:cubicBezTo>
                  <a:cubicBezTo>
                    <a:pt x="622" y="2006"/>
                    <a:pt x="623" y="2005"/>
                    <a:pt x="625" y="2005"/>
                  </a:cubicBezTo>
                  <a:cubicBezTo>
                    <a:pt x="625" y="2005"/>
                    <a:pt x="626" y="2004"/>
                    <a:pt x="627" y="2004"/>
                  </a:cubicBezTo>
                  <a:cubicBezTo>
                    <a:pt x="627" y="2004"/>
                    <a:pt x="628" y="2004"/>
                    <a:pt x="628" y="2004"/>
                  </a:cubicBezTo>
                  <a:cubicBezTo>
                    <a:pt x="632" y="2003"/>
                    <a:pt x="636" y="2002"/>
                    <a:pt x="640" y="2002"/>
                  </a:cubicBezTo>
                  <a:cubicBezTo>
                    <a:pt x="640" y="2002"/>
                    <a:pt x="1008" y="2001"/>
                    <a:pt x="1021" y="2001"/>
                  </a:cubicBezTo>
                  <a:cubicBezTo>
                    <a:pt x="1026" y="2001"/>
                    <a:pt x="1030" y="2001"/>
                    <a:pt x="1034" y="2001"/>
                  </a:cubicBezTo>
                  <a:cubicBezTo>
                    <a:pt x="1036" y="2001"/>
                    <a:pt x="1038" y="2002"/>
                    <a:pt x="1040" y="2002"/>
                  </a:cubicBezTo>
                  <a:cubicBezTo>
                    <a:pt x="1040" y="2002"/>
                    <a:pt x="1040" y="2002"/>
                    <a:pt x="1041" y="2002"/>
                  </a:cubicBezTo>
                  <a:cubicBezTo>
                    <a:pt x="1042" y="2002"/>
                    <a:pt x="1044" y="2002"/>
                    <a:pt x="1045" y="2003"/>
                  </a:cubicBezTo>
                  <a:cubicBezTo>
                    <a:pt x="1045" y="2003"/>
                    <a:pt x="1046" y="2003"/>
                    <a:pt x="1046" y="2003"/>
                  </a:cubicBezTo>
                  <a:cubicBezTo>
                    <a:pt x="1046" y="2003"/>
                    <a:pt x="1046" y="2003"/>
                    <a:pt x="1046" y="2003"/>
                  </a:cubicBezTo>
                  <a:cubicBezTo>
                    <a:pt x="1048" y="2003"/>
                    <a:pt x="1049" y="2004"/>
                    <a:pt x="1050" y="2004"/>
                  </a:cubicBezTo>
                  <a:cubicBezTo>
                    <a:pt x="1050" y="2004"/>
                    <a:pt x="1051" y="2005"/>
                    <a:pt x="1051" y="2005"/>
                  </a:cubicBezTo>
                  <a:cubicBezTo>
                    <a:pt x="1052" y="2005"/>
                    <a:pt x="1053" y="2006"/>
                    <a:pt x="1054" y="2006"/>
                  </a:cubicBezTo>
                  <a:cubicBezTo>
                    <a:pt x="1055" y="2006"/>
                    <a:pt x="1055" y="2007"/>
                    <a:pt x="1055" y="2007"/>
                  </a:cubicBezTo>
                  <a:cubicBezTo>
                    <a:pt x="1055" y="2007"/>
                    <a:pt x="1055" y="2007"/>
                    <a:pt x="1056" y="2007"/>
                  </a:cubicBezTo>
                  <a:cubicBezTo>
                    <a:pt x="1056" y="2008"/>
                    <a:pt x="1057" y="2008"/>
                    <a:pt x="1058" y="2009"/>
                  </a:cubicBezTo>
                  <a:cubicBezTo>
                    <a:pt x="1059" y="2010"/>
                    <a:pt x="1061" y="2011"/>
                    <a:pt x="1061" y="2013"/>
                  </a:cubicBezTo>
                  <a:cubicBezTo>
                    <a:pt x="1063" y="2015"/>
                    <a:pt x="1064" y="2017"/>
                    <a:pt x="1064" y="2020"/>
                  </a:cubicBezTo>
                  <a:cubicBezTo>
                    <a:pt x="1064" y="2022"/>
                    <a:pt x="1064" y="2022"/>
                    <a:pt x="1064" y="2022"/>
                  </a:cubicBezTo>
                  <a:cubicBezTo>
                    <a:pt x="1064" y="2022"/>
                    <a:pt x="1064" y="2022"/>
                    <a:pt x="1064" y="2022"/>
                  </a:cubicBezTo>
                  <a:cubicBezTo>
                    <a:pt x="1064" y="2031"/>
                    <a:pt x="1064" y="2040"/>
                    <a:pt x="1064" y="2049"/>
                  </a:cubicBezTo>
                  <a:cubicBezTo>
                    <a:pt x="1064" y="2051"/>
                    <a:pt x="1064" y="2054"/>
                    <a:pt x="1064" y="2056"/>
                  </a:cubicBezTo>
                  <a:close/>
                  <a:moveTo>
                    <a:pt x="1114" y="1878"/>
                  </a:moveTo>
                  <a:cubicBezTo>
                    <a:pt x="1114" y="1878"/>
                    <a:pt x="1114" y="1877"/>
                    <a:pt x="1113" y="1877"/>
                  </a:cubicBezTo>
                  <a:cubicBezTo>
                    <a:pt x="1113" y="1877"/>
                    <a:pt x="1113" y="1877"/>
                    <a:pt x="1113" y="1877"/>
                  </a:cubicBezTo>
                  <a:cubicBezTo>
                    <a:pt x="1112" y="1875"/>
                    <a:pt x="1111" y="1873"/>
                    <a:pt x="1111" y="1871"/>
                  </a:cubicBezTo>
                  <a:cubicBezTo>
                    <a:pt x="1111" y="1870"/>
                    <a:pt x="1111" y="1870"/>
                    <a:pt x="1111" y="1870"/>
                  </a:cubicBezTo>
                  <a:cubicBezTo>
                    <a:pt x="1110" y="1868"/>
                    <a:pt x="1110" y="1867"/>
                    <a:pt x="1110" y="1866"/>
                  </a:cubicBezTo>
                  <a:cubicBezTo>
                    <a:pt x="1110" y="1866"/>
                    <a:pt x="1110" y="1866"/>
                    <a:pt x="1110" y="1866"/>
                  </a:cubicBezTo>
                  <a:cubicBezTo>
                    <a:pt x="1110" y="1861"/>
                    <a:pt x="1109" y="1855"/>
                    <a:pt x="1109" y="1849"/>
                  </a:cubicBezTo>
                  <a:cubicBezTo>
                    <a:pt x="1109" y="1848"/>
                    <a:pt x="1109" y="1848"/>
                    <a:pt x="1109" y="1848"/>
                  </a:cubicBezTo>
                  <a:cubicBezTo>
                    <a:pt x="1109" y="1846"/>
                    <a:pt x="1109" y="1844"/>
                    <a:pt x="1110" y="1843"/>
                  </a:cubicBezTo>
                  <a:cubicBezTo>
                    <a:pt x="1112" y="1841"/>
                    <a:pt x="1113" y="1840"/>
                    <a:pt x="1115" y="1839"/>
                  </a:cubicBezTo>
                  <a:cubicBezTo>
                    <a:pt x="1118" y="1838"/>
                    <a:pt x="1120" y="1837"/>
                    <a:pt x="1123" y="1836"/>
                  </a:cubicBezTo>
                  <a:cubicBezTo>
                    <a:pt x="1123" y="1836"/>
                    <a:pt x="1123" y="1836"/>
                    <a:pt x="1123" y="1836"/>
                  </a:cubicBezTo>
                  <a:cubicBezTo>
                    <a:pt x="1123" y="1836"/>
                    <a:pt x="1123" y="1836"/>
                    <a:pt x="1123" y="1836"/>
                  </a:cubicBezTo>
                  <a:cubicBezTo>
                    <a:pt x="1124" y="1836"/>
                    <a:pt x="1125" y="1836"/>
                    <a:pt x="1126" y="1836"/>
                  </a:cubicBezTo>
                  <a:cubicBezTo>
                    <a:pt x="1127" y="1836"/>
                    <a:pt x="1127" y="1836"/>
                    <a:pt x="1128" y="1836"/>
                  </a:cubicBezTo>
                  <a:cubicBezTo>
                    <a:pt x="1133" y="1835"/>
                    <a:pt x="1138" y="1835"/>
                    <a:pt x="1143" y="1835"/>
                  </a:cubicBezTo>
                  <a:cubicBezTo>
                    <a:pt x="1176" y="1835"/>
                    <a:pt x="1176" y="1835"/>
                    <a:pt x="1176" y="1835"/>
                  </a:cubicBezTo>
                  <a:cubicBezTo>
                    <a:pt x="1178" y="1835"/>
                    <a:pt x="1180" y="1835"/>
                    <a:pt x="1182" y="1836"/>
                  </a:cubicBezTo>
                  <a:cubicBezTo>
                    <a:pt x="1191" y="1837"/>
                    <a:pt x="1201" y="1839"/>
                    <a:pt x="1203" y="1848"/>
                  </a:cubicBezTo>
                  <a:cubicBezTo>
                    <a:pt x="1205" y="1855"/>
                    <a:pt x="1206" y="1863"/>
                    <a:pt x="1207" y="1870"/>
                  </a:cubicBezTo>
                  <a:cubicBezTo>
                    <a:pt x="1207" y="1871"/>
                    <a:pt x="1207" y="1871"/>
                    <a:pt x="1207" y="1871"/>
                  </a:cubicBezTo>
                  <a:cubicBezTo>
                    <a:pt x="1208" y="1873"/>
                    <a:pt x="1207" y="1874"/>
                    <a:pt x="1207" y="1876"/>
                  </a:cubicBezTo>
                  <a:cubicBezTo>
                    <a:pt x="1207" y="1876"/>
                    <a:pt x="1207" y="1876"/>
                    <a:pt x="1206" y="1876"/>
                  </a:cubicBezTo>
                  <a:cubicBezTo>
                    <a:pt x="1206" y="1876"/>
                    <a:pt x="1206" y="1876"/>
                    <a:pt x="1206" y="1876"/>
                  </a:cubicBezTo>
                  <a:cubicBezTo>
                    <a:pt x="1206" y="1877"/>
                    <a:pt x="1206" y="1877"/>
                    <a:pt x="1206" y="1877"/>
                  </a:cubicBezTo>
                  <a:cubicBezTo>
                    <a:pt x="1204" y="1880"/>
                    <a:pt x="1200" y="1882"/>
                    <a:pt x="1195" y="1883"/>
                  </a:cubicBezTo>
                  <a:cubicBezTo>
                    <a:pt x="1195" y="1883"/>
                    <a:pt x="1195" y="1884"/>
                    <a:pt x="1194" y="1884"/>
                  </a:cubicBezTo>
                  <a:cubicBezTo>
                    <a:pt x="1194" y="1884"/>
                    <a:pt x="1193" y="1884"/>
                    <a:pt x="1193" y="1884"/>
                  </a:cubicBezTo>
                  <a:cubicBezTo>
                    <a:pt x="1192" y="1884"/>
                    <a:pt x="1192" y="1884"/>
                    <a:pt x="1192" y="1884"/>
                  </a:cubicBezTo>
                  <a:cubicBezTo>
                    <a:pt x="1191" y="1884"/>
                    <a:pt x="1190" y="1884"/>
                    <a:pt x="1189" y="1885"/>
                  </a:cubicBezTo>
                  <a:cubicBezTo>
                    <a:pt x="1178" y="1886"/>
                    <a:pt x="1164" y="1885"/>
                    <a:pt x="1158" y="1885"/>
                  </a:cubicBezTo>
                  <a:cubicBezTo>
                    <a:pt x="1137" y="1885"/>
                    <a:pt x="1137" y="1885"/>
                    <a:pt x="1137" y="1885"/>
                  </a:cubicBezTo>
                  <a:cubicBezTo>
                    <a:pt x="1135" y="1885"/>
                    <a:pt x="1134" y="1885"/>
                    <a:pt x="1132" y="1885"/>
                  </a:cubicBezTo>
                  <a:cubicBezTo>
                    <a:pt x="1131" y="1884"/>
                    <a:pt x="1130" y="1884"/>
                    <a:pt x="1128" y="1884"/>
                  </a:cubicBezTo>
                  <a:cubicBezTo>
                    <a:pt x="1128" y="1884"/>
                    <a:pt x="1128" y="1884"/>
                    <a:pt x="1127" y="1884"/>
                  </a:cubicBezTo>
                  <a:cubicBezTo>
                    <a:pt x="1127" y="1884"/>
                    <a:pt x="1127" y="1884"/>
                    <a:pt x="1127" y="1884"/>
                  </a:cubicBezTo>
                  <a:cubicBezTo>
                    <a:pt x="1126" y="1883"/>
                    <a:pt x="1125" y="1883"/>
                    <a:pt x="1123" y="1883"/>
                  </a:cubicBezTo>
                  <a:cubicBezTo>
                    <a:pt x="1123" y="1883"/>
                    <a:pt x="1122" y="1882"/>
                    <a:pt x="1122" y="1882"/>
                  </a:cubicBezTo>
                  <a:cubicBezTo>
                    <a:pt x="1121" y="1882"/>
                    <a:pt x="1120" y="1881"/>
                    <a:pt x="1119" y="1881"/>
                  </a:cubicBezTo>
                  <a:cubicBezTo>
                    <a:pt x="1117" y="1880"/>
                    <a:pt x="1116" y="1879"/>
                    <a:pt x="1115" y="1878"/>
                  </a:cubicBezTo>
                  <a:cubicBezTo>
                    <a:pt x="1115" y="1878"/>
                    <a:pt x="1114" y="1878"/>
                    <a:pt x="1114" y="1878"/>
                  </a:cubicBezTo>
                  <a:close/>
                  <a:moveTo>
                    <a:pt x="1120" y="1961"/>
                  </a:moveTo>
                  <a:cubicBezTo>
                    <a:pt x="1118" y="1959"/>
                    <a:pt x="1117" y="1957"/>
                    <a:pt x="1117" y="1955"/>
                  </a:cubicBezTo>
                  <a:cubicBezTo>
                    <a:pt x="1117" y="1952"/>
                    <a:pt x="1117" y="1952"/>
                    <a:pt x="1117" y="1952"/>
                  </a:cubicBezTo>
                  <a:cubicBezTo>
                    <a:pt x="1117" y="1952"/>
                    <a:pt x="1117" y="1952"/>
                    <a:pt x="1117" y="1952"/>
                  </a:cubicBezTo>
                  <a:cubicBezTo>
                    <a:pt x="1116" y="1943"/>
                    <a:pt x="1116" y="1935"/>
                    <a:pt x="1115" y="1926"/>
                  </a:cubicBezTo>
                  <a:cubicBezTo>
                    <a:pt x="1115" y="1926"/>
                    <a:pt x="1115" y="1926"/>
                    <a:pt x="1115" y="1926"/>
                  </a:cubicBezTo>
                  <a:cubicBezTo>
                    <a:pt x="1115" y="1926"/>
                    <a:pt x="1115" y="1926"/>
                    <a:pt x="1115" y="1926"/>
                  </a:cubicBezTo>
                  <a:cubicBezTo>
                    <a:pt x="1115" y="1925"/>
                    <a:pt x="1115" y="1925"/>
                    <a:pt x="1115" y="1924"/>
                  </a:cubicBezTo>
                  <a:cubicBezTo>
                    <a:pt x="1117" y="1906"/>
                    <a:pt x="1155" y="1911"/>
                    <a:pt x="1167" y="1911"/>
                  </a:cubicBezTo>
                  <a:cubicBezTo>
                    <a:pt x="1181" y="1911"/>
                    <a:pt x="1208" y="1907"/>
                    <a:pt x="1216" y="1921"/>
                  </a:cubicBezTo>
                  <a:cubicBezTo>
                    <a:pt x="1217" y="1923"/>
                    <a:pt x="1218" y="1924"/>
                    <a:pt x="1218" y="1925"/>
                  </a:cubicBezTo>
                  <a:cubicBezTo>
                    <a:pt x="1219" y="1927"/>
                    <a:pt x="1219" y="1927"/>
                    <a:pt x="1219" y="1927"/>
                  </a:cubicBezTo>
                  <a:cubicBezTo>
                    <a:pt x="1219" y="1927"/>
                    <a:pt x="1219" y="1927"/>
                    <a:pt x="1219" y="1927"/>
                  </a:cubicBezTo>
                  <a:cubicBezTo>
                    <a:pt x="1219" y="1931"/>
                    <a:pt x="1220" y="1936"/>
                    <a:pt x="1221" y="1940"/>
                  </a:cubicBezTo>
                  <a:cubicBezTo>
                    <a:pt x="1224" y="1955"/>
                    <a:pt x="1224" y="1955"/>
                    <a:pt x="1224" y="1955"/>
                  </a:cubicBezTo>
                  <a:cubicBezTo>
                    <a:pt x="1225" y="1957"/>
                    <a:pt x="1224" y="1959"/>
                    <a:pt x="1223" y="1961"/>
                  </a:cubicBezTo>
                  <a:cubicBezTo>
                    <a:pt x="1223" y="1962"/>
                    <a:pt x="1222" y="1963"/>
                    <a:pt x="1220" y="1964"/>
                  </a:cubicBezTo>
                  <a:cubicBezTo>
                    <a:pt x="1220" y="1965"/>
                    <a:pt x="1219" y="1965"/>
                    <a:pt x="1219" y="1966"/>
                  </a:cubicBezTo>
                  <a:cubicBezTo>
                    <a:pt x="1219" y="1966"/>
                    <a:pt x="1218" y="1966"/>
                    <a:pt x="1218" y="1966"/>
                  </a:cubicBezTo>
                  <a:cubicBezTo>
                    <a:pt x="1218" y="1966"/>
                    <a:pt x="1218" y="1966"/>
                    <a:pt x="1218" y="1967"/>
                  </a:cubicBezTo>
                  <a:cubicBezTo>
                    <a:pt x="1217" y="1967"/>
                    <a:pt x="1216" y="1967"/>
                    <a:pt x="1215" y="1968"/>
                  </a:cubicBezTo>
                  <a:cubicBezTo>
                    <a:pt x="1215" y="1968"/>
                    <a:pt x="1214" y="1968"/>
                    <a:pt x="1213" y="1969"/>
                  </a:cubicBezTo>
                  <a:cubicBezTo>
                    <a:pt x="1213" y="1969"/>
                    <a:pt x="1212" y="1969"/>
                    <a:pt x="1212" y="1969"/>
                  </a:cubicBezTo>
                  <a:cubicBezTo>
                    <a:pt x="1211" y="1969"/>
                    <a:pt x="1211" y="1970"/>
                    <a:pt x="1210" y="1970"/>
                  </a:cubicBezTo>
                  <a:cubicBezTo>
                    <a:pt x="1209" y="1970"/>
                    <a:pt x="1209" y="1970"/>
                    <a:pt x="1208" y="1970"/>
                  </a:cubicBezTo>
                  <a:cubicBezTo>
                    <a:pt x="1208" y="1970"/>
                    <a:pt x="1207" y="1970"/>
                    <a:pt x="1207" y="1970"/>
                  </a:cubicBezTo>
                  <a:cubicBezTo>
                    <a:pt x="1206" y="1971"/>
                    <a:pt x="1205" y="1971"/>
                    <a:pt x="1204" y="1971"/>
                  </a:cubicBezTo>
                  <a:cubicBezTo>
                    <a:pt x="1202" y="1971"/>
                    <a:pt x="1201" y="1971"/>
                    <a:pt x="1199" y="1971"/>
                  </a:cubicBezTo>
                  <a:cubicBezTo>
                    <a:pt x="1199" y="1971"/>
                    <a:pt x="1199" y="1971"/>
                    <a:pt x="1199" y="1971"/>
                  </a:cubicBezTo>
                  <a:cubicBezTo>
                    <a:pt x="1199" y="1971"/>
                    <a:pt x="1199" y="1971"/>
                    <a:pt x="1199" y="1971"/>
                  </a:cubicBezTo>
                  <a:cubicBezTo>
                    <a:pt x="1181" y="1971"/>
                    <a:pt x="1164" y="1971"/>
                    <a:pt x="1147" y="1971"/>
                  </a:cubicBezTo>
                  <a:cubicBezTo>
                    <a:pt x="1145" y="1971"/>
                    <a:pt x="1143" y="1971"/>
                    <a:pt x="1141" y="1971"/>
                  </a:cubicBezTo>
                  <a:cubicBezTo>
                    <a:pt x="1141" y="1971"/>
                    <a:pt x="1140" y="1971"/>
                    <a:pt x="1140" y="1971"/>
                  </a:cubicBezTo>
                  <a:cubicBezTo>
                    <a:pt x="1139" y="1971"/>
                    <a:pt x="1137" y="1970"/>
                    <a:pt x="1136" y="1970"/>
                  </a:cubicBezTo>
                  <a:cubicBezTo>
                    <a:pt x="1136" y="1970"/>
                    <a:pt x="1136" y="1970"/>
                    <a:pt x="1136" y="1970"/>
                  </a:cubicBezTo>
                  <a:cubicBezTo>
                    <a:pt x="1135" y="1970"/>
                    <a:pt x="1135" y="1970"/>
                    <a:pt x="1135" y="1970"/>
                  </a:cubicBezTo>
                  <a:cubicBezTo>
                    <a:pt x="1134" y="1969"/>
                    <a:pt x="1132" y="1969"/>
                    <a:pt x="1131" y="1969"/>
                  </a:cubicBezTo>
                  <a:cubicBezTo>
                    <a:pt x="1130" y="1968"/>
                    <a:pt x="1130" y="1968"/>
                    <a:pt x="1129" y="1968"/>
                  </a:cubicBezTo>
                  <a:cubicBezTo>
                    <a:pt x="1128" y="1967"/>
                    <a:pt x="1128" y="1967"/>
                    <a:pt x="1127" y="1967"/>
                  </a:cubicBezTo>
                  <a:cubicBezTo>
                    <a:pt x="1127" y="1967"/>
                    <a:pt x="1126" y="1967"/>
                    <a:pt x="1126" y="1966"/>
                  </a:cubicBezTo>
                  <a:cubicBezTo>
                    <a:pt x="1124" y="1965"/>
                    <a:pt x="1121" y="1963"/>
                    <a:pt x="1120" y="1961"/>
                  </a:cubicBezTo>
                  <a:close/>
                  <a:moveTo>
                    <a:pt x="1244" y="2063"/>
                  </a:moveTo>
                  <a:cubicBezTo>
                    <a:pt x="1243" y="2066"/>
                    <a:pt x="1241" y="2068"/>
                    <a:pt x="1238" y="2070"/>
                  </a:cubicBezTo>
                  <a:cubicBezTo>
                    <a:pt x="1236" y="2072"/>
                    <a:pt x="1233" y="2074"/>
                    <a:pt x="1229" y="2075"/>
                  </a:cubicBezTo>
                  <a:cubicBezTo>
                    <a:pt x="1225" y="2076"/>
                    <a:pt x="1221" y="2076"/>
                    <a:pt x="1217" y="2076"/>
                  </a:cubicBezTo>
                  <a:cubicBezTo>
                    <a:pt x="1205" y="2076"/>
                    <a:pt x="1205" y="2076"/>
                    <a:pt x="1205" y="2076"/>
                  </a:cubicBezTo>
                  <a:cubicBezTo>
                    <a:pt x="1205" y="2076"/>
                    <a:pt x="1205" y="2076"/>
                    <a:pt x="1205" y="2076"/>
                  </a:cubicBezTo>
                  <a:cubicBezTo>
                    <a:pt x="1189" y="2076"/>
                    <a:pt x="1174" y="2076"/>
                    <a:pt x="1158" y="2077"/>
                  </a:cubicBezTo>
                  <a:cubicBezTo>
                    <a:pt x="1156" y="2077"/>
                    <a:pt x="1154" y="2076"/>
                    <a:pt x="1152" y="2076"/>
                  </a:cubicBezTo>
                  <a:cubicBezTo>
                    <a:pt x="1152" y="2076"/>
                    <a:pt x="1151" y="2076"/>
                    <a:pt x="1151" y="2076"/>
                  </a:cubicBezTo>
                  <a:cubicBezTo>
                    <a:pt x="1149" y="2076"/>
                    <a:pt x="1148" y="2075"/>
                    <a:pt x="1146" y="2075"/>
                  </a:cubicBezTo>
                  <a:cubicBezTo>
                    <a:pt x="1146" y="2075"/>
                    <a:pt x="1146" y="2075"/>
                    <a:pt x="1146" y="2075"/>
                  </a:cubicBezTo>
                  <a:cubicBezTo>
                    <a:pt x="1145" y="2075"/>
                    <a:pt x="1145" y="2075"/>
                    <a:pt x="1145" y="2075"/>
                  </a:cubicBezTo>
                  <a:cubicBezTo>
                    <a:pt x="1138" y="2073"/>
                    <a:pt x="1132" y="2069"/>
                    <a:pt x="1128" y="2064"/>
                  </a:cubicBezTo>
                  <a:cubicBezTo>
                    <a:pt x="1128" y="2064"/>
                    <a:pt x="1128" y="2064"/>
                    <a:pt x="1128" y="2064"/>
                  </a:cubicBezTo>
                  <a:cubicBezTo>
                    <a:pt x="1128" y="2064"/>
                    <a:pt x="1128" y="2064"/>
                    <a:pt x="1128" y="2064"/>
                  </a:cubicBezTo>
                  <a:cubicBezTo>
                    <a:pt x="1127" y="2063"/>
                    <a:pt x="1126" y="2062"/>
                    <a:pt x="1126" y="2060"/>
                  </a:cubicBezTo>
                  <a:cubicBezTo>
                    <a:pt x="1126" y="2060"/>
                    <a:pt x="1126" y="2059"/>
                    <a:pt x="1125" y="2059"/>
                  </a:cubicBezTo>
                  <a:cubicBezTo>
                    <a:pt x="1125" y="2058"/>
                    <a:pt x="1125" y="2057"/>
                    <a:pt x="1125" y="2057"/>
                  </a:cubicBezTo>
                  <a:cubicBezTo>
                    <a:pt x="1125" y="2056"/>
                    <a:pt x="1125" y="2056"/>
                    <a:pt x="1125" y="2056"/>
                  </a:cubicBezTo>
                  <a:cubicBezTo>
                    <a:pt x="1125" y="2055"/>
                    <a:pt x="1125" y="2055"/>
                    <a:pt x="1125" y="2055"/>
                  </a:cubicBezTo>
                  <a:cubicBezTo>
                    <a:pt x="1125" y="2055"/>
                    <a:pt x="1125" y="2055"/>
                    <a:pt x="1125" y="2055"/>
                  </a:cubicBezTo>
                  <a:cubicBezTo>
                    <a:pt x="1124" y="2046"/>
                    <a:pt x="1123" y="2037"/>
                    <a:pt x="1123" y="2029"/>
                  </a:cubicBezTo>
                  <a:cubicBezTo>
                    <a:pt x="1123" y="2027"/>
                    <a:pt x="1122" y="2026"/>
                    <a:pt x="1122" y="2024"/>
                  </a:cubicBezTo>
                  <a:cubicBezTo>
                    <a:pt x="1122" y="2020"/>
                    <a:pt x="1122" y="2020"/>
                    <a:pt x="1122" y="2020"/>
                  </a:cubicBezTo>
                  <a:cubicBezTo>
                    <a:pt x="1122" y="2019"/>
                    <a:pt x="1122" y="2019"/>
                    <a:pt x="1122" y="2019"/>
                  </a:cubicBezTo>
                  <a:cubicBezTo>
                    <a:pt x="1122" y="2018"/>
                    <a:pt x="1122" y="2017"/>
                    <a:pt x="1122" y="2016"/>
                  </a:cubicBezTo>
                  <a:cubicBezTo>
                    <a:pt x="1122" y="2016"/>
                    <a:pt x="1123" y="2016"/>
                    <a:pt x="1123" y="2015"/>
                  </a:cubicBezTo>
                  <a:cubicBezTo>
                    <a:pt x="1123" y="2014"/>
                    <a:pt x="1123" y="2014"/>
                    <a:pt x="1123" y="2013"/>
                  </a:cubicBezTo>
                  <a:cubicBezTo>
                    <a:pt x="1124" y="2013"/>
                    <a:pt x="1124" y="2013"/>
                    <a:pt x="1124" y="2012"/>
                  </a:cubicBezTo>
                  <a:cubicBezTo>
                    <a:pt x="1124" y="2012"/>
                    <a:pt x="1124" y="2012"/>
                    <a:pt x="1124" y="2012"/>
                  </a:cubicBezTo>
                  <a:cubicBezTo>
                    <a:pt x="1125" y="2011"/>
                    <a:pt x="1125" y="2010"/>
                    <a:pt x="1126" y="2010"/>
                  </a:cubicBezTo>
                  <a:cubicBezTo>
                    <a:pt x="1126" y="2009"/>
                    <a:pt x="1127" y="2009"/>
                    <a:pt x="1127" y="2009"/>
                  </a:cubicBezTo>
                  <a:cubicBezTo>
                    <a:pt x="1128" y="2008"/>
                    <a:pt x="1128" y="2008"/>
                    <a:pt x="1129" y="2007"/>
                  </a:cubicBezTo>
                  <a:cubicBezTo>
                    <a:pt x="1129" y="2007"/>
                    <a:pt x="1129" y="2007"/>
                    <a:pt x="1130" y="2006"/>
                  </a:cubicBezTo>
                  <a:cubicBezTo>
                    <a:pt x="1130" y="2006"/>
                    <a:pt x="1130" y="2006"/>
                    <a:pt x="1130" y="2006"/>
                  </a:cubicBezTo>
                  <a:cubicBezTo>
                    <a:pt x="1131" y="2006"/>
                    <a:pt x="1132" y="2005"/>
                    <a:pt x="1133" y="2004"/>
                  </a:cubicBezTo>
                  <a:cubicBezTo>
                    <a:pt x="1134" y="2004"/>
                    <a:pt x="1134" y="2004"/>
                    <a:pt x="1134" y="2004"/>
                  </a:cubicBezTo>
                  <a:cubicBezTo>
                    <a:pt x="1134" y="2004"/>
                    <a:pt x="1135" y="2004"/>
                    <a:pt x="1135" y="2004"/>
                  </a:cubicBezTo>
                  <a:cubicBezTo>
                    <a:pt x="1135" y="2004"/>
                    <a:pt x="1135" y="2004"/>
                    <a:pt x="1136" y="2004"/>
                  </a:cubicBezTo>
                  <a:cubicBezTo>
                    <a:pt x="1137" y="2003"/>
                    <a:pt x="1138" y="2003"/>
                    <a:pt x="1139" y="2003"/>
                  </a:cubicBezTo>
                  <a:cubicBezTo>
                    <a:pt x="1139" y="2002"/>
                    <a:pt x="1140" y="2002"/>
                    <a:pt x="1140" y="2002"/>
                  </a:cubicBezTo>
                  <a:cubicBezTo>
                    <a:pt x="1141" y="2002"/>
                    <a:pt x="1141" y="2002"/>
                    <a:pt x="1142" y="2002"/>
                  </a:cubicBezTo>
                  <a:cubicBezTo>
                    <a:pt x="1143" y="2002"/>
                    <a:pt x="1145" y="2001"/>
                    <a:pt x="1147" y="2001"/>
                  </a:cubicBezTo>
                  <a:cubicBezTo>
                    <a:pt x="1147" y="2001"/>
                    <a:pt x="1148" y="2001"/>
                    <a:pt x="1148" y="2001"/>
                  </a:cubicBezTo>
                  <a:cubicBezTo>
                    <a:pt x="1149" y="2001"/>
                    <a:pt x="1149" y="2001"/>
                    <a:pt x="1150" y="2001"/>
                  </a:cubicBezTo>
                  <a:cubicBezTo>
                    <a:pt x="1153" y="2001"/>
                    <a:pt x="1153" y="2001"/>
                    <a:pt x="1153" y="2001"/>
                  </a:cubicBezTo>
                  <a:cubicBezTo>
                    <a:pt x="1155" y="2001"/>
                    <a:pt x="1158" y="2001"/>
                    <a:pt x="1160" y="2001"/>
                  </a:cubicBezTo>
                  <a:cubicBezTo>
                    <a:pt x="1163" y="2001"/>
                    <a:pt x="1165" y="2001"/>
                    <a:pt x="1168" y="2001"/>
                  </a:cubicBezTo>
                  <a:cubicBezTo>
                    <a:pt x="1191" y="2001"/>
                    <a:pt x="1191" y="2001"/>
                    <a:pt x="1191" y="2001"/>
                  </a:cubicBezTo>
                  <a:cubicBezTo>
                    <a:pt x="1197" y="2001"/>
                    <a:pt x="1203" y="2001"/>
                    <a:pt x="1209" y="2001"/>
                  </a:cubicBezTo>
                  <a:cubicBezTo>
                    <a:pt x="1210" y="2001"/>
                    <a:pt x="1211" y="2001"/>
                    <a:pt x="1212" y="2002"/>
                  </a:cubicBezTo>
                  <a:cubicBezTo>
                    <a:pt x="1212" y="2002"/>
                    <a:pt x="1213" y="2002"/>
                    <a:pt x="1214" y="2002"/>
                  </a:cubicBezTo>
                  <a:cubicBezTo>
                    <a:pt x="1214" y="2002"/>
                    <a:pt x="1214" y="2002"/>
                    <a:pt x="1215" y="2002"/>
                  </a:cubicBezTo>
                  <a:cubicBezTo>
                    <a:pt x="1215" y="2002"/>
                    <a:pt x="1216" y="2002"/>
                    <a:pt x="1216" y="2002"/>
                  </a:cubicBezTo>
                  <a:cubicBezTo>
                    <a:pt x="1216" y="2002"/>
                    <a:pt x="1216" y="2003"/>
                    <a:pt x="1217" y="2003"/>
                  </a:cubicBezTo>
                  <a:cubicBezTo>
                    <a:pt x="1218" y="2003"/>
                    <a:pt x="1219" y="2003"/>
                    <a:pt x="1220" y="2004"/>
                  </a:cubicBezTo>
                  <a:cubicBezTo>
                    <a:pt x="1221" y="2004"/>
                    <a:pt x="1221" y="2004"/>
                    <a:pt x="1222" y="2004"/>
                  </a:cubicBezTo>
                  <a:cubicBezTo>
                    <a:pt x="1222" y="2005"/>
                    <a:pt x="1223" y="2005"/>
                    <a:pt x="1223" y="2005"/>
                  </a:cubicBezTo>
                  <a:cubicBezTo>
                    <a:pt x="1224" y="2005"/>
                    <a:pt x="1225" y="2006"/>
                    <a:pt x="1226" y="2006"/>
                  </a:cubicBezTo>
                  <a:cubicBezTo>
                    <a:pt x="1229" y="2008"/>
                    <a:pt x="1231" y="2010"/>
                    <a:pt x="1233" y="2012"/>
                  </a:cubicBezTo>
                  <a:cubicBezTo>
                    <a:pt x="1235" y="2014"/>
                    <a:pt x="1237" y="2017"/>
                    <a:pt x="1237" y="2019"/>
                  </a:cubicBezTo>
                  <a:cubicBezTo>
                    <a:pt x="1240" y="2034"/>
                    <a:pt x="1240" y="2034"/>
                    <a:pt x="1240" y="2034"/>
                  </a:cubicBezTo>
                  <a:cubicBezTo>
                    <a:pt x="1241" y="2040"/>
                    <a:pt x="1243" y="2046"/>
                    <a:pt x="1244" y="2052"/>
                  </a:cubicBezTo>
                  <a:cubicBezTo>
                    <a:pt x="1244" y="2052"/>
                    <a:pt x="1244" y="2052"/>
                    <a:pt x="1244" y="2052"/>
                  </a:cubicBezTo>
                  <a:cubicBezTo>
                    <a:pt x="1244" y="2055"/>
                    <a:pt x="1244" y="2055"/>
                    <a:pt x="1244" y="2055"/>
                  </a:cubicBezTo>
                  <a:cubicBezTo>
                    <a:pt x="1245" y="2058"/>
                    <a:pt x="1245" y="2061"/>
                    <a:pt x="1244" y="2063"/>
                  </a:cubicBezTo>
                  <a:close/>
                  <a:moveTo>
                    <a:pt x="1349" y="1880"/>
                  </a:moveTo>
                  <a:cubicBezTo>
                    <a:pt x="1346" y="1879"/>
                    <a:pt x="1344" y="1878"/>
                    <a:pt x="1342" y="1876"/>
                  </a:cubicBezTo>
                  <a:cubicBezTo>
                    <a:pt x="1340" y="1875"/>
                    <a:pt x="1338" y="1873"/>
                    <a:pt x="1338" y="1871"/>
                  </a:cubicBezTo>
                  <a:cubicBezTo>
                    <a:pt x="1337" y="1868"/>
                    <a:pt x="1337" y="1868"/>
                    <a:pt x="1337" y="1868"/>
                  </a:cubicBezTo>
                  <a:cubicBezTo>
                    <a:pt x="1335" y="1863"/>
                    <a:pt x="1333" y="1859"/>
                    <a:pt x="1332" y="1854"/>
                  </a:cubicBezTo>
                  <a:cubicBezTo>
                    <a:pt x="1331" y="1852"/>
                    <a:pt x="1329" y="1848"/>
                    <a:pt x="1329" y="1845"/>
                  </a:cubicBezTo>
                  <a:cubicBezTo>
                    <a:pt x="1329" y="1845"/>
                    <a:pt x="1329" y="1845"/>
                    <a:pt x="1329" y="1844"/>
                  </a:cubicBezTo>
                  <a:cubicBezTo>
                    <a:pt x="1329" y="1844"/>
                    <a:pt x="1329" y="1844"/>
                    <a:pt x="1329" y="1844"/>
                  </a:cubicBezTo>
                  <a:cubicBezTo>
                    <a:pt x="1329" y="1844"/>
                    <a:pt x="1329" y="1843"/>
                    <a:pt x="1329" y="1843"/>
                  </a:cubicBezTo>
                  <a:cubicBezTo>
                    <a:pt x="1329" y="1843"/>
                    <a:pt x="1329" y="1843"/>
                    <a:pt x="1329" y="1842"/>
                  </a:cubicBezTo>
                  <a:cubicBezTo>
                    <a:pt x="1329" y="1842"/>
                    <a:pt x="1329" y="1842"/>
                    <a:pt x="1329" y="1842"/>
                  </a:cubicBezTo>
                  <a:cubicBezTo>
                    <a:pt x="1333" y="1834"/>
                    <a:pt x="1348" y="1835"/>
                    <a:pt x="1355" y="1835"/>
                  </a:cubicBezTo>
                  <a:cubicBezTo>
                    <a:pt x="1392" y="1835"/>
                    <a:pt x="1392" y="1835"/>
                    <a:pt x="1392" y="1835"/>
                  </a:cubicBezTo>
                  <a:cubicBezTo>
                    <a:pt x="1396" y="1835"/>
                    <a:pt x="1399" y="1835"/>
                    <a:pt x="1402" y="1836"/>
                  </a:cubicBezTo>
                  <a:cubicBezTo>
                    <a:pt x="1403" y="1836"/>
                    <a:pt x="1404" y="1836"/>
                    <a:pt x="1405" y="1836"/>
                  </a:cubicBezTo>
                  <a:cubicBezTo>
                    <a:pt x="1405" y="1836"/>
                    <a:pt x="1405" y="1837"/>
                    <a:pt x="1406" y="1837"/>
                  </a:cubicBezTo>
                  <a:cubicBezTo>
                    <a:pt x="1406" y="1837"/>
                    <a:pt x="1407" y="1837"/>
                    <a:pt x="1408" y="1837"/>
                  </a:cubicBezTo>
                  <a:cubicBezTo>
                    <a:pt x="1409" y="1837"/>
                    <a:pt x="1410" y="1838"/>
                    <a:pt x="1411" y="1838"/>
                  </a:cubicBezTo>
                  <a:cubicBezTo>
                    <a:pt x="1411" y="1838"/>
                    <a:pt x="1411" y="1838"/>
                    <a:pt x="1411" y="1838"/>
                  </a:cubicBezTo>
                  <a:cubicBezTo>
                    <a:pt x="1411" y="1838"/>
                    <a:pt x="1411" y="1838"/>
                    <a:pt x="1411" y="1838"/>
                  </a:cubicBezTo>
                  <a:cubicBezTo>
                    <a:pt x="1412" y="1839"/>
                    <a:pt x="1413" y="1839"/>
                    <a:pt x="1414" y="1840"/>
                  </a:cubicBezTo>
                  <a:cubicBezTo>
                    <a:pt x="1415" y="1840"/>
                    <a:pt x="1415" y="1840"/>
                    <a:pt x="1416" y="1841"/>
                  </a:cubicBezTo>
                  <a:cubicBezTo>
                    <a:pt x="1416" y="1841"/>
                    <a:pt x="1416" y="1841"/>
                    <a:pt x="1417" y="1841"/>
                  </a:cubicBezTo>
                  <a:cubicBezTo>
                    <a:pt x="1417" y="1841"/>
                    <a:pt x="1417" y="1841"/>
                    <a:pt x="1417" y="1842"/>
                  </a:cubicBezTo>
                  <a:cubicBezTo>
                    <a:pt x="1418" y="1842"/>
                    <a:pt x="1418" y="1842"/>
                    <a:pt x="1418" y="1842"/>
                  </a:cubicBezTo>
                  <a:cubicBezTo>
                    <a:pt x="1420" y="1844"/>
                    <a:pt x="1422" y="1845"/>
                    <a:pt x="1423" y="1847"/>
                  </a:cubicBezTo>
                  <a:cubicBezTo>
                    <a:pt x="1423" y="1847"/>
                    <a:pt x="1423" y="1847"/>
                    <a:pt x="1423" y="1847"/>
                  </a:cubicBezTo>
                  <a:cubicBezTo>
                    <a:pt x="1426" y="1852"/>
                    <a:pt x="1428" y="1859"/>
                    <a:pt x="1431" y="1864"/>
                  </a:cubicBezTo>
                  <a:cubicBezTo>
                    <a:pt x="1431" y="1864"/>
                    <a:pt x="1431" y="1864"/>
                    <a:pt x="1431" y="1864"/>
                  </a:cubicBezTo>
                  <a:cubicBezTo>
                    <a:pt x="1432" y="1867"/>
                    <a:pt x="1434" y="1870"/>
                    <a:pt x="1435" y="1873"/>
                  </a:cubicBezTo>
                  <a:cubicBezTo>
                    <a:pt x="1435" y="1873"/>
                    <a:pt x="1435" y="1873"/>
                    <a:pt x="1435" y="1873"/>
                  </a:cubicBezTo>
                  <a:cubicBezTo>
                    <a:pt x="1435" y="1873"/>
                    <a:pt x="1435" y="1873"/>
                    <a:pt x="1435" y="1874"/>
                  </a:cubicBezTo>
                  <a:cubicBezTo>
                    <a:pt x="1436" y="1879"/>
                    <a:pt x="1431" y="1882"/>
                    <a:pt x="1425" y="1883"/>
                  </a:cubicBezTo>
                  <a:cubicBezTo>
                    <a:pt x="1425" y="1883"/>
                    <a:pt x="1425" y="1883"/>
                    <a:pt x="1425" y="1883"/>
                  </a:cubicBezTo>
                  <a:cubicBezTo>
                    <a:pt x="1425" y="1883"/>
                    <a:pt x="1424" y="1883"/>
                    <a:pt x="1424" y="1883"/>
                  </a:cubicBezTo>
                  <a:cubicBezTo>
                    <a:pt x="1423" y="1884"/>
                    <a:pt x="1422" y="1884"/>
                    <a:pt x="1421" y="1884"/>
                  </a:cubicBezTo>
                  <a:cubicBezTo>
                    <a:pt x="1421" y="1884"/>
                    <a:pt x="1420" y="1884"/>
                    <a:pt x="1420" y="1884"/>
                  </a:cubicBezTo>
                  <a:cubicBezTo>
                    <a:pt x="1419" y="1884"/>
                    <a:pt x="1418" y="1884"/>
                    <a:pt x="1417" y="1884"/>
                  </a:cubicBezTo>
                  <a:cubicBezTo>
                    <a:pt x="1417" y="1884"/>
                    <a:pt x="1416" y="1884"/>
                    <a:pt x="1416" y="1884"/>
                  </a:cubicBezTo>
                  <a:cubicBezTo>
                    <a:pt x="1416" y="1884"/>
                    <a:pt x="1416" y="1884"/>
                    <a:pt x="1415" y="1884"/>
                  </a:cubicBezTo>
                  <a:cubicBezTo>
                    <a:pt x="1414" y="1884"/>
                    <a:pt x="1414" y="1884"/>
                    <a:pt x="1414" y="1884"/>
                  </a:cubicBezTo>
                  <a:cubicBezTo>
                    <a:pt x="1408" y="1884"/>
                    <a:pt x="1403" y="1884"/>
                    <a:pt x="1397" y="1884"/>
                  </a:cubicBezTo>
                  <a:cubicBezTo>
                    <a:pt x="1387" y="1884"/>
                    <a:pt x="1378" y="1884"/>
                    <a:pt x="1368" y="1884"/>
                  </a:cubicBezTo>
                  <a:cubicBezTo>
                    <a:pt x="1362" y="1884"/>
                    <a:pt x="1355" y="1883"/>
                    <a:pt x="1349" y="1880"/>
                  </a:cubicBezTo>
                  <a:cubicBezTo>
                    <a:pt x="1349" y="1880"/>
                    <a:pt x="1349" y="1880"/>
                    <a:pt x="1349" y="1880"/>
                  </a:cubicBezTo>
                  <a:close/>
                  <a:moveTo>
                    <a:pt x="1373" y="1961"/>
                  </a:moveTo>
                  <a:cubicBezTo>
                    <a:pt x="1371" y="1959"/>
                    <a:pt x="1369" y="1956"/>
                    <a:pt x="1369" y="1954"/>
                  </a:cubicBezTo>
                  <a:cubicBezTo>
                    <a:pt x="1363" y="1940"/>
                    <a:pt x="1363" y="1940"/>
                    <a:pt x="1363" y="1940"/>
                  </a:cubicBezTo>
                  <a:cubicBezTo>
                    <a:pt x="1362" y="1935"/>
                    <a:pt x="1360" y="1931"/>
                    <a:pt x="1359" y="1927"/>
                  </a:cubicBezTo>
                  <a:cubicBezTo>
                    <a:pt x="1359" y="1927"/>
                    <a:pt x="1359" y="1927"/>
                    <a:pt x="1359" y="1927"/>
                  </a:cubicBezTo>
                  <a:cubicBezTo>
                    <a:pt x="1358" y="1925"/>
                    <a:pt x="1358" y="1925"/>
                    <a:pt x="1358" y="1925"/>
                  </a:cubicBezTo>
                  <a:cubicBezTo>
                    <a:pt x="1357" y="1923"/>
                    <a:pt x="1357" y="1921"/>
                    <a:pt x="1358" y="1919"/>
                  </a:cubicBezTo>
                  <a:cubicBezTo>
                    <a:pt x="1358" y="1918"/>
                    <a:pt x="1359" y="1917"/>
                    <a:pt x="1360" y="1916"/>
                  </a:cubicBezTo>
                  <a:cubicBezTo>
                    <a:pt x="1360" y="1916"/>
                    <a:pt x="1361" y="1916"/>
                    <a:pt x="1361" y="1915"/>
                  </a:cubicBezTo>
                  <a:cubicBezTo>
                    <a:pt x="1361" y="1915"/>
                    <a:pt x="1361" y="1915"/>
                    <a:pt x="1362" y="1915"/>
                  </a:cubicBezTo>
                  <a:cubicBezTo>
                    <a:pt x="1364" y="1913"/>
                    <a:pt x="1366" y="1912"/>
                    <a:pt x="1369" y="1911"/>
                  </a:cubicBezTo>
                  <a:cubicBezTo>
                    <a:pt x="1371" y="1911"/>
                    <a:pt x="1374" y="1910"/>
                    <a:pt x="1376" y="1910"/>
                  </a:cubicBezTo>
                  <a:cubicBezTo>
                    <a:pt x="1386" y="1909"/>
                    <a:pt x="1397" y="1910"/>
                    <a:pt x="1402" y="1910"/>
                  </a:cubicBezTo>
                  <a:cubicBezTo>
                    <a:pt x="1420" y="1910"/>
                    <a:pt x="1451" y="1906"/>
                    <a:pt x="1461" y="1925"/>
                  </a:cubicBezTo>
                  <a:cubicBezTo>
                    <a:pt x="1461" y="1925"/>
                    <a:pt x="1461" y="1925"/>
                    <a:pt x="1461" y="1925"/>
                  </a:cubicBezTo>
                  <a:cubicBezTo>
                    <a:pt x="1461" y="1925"/>
                    <a:pt x="1461" y="1925"/>
                    <a:pt x="1461" y="1925"/>
                  </a:cubicBezTo>
                  <a:cubicBezTo>
                    <a:pt x="1461" y="1925"/>
                    <a:pt x="1461" y="1925"/>
                    <a:pt x="1461" y="1925"/>
                  </a:cubicBezTo>
                  <a:cubicBezTo>
                    <a:pt x="1465" y="1933"/>
                    <a:pt x="1469" y="1940"/>
                    <a:pt x="1473" y="1948"/>
                  </a:cubicBezTo>
                  <a:cubicBezTo>
                    <a:pt x="1474" y="1951"/>
                    <a:pt x="1476" y="1953"/>
                    <a:pt x="1476" y="1956"/>
                  </a:cubicBezTo>
                  <a:cubicBezTo>
                    <a:pt x="1476" y="1956"/>
                    <a:pt x="1476" y="1956"/>
                    <a:pt x="1476" y="1957"/>
                  </a:cubicBezTo>
                  <a:cubicBezTo>
                    <a:pt x="1477" y="1957"/>
                    <a:pt x="1477" y="1958"/>
                    <a:pt x="1477" y="1958"/>
                  </a:cubicBezTo>
                  <a:cubicBezTo>
                    <a:pt x="1477" y="1959"/>
                    <a:pt x="1477" y="1959"/>
                    <a:pt x="1477" y="1960"/>
                  </a:cubicBezTo>
                  <a:cubicBezTo>
                    <a:pt x="1477" y="1960"/>
                    <a:pt x="1477" y="1960"/>
                    <a:pt x="1477" y="1960"/>
                  </a:cubicBezTo>
                  <a:cubicBezTo>
                    <a:pt x="1477" y="1960"/>
                    <a:pt x="1476" y="1961"/>
                    <a:pt x="1476" y="1961"/>
                  </a:cubicBezTo>
                  <a:cubicBezTo>
                    <a:pt x="1476" y="1962"/>
                    <a:pt x="1476" y="1962"/>
                    <a:pt x="1475" y="1963"/>
                  </a:cubicBezTo>
                  <a:cubicBezTo>
                    <a:pt x="1475" y="1963"/>
                    <a:pt x="1475" y="1963"/>
                    <a:pt x="1475" y="1963"/>
                  </a:cubicBezTo>
                  <a:cubicBezTo>
                    <a:pt x="1475" y="1964"/>
                    <a:pt x="1474" y="1965"/>
                    <a:pt x="1474" y="1965"/>
                  </a:cubicBezTo>
                  <a:cubicBezTo>
                    <a:pt x="1473" y="1965"/>
                    <a:pt x="1473" y="1965"/>
                    <a:pt x="1473" y="1966"/>
                  </a:cubicBezTo>
                  <a:cubicBezTo>
                    <a:pt x="1473" y="1966"/>
                    <a:pt x="1473" y="1966"/>
                    <a:pt x="1472" y="1966"/>
                  </a:cubicBezTo>
                  <a:cubicBezTo>
                    <a:pt x="1472" y="1966"/>
                    <a:pt x="1472" y="1967"/>
                    <a:pt x="1471" y="1967"/>
                  </a:cubicBezTo>
                  <a:cubicBezTo>
                    <a:pt x="1470" y="1968"/>
                    <a:pt x="1468" y="1969"/>
                    <a:pt x="1466" y="1969"/>
                  </a:cubicBezTo>
                  <a:cubicBezTo>
                    <a:pt x="1465" y="1969"/>
                    <a:pt x="1465" y="1969"/>
                    <a:pt x="1464" y="1970"/>
                  </a:cubicBezTo>
                  <a:cubicBezTo>
                    <a:pt x="1463" y="1970"/>
                    <a:pt x="1462" y="1970"/>
                    <a:pt x="1462" y="1970"/>
                  </a:cubicBezTo>
                  <a:cubicBezTo>
                    <a:pt x="1461" y="1970"/>
                    <a:pt x="1461" y="1970"/>
                    <a:pt x="1461" y="1970"/>
                  </a:cubicBezTo>
                  <a:cubicBezTo>
                    <a:pt x="1460" y="1970"/>
                    <a:pt x="1460" y="1970"/>
                    <a:pt x="1460" y="1970"/>
                  </a:cubicBezTo>
                  <a:cubicBezTo>
                    <a:pt x="1441" y="1972"/>
                    <a:pt x="1422" y="1971"/>
                    <a:pt x="1403" y="1971"/>
                  </a:cubicBezTo>
                  <a:cubicBezTo>
                    <a:pt x="1401" y="1971"/>
                    <a:pt x="1399" y="1971"/>
                    <a:pt x="1397" y="1970"/>
                  </a:cubicBezTo>
                  <a:cubicBezTo>
                    <a:pt x="1397" y="1970"/>
                    <a:pt x="1397" y="1970"/>
                    <a:pt x="1397" y="1970"/>
                  </a:cubicBezTo>
                  <a:cubicBezTo>
                    <a:pt x="1390" y="1970"/>
                    <a:pt x="1383" y="1967"/>
                    <a:pt x="1377" y="1964"/>
                  </a:cubicBezTo>
                  <a:cubicBezTo>
                    <a:pt x="1376" y="1963"/>
                    <a:pt x="1374" y="1962"/>
                    <a:pt x="1373" y="1961"/>
                  </a:cubicBezTo>
                  <a:close/>
                  <a:moveTo>
                    <a:pt x="1527" y="2063"/>
                  </a:moveTo>
                  <a:cubicBezTo>
                    <a:pt x="1527" y="2063"/>
                    <a:pt x="1527" y="2064"/>
                    <a:pt x="1527" y="2064"/>
                  </a:cubicBezTo>
                  <a:cubicBezTo>
                    <a:pt x="1527" y="2065"/>
                    <a:pt x="1526" y="2065"/>
                    <a:pt x="1526" y="2065"/>
                  </a:cubicBezTo>
                  <a:cubicBezTo>
                    <a:pt x="1526" y="2066"/>
                    <a:pt x="1526" y="2066"/>
                    <a:pt x="1525" y="2067"/>
                  </a:cubicBezTo>
                  <a:cubicBezTo>
                    <a:pt x="1525" y="2067"/>
                    <a:pt x="1525" y="2068"/>
                    <a:pt x="1525" y="2068"/>
                  </a:cubicBezTo>
                  <a:cubicBezTo>
                    <a:pt x="1525" y="2068"/>
                    <a:pt x="1524" y="2068"/>
                    <a:pt x="1524" y="2069"/>
                  </a:cubicBezTo>
                  <a:cubicBezTo>
                    <a:pt x="1524" y="2069"/>
                    <a:pt x="1524" y="2069"/>
                    <a:pt x="1524" y="2069"/>
                  </a:cubicBezTo>
                  <a:cubicBezTo>
                    <a:pt x="1524" y="2069"/>
                    <a:pt x="1523" y="2070"/>
                    <a:pt x="1523" y="2070"/>
                  </a:cubicBezTo>
                  <a:cubicBezTo>
                    <a:pt x="1520" y="2073"/>
                    <a:pt x="1515" y="2074"/>
                    <a:pt x="1511" y="2075"/>
                  </a:cubicBezTo>
                  <a:cubicBezTo>
                    <a:pt x="1510" y="2075"/>
                    <a:pt x="1510" y="2075"/>
                    <a:pt x="1510" y="2075"/>
                  </a:cubicBezTo>
                  <a:cubicBezTo>
                    <a:pt x="1508" y="2075"/>
                    <a:pt x="1506" y="2076"/>
                    <a:pt x="1504" y="2076"/>
                  </a:cubicBezTo>
                  <a:cubicBezTo>
                    <a:pt x="1504" y="2076"/>
                    <a:pt x="1504" y="2076"/>
                    <a:pt x="1504" y="2076"/>
                  </a:cubicBezTo>
                  <a:cubicBezTo>
                    <a:pt x="1503" y="2076"/>
                    <a:pt x="1503" y="2076"/>
                    <a:pt x="1503" y="2076"/>
                  </a:cubicBezTo>
                  <a:cubicBezTo>
                    <a:pt x="1501" y="2076"/>
                    <a:pt x="1499" y="2076"/>
                    <a:pt x="1497" y="2076"/>
                  </a:cubicBezTo>
                  <a:cubicBezTo>
                    <a:pt x="1446" y="2076"/>
                    <a:pt x="1446" y="2076"/>
                    <a:pt x="1446" y="2076"/>
                  </a:cubicBezTo>
                  <a:cubicBezTo>
                    <a:pt x="1444" y="2076"/>
                    <a:pt x="1441" y="2076"/>
                    <a:pt x="1439" y="2075"/>
                  </a:cubicBezTo>
                  <a:cubicBezTo>
                    <a:pt x="1439" y="2075"/>
                    <a:pt x="1438" y="2075"/>
                    <a:pt x="1438" y="2075"/>
                  </a:cubicBezTo>
                  <a:cubicBezTo>
                    <a:pt x="1427" y="2074"/>
                    <a:pt x="1414" y="2069"/>
                    <a:pt x="1408" y="2059"/>
                  </a:cubicBezTo>
                  <a:cubicBezTo>
                    <a:pt x="1407" y="2058"/>
                    <a:pt x="1407" y="2056"/>
                    <a:pt x="1406" y="2055"/>
                  </a:cubicBezTo>
                  <a:cubicBezTo>
                    <a:pt x="1406" y="2055"/>
                    <a:pt x="1406" y="2055"/>
                    <a:pt x="1406" y="2055"/>
                  </a:cubicBezTo>
                  <a:cubicBezTo>
                    <a:pt x="1406" y="2055"/>
                    <a:pt x="1406" y="2055"/>
                    <a:pt x="1406" y="2055"/>
                  </a:cubicBezTo>
                  <a:cubicBezTo>
                    <a:pt x="1403" y="2047"/>
                    <a:pt x="1400" y="2040"/>
                    <a:pt x="1398" y="2032"/>
                  </a:cubicBezTo>
                  <a:cubicBezTo>
                    <a:pt x="1396" y="2029"/>
                    <a:pt x="1394" y="2024"/>
                    <a:pt x="1393" y="2019"/>
                  </a:cubicBezTo>
                  <a:cubicBezTo>
                    <a:pt x="1393" y="2019"/>
                    <a:pt x="1393" y="2019"/>
                    <a:pt x="1393" y="2019"/>
                  </a:cubicBezTo>
                  <a:cubicBezTo>
                    <a:pt x="1393" y="2019"/>
                    <a:pt x="1393" y="2019"/>
                    <a:pt x="1393" y="2019"/>
                  </a:cubicBezTo>
                  <a:cubicBezTo>
                    <a:pt x="1392" y="2018"/>
                    <a:pt x="1392" y="2018"/>
                    <a:pt x="1392" y="2017"/>
                  </a:cubicBezTo>
                  <a:cubicBezTo>
                    <a:pt x="1392" y="2015"/>
                    <a:pt x="1392" y="2013"/>
                    <a:pt x="1392" y="2012"/>
                  </a:cubicBezTo>
                  <a:cubicBezTo>
                    <a:pt x="1393" y="2011"/>
                    <a:pt x="1393" y="2010"/>
                    <a:pt x="1394" y="2009"/>
                  </a:cubicBezTo>
                  <a:cubicBezTo>
                    <a:pt x="1394" y="2009"/>
                    <a:pt x="1394" y="2009"/>
                    <a:pt x="1394" y="2009"/>
                  </a:cubicBezTo>
                  <a:cubicBezTo>
                    <a:pt x="1397" y="2004"/>
                    <a:pt x="1403" y="2002"/>
                    <a:pt x="1409" y="2001"/>
                  </a:cubicBezTo>
                  <a:cubicBezTo>
                    <a:pt x="1409" y="2001"/>
                    <a:pt x="1409" y="2001"/>
                    <a:pt x="1410" y="2001"/>
                  </a:cubicBezTo>
                  <a:cubicBezTo>
                    <a:pt x="1411" y="2001"/>
                    <a:pt x="1413" y="2001"/>
                    <a:pt x="1414" y="2000"/>
                  </a:cubicBezTo>
                  <a:cubicBezTo>
                    <a:pt x="1414" y="2000"/>
                    <a:pt x="1415" y="2000"/>
                    <a:pt x="1415" y="2000"/>
                  </a:cubicBezTo>
                  <a:cubicBezTo>
                    <a:pt x="1418" y="2000"/>
                    <a:pt x="1418" y="2000"/>
                    <a:pt x="1418" y="2000"/>
                  </a:cubicBezTo>
                  <a:cubicBezTo>
                    <a:pt x="1419" y="2000"/>
                    <a:pt x="1420" y="2000"/>
                    <a:pt x="1421" y="2000"/>
                  </a:cubicBezTo>
                  <a:cubicBezTo>
                    <a:pt x="1437" y="2000"/>
                    <a:pt x="1453" y="2000"/>
                    <a:pt x="1469" y="2000"/>
                  </a:cubicBezTo>
                  <a:cubicBezTo>
                    <a:pt x="1469" y="2000"/>
                    <a:pt x="1469" y="2000"/>
                    <a:pt x="1469" y="2000"/>
                  </a:cubicBezTo>
                  <a:cubicBezTo>
                    <a:pt x="1469" y="2000"/>
                    <a:pt x="1469" y="2000"/>
                    <a:pt x="1469" y="2000"/>
                  </a:cubicBezTo>
                  <a:cubicBezTo>
                    <a:pt x="1471" y="2000"/>
                    <a:pt x="1473" y="2000"/>
                    <a:pt x="1475" y="2001"/>
                  </a:cubicBezTo>
                  <a:cubicBezTo>
                    <a:pt x="1475" y="2001"/>
                    <a:pt x="1476" y="2001"/>
                    <a:pt x="1476" y="2001"/>
                  </a:cubicBezTo>
                  <a:cubicBezTo>
                    <a:pt x="1487" y="2002"/>
                    <a:pt x="1499" y="2006"/>
                    <a:pt x="1505" y="2015"/>
                  </a:cubicBezTo>
                  <a:cubicBezTo>
                    <a:pt x="1506" y="2016"/>
                    <a:pt x="1507" y="2017"/>
                    <a:pt x="1508" y="2019"/>
                  </a:cubicBezTo>
                  <a:cubicBezTo>
                    <a:pt x="1509" y="2022"/>
                    <a:pt x="1509" y="2022"/>
                    <a:pt x="1509" y="2022"/>
                  </a:cubicBezTo>
                  <a:cubicBezTo>
                    <a:pt x="1512" y="2028"/>
                    <a:pt x="1516" y="2035"/>
                    <a:pt x="1519" y="2041"/>
                  </a:cubicBezTo>
                  <a:cubicBezTo>
                    <a:pt x="1521" y="2045"/>
                    <a:pt x="1524" y="2051"/>
                    <a:pt x="1526" y="2056"/>
                  </a:cubicBezTo>
                  <a:cubicBezTo>
                    <a:pt x="1527" y="2058"/>
                    <a:pt x="1527" y="2061"/>
                    <a:pt x="1527" y="2063"/>
                  </a:cubicBezTo>
                  <a:close/>
                  <a:moveTo>
                    <a:pt x="1640" y="2000"/>
                  </a:moveTo>
                  <a:cubicBezTo>
                    <a:pt x="1642" y="2000"/>
                    <a:pt x="1643" y="2000"/>
                    <a:pt x="1645" y="2000"/>
                  </a:cubicBezTo>
                  <a:cubicBezTo>
                    <a:pt x="1645" y="2000"/>
                    <a:pt x="1645" y="2000"/>
                    <a:pt x="1646" y="2000"/>
                  </a:cubicBezTo>
                  <a:cubicBezTo>
                    <a:pt x="1657" y="2002"/>
                    <a:pt x="1669" y="2006"/>
                    <a:pt x="1677" y="2014"/>
                  </a:cubicBezTo>
                  <a:cubicBezTo>
                    <a:pt x="1678" y="2014"/>
                    <a:pt x="1678" y="2015"/>
                    <a:pt x="1678" y="2015"/>
                  </a:cubicBezTo>
                  <a:cubicBezTo>
                    <a:pt x="1679" y="2016"/>
                    <a:pt x="1679" y="2016"/>
                    <a:pt x="1680" y="2017"/>
                  </a:cubicBezTo>
                  <a:cubicBezTo>
                    <a:pt x="1680" y="2017"/>
                    <a:pt x="1680" y="2017"/>
                    <a:pt x="1680" y="2018"/>
                  </a:cubicBezTo>
                  <a:cubicBezTo>
                    <a:pt x="1681" y="2018"/>
                    <a:pt x="1681" y="2018"/>
                    <a:pt x="1681" y="2018"/>
                  </a:cubicBezTo>
                  <a:cubicBezTo>
                    <a:pt x="1682" y="2019"/>
                    <a:pt x="1682" y="2019"/>
                    <a:pt x="1682" y="2019"/>
                  </a:cubicBezTo>
                  <a:cubicBezTo>
                    <a:pt x="1685" y="2024"/>
                    <a:pt x="1688" y="2029"/>
                    <a:pt x="1692" y="2034"/>
                  </a:cubicBezTo>
                  <a:cubicBezTo>
                    <a:pt x="1692" y="2034"/>
                    <a:pt x="1692" y="2034"/>
                    <a:pt x="1692" y="2034"/>
                  </a:cubicBezTo>
                  <a:cubicBezTo>
                    <a:pt x="1697" y="2041"/>
                    <a:pt x="1703" y="2049"/>
                    <a:pt x="1707" y="2056"/>
                  </a:cubicBezTo>
                  <a:cubicBezTo>
                    <a:pt x="1707" y="2057"/>
                    <a:pt x="1707" y="2057"/>
                    <a:pt x="1708" y="2058"/>
                  </a:cubicBezTo>
                  <a:cubicBezTo>
                    <a:pt x="1708" y="2058"/>
                    <a:pt x="1708" y="2058"/>
                    <a:pt x="1708" y="2058"/>
                  </a:cubicBezTo>
                  <a:cubicBezTo>
                    <a:pt x="1709" y="2063"/>
                    <a:pt x="1709" y="2066"/>
                    <a:pt x="1707" y="2068"/>
                  </a:cubicBezTo>
                  <a:cubicBezTo>
                    <a:pt x="1706" y="2069"/>
                    <a:pt x="1706" y="2069"/>
                    <a:pt x="1706" y="2069"/>
                  </a:cubicBezTo>
                  <a:cubicBezTo>
                    <a:pt x="1705" y="2071"/>
                    <a:pt x="1702" y="2072"/>
                    <a:pt x="1699" y="2073"/>
                  </a:cubicBezTo>
                  <a:cubicBezTo>
                    <a:pt x="1696" y="2074"/>
                    <a:pt x="1692" y="2075"/>
                    <a:pt x="1688" y="2075"/>
                  </a:cubicBezTo>
                  <a:cubicBezTo>
                    <a:pt x="1684" y="2075"/>
                    <a:pt x="1684" y="2075"/>
                    <a:pt x="1684" y="2075"/>
                  </a:cubicBezTo>
                  <a:cubicBezTo>
                    <a:pt x="1684" y="2075"/>
                    <a:pt x="1684" y="2075"/>
                    <a:pt x="1684" y="2075"/>
                  </a:cubicBezTo>
                  <a:cubicBezTo>
                    <a:pt x="1666" y="2075"/>
                    <a:pt x="1648" y="2075"/>
                    <a:pt x="1629" y="2075"/>
                  </a:cubicBezTo>
                  <a:cubicBezTo>
                    <a:pt x="1627" y="2075"/>
                    <a:pt x="1625" y="2075"/>
                    <a:pt x="1623" y="2075"/>
                  </a:cubicBezTo>
                  <a:cubicBezTo>
                    <a:pt x="1623" y="2075"/>
                    <a:pt x="1623" y="2075"/>
                    <a:pt x="1623" y="2075"/>
                  </a:cubicBezTo>
                  <a:cubicBezTo>
                    <a:pt x="1610" y="2073"/>
                    <a:pt x="1597" y="2068"/>
                    <a:pt x="1589" y="2059"/>
                  </a:cubicBezTo>
                  <a:cubicBezTo>
                    <a:pt x="1588" y="2057"/>
                    <a:pt x="1587" y="2056"/>
                    <a:pt x="1586" y="2055"/>
                  </a:cubicBezTo>
                  <a:cubicBezTo>
                    <a:pt x="1586" y="2054"/>
                    <a:pt x="1586" y="2054"/>
                    <a:pt x="1586" y="2054"/>
                  </a:cubicBezTo>
                  <a:cubicBezTo>
                    <a:pt x="1586" y="2054"/>
                    <a:pt x="1586" y="2054"/>
                    <a:pt x="1586" y="2054"/>
                  </a:cubicBezTo>
                  <a:cubicBezTo>
                    <a:pt x="1582" y="2047"/>
                    <a:pt x="1578" y="2041"/>
                    <a:pt x="1574" y="2034"/>
                  </a:cubicBezTo>
                  <a:cubicBezTo>
                    <a:pt x="1571" y="2029"/>
                    <a:pt x="1566" y="2021"/>
                    <a:pt x="1564" y="2015"/>
                  </a:cubicBezTo>
                  <a:cubicBezTo>
                    <a:pt x="1564" y="2015"/>
                    <a:pt x="1564" y="2015"/>
                    <a:pt x="1564" y="2014"/>
                  </a:cubicBezTo>
                  <a:cubicBezTo>
                    <a:pt x="1564" y="2014"/>
                    <a:pt x="1564" y="2013"/>
                    <a:pt x="1564" y="2013"/>
                  </a:cubicBezTo>
                  <a:cubicBezTo>
                    <a:pt x="1564" y="2006"/>
                    <a:pt x="1568" y="2003"/>
                    <a:pt x="1574" y="2002"/>
                  </a:cubicBezTo>
                  <a:cubicBezTo>
                    <a:pt x="1574" y="2001"/>
                    <a:pt x="1574" y="2001"/>
                    <a:pt x="1574" y="2001"/>
                  </a:cubicBezTo>
                  <a:cubicBezTo>
                    <a:pt x="1574" y="2001"/>
                    <a:pt x="1575" y="2001"/>
                    <a:pt x="1575" y="2001"/>
                  </a:cubicBezTo>
                  <a:cubicBezTo>
                    <a:pt x="1575" y="2001"/>
                    <a:pt x="1576" y="2001"/>
                    <a:pt x="1576" y="2001"/>
                  </a:cubicBezTo>
                  <a:cubicBezTo>
                    <a:pt x="1579" y="2000"/>
                    <a:pt x="1581" y="2000"/>
                    <a:pt x="1585" y="2000"/>
                  </a:cubicBezTo>
                  <a:cubicBezTo>
                    <a:pt x="1621" y="2000"/>
                    <a:pt x="1621" y="2000"/>
                    <a:pt x="1621" y="2000"/>
                  </a:cubicBezTo>
                  <a:cubicBezTo>
                    <a:pt x="1627" y="2000"/>
                    <a:pt x="1633" y="2000"/>
                    <a:pt x="1639" y="2000"/>
                  </a:cubicBezTo>
                  <a:cubicBezTo>
                    <a:pt x="1639" y="2000"/>
                    <a:pt x="1639" y="2000"/>
                    <a:pt x="1639" y="2000"/>
                  </a:cubicBezTo>
                  <a:cubicBezTo>
                    <a:pt x="1639" y="2000"/>
                    <a:pt x="1640" y="2000"/>
                    <a:pt x="1640" y="2000"/>
                  </a:cubicBezTo>
                  <a:close/>
                  <a:moveTo>
                    <a:pt x="1617" y="1924"/>
                  </a:moveTo>
                  <a:cubicBezTo>
                    <a:pt x="1621" y="1930"/>
                    <a:pt x="1625" y="1937"/>
                    <a:pt x="1629" y="1943"/>
                  </a:cubicBezTo>
                  <a:cubicBezTo>
                    <a:pt x="1631" y="1946"/>
                    <a:pt x="1635" y="1950"/>
                    <a:pt x="1637" y="1955"/>
                  </a:cubicBezTo>
                  <a:cubicBezTo>
                    <a:pt x="1638" y="1956"/>
                    <a:pt x="1639" y="1958"/>
                    <a:pt x="1639" y="1960"/>
                  </a:cubicBezTo>
                  <a:cubicBezTo>
                    <a:pt x="1639" y="1961"/>
                    <a:pt x="1638" y="1962"/>
                    <a:pt x="1638" y="1963"/>
                  </a:cubicBezTo>
                  <a:cubicBezTo>
                    <a:pt x="1637" y="1964"/>
                    <a:pt x="1637" y="1964"/>
                    <a:pt x="1636" y="1965"/>
                  </a:cubicBezTo>
                  <a:cubicBezTo>
                    <a:pt x="1636" y="1965"/>
                    <a:pt x="1636" y="1965"/>
                    <a:pt x="1636" y="1965"/>
                  </a:cubicBezTo>
                  <a:cubicBezTo>
                    <a:pt x="1636" y="1965"/>
                    <a:pt x="1636" y="1965"/>
                    <a:pt x="1636" y="1965"/>
                  </a:cubicBezTo>
                  <a:cubicBezTo>
                    <a:pt x="1636" y="1966"/>
                    <a:pt x="1635" y="1966"/>
                    <a:pt x="1635" y="1966"/>
                  </a:cubicBezTo>
                  <a:cubicBezTo>
                    <a:pt x="1635" y="1966"/>
                    <a:pt x="1634" y="1967"/>
                    <a:pt x="1634" y="1967"/>
                  </a:cubicBezTo>
                  <a:cubicBezTo>
                    <a:pt x="1634" y="1967"/>
                    <a:pt x="1633" y="1967"/>
                    <a:pt x="1632" y="1968"/>
                  </a:cubicBezTo>
                  <a:cubicBezTo>
                    <a:pt x="1632" y="1968"/>
                    <a:pt x="1631" y="1968"/>
                    <a:pt x="1630" y="1969"/>
                  </a:cubicBezTo>
                  <a:cubicBezTo>
                    <a:pt x="1630" y="1969"/>
                    <a:pt x="1630" y="1969"/>
                    <a:pt x="1630" y="1969"/>
                  </a:cubicBezTo>
                  <a:cubicBezTo>
                    <a:pt x="1630" y="1969"/>
                    <a:pt x="1630" y="1969"/>
                    <a:pt x="1629" y="1969"/>
                  </a:cubicBezTo>
                  <a:cubicBezTo>
                    <a:pt x="1620" y="1972"/>
                    <a:pt x="1607" y="1970"/>
                    <a:pt x="1598" y="1970"/>
                  </a:cubicBezTo>
                  <a:cubicBezTo>
                    <a:pt x="1588" y="1970"/>
                    <a:pt x="1578" y="1970"/>
                    <a:pt x="1567" y="1970"/>
                  </a:cubicBezTo>
                  <a:cubicBezTo>
                    <a:pt x="1558" y="1970"/>
                    <a:pt x="1547" y="1968"/>
                    <a:pt x="1539" y="1962"/>
                  </a:cubicBezTo>
                  <a:cubicBezTo>
                    <a:pt x="1538" y="1962"/>
                    <a:pt x="1536" y="1961"/>
                    <a:pt x="1535" y="1960"/>
                  </a:cubicBezTo>
                  <a:cubicBezTo>
                    <a:pt x="1533" y="1958"/>
                    <a:pt x="1531" y="1956"/>
                    <a:pt x="1530" y="1954"/>
                  </a:cubicBezTo>
                  <a:cubicBezTo>
                    <a:pt x="1529" y="1952"/>
                    <a:pt x="1529" y="1952"/>
                    <a:pt x="1529" y="1952"/>
                  </a:cubicBezTo>
                  <a:cubicBezTo>
                    <a:pt x="1529" y="1952"/>
                    <a:pt x="1529" y="1952"/>
                    <a:pt x="1529" y="1952"/>
                  </a:cubicBezTo>
                  <a:cubicBezTo>
                    <a:pt x="1524" y="1944"/>
                    <a:pt x="1520" y="1936"/>
                    <a:pt x="1515" y="1928"/>
                  </a:cubicBezTo>
                  <a:cubicBezTo>
                    <a:pt x="1513" y="1925"/>
                    <a:pt x="1513" y="1925"/>
                    <a:pt x="1513" y="1925"/>
                  </a:cubicBezTo>
                  <a:cubicBezTo>
                    <a:pt x="1512" y="1923"/>
                    <a:pt x="1512" y="1921"/>
                    <a:pt x="1512" y="1919"/>
                  </a:cubicBezTo>
                  <a:cubicBezTo>
                    <a:pt x="1512" y="1917"/>
                    <a:pt x="1513" y="1915"/>
                    <a:pt x="1515" y="1914"/>
                  </a:cubicBezTo>
                  <a:cubicBezTo>
                    <a:pt x="1517" y="1913"/>
                    <a:pt x="1519" y="1912"/>
                    <a:pt x="1522" y="1911"/>
                  </a:cubicBezTo>
                  <a:cubicBezTo>
                    <a:pt x="1524" y="1910"/>
                    <a:pt x="1528" y="1910"/>
                    <a:pt x="1531" y="1910"/>
                  </a:cubicBezTo>
                  <a:cubicBezTo>
                    <a:pt x="1532" y="1910"/>
                    <a:pt x="1532" y="1910"/>
                    <a:pt x="1532" y="1910"/>
                  </a:cubicBezTo>
                  <a:cubicBezTo>
                    <a:pt x="1540" y="1909"/>
                    <a:pt x="1548" y="1910"/>
                    <a:pt x="1553" y="1910"/>
                  </a:cubicBezTo>
                  <a:cubicBezTo>
                    <a:pt x="1573" y="1910"/>
                    <a:pt x="1604" y="1906"/>
                    <a:pt x="1617" y="1924"/>
                  </a:cubicBezTo>
                  <a:close/>
                  <a:moveTo>
                    <a:pt x="366" y="1441"/>
                  </a:moveTo>
                  <a:cubicBezTo>
                    <a:pt x="372" y="1443"/>
                    <a:pt x="377" y="1446"/>
                    <a:pt x="382" y="1448"/>
                  </a:cubicBezTo>
                  <a:cubicBezTo>
                    <a:pt x="392" y="1453"/>
                    <a:pt x="403" y="1458"/>
                    <a:pt x="413" y="1462"/>
                  </a:cubicBezTo>
                  <a:cubicBezTo>
                    <a:pt x="418" y="1464"/>
                    <a:pt x="422" y="1466"/>
                    <a:pt x="426" y="1468"/>
                  </a:cubicBezTo>
                  <a:cubicBezTo>
                    <a:pt x="430" y="1469"/>
                    <a:pt x="433" y="1470"/>
                    <a:pt x="437" y="1472"/>
                  </a:cubicBezTo>
                  <a:cubicBezTo>
                    <a:pt x="458" y="1479"/>
                    <a:pt x="479" y="1486"/>
                    <a:pt x="502" y="1492"/>
                  </a:cubicBezTo>
                  <a:cubicBezTo>
                    <a:pt x="527" y="1499"/>
                    <a:pt x="552" y="1505"/>
                    <a:pt x="578" y="1510"/>
                  </a:cubicBezTo>
                  <a:cubicBezTo>
                    <a:pt x="683" y="1532"/>
                    <a:pt x="786" y="1541"/>
                    <a:pt x="819" y="1542"/>
                  </a:cubicBezTo>
                  <a:cubicBezTo>
                    <a:pt x="819" y="1610"/>
                    <a:pt x="819" y="1610"/>
                    <a:pt x="819" y="1610"/>
                  </a:cubicBezTo>
                  <a:cubicBezTo>
                    <a:pt x="857" y="1570"/>
                    <a:pt x="857" y="1570"/>
                    <a:pt x="857" y="1570"/>
                  </a:cubicBezTo>
                  <a:cubicBezTo>
                    <a:pt x="906" y="1518"/>
                    <a:pt x="906" y="1518"/>
                    <a:pt x="906" y="1518"/>
                  </a:cubicBezTo>
                  <a:cubicBezTo>
                    <a:pt x="1019" y="1399"/>
                    <a:pt x="1019" y="1399"/>
                    <a:pt x="1019" y="1399"/>
                  </a:cubicBezTo>
                  <a:cubicBezTo>
                    <a:pt x="933" y="1308"/>
                    <a:pt x="933" y="1308"/>
                    <a:pt x="933" y="1308"/>
                  </a:cubicBezTo>
                  <a:cubicBezTo>
                    <a:pt x="819" y="1188"/>
                    <a:pt x="819" y="1188"/>
                    <a:pt x="819" y="1188"/>
                  </a:cubicBezTo>
                  <a:cubicBezTo>
                    <a:pt x="819" y="1271"/>
                    <a:pt x="819" y="1271"/>
                    <a:pt x="819" y="1271"/>
                  </a:cubicBezTo>
                  <a:cubicBezTo>
                    <a:pt x="740" y="1279"/>
                    <a:pt x="653" y="1266"/>
                    <a:pt x="578" y="1249"/>
                  </a:cubicBezTo>
                  <a:cubicBezTo>
                    <a:pt x="550" y="1242"/>
                    <a:pt x="525" y="1235"/>
                    <a:pt x="502" y="1229"/>
                  </a:cubicBezTo>
                  <a:cubicBezTo>
                    <a:pt x="471" y="1219"/>
                    <a:pt x="445" y="1211"/>
                    <a:pt x="426" y="1204"/>
                  </a:cubicBezTo>
                  <a:cubicBezTo>
                    <a:pt x="422" y="1202"/>
                    <a:pt x="418" y="1201"/>
                    <a:pt x="415" y="1199"/>
                  </a:cubicBezTo>
                  <a:cubicBezTo>
                    <a:pt x="414" y="1199"/>
                    <a:pt x="414" y="1199"/>
                    <a:pt x="413" y="1199"/>
                  </a:cubicBezTo>
                  <a:cubicBezTo>
                    <a:pt x="413" y="1199"/>
                    <a:pt x="413" y="1199"/>
                    <a:pt x="413" y="1199"/>
                  </a:cubicBezTo>
                  <a:cubicBezTo>
                    <a:pt x="354" y="1175"/>
                    <a:pt x="300" y="1147"/>
                    <a:pt x="253" y="1115"/>
                  </a:cubicBezTo>
                  <a:cubicBezTo>
                    <a:pt x="189" y="1073"/>
                    <a:pt x="142" y="1028"/>
                    <a:pt x="110" y="981"/>
                  </a:cubicBezTo>
                  <a:cubicBezTo>
                    <a:pt x="94" y="963"/>
                    <a:pt x="80" y="944"/>
                    <a:pt x="68" y="925"/>
                  </a:cubicBezTo>
                  <a:cubicBezTo>
                    <a:pt x="33" y="870"/>
                    <a:pt x="13" y="811"/>
                    <a:pt x="11" y="751"/>
                  </a:cubicBezTo>
                  <a:cubicBezTo>
                    <a:pt x="7" y="768"/>
                    <a:pt x="4" y="785"/>
                    <a:pt x="3" y="802"/>
                  </a:cubicBezTo>
                  <a:cubicBezTo>
                    <a:pt x="0" y="834"/>
                    <a:pt x="4" y="864"/>
                    <a:pt x="7" y="893"/>
                  </a:cubicBezTo>
                  <a:cubicBezTo>
                    <a:pt x="8" y="898"/>
                    <a:pt x="9" y="904"/>
                    <a:pt x="9" y="909"/>
                  </a:cubicBezTo>
                  <a:cubicBezTo>
                    <a:pt x="22" y="1021"/>
                    <a:pt x="22" y="1021"/>
                    <a:pt x="22" y="1021"/>
                  </a:cubicBezTo>
                  <a:cubicBezTo>
                    <a:pt x="23" y="1025"/>
                    <a:pt x="23" y="1029"/>
                    <a:pt x="24" y="1033"/>
                  </a:cubicBezTo>
                  <a:cubicBezTo>
                    <a:pt x="25" y="1048"/>
                    <a:pt x="27" y="1064"/>
                    <a:pt x="30" y="1080"/>
                  </a:cubicBezTo>
                  <a:cubicBezTo>
                    <a:pt x="34" y="1101"/>
                    <a:pt x="40" y="1121"/>
                    <a:pt x="47" y="1140"/>
                  </a:cubicBezTo>
                  <a:cubicBezTo>
                    <a:pt x="61" y="1175"/>
                    <a:pt x="80" y="1208"/>
                    <a:pt x="103" y="1239"/>
                  </a:cubicBezTo>
                  <a:cubicBezTo>
                    <a:pt x="146" y="1295"/>
                    <a:pt x="202" y="1344"/>
                    <a:pt x="275" y="1390"/>
                  </a:cubicBezTo>
                  <a:cubicBezTo>
                    <a:pt x="304" y="1409"/>
                    <a:pt x="335" y="1426"/>
                    <a:pt x="366" y="1441"/>
                  </a:cubicBezTo>
                  <a:close/>
                  <a:moveTo>
                    <a:pt x="64" y="773"/>
                  </a:moveTo>
                  <a:cubicBezTo>
                    <a:pt x="67" y="798"/>
                    <a:pt x="74" y="823"/>
                    <a:pt x="84" y="848"/>
                  </a:cubicBezTo>
                  <a:cubicBezTo>
                    <a:pt x="107" y="785"/>
                    <a:pt x="165" y="713"/>
                    <a:pt x="209" y="677"/>
                  </a:cubicBezTo>
                  <a:cubicBezTo>
                    <a:pt x="272" y="628"/>
                    <a:pt x="353" y="583"/>
                    <a:pt x="451" y="545"/>
                  </a:cubicBezTo>
                  <a:cubicBezTo>
                    <a:pt x="515" y="521"/>
                    <a:pt x="582" y="501"/>
                    <a:pt x="652" y="486"/>
                  </a:cubicBezTo>
                  <a:cubicBezTo>
                    <a:pt x="652" y="314"/>
                    <a:pt x="652" y="314"/>
                    <a:pt x="652" y="314"/>
                  </a:cubicBezTo>
                  <a:cubicBezTo>
                    <a:pt x="640" y="317"/>
                    <a:pt x="627" y="320"/>
                    <a:pt x="615" y="323"/>
                  </a:cubicBezTo>
                  <a:cubicBezTo>
                    <a:pt x="544" y="340"/>
                    <a:pt x="476" y="361"/>
                    <a:pt x="413" y="386"/>
                  </a:cubicBezTo>
                  <a:cubicBezTo>
                    <a:pt x="345" y="413"/>
                    <a:pt x="288" y="442"/>
                    <a:pt x="238" y="474"/>
                  </a:cubicBezTo>
                  <a:cubicBezTo>
                    <a:pt x="204" y="496"/>
                    <a:pt x="178" y="516"/>
                    <a:pt x="153" y="537"/>
                  </a:cubicBezTo>
                  <a:cubicBezTo>
                    <a:pt x="142" y="547"/>
                    <a:pt x="131" y="556"/>
                    <a:pt x="122" y="566"/>
                  </a:cubicBezTo>
                  <a:cubicBezTo>
                    <a:pt x="81" y="622"/>
                    <a:pt x="60" y="684"/>
                    <a:pt x="62" y="747"/>
                  </a:cubicBezTo>
                  <a:cubicBezTo>
                    <a:pt x="62" y="756"/>
                    <a:pt x="63" y="764"/>
                    <a:pt x="64" y="773"/>
                  </a:cubicBezTo>
                  <a:close/>
                  <a:moveTo>
                    <a:pt x="1928" y="693"/>
                  </a:moveTo>
                  <a:cubicBezTo>
                    <a:pt x="1966" y="727"/>
                    <a:pt x="2007" y="795"/>
                    <a:pt x="2021" y="856"/>
                  </a:cubicBezTo>
                  <a:cubicBezTo>
                    <a:pt x="2034" y="828"/>
                    <a:pt x="2042" y="798"/>
                    <a:pt x="2045" y="768"/>
                  </a:cubicBezTo>
                  <a:cubicBezTo>
                    <a:pt x="2046" y="761"/>
                    <a:pt x="2047" y="754"/>
                    <a:pt x="2047" y="747"/>
                  </a:cubicBezTo>
                  <a:cubicBezTo>
                    <a:pt x="2049" y="670"/>
                    <a:pt x="2018" y="595"/>
                    <a:pt x="1958" y="530"/>
                  </a:cubicBezTo>
                  <a:cubicBezTo>
                    <a:pt x="1924" y="501"/>
                    <a:pt x="1884" y="473"/>
                    <a:pt x="1839" y="447"/>
                  </a:cubicBezTo>
                  <a:cubicBezTo>
                    <a:pt x="1782" y="415"/>
                    <a:pt x="1718" y="387"/>
                    <a:pt x="1639" y="359"/>
                  </a:cubicBezTo>
                  <a:cubicBezTo>
                    <a:pt x="1584" y="340"/>
                    <a:pt x="1524" y="324"/>
                    <a:pt x="1457" y="310"/>
                  </a:cubicBezTo>
                  <a:cubicBezTo>
                    <a:pt x="1457" y="482"/>
                    <a:pt x="1457" y="482"/>
                    <a:pt x="1457" y="482"/>
                  </a:cubicBezTo>
                  <a:cubicBezTo>
                    <a:pt x="1542" y="500"/>
                    <a:pt x="1625" y="525"/>
                    <a:pt x="1700" y="556"/>
                  </a:cubicBezTo>
                  <a:cubicBezTo>
                    <a:pt x="1795" y="595"/>
                    <a:pt x="1871" y="642"/>
                    <a:pt x="1928" y="693"/>
                  </a:cubicBezTo>
                  <a:close/>
                  <a:moveTo>
                    <a:pt x="1054" y="814"/>
                  </a:moveTo>
                  <a:cubicBezTo>
                    <a:pt x="1186" y="814"/>
                    <a:pt x="1408" y="789"/>
                    <a:pt x="1408" y="696"/>
                  </a:cubicBezTo>
                  <a:cubicBezTo>
                    <a:pt x="1408" y="118"/>
                    <a:pt x="1408" y="118"/>
                    <a:pt x="1408" y="118"/>
                  </a:cubicBezTo>
                  <a:cubicBezTo>
                    <a:pt x="1408" y="25"/>
                    <a:pt x="1186" y="0"/>
                    <a:pt x="1054" y="0"/>
                  </a:cubicBezTo>
                  <a:cubicBezTo>
                    <a:pt x="923" y="0"/>
                    <a:pt x="701" y="25"/>
                    <a:pt x="701" y="118"/>
                  </a:cubicBezTo>
                  <a:cubicBezTo>
                    <a:pt x="701" y="696"/>
                    <a:pt x="701" y="696"/>
                    <a:pt x="701" y="696"/>
                  </a:cubicBezTo>
                  <a:cubicBezTo>
                    <a:pt x="701" y="789"/>
                    <a:pt x="923" y="814"/>
                    <a:pt x="1054" y="814"/>
                  </a:cubicBezTo>
                  <a:close/>
                  <a:moveTo>
                    <a:pt x="1054" y="35"/>
                  </a:moveTo>
                  <a:cubicBezTo>
                    <a:pt x="1219" y="35"/>
                    <a:pt x="1352" y="71"/>
                    <a:pt x="1352" y="116"/>
                  </a:cubicBezTo>
                  <a:cubicBezTo>
                    <a:pt x="1352" y="161"/>
                    <a:pt x="1219" y="197"/>
                    <a:pt x="1054" y="197"/>
                  </a:cubicBezTo>
                  <a:cubicBezTo>
                    <a:pt x="890" y="197"/>
                    <a:pt x="757" y="161"/>
                    <a:pt x="757" y="116"/>
                  </a:cubicBezTo>
                  <a:cubicBezTo>
                    <a:pt x="757" y="71"/>
                    <a:pt x="890" y="35"/>
                    <a:pt x="1054" y="35"/>
                  </a:cubicBezTo>
                  <a:close/>
                </a:path>
              </a:pathLst>
            </a:custGeom>
            <a:solidFill>
              <a:srgbClr val="FFFFFF"/>
            </a:solidFill>
            <a:ln>
              <a:noFill/>
            </a:ln>
          </p:spPr>
          <p:txBody>
            <a:bodyPr vert="horz" wrap="square" lIns="83920" tIns="41960" rIns="83920" bIns="41960" numCol="1" anchor="t" anchorCtr="0" compatLnSpc="1">
              <a:prstTxWarp prst="textNoShape">
                <a:avLst/>
              </a:prstTxWarp>
            </a:bodyPr>
            <a:lstStyle/>
            <a:p>
              <a:pPr defTabSz="466168" fontAlgn="auto">
                <a:spcBef>
                  <a:spcPts val="0"/>
                </a:spcBef>
                <a:spcAft>
                  <a:spcPts val="0"/>
                </a:spcAft>
                <a:defRPr/>
              </a:pPr>
              <a:endParaRPr lang="en-US" sz="1200" kern="0">
                <a:solidFill>
                  <a:srgbClr val="FFFFFE"/>
                </a:solidFill>
              </a:endParaRPr>
            </a:p>
          </p:txBody>
        </p:sp>
        <p:pic>
          <p:nvPicPr>
            <p:cNvPr id="95" name="Picture 5" descr="\\MAGNUM\Projects\Microsoft\Cloud Power FY12\Design\ICONS_PNG\Increase.png"/>
            <p:cNvPicPr>
              <a:picLocks noChangeAspect="1" noChangeArrowheads="1"/>
            </p:cNvPicPr>
            <p:nvPr/>
          </p:nvPicPr>
          <p:blipFill>
            <a:blip r:embed="rId3" cstate="print">
              <a:lum bright="100000"/>
            </a:blip>
            <a:srcRect/>
            <a:stretch>
              <a:fillRect/>
            </a:stretch>
          </p:blipFill>
          <p:spPr bwMode="auto">
            <a:xfrm>
              <a:off x="3278847" y="2453923"/>
              <a:ext cx="475529" cy="467035"/>
            </a:xfrm>
            <a:prstGeom prst="rect">
              <a:avLst/>
            </a:prstGeom>
            <a:noFill/>
          </p:spPr>
        </p:pic>
        <p:pic>
          <p:nvPicPr>
            <p:cNvPr id="96" name="Picture 2" descr="\\MAGNUM\Projects\Microsoft\Cloud Power FY12\Design\ICONS_PNG\Devices.png"/>
            <p:cNvPicPr>
              <a:picLocks noChangeAspect="1" noChangeArrowheads="1"/>
            </p:cNvPicPr>
            <p:nvPr/>
          </p:nvPicPr>
          <p:blipFill>
            <a:blip r:embed="rId4" cstate="print">
              <a:lum bright="100000"/>
            </a:blip>
            <a:srcRect/>
            <a:stretch>
              <a:fillRect/>
            </a:stretch>
          </p:blipFill>
          <p:spPr bwMode="auto">
            <a:xfrm>
              <a:off x="4473506" y="2559236"/>
              <a:ext cx="366725" cy="360174"/>
            </a:xfrm>
            <a:prstGeom prst="rect">
              <a:avLst/>
            </a:prstGeom>
            <a:noFill/>
          </p:spPr>
        </p:pic>
        <p:sp>
          <p:nvSpPr>
            <p:cNvPr id="97" name="Oval 40"/>
            <p:cNvSpPr/>
            <p:nvPr/>
          </p:nvSpPr>
          <p:spPr>
            <a:xfrm>
              <a:off x="4310471" y="1948699"/>
              <a:ext cx="1117819" cy="1098031"/>
            </a:xfrm>
            <a:prstGeom prst="ellipse">
              <a:avLst/>
            </a:prstGeom>
            <a:solidFill>
              <a:srgbClr val="30B5C5"/>
            </a:solidFill>
            <a:ln w="25400" cap="flat" cmpd="sng" algn="ctr">
              <a:noFill/>
              <a:prstDash val="solid"/>
            </a:ln>
            <a:effectLst/>
          </p:spPr>
        </p:sp>
        <p:sp>
          <p:nvSpPr>
            <p:cNvPr id="98" name="Freeform 48"/>
            <p:cNvSpPr/>
            <p:nvPr/>
          </p:nvSpPr>
          <p:spPr>
            <a:xfrm>
              <a:off x="4347356" y="1985306"/>
              <a:ext cx="1043455" cy="1024816"/>
            </a:xfrm>
            <a:custGeom>
              <a:avLst/>
              <a:gdLst>
                <a:gd name="connsiteX0" fmla="*/ 0 w 1355766"/>
                <a:gd name="connsiteY0" fmla="*/ 677883 h 1355765"/>
                <a:gd name="connsiteX1" fmla="*/ 677883 w 1355766"/>
                <a:gd name="connsiteY1" fmla="*/ 0 h 1355765"/>
                <a:gd name="connsiteX2" fmla="*/ 1355766 w 1355766"/>
                <a:gd name="connsiteY2" fmla="*/ 677883 h 1355765"/>
                <a:gd name="connsiteX3" fmla="*/ 677883 w 1355766"/>
                <a:gd name="connsiteY3" fmla="*/ 1355766 h 1355765"/>
                <a:gd name="connsiteX4" fmla="*/ 0 w 1355766"/>
                <a:gd name="connsiteY4" fmla="*/ 677883 h 13557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5766" h="1355765">
                  <a:moveTo>
                    <a:pt x="0" y="677883"/>
                  </a:moveTo>
                  <a:cubicBezTo>
                    <a:pt x="0" y="303499"/>
                    <a:pt x="303499" y="0"/>
                    <a:pt x="677883" y="0"/>
                  </a:cubicBezTo>
                  <a:cubicBezTo>
                    <a:pt x="1052267" y="0"/>
                    <a:pt x="1355766" y="303499"/>
                    <a:pt x="1355766" y="677883"/>
                  </a:cubicBezTo>
                  <a:cubicBezTo>
                    <a:pt x="1355766" y="1052267"/>
                    <a:pt x="1052267" y="1355766"/>
                    <a:pt x="677883" y="1355766"/>
                  </a:cubicBezTo>
                  <a:cubicBezTo>
                    <a:pt x="303499" y="1355766"/>
                    <a:pt x="0" y="1052267"/>
                    <a:pt x="0" y="677883"/>
                  </a:cubicBezTo>
                  <a:close/>
                </a:path>
              </a:pathLst>
            </a:custGeom>
            <a:solidFill>
              <a:srgbClr val="00B0F0"/>
            </a:solidFill>
            <a:ln w="25400" cap="flat" cmpd="sng" algn="ctr">
              <a:noFill/>
              <a:prstDash val="solid"/>
            </a:ln>
            <a:effectLst/>
            <a:scene3d>
              <a:camera prst="orthographicFront">
                <a:rot lat="0" lon="0" rev="0"/>
              </a:camera>
              <a:lightRig rig="contrasting" dir="t">
                <a:rot lat="0" lon="0" rev="7800000"/>
              </a:lightRig>
            </a:scene3d>
            <a:sp3d>
              <a:bevelT w="139700" h="139700"/>
            </a:sp3d>
          </p:spPr>
          <p:txBody>
            <a:bodyPr spcFirstLastPara="0" vert="horz" wrap="none" lIns="298987" tIns="298577" rIns="297915" bIns="298577" numCol="1" spcCol="1270" anchor="t" anchorCtr="0">
              <a:noAutofit/>
            </a:bodyPr>
            <a:lstStyle/>
            <a:p>
              <a:pPr algn="ctr" defTabSz="1047830" fontAlgn="auto">
                <a:lnSpc>
                  <a:spcPct val="90000"/>
                </a:lnSpc>
                <a:spcAft>
                  <a:spcPct val="35000"/>
                </a:spcAft>
                <a:defRPr/>
              </a:pPr>
              <a:r>
                <a:rPr lang="zh-CN" altLang="en-US" sz="1100" b="1" kern="0" dirty="0">
                  <a:solidFill>
                    <a:schemeClr val="bg1"/>
                  </a:solidFill>
                  <a:cs typeface="Segoe UI Light" panose="020B0502040204020203" pitchFamily="34" charset="0"/>
                </a:rPr>
                <a:t>信息安全</a:t>
              </a:r>
              <a:endParaRPr lang="en-US" sz="1100" b="1" kern="0" dirty="0">
                <a:solidFill>
                  <a:schemeClr val="bg1"/>
                </a:solidFill>
                <a:cs typeface="Segoe UI Light" panose="020B0502040204020203" pitchFamily="34" charset="0"/>
              </a:endParaRPr>
            </a:p>
            <a:p>
              <a:pPr algn="ctr" defTabSz="1047830" fontAlgn="auto">
                <a:lnSpc>
                  <a:spcPct val="90000"/>
                </a:lnSpc>
                <a:spcAft>
                  <a:spcPct val="35000"/>
                </a:spcAft>
                <a:defRPr/>
              </a:pPr>
              <a:endParaRPr lang="en-US" sz="1100" b="1" kern="0" dirty="0">
                <a:solidFill>
                  <a:prstClr val="white"/>
                </a:solidFill>
                <a:cs typeface="Segoe UI Light" panose="020B0502040204020203" pitchFamily="34" charset="0"/>
              </a:endParaRPr>
            </a:p>
          </p:txBody>
        </p:sp>
        <p:sp>
          <p:nvSpPr>
            <p:cNvPr id="99" name="Freeform 50"/>
            <p:cNvSpPr/>
            <p:nvPr/>
          </p:nvSpPr>
          <p:spPr>
            <a:xfrm>
              <a:off x="3067870" y="1985306"/>
              <a:ext cx="1043455" cy="1024816"/>
            </a:xfrm>
            <a:custGeom>
              <a:avLst/>
              <a:gdLst>
                <a:gd name="connsiteX0" fmla="*/ 0 w 1355766"/>
                <a:gd name="connsiteY0" fmla="*/ 677883 h 1355765"/>
                <a:gd name="connsiteX1" fmla="*/ 677883 w 1355766"/>
                <a:gd name="connsiteY1" fmla="*/ 0 h 1355765"/>
                <a:gd name="connsiteX2" fmla="*/ 1355766 w 1355766"/>
                <a:gd name="connsiteY2" fmla="*/ 677883 h 1355765"/>
                <a:gd name="connsiteX3" fmla="*/ 677883 w 1355766"/>
                <a:gd name="connsiteY3" fmla="*/ 1355766 h 1355765"/>
                <a:gd name="connsiteX4" fmla="*/ 0 w 1355766"/>
                <a:gd name="connsiteY4" fmla="*/ 677883 h 13557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5766" h="1355765">
                  <a:moveTo>
                    <a:pt x="0" y="677883"/>
                  </a:moveTo>
                  <a:cubicBezTo>
                    <a:pt x="0" y="303499"/>
                    <a:pt x="303499" y="0"/>
                    <a:pt x="677883" y="0"/>
                  </a:cubicBezTo>
                  <a:cubicBezTo>
                    <a:pt x="1052267" y="0"/>
                    <a:pt x="1355766" y="303499"/>
                    <a:pt x="1355766" y="677883"/>
                  </a:cubicBezTo>
                  <a:cubicBezTo>
                    <a:pt x="1355766" y="1052267"/>
                    <a:pt x="1052267" y="1355766"/>
                    <a:pt x="677883" y="1355766"/>
                  </a:cubicBezTo>
                  <a:cubicBezTo>
                    <a:pt x="303499" y="1355766"/>
                    <a:pt x="0" y="1052267"/>
                    <a:pt x="0" y="677883"/>
                  </a:cubicBezTo>
                  <a:close/>
                </a:path>
              </a:pathLst>
            </a:custGeom>
            <a:solidFill>
              <a:srgbClr val="00B0F0"/>
            </a:solidFill>
            <a:ln w="25400" cap="flat" cmpd="sng" algn="ctr">
              <a:noFill/>
              <a:prstDash val="solid"/>
            </a:ln>
            <a:effectLst/>
            <a:scene3d>
              <a:camera prst="orthographicFront">
                <a:rot lat="0" lon="0" rev="0"/>
              </a:camera>
              <a:lightRig rig="contrasting" dir="t">
                <a:rot lat="0" lon="0" rev="7800000"/>
              </a:lightRig>
            </a:scene3d>
            <a:sp3d>
              <a:bevelT w="139700" h="139700"/>
            </a:sp3d>
          </p:spPr>
          <p:txBody>
            <a:bodyPr spcFirstLastPara="0" vert="horz" wrap="square" lIns="298987" tIns="298577" rIns="297915" bIns="298577" numCol="1" spcCol="1270" anchor="t" anchorCtr="0">
              <a:noAutofit/>
            </a:bodyPr>
            <a:lstStyle/>
            <a:p>
              <a:pPr algn="ctr" defTabSz="1047830" fontAlgn="auto">
                <a:lnSpc>
                  <a:spcPct val="90000"/>
                </a:lnSpc>
                <a:spcAft>
                  <a:spcPct val="35000"/>
                </a:spcAft>
                <a:defRPr/>
              </a:pPr>
              <a:r>
                <a:rPr lang="zh-CN" altLang="en-US" sz="1100" b="1" kern="0" dirty="0">
                  <a:solidFill>
                    <a:prstClr val="white"/>
                  </a:solidFill>
                  <a:cs typeface="Segoe UI Light" panose="020B0502040204020203" pitchFamily="34" charset="0"/>
                </a:rPr>
                <a:t>成本高</a:t>
              </a:r>
              <a:endParaRPr lang="en-US" sz="1100" b="1" kern="0" dirty="0">
                <a:solidFill>
                  <a:prstClr val="white"/>
                </a:solidFill>
                <a:cs typeface="Segoe UI Light" panose="020B0502040204020203" pitchFamily="34" charset="0"/>
              </a:endParaRPr>
            </a:p>
          </p:txBody>
        </p:sp>
        <p:sp>
          <p:nvSpPr>
            <p:cNvPr id="100" name="Freeform 51"/>
            <p:cNvSpPr/>
            <p:nvPr/>
          </p:nvSpPr>
          <p:spPr>
            <a:xfrm>
              <a:off x="1912573" y="1985306"/>
              <a:ext cx="1043455" cy="1024816"/>
            </a:xfrm>
            <a:custGeom>
              <a:avLst/>
              <a:gdLst>
                <a:gd name="connsiteX0" fmla="*/ 0 w 1355766"/>
                <a:gd name="connsiteY0" fmla="*/ 677883 h 1355765"/>
                <a:gd name="connsiteX1" fmla="*/ 677883 w 1355766"/>
                <a:gd name="connsiteY1" fmla="*/ 0 h 1355765"/>
                <a:gd name="connsiteX2" fmla="*/ 1355766 w 1355766"/>
                <a:gd name="connsiteY2" fmla="*/ 677883 h 1355765"/>
                <a:gd name="connsiteX3" fmla="*/ 677883 w 1355766"/>
                <a:gd name="connsiteY3" fmla="*/ 1355766 h 1355765"/>
                <a:gd name="connsiteX4" fmla="*/ 0 w 1355766"/>
                <a:gd name="connsiteY4" fmla="*/ 677883 h 13557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5766" h="1355765">
                  <a:moveTo>
                    <a:pt x="0" y="677883"/>
                  </a:moveTo>
                  <a:cubicBezTo>
                    <a:pt x="0" y="303499"/>
                    <a:pt x="303499" y="0"/>
                    <a:pt x="677883" y="0"/>
                  </a:cubicBezTo>
                  <a:cubicBezTo>
                    <a:pt x="1052267" y="0"/>
                    <a:pt x="1355766" y="303499"/>
                    <a:pt x="1355766" y="677883"/>
                  </a:cubicBezTo>
                  <a:cubicBezTo>
                    <a:pt x="1355766" y="1052267"/>
                    <a:pt x="1052267" y="1355766"/>
                    <a:pt x="677883" y="1355766"/>
                  </a:cubicBezTo>
                  <a:cubicBezTo>
                    <a:pt x="303499" y="1355766"/>
                    <a:pt x="0" y="1052267"/>
                    <a:pt x="0" y="677883"/>
                  </a:cubicBezTo>
                  <a:close/>
                </a:path>
              </a:pathLst>
            </a:custGeom>
            <a:solidFill>
              <a:srgbClr val="00B0F0"/>
            </a:solidFill>
            <a:ln w="25400" cap="flat" cmpd="sng" algn="ctr">
              <a:noFill/>
              <a:prstDash val="solid"/>
            </a:ln>
            <a:effectLst/>
            <a:scene3d>
              <a:camera prst="orthographicFront">
                <a:rot lat="0" lon="0" rev="0"/>
              </a:camera>
              <a:lightRig rig="contrasting" dir="t">
                <a:rot lat="0" lon="0" rev="7800000"/>
              </a:lightRig>
            </a:scene3d>
            <a:sp3d>
              <a:bevelT w="139700" h="139700"/>
            </a:sp3d>
          </p:spPr>
          <p:txBody>
            <a:bodyPr spcFirstLastPara="0" vert="horz" wrap="square" lIns="298987" tIns="298577" rIns="297915" bIns="298577" numCol="1" spcCol="1270" anchor="t" anchorCtr="0">
              <a:noAutofit/>
            </a:bodyPr>
            <a:lstStyle/>
            <a:p>
              <a:pPr algn="ctr" defTabSz="1047830" fontAlgn="auto">
                <a:lnSpc>
                  <a:spcPct val="90000"/>
                </a:lnSpc>
                <a:spcAft>
                  <a:spcPct val="35000"/>
                </a:spcAft>
                <a:defRPr/>
              </a:pPr>
              <a:r>
                <a:rPr lang="zh-CN" altLang="en-US" sz="1100" b="1" kern="0" dirty="0">
                  <a:solidFill>
                    <a:schemeClr val="bg1"/>
                  </a:solidFill>
                  <a:cs typeface="Segoe UI Light" panose="020B0502040204020203" pitchFamily="34" charset="0"/>
                </a:rPr>
                <a:t>管理难</a:t>
              </a:r>
              <a:endParaRPr lang="en-US" sz="1100" b="1" kern="0" dirty="0">
                <a:solidFill>
                  <a:schemeClr val="bg1"/>
                </a:solidFill>
                <a:cs typeface="Segoe UI Light" panose="020B0502040204020203" pitchFamily="34" charset="0"/>
              </a:endParaRPr>
            </a:p>
          </p:txBody>
        </p:sp>
        <p:sp>
          <p:nvSpPr>
            <p:cNvPr id="101" name="Freeform 52"/>
            <p:cNvSpPr/>
            <p:nvPr/>
          </p:nvSpPr>
          <p:spPr>
            <a:xfrm>
              <a:off x="757276" y="1985306"/>
              <a:ext cx="1043455" cy="1024816"/>
            </a:xfrm>
            <a:custGeom>
              <a:avLst/>
              <a:gdLst>
                <a:gd name="connsiteX0" fmla="*/ 0 w 1355766"/>
                <a:gd name="connsiteY0" fmla="*/ 677883 h 1355765"/>
                <a:gd name="connsiteX1" fmla="*/ 677883 w 1355766"/>
                <a:gd name="connsiteY1" fmla="*/ 0 h 1355765"/>
                <a:gd name="connsiteX2" fmla="*/ 1355766 w 1355766"/>
                <a:gd name="connsiteY2" fmla="*/ 677883 h 1355765"/>
                <a:gd name="connsiteX3" fmla="*/ 677883 w 1355766"/>
                <a:gd name="connsiteY3" fmla="*/ 1355766 h 1355765"/>
                <a:gd name="connsiteX4" fmla="*/ 0 w 1355766"/>
                <a:gd name="connsiteY4" fmla="*/ 677883 h 13557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5766" h="1355765">
                  <a:moveTo>
                    <a:pt x="0" y="677883"/>
                  </a:moveTo>
                  <a:cubicBezTo>
                    <a:pt x="0" y="303499"/>
                    <a:pt x="303499" y="0"/>
                    <a:pt x="677883" y="0"/>
                  </a:cubicBezTo>
                  <a:cubicBezTo>
                    <a:pt x="1052267" y="0"/>
                    <a:pt x="1355766" y="303499"/>
                    <a:pt x="1355766" y="677883"/>
                  </a:cubicBezTo>
                  <a:cubicBezTo>
                    <a:pt x="1355766" y="1052267"/>
                    <a:pt x="1052267" y="1355766"/>
                    <a:pt x="677883" y="1355766"/>
                  </a:cubicBezTo>
                  <a:cubicBezTo>
                    <a:pt x="303499" y="1355766"/>
                    <a:pt x="0" y="1052267"/>
                    <a:pt x="0" y="677883"/>
                  </a:cubicBezTo>
                  <a:close/>
                </a:path>
              </a:pathLst>
            </a:custGeom>
            <a:solidFill>
              <a:srgbClr val="00B0F0"/>
            </a:solidFill>
            <a:ln w="25400" cap="flat" cmpd="sng" algn="ctr">
              <a:noFill/>
              <a:prstDash val="solid"/>
            </a:ln>
            <a:effectLst/>
            <a:scene3d>
              <a:camera prst="orthographicFront">
                <a:rot lat="0" lon="0" rev="0"/>
              </a:camera>
              <a:lightRig rig="contrasting" dir="t">
                <a:rot lat="0" lon="0" rev="7800000"/>
              </a:lightRig>
            </a:scene3d>
            <a:sp3d>
              <a:bevelT w="139700" h="139700"/>
            </a:sp3d>
          </p:spPr>
          <p:txBody>
            <a:bodyPr spcFirstLastPara="0" vert="horz" wrap="square" lIns="298987" tIns="298577" rIns="297915" bIns="298577" numCol="1" spcCol="1270" anchor="t" anchorCtr="0">
              <a:noAutofit/>
            </a:bodyPr>
            <a:lstStyle/>
            <a:p>
              <a:pPr algn="ctr" defTabSz="1047830" fontAlgn="auto">
                <a:lnSpc>
                  <a:spcPct val="90000"/>
                </a:lnSpc>
                <a:spcAft>
                  <a:spcPct val="35000"/>
                </a:spcAft>
                <a:defRPr/>
              </a:pPr>
              <a:r>
                <a:rPr lang="zh-CN" altLang="en-US" sz="1100" b="1" kern="0" dirty="0">
                  <a:solidFill>
                    <a:schemeClr val="bg1"/>
                  </a:solidFill>
                  <a:cs typeface="Segoe UI Light" panose="020B0502040204020203" pitchFamily="34" charset="0"/>
                </a:rPr>
                <a:t>周期长</a:t>
              </a:r>
              <a:endParaRPr lang="en-US" sz="1100" b="1" kern="0" dirty="0">
                <a:solidFill>
                  <a:schemeClr val="bg1"/>
                </a:solidFill>
                <a:cs typeface="Segoe UI Light" panose="020B0502040204020203" pitchFamily="34" charset="0"/>
              </a:endParaRPr>
            </a:p>
          </p:txBody>
        </p:sp>
        <p:sp>
          <p:nvSpPr>
            <p:cNvPr id="102" name="Freeform 53"/>
            <p:cNvSpPr>
              <a:spLocks noEditPoints="1"/>
            </p:cNvSpPr>
            <p:nvPr/>
          </p:nvSpPr>
          <p:spPr bwMode="black">
            <a:xfrm>
              <a:off x="2251342" y="2490729"/>
              <a:ext cx="378401" cy="371547"/>
            </a:xfrm>
            <a:custGeom>
              <a:avLst/>
              <a:gdLst>
                <a:gd name="T0" fmla="*/ 709 w 709"/>
                <a:gd name="T1" fmla="*/ 570 h 709"/>
                <a:gd name="T2" fmla="*/ 373 w 709"/>
                <a:gd name="T3" fmla="*/ 709 h 709"/>
                <a:gd name="T4" fmla="*/ 373 w 709"/>
                <a:gd name="T5" fmla="*/ 294 h 709"/>
                <a:gd name="T6" fmla="*/ 709 w 709"/>
                <a:gd name="T7" fmla="*/ 154 h 709"/>
                <a:gd name="T8" fmla="*/ 709 w 709"/>
                <a:gd name="T9" fmla="*/ 570 h 709"/>
                <a:gd name="T10" fmla="*/ 335 w 709"/>
                <a:gd name="T11" fmla="*/ 294 h 709"/>
                <a:gd name="T12" fmla="*/ 0 w 709"/>
                <a:gd name="T13" fmla="*/ 154 h 709"/>
                <a:gd name="T14" fmla="*/ 0 w 709"/>
                <a:gd name="T15" fmla="*/ 570 h 709"/>
                <a:gd name="T16" fmla="*/ 335 w 709"/>
                <a:gd name="T17" fmla="*/ 709 h 709"/>
                <a:gd name="T18" fmla="*/ 335 w 709"/>
                <a:gd name="T19" fmla="*/ 294 h 709"/>
                <a:gd name="T20" fmla="*/ 354 w 709"/>
                <a:gd name="T21" fmla="*/ 0 h 709"/>
                <a:gd name="T22" fmla="*/ 0 w 709"/>
                <a:gd name="T23" fmla="*/ 126 h 709"/>
                <a:gd name="T24" fmla="*/ 354 w 709"/>
                <a:gd name="T25" fmla="*/ 268 h 709"/>
                <a:gd name="T26" fmla="*/ 709 w 709"/>
                <a:gd name="T27" fmla="*/ 126 h 709"/>
                <a:gd name="T28" fmla="*/ 354 w 709"/>
                <a:gd name="T29" fmla="*/ 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9" h="709">
                  <a:moveTo>
                    <a:pt x="709" y="570"/>
                  </a:moveTo>
                  <a:lnTo>
                    <a:pt x="373" y="709"/>
                  </a:lnTo>
                  <a:lnTo>
                    <a:pt x="373" y="294"/>
                  </a:lnTo>
                  <a:lnTo>
                    <a:pt x="709" y="154"/>
                  </a:lnTo>
                  <a:lnTo>
                    <a:pt x="709" y="570"/>
                  </a:lnTo>
                  <a:close/>
                  <a:moveTo>
                    <a:pt x="335" y="294"/>
                  </a:moveTo>
                  <a:lnTo>
                    <a:pt x="0" y="154"/>
                  </a:lnTo>
                  <a:lnTo>
                    <a:pt x="0" y="570"/>
                  </a:lnTo>
                  <a:lnTo>
                    <a:pt x="335" y="709"/>
                  </a:lnTo>
                  <a:lnTo>
                    <a:pt x="335" y="294"/>
                  </a:lnTo>
                  <a:close/>
                  <a:moveTo>
                    <a:pt x="354" y="0"/>
                  </a:moveTo>
                  <a:lnTo>
                    <a:pt x="0" y="126"/>
                  </a:lnTo>
                  <a:lnTo>
                    <a:pt x="354" y="268"/>
                  </a:lnTo>
                  <a:lnTo>
                    <a:pt x="709" y="126"/>
                  </a:lnTo>
                  <a:lnTo>
                    <a:pt x="354" y="0"/>
                  </a:lnTo>
                  <a:close/>
                </a:path>
              </a:pathLst>
            </a:custGeom>
            <a:solidFill>
              <a:srgbClr val="FFFFFF"/>
            </a:solidFill>
            <a:ln>
              <a:noFill/>
            </a:ln>
          </p:spPr>
          <p:txBody>
            <a:bodyPr vert="horz" wrap="square" lIns="114137" tIns="57069" rIns="114137" bIns="57069" numCol="1" anchor="t" anchorCtr="0" compatLnSpc="1">
              <a:prstTxWarp prst="textNoShape">
                <a:avLst/>
              </a:prstTxWarp>
            </a:bodyPr>
            <a:lstStyle/>
            <a:p>
              <a:pPr algn="ctr" defTabSz="932439" fontAlgn="auto">
                <a:spcBef>
                  <a:spcPts val="0"/>
                </a:spcBef>
                <a:spcAft>
                  <a:spcPts val="0"/>
                </a:spcAft>
                <a:defRPr/>
              </a:pPr>
              <a:endParaRPr lang="en-US" sz="1600" kern="0">
                <a:solidFill>
                  <a:sysClr val="windowText" lastClr="000000"/>
                </a:solidFill>
                <a:cs typeface="Segoe UI Light" panose="020B0502040204020203" pitchFamily="34" charset="0"/>
              </a:endParaRPr>
            </a:p>
          </p:txBody>
        </p:sp>
        <p:sp>
          <p:nvSpPr>
            <p:cNvPr id="103" name="Freeform 83"/>
            <p:cNvSpPr>
              <a:spLocks noEditPoints="1"/>
            </p:cNvSpPr>
            <p:nvPr/>
          </p:nvSpPr>
          <p:spPr bwMode="black">
            <a:xfrm>
              <a:off x="1058340" y="2460302"/>
              <a:ext cx="387167" cy="401403"/>
            </a:xfrm>
            <a:custGeom>
              <a:avLst/>
              <a:gdLst>
                <a:gd name="T0" fmla="*/ 502 w 2107"/>
                <a:gd name="T1" fmla="*/ 1162 h 2221"/>
                <a:gd name="T2" fmla="*/ 239 w 2107"/>
                <a:gd name="T3" fmla="*/ 2072 h 2221"/>
                <a:gd name="T4" fmla="*/ 1587 w 2107"/>
                <a:gd name="T5" fmla="*/ 1800 h 2221"/>
                <a:gd name="T6" fmla="*/ 1487 w 2107"/>
                <a:gd name="T7" fmla="*/ 1835 h 2221"/>
                <a:gd name="T8" fmla="*/ 1579 w 2107"/>
                <a:gd name="T9" fmla="*/ 1870 h 2221"/>
                <a:gd name="T10" fmla="*/ 1470 w 2107"/>
                <a:gd name="T11" fmla="*/ 1847 h 2221"/>
                <a:gd name="T12" fmla="*/ 983 w 2107"/>
                <a:gd name="T13" fmla="*/ 1837 h 2221"/>
                <a:gd name="T14" fmla="*/ 1062 w 2107"/>
                <a:gd name="T15" fmla="*/ 1872 h 2221"/>
                <a:gd name="T16" fmla="*/ 956 w 2107"/>
                <a:gd name="T17" fmla="*/ 1951 h 2221"/>
                <a:gd name="T18" fmla="*/ 1046 w 2107"/>
                <a:gd name="T19" fmla="*/ 1970 h 2221"/>
                <a:gd name="T20" fmla="*/ 820 w 2107"/>
                <a:gd name="T21" fmla="*/ 1872 h 2221"/>
                <a:gd name="T22" fmla="*/ 899 w 2107"/>
                <a:gd name="T23" fmla="*/ 1836 h 2221"/>
                <a:gd name="T24" fmla="*/ 841 w 2107"/>
                <a:gd name="T25" fmla="*/ 1886 h 2221"/>
                <a:gd name="T26" fmla="*/ 905 w 2107"/>
                <a:gd name="T27" fmla="*/ 1920 h 2221"/>
                <a:gd name="T28" fmla="*/ 882 w 2107"/>
                <a:gd name="T29" fmla="*/ 1971 h 2221"/>
                <a:gd name="T30" fmla="*/ 687 w 2107"/>
                <a:gd name="T31" fmla="*/ 1847 h 2221"/>
                <a:gd name="T32" fmla="*/ 780 w 2107"/>
                <a:gd name="T33" fmla="*/ 1844 h 2221"/>
                <a:gd name="T34" fmla="*/ 760 w 2107"/>
                <a:gd name="T35" fmla="*/ 1882 h 2221"/>
                <a:gd name="T36" fmla="*/ 703 w 2107"/>
                <a:gd name="T37" fmla="*/ 1912 h 2221"/>
                <a:gd name="T38" fmla="*/ 682 w 2107"/>
                <a:gd name="T39" fmla="*/ 1972 h 2221"/>
                <a:gd name="T40" fmla="*/ 647 w 2107"/>
                <a:gd name="T41" fmla="*/ 1928 h 2221"/>
                <a:gd name="T42" fmla="*/ 631 w 2107"/>
                <a:gd name="T43" fmla="*/ 1862 h 2221"/>
                <a:gd name="T44" fmla="*/ 545 w 2107"/>
                <a:gd name="T45" fmla="*/ 2017 h 2221"/>
                <a:gd name="T46" fmla="*/ 416 w 2107"/>
                <a:gd name="T47" fmla="*/ 2078 h 2221"/>
                <a:gd name="T48" fmla="*/ 435 w 2107"/>
                <a:gd name="T49" fmla="*/ 2014 h 2221"/>
                <a:gd name="T50" fmla="*/ 538 w 2107"/>
                <a:gd name="T51" fmla="*/ 2006 h 2221"/>
                <a:gd name="T52" fmla="*/ 520 w 2107"/>
                <a:gd name="T53" fmla="*/ 1973 h 2221"/>
                <a:gd name="T54" fmla="*/ 490 w 2107"/>
                <a:gd name="T55" fmla="*/ 1930 h 2221"/>
                <a:gd name="T56" fmla="*/ 587 w 2107"/>
                <a:gd name="T57" fmla="*/ 1913 h 2221"/>
                <a:gd name="T58" fmla="*/ 1055 w 2107"/>
                <a:gd name="T59" fmla="*/ 2071 h 2221"/>
                <a:gd name="T60" fmla="*/ 605 w 2107"/>
                <a:gd name="T61" fmla="*/ 2078 h 2221"/>
                <a:gd name="T62" fmla="*/ 613 w 2107"/>
                <a:gd name="T63" fmla="*/ 2010 h 2221"/>
                <a:gd name="T64" fmla="*/ 1046 w 2107"/>
                <a:gd name="T65" fmla="*/ 2003 h 2221"/>
                <a:gd name="T66" fmla="*/ 1113 w 2107"/>
                <a:gd name="T67" fmla="*/ 1877 h 2221"/>
                <a:gd name="T68" fmla="*/ 1176 w 2107"/>
                <a:gd name="T69" fmla="*/ 1835 h 2221"/>
                <a:gd name="T70" fmla="*/ 1137 w 2107"/>
                <a:gd name="T71" fmla="*/ 1885 h 2221"/>
                <a:gd name="T72" fmla="*/ 1115 w 2107"/>
                <a:gd name="T73" fmla="*/ 1926 h 2221"/>
                <a:gd name="T74" fmla="*/ 1215 w 2107"/>
                <a:gd name="T75" fmla="*/ 1968 h 2221"/>
                <a:gd name="T76" fmla="*/ 1135 w 2107"/>
                <a:gd name="T77" fmla="*/ 1970 h 2221"/>
                <a:gd name="T78" fmla="*/ 1146 w 2107"/>
                <a:gd name="T79" fmla="*/ 2075 h 2221"/>
                <a:gd name="T80" fmla="*/ 1122 w 2107"/>
                <a:gd name="T81" fmla="*/ 2019 h 2221"/>
                <a:gd name="T82" fmla="*/ 1139 w 2107"/>
                <a:gd name="T83" fmla="*/ 2003 h 2221"/>
                <a:gd name="T84" fmla="*/ 1217 w 2107"/>
                <a:gd name="T85" fmla="*/ 2003 h 2221"/>
                <a:gd name="T86" fmla="*/ 1337 w 2107"/>
                <a:gd name="T87" fmla="*/ 1868 h 2221"/>
                <a:gd name="T88" fmla="*/ 1411 w 2107"/>
                <a:gd name="T89" fmla="*/ 1838 h 2221"/>
                <a:gd name="T90" fmla="*/ 1425 w 2107"/>
                <a:gd name="T91" fmla="*/ 1883 h 2221"/>
                <a:gd name="T92" fmla="*/ 1359 w 2107"/>
                <a:gd name="T93" fmla="*/ 1927 h 2221"/>
                <a:gd name="T94" fmla="*/ 1476 w 2107"/>
                <a:gd name="T95" fmla="*/ 1956 h 2221"/>
                <a:gd name="T96" fmla="*/ 1461 w 2107"/>
                <a:gd name="T97" fmla="*/ 1970 h 2221"/>
                <a:gd name="T98" fmla="*/ 1511 w 2107"/>
                <a:gd name="T99" fmla="*/ 2075 h 2221"/>
                <a:gd name="T100" fmla="*/ 1393 w 2107"/>
                <a:gd name="T101" fmla="*/ 2019 h 2221"/>
                <a:gd name="T102" fmla="*/ 1475 w 2107"/>
                <a:gd name="T103" fmla="*/ 2001 h 2221"/>
                <a:gd name="T104" fmla="*/ 1681 w 2107"/>
                <a:gd name="T105" fmla="*/ 2018 h 2221"/>
                <a:gd name="T106" fmla="*/ 1623 w 2107"/>
                <a:gd name="T107" fmla="*/ 2075 h 2221"/>
                <a:gd name="T108" fmla="*/ 1639 w 2107"/>
                <a:gd name="T109" fmla="*/ 2000 h 2221"/>
                <a:gd name="T110" fmla="*/ 1630 w 2107"/>
                <a:gd name="T111" fmla="*/ 1969 h 2221"/>
                <a:gd name="T112" fmla="*/ 1532 w 2107"/>
                <a:gd name="T113" fmla="*/ 1910 h 2221"/>
                <a:gd name="T114" fmla="*/ 933 w 2107"/>
                <a:gd name="T115" fmla="*/ 1308 h 2221"/>
                <a:gd name="T116" fmla="*/ 9 w 2107"/>
                <a:gd name="T117" fmla="*/ 909 h 2221"/>
                <a:gd name="T118" fmla="*/ 413 w 2107"/>
                <a:gd name="T119" fmla="*/ 386 h 2221"/>
                <a:gd name="T120" fmla="*/ 1700 w 2107"/>
                <a:gd name="T121" fmla="*/ 556 h 2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07" h="2221">
                  <a:moveTo>
                    <a:pt x="2107" y="809"/>
                  </a:moveTo>
                  <a:cubicBezTo>
                    <a:pt x="2106" y="786"/>
                    <a:pt x="2103" y="764"/>
                    <a:pt x="2098" y="742"/>
                  </a:cubicBezTo>
                  <a:cubicBezTo>
                    <a:pt x="2098" y="745"/>
                    <a:pt x="2098" y="747"/>
                    <a:pt x="2098" y="749"/>
                  </a:cubicBezTo>
                  <a:cubicBezTo>
                    <a:pt x="2096" y="810"/>
                    <a:pt x="2076" y="869"/>
                    <a:pt x="2040" y="926"/>
                  </a:cubicBezTo>
                  <a:cubicBezTo>
                    <a:pt x="2018" y="961"/>
                    <a:pt x="1988" y="995"/>
                    <a:pt x="1953" y="1027"/>
                  </a:cubicBezTo>
                  <a:cubicBezTo>
                    <a:pt x="1918" y="1064"/>
                    <a:pt x="1873" y="1098"/>
                    <a:pt x="1819" y="1131"/>
                  </a:cubicBezTo>
                  <a:cubicBezTo>
                    <a:pt x="1777" y="1156"/>
                    <a:pt x="1731" y="1178"/>
                    <a:pt x="1682" y="1198"/>
                  </a:cubicBezTo>
                  <a:cubicBezTo>
                    <a:pt x="1682" y="1061"/>
                    <a:pt x="1682" y="1061"/>
                    <a:pt x="1682" y="1061"/>
                  </a:cubicBezTo>
                  <a:cubicBezTo>
                    <a:pt x="1682" y="1059"/>
                    <a:pt x="1682" y="1058"/>
                    <a:pt x="1682" y="1056"/>
                  </a:cubicBezTo>
                  <a:cubicBezTo>
                    <a:pt x="1680" y="988"/>
                    <a:pt x="1624" y="933"/>
                    <a:pt x="1554" y="933"/>
                  </a:cubicBezTo>
                  <a:cubicBezTo>
                    <a:pt x="555" y="933"/>
                    <a:pt x="555" y="933"/>
                    <a:pt x="555" y="933"/>
                  </a:cubicBezTo>
                  <a:cubicBezTo>
                    <a:pt x="484" y="933"/>
                    <a:pt x="426" y="990"/>
                    <a:pt x="426" y="1061"/>
                  </a:cubicBezTo>
                  <a:cubicBezTo>
                    <a:pt x="426" y="1141"/>
                    <a:pt x="426" y="1141"/>
                    <a:pt x="426" y="1141"/>
                  </a:cubicBezTo>
                  <a:cubicBezTo>
                    <a:pt x="430" y="1142"/>
                    <a:pt x="430" y="1142"/>
                    <a:pt x="430" y="1142"/>
                  </a:cubicBezTo>
                  <a:cubicBezTo>
                    <a:pt x="430" y="1143"/>
                    <a:pt x="459" y="1152"/>
                    <a:pt x="502" y="1162"/>
                  </a:cubicBezTo>
                  <a:cubicBezTo>
                    <a:pt x="502" y="1069"/>
                    <a:pt x="502" y="1069"/>
                    <a:pt x="502" y="1069"/>
                  </a:cubicBezTo>
                  <a:cubicBezTo>
                    <a:pt x="502" y="1032"/>
                    <a:pt x="531" y="1003"/>
                    <a:pt x="568" y="1003"/>
                  </a:cubicBezTo>
                  <a:cubicBezTo>
                    <a:pt x="1541" y="1003"/>
                    <a:pt x="1541" y="1003"/>
                    <a:pt x="1541" y="1003"/>
                  </a:cubicBezTo>
                  <a:cubicBezTo>
                    <a:pt x="1577" y="1003"/>
                    <a:pt x="1607" y="1032"/>
                    <a:pt x="1607" y="1069"/>
                  </a:cubicBezTo>
                  <a:cubicBezTo>
                    <a:pt x="1607" y="1668"/>
                    <a:pt x="1607" y="1668"/>
                    <a:pt x="1607" y="1668"/>
                  </a:cubicBezTo>
                  <a:cubicBezTo>
                    <a:pt x="1607" y="1704"/>
                    <a:pt x="1577" y="1734"/>
                    <a:pt x="1541" y="1734"/>
                  </a:cubicBezTo>
                  <a:cubicBezTo>
                    <a:pt x="568" y="1734"/>
                    <a:pt x="568" y="1734"/>
                    <a:pt x="568" y="1734"/>
                  </a:cubicBezTo>
                  <a:cubicBezTo>
                    <a:pt x="531" y="1734"/>
                    <a:pt x="502" y="1704"/>
                    <a:pt x="502" y="1668"/>
                  </a:cubicBezTo>
                  <a:cubicBezTo>
                    <a:pt x="502" y="1541"/>
                    <a:pt x="502" y="1541"/>
                    <a:pt x="502" y="1541"/>
                  </a:cubicBezTo>
                  <a:cubicBezTo>
                    <a:pt x="476" y="1535"/>
                    <a:pt x="451" y="1528"/>
                    <a:pt x="426" y="1520"/>
                  </a:cubicBezTo>
                  <a:cubicBezTo>
                    <a:pt x="426" y="1676"/>
                    <a:pt x="426" y="1676"/>
                    <a:pt x="426" y="1676"/>
                  </a:cubicBezTo>
                  <a:cubicBezTo>
                    <a:pt x="426" y="1736"/>
                    <a:pt x="467" y="1786"/>
                    <a:pt x="523" y="1800"/>
                  </a:cubicBezTo>
                  <a:cubicBezTo>
                    <a:pt x="491" y="1802"/>
                    <a:pt x="456" y="1813"/>
                    <a:pt x="435" y="1837"/>
                  </a:cubicBezTo>
                  <a:cubicBezTo>
                    <a:pt x="419" y="1857"/>
                    <a:pt x="403" y="1876"/>
                    <a:pt x="387" y="1895"/>
                  </a:cubicBezTo>
                  <a:cubicBezTo>
                    <a:pt x="337" y="1954"/>
                    <a:pt x="288" y="2013"/>
                    <a:pt x="239" y="2072"/>
                  </a:cubicBezTo>
                  <a:cubicBezTo>
                    <a:pt x="227" y="2086"/>
                    <a:pt x="203" y="2107"/>
                    <a:pt x="203" y="2127"/>
                  </a:cubicBezTo>
                  <a:cubicBezTo>
                    <a:pt x="203" y="2183"/>
                    <a:pt x="203" y="2183"/>
                    <a:pt x="203" y="2183"/>
                  </a:cubicBezTo>
                  <a:cubicBezTo>
                    <a:pt x="204" y="2190"/>
                    <a:pt x="206" y="2197"/>
                    <a:pt x="209" y="2202"/>
                  </a:cubicBezTo>
                  <a:cubicBezTo>
                    <a:pt x="222" y="2220"/>
                    <a:pt x="247" y="2221"/>
                    <a:pt x="267" y="2221"/>
                  </a:cubicBezTo>
                  <a:cubicBezTo>
                    <a:pt x="295" y="2221"/>
                    <a:pt x="1759" y="2221"/>
                    <a:pt x="1804" y="2221"/>
                  </a:cubicBezTo>
                  <a:cubicBezTo>
                    <a:pt x="1826" y="2221"/>
                    <a:pt x="1850" y="2219"/>
                    <a:pt x="1871" y="2214"/>
                  </a:cubicBezTo>
                  <a:cubicBezTo>
                    <a:pt x="1886" y="2211"/>
                    <a:pt x="1903" y="2203"/>
                    <a:pt x="1905" y="2186"/>
                  </a:cubicBezTo>
                  <a:cubicBezTo>
                    <a:pt x="1905" y="2126"/>
                    <a:pt x="1905" y="2126"/>
                    <a:pt x="1905" y="2126"/>
                  </a:cubicBezTo>
                  <a:cubicBezTo>
                    <a:pt x="1907" y="2113"/>
                    <a:pt x="1899" y="2100"/>
                    <a:pt x="1891" y="2091"/>
                  </a:cubicBezTo>
                  <a:cubicBezTo>
                    <a:pt x="1887" y="2086"/>
                    <a:pt x="1883" y="2081"/>
                    <a:pt x="1879" y="2077"/>
                  </a:cubicBezTo>
                  <a:cubicBezTo>
                    <a:pt x="1858" y="2052"/>
                    <a:pt x="1837" y="2027"/>
                    <a:pt x="1816" y="2003"/>
                  </a:cubicBezTo>
                  <a:cubicBezTo>
                    <a:pt x="1770" y="1948"/>
                    <a:pt x="1724" y="1894"/>
                    <a:pt x="1678" y="1840"/>
                  </a:cubicBezTo>
                  <a:cubicBezTo>
                    <a:pt x="1676" y="1837"/>
                    <a:pt x="1674" y="1834"/>
                    <a:pt x="1671" y="1832"/>
                  </a:cubicBezTo>
                  <a:cubicBezTo>
                    <a:pt x="1662" y="1820"/>
                    <a:pt x="1647" y="1813"/>
                    <a:pt x="1633" y="1809"/>
                  </a:cubicBezTo>
                  <a:cubicBezTo>
                    <a:pt x="1618" y="1804"/>
                    <a:pt x="1603" y="1801"/>
                    <a:pt x="1587" y="1800"/>
                  </a:cubicBezTo>
                  <a:cubicBezTo>
                    <a:pt x="1642" y="1785"/>
                    <a:pt x="1682" y="1735"/>
                    <a:pt x="1682" y="1676"/>
                  </a:cubicBezTo>
                  <a:cubicBezTo>
                    <a:pt x="1682" y="1462"/>
                    <a:pt x="1682" y="1462"/>
                    <a:pt x="1682" y="1462"/>
                  </a:cubicBezTo>
                  <a:cubicBezTo>
                    <a:pt x="1698" y="1455"/>
                    <a:pt x="1714" y="1448"/>
                    <a:pt x="1730" y="1441"/>
                  </a:cubicBezTo>
                  <a:cubicBezTo>
                    <a:pt x="1801" y="1408"/>
                    <a:pt x="1863" y="1368"/>
                    <a:pt x="1916" y="1325"/>
                  </a:cubicBezTo>
                  <a:cubicBezTo>
                    <a:pt x="1946" y="1300"/>
                    <a:pt x="1972" y="1273"/>
                    <a:pt x="1995" y="1246"/>
                  </a:cubicBezTo>
                  <a:cubicBezTo>
                    <a:pt x="2018" y="1218"/>
                    <a:pt x="2037" y="1187"/>
                    <a:pt x="2054" y="1154"/>
                  </a:cubicBezTo>
                  <a:cubicBezTo>
                    <a:pt x="2068" y="1124"/>
                    <a:pt x="2079" y="1090"/>
                    <a:pt x="2084" y="1054"/>
                  </a:cubicBezTo>
                  <a:cubicBezTo>
                    <a:pt x="2086" y="1040"/>
                    <a:pt x="2087" y="1026"/>
                    <a:pt x="2089" y="1013"/>
                  </a:cubicBezTo>
                  <a:cubicBezTo>
                    <a:pt x="2089" y="1008"/>
                    <a:pt x="2090" y="1003"/>
                    <a:pt x="2090" y="998"/>
                  </a:cubicBezTo>
                  <a:cubicBezTo>
                    <a:pt x="2102" y="877"/>
                    <a:pt x="2102" y="877"/>
                    <a:pt x="2102" y="877"/>
                  </a:cubicBezTo>
                  <a:cubicBezTo>
                    <a:pt x="2103" y="874"/>
                    <a:pt x="2103" y="870"/>
                    <a:pt x="2103" y="867"/>
                  </a:cubicBezTo>
                  <a:cubicBezTo>
                    <a:pt x="2105" y="848"/>
                    <a:pt x="2107" y="829"/>
                    <a:pt x="2107" y="809"/>
                  </a:cubicBezTo>
                  <a:close/>
                  <a:moveTo>
                    <a:pt x="1474" y="1837"/>
                  </a:moveTo>
                  <a:cubicBezTo>
                    <a:pt x="1475" y="1836"/>
                    <a:pt x="1476" y="1836"/>
                    <a:pt x="1478" y="1836"/>
                  </a:cubicBezTo>
                  <a:cubicBezTo>
                    <a:pt x="1481" y="1835"/>
                    <a:pt x="1483" y="1835"/>
                    <a:pt x="1487" y="1835"/>
                  </a:cubicBezTo>
                  <a:cubicBezTo>
                    <a:pt x="1492" y="1835"/>
                    <a:pt x="1492" y="1835"/>
                    <a:pt x="1492" y="1835"/>
                  </a:cubicBezTo>
                  <a:cubicBezTo>
                    <a:pt x="1492" y="1835"/>
                    <a:pt x="1492" y="1835"/>
                    <a:pt x="1492" y="1835"/>
                  </a:cubicBezTo>
                  <a:cubicBezTo>
                    <a:pt x="1502" y="1835"/>
                    <a:pt x="1511" y="1835"/>
                    <a:pt x="1521" y="1835"/>
                  </a:cubicBezTo>
                  <a:cubicBezTo>
                    <a:pt x="1521" y="1835"/>
                    <a:pt x="1521" y="1835"/>
                    <a:pt x="1521" y="1835"/>
                  </a:cubicBezTo>
                  <a:cubicBezTo>
                    <a:pt x="1531" y="1835"/>
                    <a:pt x="1531" y="1835"/>
                    <a:pt x="1531" y="1835"/>
                  </a:cubicBezTo>
                  <a:cubicBezTo>
                    <a:pt x="1534" y="1834"/>
                    <a:pt x="1538" y="1835"/>
                    <a:pt x="1541" y="1835"/>
                  </a:cubicBezTo>
                  <a:cubicBezTo>
                    <a:pt x="1543" y="1836"/>
                    <a:pt x="1546" y="1836"/>
                    <a:pt x="1548" y="1837"/>
                  </a:cubicBezTo>
                  <a:cubicBezTo>
                    <a:pt x="1548" y="1837"/>
                    <a:pt x="1548" y="1837"/>
                    <a:pt x="1548" y="1837"/>
                  </a:cubicBezTo>
                  <a:cubicBezTo>
                    <a:pt x="1549" y="1837"/>
                    <a:pt x="1549" y="1838"/>
                    <a:pt x="1549" y="1838"/>
                  </a:cubicBezTo>
                  <a:cubicBezTo>
                    <a:pt x="1550" y="1838"/>
                    <a:pt x="1550" y="1838"/>
                    <a:pt x="1550" y="1838"/>
                  </a:cubicBezTo>
                  <a:cubicBezTo>
                    <a:pt x="1553" y="1839"/>
                    <a:pt x="1556" y="1840"/>
                    <a:pt x="1558" y="1842"/>
                  </a:cubicBezTo>
                  <a:cubicBezTo>
                    <a:pt x="1560" y="1843"/>
                    <a:pt x="1562" y="1845"/>
                    <a:pt x="1563" y="1847"/>
                  </a:cubicBezTo>
                  <a:cubicBezTo>
                    <a:pt x="1571" y="1858"/>
                    <a:pt x="1571" y="1858"/>
                    <a:pt x="1571" y="1858"/>
                  </a:cubicBezTo>
                  <a:cubicBezTo>
                    <a:pt x="1573" y="1861"/>
                    <a:pt x="1577" y="1865"/>
                    <a:pt x="1579" y="1870"/>
                  </a:cubicBezTo>
                  <a:cubicBezTo>
                    <a:pt x="1579" y="1870"/>
                    <a:pt x="1579" y="1870"/>
                    <a:pt x="1579" y="1870"/>
                  </a:cubicBezTo>
                  <a:cubicBezTo>
                    <a:pt x="1581" y="1872"/>
                    <a:pt x="1581" y="1874"/>
                    <a:pt x="1581" y="1876"/>
                  </a:cubicBezTo>
                  <a:cubicBezTo>
                    <a:pt x="1581" y="1877"/>
                    <a:pt x="1580" y="1878"/>
                    <a:pt x="1579" y="1879"/>
                  </a:cubicBezTo>
                  <a:cubicBezTo>
                    <a:pt x="1579" y="1879"/>
                    <a:pt x="1579" y="1880"/>
                    <a:pt x="1579" y="1880"/>
                  </a:cubicBezTo>
                  <a:cubicBezTo>
                    <a:pt x="1579" y="1880"/>
                    <a:pt x="1579" y="1880"/>
                    <a:pt x="1579" y="1880"/>
                  </a:cubicBezTo>
                  <a:cubicBezTo>
                    <a:pt x="1578" y="1880"/>
                    <a:pt x="1578" y="1880"/>
                    <a:pt x="1578" y="1880"/>
                  </a:cubicBezTo>
                  <a:cubicBezTo>
                    <a:pt x="1578" y="1880"/>
                    <a:pt x="1578" y="1881"/>
                    <a:pt x="1577" y="1881"/>
                  </a:cubicBezTo>
                  <a:cubicBezTo>
                    <a:pt x="1577" y="1881"/>
                    <a:pt x="1577" y="1881"/>
                    <a:pt x="1576" y="1881"/>
                  </a:cubicBezTo>
                  <a:cubicBezTo>
                    <a:pt x="1576" y="1881"/>
                    <a:pt x="1576" y="1882"/>
                    <a:pt x="1575" y="1882"/>
                  </a:cubicBezTo>
                  <a:cubicBezTo>
                    <a:pt x="1569" y="1885"/>
                    <a:pt x="1560" y="1884"/>
                    <a:pt x="1553" y="1884"/>
                  </a:cubicBezTo>
                  <a:cubicBezTo>
                    <a:pt x="1516" y="1884"/>
                    <a:pt x="1516" y="1884"/>
                    <a:pt x="1516" y="1884"/>
                  </a:cubicBezTo>
                  <a:cubicBezTo>
                    <a:pt x="1509" y="1884"/>
                    <a:pt x="1501" y="1883"/>
                    <a:pt x="1494" y="1879"/>
                  </a:cubicBezTo>
                  <a:cubicBezTo>
                    <a:pt x="1492" y="1878"/>
                    <a:pt x="1490" y="1877"/>
                    <a:pt x="1488" y="1876"/>
                  </a:cubicBezTo>
                  <a:cubicBezTo>
                    <a:pt x="1486" y="1874"/>
                    <a:pt x="1484" y="1872"/>
                    <a:pt x="1483" y="1871"/>
                  </a:cubicBezTo>
                  <a:cubicBezTo>
                    <a:pt x="1481" y="1868"/>
                    <a:pt x="1481" y="1868"/>
                    <a:pt x="1481" y="1868"/>
                  </a:cubicBezTo>
                  <a:cubicBezTo>
                    <a:pt x="1478" y="1861"/>
                    <a:pt x="1473" y="1854"/>
                    <a:pt x="1470" y="1847"/>
                  </a:cubicBezTo>
                  <a:cubicBezTo>
                    <a:pt x="1467" y="1842"/>
                    <a:pt x="1469" y="1839"/>
                    <a:pt x="1474" y="1837"/>
                  </a:cubicBezTo>
                  <a:close/>
                  <a:moveTo>
                    <a:pt x="965" y="1871"/>
                  </a:moveTo>
                  <a:cubicBezTo>
                    <a:pt x="966" y="1869"/>
                    <a:pt x="966" y="1868"/>
                    <a:pt x="966" y="1866"/>
                  </a:cubicBezTo>
                  <a:cubicBezTo>
                    <a:pt x="966" y="1866"/>
                    <a:pt x="966" y="1866"/>
                    <a:pt x="966" y="1866"/>
                  </a:cubicBezTo>
                  <a:cubicBezTo>
                    <a:pt x="967" y="1861"/>
                    <a:pt x="966" y="1855"/>
                    <a:pt x="968" y="1850"/>
                  </a:cubicBezTo>
                  <a:cubicBezTo>
                    <a:pt x="968" y="1848"/>
                    <a:pt x="968" y="1848"/>
                    <a:pt x="968" y="1848"/>
                  </a:cubicBezTo>
                  <a:cubicBezTo>
                    <a:pt x="968" y="1846"/>
                    <a:pt x="969" y="1845"/>
                    <a:pt x="970" y="1843"/>
                  </a:cubicBezTo>
                  <a:cubicBezTo>
                    <a:pt x="971" y="1842"/>
                    <a:pt x="973" y="1841"/>
                    <a:pt x="974" y="1841"/>
                  </a:cubicBezTo>
                  <a:cubicBezTo>
                    <a:pt x="974" y="1840"/>
                    <a:pt x="974" y="1840"/>
                    <a:pt x="974" y="1840"/>
                  </a:cubicBezTo>
                  <a:cubicBezTo>
                    <a:pt x="975" y="1840"/>
                    <a:pt x="975" y="1840"/>
                    <a:pt x="975" y="1840"/>
                  </a:cubicBezTo>
                  <a:cubicBezTo>
                    <a:pt x="976" y="1840"/>
                    <a:pt x="976" y="1839"/>
                    <a:pt x="976" y="1839"/>
                  </a:cubicBezTo>
                  <a:cubicBezTo>
                    <a:pt x="976" y="1839"/>
                    <a:pt x="977" y="1839"/>
                    <a:pt x="977" y="1839"/>
                  </a:cubicBezTo>
                  <a:cubicBezTo>
                    <a:pt x="978" y="1839"/>
                    <a:pt x="978" y="1838"/>
                    <a:pt x="979" y="1838"/>
                  </a:cubicBezTo>
                  <a:cubicBezTo>
                    <a:pt x="980" y="1838"/>
                    <a:pt x="980" y="1838"/>
                    <a:pt x="980" y="1838"/>
                  </a:cubicBezTo>
                  <a:cubicBezTo>
                    <a:pt x="981" y="1837"/>
                    <a:pt x="982" y="1837"/>
                    <a:pt x="983" y="1837"/>
                  </a:cubicBezTo>
                  <a:cubicBezTo>
                    <a:pt x="983" y="1837"/>
                    <a:pt x="984" y="1837"/>
                    <a:pt x="984" y="1837"/>
                  </a:cubicBezTo>
                  <a:cubicBezTo>
                    <a:pt x="984" y="1837"/>
                    <a:pt x="984" y="1837"/>
                    <a:pt x="985" y="1837"/>
                  </a:cubicBezTo>
                  <a:cubicBezTo>
                    <a:pt x="985" y="1837"/>
                    <a:pt x="985" y="1837"/>
                    <a:pt x="986" y="1836"/>
                  </a:cubicBezTo>
                  <a:cubicBezTo>
                    <a:pt x="988" y="1836"/>
                    <a:pt x="991" y="1836"/>
                    <a:pt x="993" y="1836"/>
                  </a:cubicBezTo>
                  <a:cubicBezTo>
                    <a:pt x="995" y="1836"/>
                    <a:pt x="995" y="1836"/>
                    <a:pt x="995" y="1836"/>
                  </a:cubicBezTo>
                  <a:cubicBezTo>
                    <a:pt x="998" y="1836"/>
                    <a:pt x="1000" y="1836"/>
                    <a:pt x="1003" y="1836"/>
                  </a:cubicBezTo>
                  <a:cubicBezTo>
                    <a:pt x="1038" y="1836"/>
                    <a:pt x="1038" y="1836"/>
                    <a:pt x="1038" y="1836"/>
                  </a:cubicBezTo>
                  <a:cubicBezTo>
                    <a:pt x="1038" y="1836"/>
                    <a:pt x="1039" y="1836"/>
                    <a:pt x="1040" y="1836"/>
                  </a:cubicBezTo>
                  <a:cubicBezTo>
                    <a:pt x="1040" y="1836"/>
                    <a:pt x="1040" y="1836"/>
                    <a:pt x="1041" y="1836"/>
                  </a:cubicBezTo>
                  <a:cubicBezTo>
                    <a:pt x="1042" y="1836"/>
                    <a:pt x="1042" y="1836"/>
                    <a:pt x="1043" y="1836"/>
                  </a:cubicBezTo>
                  <a:cubicBezTo>
                    <a:pt x="1050" y="1837"/>
                    <a:pt x="1058" y="1839"/>
                    <a:pt x="1061" y="1844"/>
                  </a:cubicBezTo>
                  <a:cubicBezTo>
                    <a:pt x="1061" y="1845"/>
                    <a:pt x="1061" y="1845"/>
                    <a:pt x="1061" y="1846"/>
                  </a:cubicBezTo>
                  <a:cubicBezTo>
                    <a:pt x="1061" y="1846"/>
                    <a:pt x="1061" y="1846"/>
                    <a:pt x="1061" y="1846"/>
                  </a:cubicBezTo>
                  <a:cubicBezTo>
                    <a:pt x="1063" y="1853"/>
                    <a:pt x="1062" y="1863"/>
                    <a:pt x="1062" y="1870"/>
                  </a:cubicBezTo>
                  <a:cubicBezTo>
                    <a:pt x="1062" y="1872"/>
                    <a:pt x="1062" y="1872"/>
                    <a:pt x="1062" y="1872"/>
                  </a:cubicBezTo>
                  <a:cubicBezTo>
                    <a:pt x="1062" y="1873"/>
                    <a:pt x="1062" y="1874"/>
                    <a:pt x="1061" y="1876"/>
                  </a:cubicBezTo>
                  <a:cubicBezTo>
                    <a:pt x="1054" y="1889"/>
                    <a:pt x="1022" y="1885"/>
                    <a:pt x="1010" y="1885"/>
                  </a:cubicBezTo>
                  <a:cubicBezTo>
                    <a:pt x="1003" y="1885"/>
                    <a:pt x="996" y="1885"/>
                    <a:pt x="989" y="1885"/>
                  </a:cubicBezTo>
                  <a:cubicBezTo>
                    <a:pt x="983" y="1885"/>
                    <a:pt x="974" y="1884"/>
                    <a:pt x="969" y="1879"/>
                  </a:cubicBezTo>
                  <a:cubicBezTo>
                    <a:pt x="969" y="1879"/>
                    <a:pt x="969" y="1879"/>
                    <a:pt x="968" y="1879"/>
                  </a:cubicBezTo>
                  <a:cubicBezTo>
                    <a:pt x="968" y="1879"/>
                    <a:pt x="968" y="1878"/>
                    <a:pt x="968" y="1878"/>
                  </a:cubicBezTo>
                  <a:cubicBezTo>
                    <a:pt x="967" y="1878"/>
                    <a:pt x="967" y="1878"/>
                    <a:pt x="967" y="1877"/>
                  </a:cubicBezTo>
                  <a:cubicBezTo>
                    <a:pt x="967" y="1877"/>
                    <a:pt x="967" y="1877"/>
                    <a:pt x="967" y="1877"/>
                  </a:cubicBezTo>
                  <a:cubicBezTo>
                    <a:pt x="967" y="1877"/>
                    <a:pt x="967" y="1877"/>
                    <a:pt x="967" y="1877"/>
                  </a:cubicBezTo>
                  <a:cubicBezTo>
                    <a:pt x="966" y="1876"/>
                    <a:pt x="966" y="1876"/>
                    <a:pt x="966" y="1875"/>
                  </a:cubicBezTo>
                  <a:cubicBezTo>
                    <a:pt x="965" y="1874"/>
                    <a:pt x="965" y="1873"/>
                    <a:pt x="965" y="1872"/>
                  </a:cubicBezTo>
                  <a:lnTo>
                    <a:pt x="965" y="1871"/>
                  </a:lnTo>
                  <a:close/>
                  <a:moveTo>
                    <a:pt x="956" y="1955"/>
                  </a:moveTo>
                  <a:cubicBezTo>
                    <a:pt x="956" y="1952"/>
                    <a:pt x="956" y="1952"/>
                    <a:pt x="956" y="1952"/>
                  </a:cubicBezTo>
                  <a:cubicBezTo>
                    <a:pt x="956" y="1952"/>
                    <a:pt x="956" y="1951"/>
                    <a:pt x="956" y="1951"/>
                  </a:cubicBezTo>
                  <a:cubicBezTo>
                    <a:pt x="957" y="1943"/>
                    <a:pt x="958" y="1935"/>
                    <a:pt x="959" y="1926"/>
                  </a:cubicBezTo>
                  <a:cubicBezTo>
                    <a:pt x="959" y="1926"/>
                    <a:pt x="959" y="1926"/>
                    <a:pt x="959" y="1926"/>
                  </a:cubicBezTo>
                  <a:cubicBezTo>
                    <a:pt x="959" y="1926"/>
                    <a:pt x="959" y="1926"/>
                    <a:pt x="959" y="1925"/>
                  </a:cubicBezTo>
                  <a:cubicBezTo>
                    <a:pt x="963" y="1907"/>
                    <a:pt x="999" y="1911"/>
                    <a:pt x="1013" y="1911"/>
                  </a:cubicBezTo>
                  <a:cubicBezTo>
                    <a:pt x="1025" y="1911"/>
                    <a:pt x="1055" y="1908"/>
                    <a:pt x="1061" y="1921"/>
                  </a:cubicBezTo>
                  <a:cubicBezTo>
                    <a:pt x="1062" y="1923"/>
                    <a:pt x="1063" y="1924"/>
                    <a:pt x="1063" y="1926"/>
                  </a:cubicBezTo>
                  <a:cubicBezTo>
                    <a:pt x="1063" y="1940"/>
                    <a:pt x="1063" y="1940"/>
                    <a:pt x="1063" y="1940"/>
                  </a:cubicBezTo>
                  <a:cubicBezTo>
                    <a:pt x="1063" y="1945"/>
                    <a:pt x="1063" y="1949"/>
                    <a:pt x="1063" y="1953"/>
                  </a:cubicBezTo>
                  <a:cubicBezTo>
                    <a:pt x="1063" y="1953"/>
                    <a:pt x="1063" y="1953"/>
                    <a:pt x="1063" y="1953"/>
                  </a:cubicBezTo>
                  <a:cubicBezTo>
                    <a:pt x="1063" y="1955"/>
                    <a:pt x="1063" y="1955"/>
                    <a:pt x="1063" y="1955"/>
                  </a:cubicBezTo>
                  <a:cubicBezTo>
                    <a:pt x="1063" y="1957"/>
                    <a:pt x="1062" y="1959"/>
                    <a:pt x="1061" y="1961"/>
                  </a:cubicBezTo>
                  <a:cubicBezTo>
                    <a:pt x="1061" y="1962"/>
                    <a:pt x="1060" y="1962"/>
                    <a:pt x="1060" y="1962"/>
                  </a:cubicBezTo>
                  <a:cubicBezTo>
                    <a:pt x="1060" y="1963"/>
                    <a:pt x="1059" y="1963"/>
                    <a:pt x="1059" y="1964"/>
                  </a:cubicBezTo>
                  <a:cubicBezTo>
                    <a:pt x="1058" y="1964"/>
                    <a:pt x="1058" y="1964"/>
                    <a:pt x="1058" y="1964"/>
                  </a:cubicBezTo>
                  <a:cubicBezTo>
                    <a:pt x="1055" y="1967"/>
                    <a:pt x="1051" y="1969"/>
                    <a:pt x="1046" y="1970"/>
                  </a:cubicBezTo>
                  <a:cubicBezTo>
                    <a:pt x="1046" y="1970"/>
                    <a:pt x="1046" y="1970"/>
                    <a:pt x="1046" y="1970"/>
                  </a:cubicBezTo>
                  <a:cubicBezTo>
                    <a:pt x="1046" y="1970"/>
                    <a:pt x="1046" y="1970"/>
                    <a:pt x="1046" y="1970"/>
                  </a:cubicBezTo>
                  <a:cubicBezTo>
                    <a:pt x="1044" y="1971"/>
                    <a:pt x="1043" y="1971"/>
                    <a:pt x="1041" y="1971"/>
                  </a:cubicBezTo>
                  <a:cubicBezTo>
                    <a:pt x="1041" y="1971"/>
                    <a:pt x="1040" y="1971"/>
                    <a:pt x="1040" y="1971"/>
                  </a:cubicBezTo>
                  <a:cubicBezTo>
                    <a:pt x="1038" y="1971"/>
                    <a:pt x="1037" y="1972"/>
                    <a:pt x="1035" y="1972"/>
                  </a:cubicBezTo>
                  <a:cubicBezTo>
                    <a:pt x="1035" y="1972"/>
                    <a:pt x="1035" y="1972"/>
                    <a:pt x="1035" y="1972"/>
                  </a:cubicBezTo>
                  <a:cubicBezTo>
                    <a:pt x="982" y="1972"/>
                    <a:pt x="982" y="1972"/>
                    <a:pt x="982" y="1972"/>
                  </a:cubicBezTo>
                  <a:cubicBezTo>
                    <a:pt x="976" y="1972"/>
                    <a:pt x="969" y="1971"/>
                    <a:pt x="963" y="1967"/>
                  </a:cubicBezTo>
                  <a:cubicBezTo>
                    <a:pt x="963" y="1967"/>
                    <a:pt x="963" y="1967"/>
                    <a:pt x="963" y="1967"/>
                  </a:cubicBezTo>
                  <a:cubicBezTo>
                    <a:pt x="963" y="1967"/>
                    <a:pt x="963" y="1967"/>
                    <a:pt x="963" y="1967"/>
                  </a:cubicBezTo>
                  <a:cubicBezTo>
                    <a:pt x="962" y="1966"/>
                    <a:pt x="961" y="1965"/>
                    <a:pt x="960" y="1964"/>
                  </a:cubicBezTo>
                  <a:cubicBezTo>
                    <a:pt x="959" y="1964"/>
                    <a:pt x="958" y="1963"/>
                    <a:pt x="958" y="1962"/>
                  </a:cubicBezTo>
                  <a:cubicBezTo>
                    <a:pt x="958" y="1962"/>
                    <a:pt x="958" y="1962"/>
                    <a:pt x="957" y="1962"/>
                  </a:cubicBezTo>
                  <a:cubicBezTo>
                    <a:pt x="956" y="1960"/>
                    <a:pt x="956" y="1957"/>
                    <a:pt x="956" y="1955"/>
                  </a:cubicBezTo>
                  <a:close/>
                  <a:moveTo>
                    <a:pt x="820" y="1872"/>
                  </a:moveTo>
                  <a:cubicBezTo>
                    <a:pt x="820" y="1872"/>
                    <a:pt x="820" y="1872"/>
                    <a:pt x="820" y="1872"/>
                  </a:cubicBezTo>
                  <a:cubicBezTo>
                    <a:pt x="820" y="1872"/>
                    <a:pt x="820" y="1872"/>
                    <a:pt x="820" y="1872"/>
                  </a:cubicBezTo>
                  <a:cubicBezTo>
                    <a:pt x="820" y="1870"/>
                    <a:pt x="821" y="1868"/>
                    <a:pt x="822" y="1866"/>
                  </a:cubicBezTo>
                  <a:cubicBezTo>
                    <a:pt x="823" y="1861"/>
                    <a:pt x="824" y="1854"/>
                    <a:pt x="827" y="1849"/>
                  </a:cubicBezTo>
                  <a:cubicBezTo>
                    <a:pt x="827" y="1848"/>
                    <a:pt x="827" y="1848"/>
                    <a:pt x="827" y="1848"/>
                  </a:cubicBezTo>
                  <a:cubicBezTo>
                    <a:pt x="827" y="1847"/>
                    <a:pt x="829" y="1845"/>
                    <a:pt x="830" y="1844"/>
                  </a:cubicBezTo>
                  <a:cubicBezTo>
                    <a:pt x="831" y="1843"/>
                    <a:pt x="832" y="1842"/>
                    <a:pt x="833" y="1841"/>
                  </a:cubicBezTo>
                  <a:cubicBezTo>
                    <a:pt x="837" y="1839"/>
                    <a:pt x="840" y="1838"/>
                    <a:pt x="844" y="1837"/>
                  </a:cubicBezTo>
                  <a:cubicBezTo>
                    <a:pt x="845" y="1837"/>
                    <a:pt x="845" y="1837"/>
                    <a:pt x="845" y="1837"/>
                  </a:cubicBezTo>
                  <a:cubicBezTo>
                    <a:pt x="848" y="1836"/>
                    <a:pt x="851" y="1836"/>
                    <a:pt x="855" y="1836"/>
                  </a:cubicBezTo>
                  <a:cubicBezTo>
                    <a:pt x="859" y="1836"/>
                    <a:pt x="859" y="1836"/>
                    <a:pt x="859" y="1836"/>
                  </a:cubicBezTo>
                  <a:cubicBezTo>
                    <a:pt x="861" y="1836"/>
                    <a:pt x="862" y="1836"/>
                    <a:pt x="864" y="1836"/>
                  </a:cubicBezTo>
                  <a:cubicBezTo>
                    <a:pt x="873" y="1836"/>
                    <a:pt x="883" y="1836"/>
                    <a:pt x="893" y="1836"/>
                  </a:cubicBezTo>
                  <a:cubicBezTo>
                    <a:pt x="894" y="1836"/>
                    <a:pt x="896" y="1836"/>
                    <a:pt x="897" y="1836"/>
                  </a:cubicBezTo>
                  <a:cubicBezTo>
                    <a:pt x="899" y="1836"/>
                    <a:pt x="899" y="1836"/>
                    <a:pt x="899" y="1836"/>
                  </a:cubicBezTo>
                  <a:cubicBezTo>
                    <a:pt x="899" y="1836"/>
                    <a:pt x="899" y="1836"/>
                    <a:pt x="900" y="1836"/>
                  </a:cubicBezTo>
                  <a:cubicBezTo>
                    <a:pt x="901" y="1836"/>
                    <a:pt x="902" y="1836"/>
                    <a:pt x="904" y="1836"/>
                  </a:cubicBezTo>
                  <a:cubicBezTo>
                    <a:pt x="904" y="1836"/>
                    <a:pt x="904" y="1836"/>
                    <a:pt x="904" y="1836"/>
                  </a:cubicBezTo>
                  <a:cubicBezTo>
                    <a:pt x="911" y="1837"/>
                    <a:pt x="919" y="1839"/>
                    <a:pt x="921" y="1846"/>
                  </a:cubicBezTo>
                  <a:cubicBezTo>
                    <a:pt x="921" y="1846"/>
                    <a:pt x="921" y="1846"/>
                    <a:pt x="921" y="1846"/>
                  </a:cubicBezTo>
                  <a:cubicBezTo>
                    <a:pt x="921" y="1846"/>
                    <a:pt x="921" y="1846"/>
                    <a:pt x="921" y="1846"/>
                  </a:cubicBezTo>
                  <a:cubicBezTo>
                    <a:pt x="921" y="1854"/>
                    <a:pt x="918" y="1863"/>
                    <a:pt x="917" y="1870"/>
                  </a:cubicBezTo>
                  <a:cubicBezTo>
                    <a:pt x="917" y="1870"/>
                    <a:pt x="917" y="1870"/>
                    <a:pt x="917" y="1870"/>
                  </a:cubicBezTo>
                  <a:cubicBezTo>
                    <a:pt x="917" y="1872"/>
                    <a:pt x="917" y="1872"/>
                    <a:pt x="917" y="1872"/>
                  </a:cubicBezTo>
                  <a:cubicBezTo>
                    <a:pt x="916" y="1873"/>
                    <a:pt x="916" y="1875"/>
                    <a:pt x="914" y="1876"/>
                  </a:cubicBezTo>
                  <a:cubicBezTo>
                    <a:pt x="914" y="1876"/>
                    <a:pt x="914" y="1877"/>
                    <a:pt x="914" y="1877"/>
                  </a:cubicBezTo>
                  <a:cubicBezTo>
                    <a:pt x="914" y="1877"/>
                    <a:pt x="914" y="1877"/>
                    <a:pt x="914" y="1877"/>
                  </a:cubicBezTo>
                  <a:cubicBezTo>
                    <a:pt x="914" y="1877"/>
                    <a:pt x="914" y="1877"/>
                    <a:pt x="914" y="1877"/>
                  </a:cubicBezTo>
                  <a:cubicBezTo>
                    <a:pt x="904" y="1889"/>
                    <a:pt x="878" y="1886"/>
                    <a:pt x="865" y="1886"/>
                  </a:cubicBezTo>
                  <a:cubicBezTo>
                    <a:pt x="857" y="1886"/>
                    <a:pt x="849" y="1886"/>
                    <a:pt x="841" y="1886"/>
                  </a:cubicBezTo>
                  <a:cubicBezTo>
                    <a:pt x="834" y="1886"/>
                    <a:pt x="824" y="1884"/>
                    <a:pt x="820" y="1877"/>
                  </a:cubicBezTo>
                  <a:cubicBezTo>
                    <a:pt x="820" y="1877"/>
                    <a:pt x="820" y="1876"/>
                    <a:pt x="820" y="1875"/>
                  </a:cubicBezTo>
                  <a:cubicBezTo>
                    <a:pt x="820" y="1875"/>
                    <a:pt x="820" y="1875"/>
                    <a:pt x="820" y="1874"/>
                  </a:cubicBezTo>
                  <a:cubicBezTo>
                    <a:pt x="820" y="1873"/>
                    <a:pt x="820" y="1873"/>
                    <a:pt x="820" y="1872"/>
                  </a:cubicBezTo>
                  <a:close/>
                  <a:moveTo>
                    <a:pt x="795" y="1956"/>
                  </a:moveTo>
                  <a:cubicBezTo>
                    <a:pt x="796" y="1952"/>
                    <a:pt x="796" y="1952"/>
                    <a:pt x="796" y="1952"/>
                  </a:cubicBezTo>
                  <a:cubicBezTo>
                    <a:pt x="796" y="1952"/>
                    <a:pt x="796" y="1952"/>
                    <a:pt x="796" y="1952"/>
                  </a:cubicBezTo>
                  <a:cubicBezTo>
                    <a:pt x="796" y="1951"/>
                    <a:pt x="796" y="1951"/>
                    <a:pt x="796" y="1950"/>
                  </a:cubicBezTo>
                  <a:cubicBezTo>
                    <a:pt x="803" y="1926"/>
                    <a:pt x="803" y="1926"/>
                    <a:pt x="803" y="1926"/>
                  </a:cubicBezTo>
                  <a:cubicBezTo>
                    <a:pt x="804" y="1926"/>
                    <a:pt x="804" y="1926"/>
                    <a:pt x="804" y="1925"/>
                  </a:cubicBezTo>
                  <a:cubicBezTo>
                    <a:pt x="811" y="1908"/>
                    <a:pt x="843" y="1911"/>
                    <a:pt x="859" y="1911"/>
                  </a:cubicBezTo>
                  <a:cubicBezTo>
                    <a:pt x="865" y="1911"/>
                    <a:pt x="877" y="1910"/>
                    <a:pt x="888" y="1912"/>
                  </a:cubicBezTo>
                  <a:cubicBezTo>
                    <a:pt x="890" y="1912"/>
                    <a:pt x="891" y="1912"/>
                    <a:pt x="893" y="1913"/>
                  </a:cubicBezTo>
                  <a:cubicBezTo>
                    <a:pt x="894" y="1913"/>
                    <a:pt x="894" y="1913"/>
                    <a:pt x="894" y="1913"/>
                  </a:cubicBezTo>
                  <a:cubicBezTo>
                    <a:pt x="899" y="1914"/>
                    <a:pt x="903" y="1916"/>
                    <a:pt x="905" y="1920"/>
                  </a:cubicBezTo>
                  <a:cubicBezTo>
                    <a:pt x="906" y="1920"/>
                    <a:pt x="906" y="1920"/>
                    <a:pt x="906" y="1920"/>
                  </a:cubicBezTo>
                  <a:cubicBezTo>
                    <a:pt x="906" y="1921"/>
                    <a:pt x="906" y="1921"/>
                    <a:pt x="906" y="1921"/>
                  </a:cubicBezTo>
                  <a:cubicBezTo>
                    <a:pt x="906" y="1921"/>
                    <a:pt x="906" y="1921"/>
                    <a:pt x="906" y="1921"/>
                  </a:cubicBezTo>
                  <a:cubicBezTo>
                    <a:pt x="907" y="1923"/>
                    <a:pt x="907" y="1924"/>
                    <a:pt x="907" y="1926"/>
                  </a:cubicBezTo>
                  <a:cubicBezTo>
                    <a:pt x="907" y="1928"/>
                    <a:pt x="907" y="1928"/>
                    <a:pt x="907" y="1928"/>
                  </a:cubicBezTo>
                  <a:cubicBezTo>
                    <a:pt x="907" y="1928"/>
                    <a:pt x="907" y="1928"/>
                    <a:pt x="907" y="1928"/>
                  </a:cubicBezTo>
                  <a:cubicBezTo>
                    <a:pt x="906" y="1932"/>
                    <a:pt x="905" y="1936"/>
                    <a:pt x="904" y="1941"/>
                  </a:cubicBezTo>
                  <a:cubicBezTo>
                    <a:pt x="902" y="1955"/>
                    <a:pt x="902" y="1955"/>
                    <a:pt x="902" y="1955"/>
                  </a:cubicBezTo>
                  <a:cubicBezTo>
                    <a:pt x="901" y="1958"/>
                    <a:pt x="900" y="1960"/>
                    <a:pt x="899" y="1962"/>
                  </a:cubicBezTo>
                  <a:cubicBezTo>
                    <a:pt x="898" y="1962"/>
                    <a:pt x="898" y="1962"/>
                    <a:pt x="898" y="1962"/>
                  </a:cubicBezTo>
                  <a:cubicBezTo>
                    <a:pt x="898" y="1963"/>
                    <a:pt x="897" y="1963"/>
                    <a:pt x="897" y="1963"/>
                  </a:cubicBezTo>
                  <a:cubicBezTo>
                    <a:pt x="897" y="1964"/>
                    <a:pt x="896" y="1964"/>
                    <a:pt x="895" y="1965"/>
                  </a:cubicBezTo>
                  <a:cubicBezTo>
                    <a:pt x="891" y="1968"/>
                    <a:pt x="887" y="1969"/>
                    <a:pt x="882" y="1971"/>
                  </a:cubicBezTo>
                  <a:cubicBezTo>
                    <a:pt x="882" y="1971"/>
                    <a:pt x="882" y="1971"/>
                    <a:pt x="882" y="1971"/>
                  </a:cubicBezTo>
                  <a:cubicBezTo>
                    <a:pt x="882" y="1971"/>
                    <a:pt x="882" y="1971"/>
                    <a:pt x="882" y="1971"/>
                  </a:cubicBezTo>
                  <a:cubicBezTo>
                    <a:pt x="880" y="1971"/>
                    <a:pt x="879" y="1971"/>
                    <a:pt x="877" y="1971"/>
                  </a:cubicBezTo>
                  <a:cubicBezTo>
                    <a:pt x="877" y="1972"/>
                    <a:pt x="876" y="1972"/>
                    <a:pt x="876" y="1972"/>
                  </a:cubicBezTo>
                  <a:cubicBezTo>
                    <a:pt x="874" y="1972"/>
                    <a:pt x="872" y="1972"/>
                    <a:pt x="871" y="1972"/>
                  </a:cubicBezTo>
                  <a:cubicBezTo>
                    <a:pt x="871" y="1972"/>
                    <a:pt x="871" y="1972"/>
                    <a:pt x="871" y="1972"/>
                  </a:cubicBezTo>
                  <a:cubicBezTo>
                    <a:pt x="818" y="1972"/>
                    <a:pt x="818" y="1972"/>
                    <a:pt x="818" y="1972"/>
                  </a:cubicBezTo>
                  <a:cubicBezTo>
                    <a:pt x="812" y="1972"/>
                    <a:pt x="805" y="1971"/>
                    <a:pt x="799" y="1967"/>
                  </a:cubicBezTo>
                  <a:cubicBezTo>
                    <a:pt x="799" y="1967"/>
                    <a:pt x="799" y="1967"/>
                    <a:pt x="799" y="1967"/>
                  </a:cubicBezTo>
                  <a:cubicBezTo>
                    <a:pt x="799" y="1967"/>
                    <a:pt x="799" y="1967"/>
                    <a:pt x="799" y="1967"/>
                  </a:cubicBezTo>
                  <a:cubicBezTo>
                    <a:pt x="798" y="1967"/>
                    <a:pt x="797" y="1966"/>
                    <a:pt x="797" y="1965"/>
                  </a:cubicBezTo>
                  <a:cubicBezTo>
                    <a:pt x="796" y="1964"/>
                    <a:pt x="796" y="1963"/>
                    <a:pt x="795" y="1963"/>
                  </a:cubicBezTo>
                  <a:cubicBezTo>
                    <a:pt x="795" y="1962"/>
                    <a:pt x="795" y="1962"/>
                    <a:pt x="795" y="1962"/>
                  </a:cubicBezTo>
                  <a:cubicBezTo>
                    <a:pt x="794" y="1960"/>
                    <a:pt x="794" y="1958"/>
                    <a:pt x="795" y="1956"/>
                  </a:cubicBezTo>
                  <a:close/>
                  <a:moveTo>
                    <a:pt x="674" y="1875"/>
                  </a:moveTo>
                  <a:cubicBezTo>
                    <a:pt x="674" y="1872"/>
                    <a:pt x="676" y="1869"/>
                    <a:pt x="677" y="1867"/>
                  </a:cubicBezTo>
                  <a:cubicBezTo>
                    <a:pt x="680" y="1861"/>
                    <a:pt x="683" y="1852"/>
                    <a:pt x="687" y="1847"/>
                  </a:cubicBezTo>
                  <a:cubicBezTo>
                    <a:pt x="688" y="1846"/>
                    <a:pt x="688" y="1846"/>
                    <a:pt x="688" y="1846"/>
                  </a:cubicBezTo>
                  <a:cubicBezTo>
                    <a:pt x="688" y="1846"/>
                    <a:pt x="689" y="1845"/>
                    <a:pt x="689" y="1845"/>
                  </a:cubicBezTo>
                  <a:cubicBezTo>
                    <a:pt x="689" y="1845"/>
                    <a:pt x="689" y="1845"/>
                    <a:pt x="690" y="1844"/>
                  </a:cubicBezTo>
                  <a:cubicBezTo>
                    <a:pt x="690" y="1844"/>
                    <a:pt x="690" y="1844"/>
                    <a:pt x="690" y="1844"/>
                  </a:cubicBezTo>
                  <a:cubicBezTo>
                    <a:pt x="690" y="1844"/>
                    <a:pt x="691" y="1844"/>
                    <a:pt x="691" y="1843"/>
                  </a:cubicBezTo>
                  <a:cubicBezTo>
                    <a:pt x="695" y="1840"/>
                    <a:pt x="700" y="1838"/>
                    <a:pt x="706" y="1838"/>
                  </a:cubicBezTo>
                  <a:cubicBezTo>
                    <a:pt x="706" y="1837"/>
                    <a:pt x="706" y="1837"/>
                    <a:pt x="706" y="1837"/>
                  </a:cubicBezTo>
                  <a:cubicBezTo>
                    <a:pt x="709" y="1837"/>
                    <a:pt x="713" y="1836"/>
                    <a:pt x="716" y="1836"/>
                  </a:cubicBezTo>
                  <a:cubicBezTo>
                    <a:pt x="734" y="1836"/>
                    <a:pt x="734" y="1836"/>
                    <a:pt x="734" y="1836"/>
                  </a:cubicBezTo>
                  <a:cubicBezTo>
                    <a:pt x="740" y="1836"/>
                    <a:pt x="746" y="1836"/>
                    <a:pt x="751" y="1836"/>
                  </a:cubicBezTo>
                  <a:cubicBezTo>
                    <a:pt x="759" y="1836"/>
                    <a:pt x="771" y="1835"/>
                    <a:pt x="777" y="1841"/>
                  </a:cubicBezTo>
                  <a:cubicBezTo>
                    <a:pt x="778" y="1841"/>
                    <a:pt x="778" y="1842"/>
                    <a:pt x="778" y="1842"/>
                  </a:cubicBezTo>
                  <a:cubicBezTo>
                    <a:pt x="778" y="1842"/>
                    <a:pt x="779" y="1842"/>
                    <a:pt x="779" y="1842"/>
                  </a:cubicBezTo>
                  <a:cubicBezTo>
                    <a:pt x="779" y="1842"/>
                    <a:pt x="779" y="1843"/>
                    <a:pt x="779" y="1843"/>
                  </a:cubicBezTo>
                  <a:cubicBezTo>
                    <a:pt x="779" y="1843"/>
                    <a:pt x="779" y="1843"/>
                    <a:pt x="780" y="1844"/>
                  </a:cubicBezTo>
                  <a:cubicBezTo>
                    <a:pt x="780" y="1845"/>
                    <a:pt x="780" y="1846"/>
                    <a:pt x="780" y="1847"/>
                  </a:cubicBezTo>
                  <a:cubicBezTo>
                    <a:pt x="779" y="1854"/>
                    <a:pt x="774" y="1863"/>
                    <a:pt x="773" y="1867"/>
                  </a:cubicBezTo>
                  <a:cubicBezTo>
                    <a:pt x="773" y="1867"/>
                    <a:pt x="773" y="1867"/>
                    <a:pt x="773" y="1867"/>
                  </a:cubicBezTo>
                  <a:cubicBezTo>
                    <a:pt x="772" y="1869"/>
                    <a:pt x="772" y="1870"/>
                    <a:pt x="771" y="1871"/>
                  </a:cubicBezTo>
                  <a:cubicBezTo>
                    <a:pt x="771" y="1872"/>
                    <a:pt x="771" y="1872"/>
                    <a:pt x="771" y="1872"/>
                  </a:cubicBezTo>
                  <a:cubicBezTo>
                    <a:pt x="771" y="1873"/>
                    <a:pt x="771" y="1873"/>
                    <a:pt x="770" y="1873"/>
                  </a:cubicBezTo>
                  <a:cubicBezTo>
                    <a:pt x="770" y="1874"/>
                    <a:pt x="770" y="1874"/>
                    <a:pt x="770" y="1874"/>
                  </a:cubicBezTo>
                  <a:cubicBezTo>
                    <a:pt x="770" y="1875"/>
                    <a:pt x="769" y="1875"/>
                    <a:pt x="769" y="1876"/>
                  </a:cubicBezTo>
                  <a:cubicBezTo>
                    <a:pt x="769" y="1876"/>
                    <a:pt x="769" y="1876"/>
                    <a:pt x="768" y="1876"/>
                  </a:cubicBezTo>
                  <a:cubicBezTo>
                    <a:pt x="768" y="1876"/>
                    <a:pt x="768" y="1877"/>
                    <a:pt x="768" y="1877"/>
                  </a:cubicBezTo>
                  <a:cubicBezTo>
                    <a:pt x="768" y="1877"/>
                    <a:pt x="767" y="1877"/>
                    <a:pt x="767" y="1877"/>
                  </a:cubicBezTo>
                  <a:cubicBezTo>
                    <a:pt x="766" y="1878"/>
                    <a:pt x="765" y="1879"/>
                    <a:pt x="764" y="1880"/>
                  </a:cubicBezTo>
                  <a:cubicBezTo>
                    <a:pt x="763" y="1880"/>
                    <a:pt x="762" y="1881"/>
                    <a:pt x="761" y="1881"/>
                  </a:cubicBezTo>
                  <a:cubicBezTo>
                    <a:pt x="760" y="1882"/>
                    <a:pt x="760" y="1882"/>
                    <a:pt x="760" y="1882"/>
                  </a:cubicBezTo>
                  <a:cubicBezTo>
                    <a:pt x="760" y="1882"/>
                    <a:pt x="760" y="1882"/>
                    <a:pt x="760" y="1882"/>
                  </a:cubicBezTo>
                  <a:cubicBezTo>
                    <a:pt x="756" y="1883"/>
                    <a:pt x="752" y="1885"/>
                    <a:pt x="749" y="1885"/>
                  </a:cubicBezTo>
                  <a:cubicBezTo>
                    <a:pt x="748" y="1885"/>
                    <a:pt x="746" y="1885"/>
                    <a:pt x="745" y="1886"/>
                  </a:cubicBezTo>
                  <a:cubicBezTo>
                    <a:pt x="745" y="1886"/>
                    <a:pt x="745" y="1886"/>
                    <a:pt x="745" y="1886"/>
                  </a:cubicBezTo>
                  <a:cubicBezTo>
                    <a:pt x="738" y="1886"/>
                    <a:pt x="730" y="1886"/>
                    <a:pt x="723" y="1886"/>
                  </a:cubicBezTo>
                  <a:cubicBezTo>
                    <a:pt x="693" y="1886"/>
                    <a:pt x="693" y="1886"/>
                    <a:pt x="693" y="1886"/>
                  </a:cubicBezTo>
                  <a:cubicBezTo>
                    <a:pt x="687" y="1886"/>
                    <a:pt x="676" y="1885"/>
                    <a:pt x="674" y="1878"/>
                  </a:cubicBezTo>
                  <a:cubicBezTo>
                    <a:pt x="673" y="1877"/>
                    <a:pt x="673" y="1876"/>
                    <a:pt x="673" y="1876"/>
                  </a:cubicBezTo>
                  <a:cubicBezTo>
                    <a:pt x="673" y="1875"/>
                    <a:pt x="674" y="1875"/>
                    <a:pt x="674" y="1875"/>
                  </a:cubicBezTo>
                  <a:close/>
                  <a:moveTo>
                    <a:pt x="647" y="1928"/>
                  </a:moveTo>
                  <a:cubicBezTo>
                    <a:pt x="648" y="1927"/>
                    <a:pt x="648" y="1927"/>
                    <a:pt x="648" y="1927"/>
                  </a:cubicBezTo>
                  <a:cubicBezTo>
                    <a:pt x="648" y="1926"/>
                    <a:pt x="648" y="1926"/>
                    <a:pt x="648" y="1926"/>
                  </a:cubicBezTo>
                  <a:cubicBezTo>
                    <a:pt x="649" y="1925"/>
                    <a:pt x="649" y="1924"/>
                    <a:pt x="650" y="1924"/>
                  </a:cubicBezTo>
                  <a:cubicBezTo>
                    <a:pt x="650" y="1924"/>
                    <a:pt x="650" y="1924"/>
                    <a:pt x="650" y="1924"/>
                  </a:cubicBezTo>
                  <a:cubicBezTo>
                    <a:pt x="661" y="1909"/>
                    <a:pt x="687" y="1912"/>
                    <a:pt x="703" y="1912"/>
                  </a:cubicBezTo>
                  <a:cubicBezTo>
                    <a:pt x="703" y="1912"/>
                    <a:pt x="703" y="1912"/>
                    <a:pt x="703" y="1912"/>
                  </a:cubicBezTo>
                  <a:cubicBezTo>
                    <a:pt x="708" y="1912"/>
                    <a:pt x="720" y="1911"/>
                    <a:pt x="730" y="1912"/>
                  </a:cubicBezTo>
                  <a:cubicBezTo>
                    <a:pt x="734" y="1912"/>
                    <a:pt x="737" y="1912"/>
                    <a:pt x="740" y="1913"/>
                  </a:cubicBezTo>
                  <a:cubicBezTo>
                    <a:pt x="742" y="1913"/>
                    <a:pt x="744" y="1914"/>
                    <a:pt x="745" y="1915"/>
                  </a:cubicBezTo>
                  <a:cubicBezTo>
                    <a:pt x="749" y="1917"/>
                    <a:pt x="752" y="1919"/>
                    <a:pt x="752" y="1923"/>
                  </a:cubicBezTo>
                  <a:cubicBezTo>
                    <a:pt x="752" y="1923"/>
                    <a:pt x="752" y="1924"/>
                    <a:pt x="752" y="1924"/>
                  </a:cubicBezTo>
                  <a:cubicBezTo>
                    <a:pt x="752" y="1924"/>
                    <a:pt x="752" y="1924"/>
                    <a:pt x="752" y="1924"/>
                  </a:cubicBezTo>
                  <a:cubicBezTo>
                    <a:pt x="752" y="1925"/>
                    <a:pt x="751" y="1926"/>
                    <a:pt x="751" y="1927"/>
                  </a:cubicBezTo>
                  <a:cubicBezTo>
                    <a:pt x="741" y="1956"/>
                    <a:pt x="741" y="1956"/>
                    <a:pt x="741" y="1956"/>
                  </a:cubicBezTo>
                  <a:cubicBezTo>
                    <a:pt x="740" y="1958"/>
                    <a:pt x="738" y="1960"/>
                    <a:pt x="736" y="1962"/>
                  </a:cubicBezTo>
                  <a:cubicBezTo>
                    <a:pt x="734" y="1964"/>
                    <a:pt x="731" y="1966"/>
                    <a:pt x="728" y="1967"/>
                  </a:cubicBezTo>
                  <a:cubicBezTo>
                    <a:pt x="728" y="1968"/>
                    <a:pt x="727" y="1968"/>
                    <a:pt x="727" y="1968"/>
                  </a:cubicBezTo>
                  <a:cubicBezTo>
                    <a:pt x="723" y="1970"/>
                    <a:pt x="718" y="1971"/>
                    <a:pt x="713" y="1972"/>
                  </a:cubicBezTo>
                  <a:cubicBezTo>
                    <a:pt x="713" y="1972"/>
                    <a:pt x="713" y="1972"/>
                    <a:pt x="713" y="1972"/>
                  </a:cubicBezTo>
                  <a:cubicBezTo>
                    <a:pt x="712" y="1972"/>
                    <a:pt x="711" y="1972"/>
                    <a:pt x="710" y="1972"/>
                  </a:cubicBezTo>
                  <a:cubicBezTo>
                    <a:pt x="701" y="1973"/>
                    <a:pt x="692" y="1972"/>
                    <a:pt x="682" y="1972"/>
                  </a:cubicBezTo>
                  <a:cubicBezTo>
                    <a:pt x="673" y="1973"/>
                    <a:pt x="663" y="1973"/>
                    <a:pt x="654" y="1973"/>
                  </a:cubicBezTo>
                  <a:cubicBezTo>
                    <a:pt x="647" y="1973"/>
                    <a:pt x="638" y="1971"/>
                    <a:pt x="634" y="1966"/>
                  </a:cubicBezTo>
                  <a:cubicBezTo>
                    <a:pt x="634" y="1965"/>
                    <a:pt x="634" y="1965"/>
                    <a:pt x="633" y="1965"/>
                  </a:cubicBezTo>
                  <a:cubicBezTo>
                    <a:pt x="633" y="1964"/>
                    <a:pt x="633" y="1964"/>
                    <a:pt x="633" y="1964"/>
                  </a:cubicBezTo>
                  <a:cubicBezTo>
                    <a:pt x="633" y="1963"/>
                    <a:pt x="633" y="1963"/>
                    <a:pt x="632" y="1963"/>
                  </a:cubicBezTo>
                  <a:cubicBezTo>
                    <a:pt x="632" y="1963"/>
                    <a:pt x="632" y="1962"/>
                    <a:pt x="632" y="1962"/>
                  </a:cubicBezTo>
                  <a:cubicBezTo>
                    <a:pt x="632" y="1962"/>
                    <a:pt x="632" y="1962"/>
                    <a:pt x="632" y="1962"/>
                  </a:cubicBezTo>
                  <a:cubicBezTo>
                    <a:pt x="632" y="1962"/>
                    <a:pt x="632" y="1961"/>
                    <a:pt x="632" y="1960"/>
                  </a:cubicBezTo>
                  <a:cubicBezTo>
                    <a:pt x="632" y="1959"/>
                    <a:pt x="632" y="1959"/>
                    <a:pt x="633" y="1959"/>
                  </a:cubicBezTo>
                  <a:cubicBezTo>
                    <a:pt x="633" y="1958"/>
                    <a:pt x="633" y="1957"/>
                    <a:pt x="633" y="1956"/>
                  </a:cubicBezTo>
                  <a:cubicBezTo>
                    <a:pt x="633" y="1956"/>
                    <a:pt x="633" y="1956"/>
                    <a:pt x="633" y="1956"/>
                  </a:cubicBezTo>
                  <a:cubicBezTo>
                    <a:pt x="634" y="1955"/>
                    <a:pt x="634" y="1955"/>
                    <a:pt x="634" y="1955"/>
                  </a:cubicBezTo>
                  <a:cubicBezTo>
                    <a:pt x="634" y="1954"/>
                    <a:pt x="635" y="1953"/>
                    <a:pt x="635" y="1952"/>
                  </a:cubicBezTo>
                  <a:cubicBezTo>
                    <a:pt x="639" y="1944"/>
                    <a:pt x="643" y="1936"/>
                    <a:pt x="647" y="1928"/>
                  </a:cubicBezTo>
                  <a:cubicBezTo>
                    <a:pt x="647" y="1928"/>
                    <a:pt x="647" y="1928"/>
                    <a:pt x="647" y="1928"/>
                  </a:cubicBezTo>
                  <a:close/>
                  <a:moveTo>
                    <a:pt x="527" y="1875"/>
                  </a:moveTo>
                  <a:cubicBezTo>
                    <a:pt x="528" y="1873"/>
                    <a:pt x="531" y="1870"/>
                    <a:pt x="532" y="1868"/>
                  </a:cubicBezTo>
                  <a:cubicBezTo>
                    <a:pt x="536" y="1861"/>
                    <a:pt x="541" y="1854"/>
                    <a:pt x="546" y="1848"/>
                  </a:cubicBezTo>
                  <a:cubicBezTo>
                    <a:pt x="546" y="1847"/>
                    <a:pt x="546" y="1847"/>
                    <a:pt x="547" y="1847"/>
                  </a:cubicBezTo>
                  <a:cubicBezTo>
                    <a:pt x="547" y="1847"/>
                    <a:pt x="547" y="1847"/>
                    <a:pt x="547" y="1846"/>
                  </a:cubicBezTo>
                  <a:cubicBezTo>
                    <a:pt x="561" y="1833"/>
                    <a:pt x="590" y="1837"/>
                    <a:pt x="608" y="1837"/>
                  </a:cubicBezTo>
                  <a:cubicBezTo>
                    <a:pt x="616" y="1837"/>
                    <a:pt x="626" y="1835"/>
                    <a:pt x="634" y="1839"/>
                  </a:cubicBezTo>
                  <a:cubicBezTo>
                    <a:pt x="634" y="1839"/>
                    <a:pt x="634" y="1839"/>
                    <a:pt x="634" y="1839"/>
                  </a:cubicBezTo>
                  <a:cubicBezTo>
                    <a:pt x="634" y="1839"/>
                    <a:pt x="635" y="1839"/>
                    <a:pt x="636" y="1840"/>
                  </a:cubicBezTo>
                  <a:cubicBezTo>
                    <a:pt x="636" y="1840"/>
                    <a:pt x="636" y="1840"/>
                    <a:pt x="636" y="1840"/>
                  </a:cubicBezTo>
                  <a:cubicBezTo>
                    <a:pt x="638" y="1841"/>
                    <a:pt x="639" y="1843"/>
                    <a:pt x="639" y="1844"/>
                  </a:cubicBezTo>
                  <a:cubicBezTo>
                    <a:pt x="640" y="1845"/>
                    <a:pt x="640" y="1847"/>
                    <a:pt x="639" y="1849"/>
                  </a:cubicBezTo>
                  <a:cubicBezTo>
                    <a:pt x="638" y="1850"/>
                    <a:pt x="638" y="1850"/>
                    <a:pt x="638" y="1850"/>
                  </a:cubicBezTo>
                  <a:cubicBezTo>
                    <a:pt x="637" y="1854"/>
                    <a:pt x="633" y="1858"/>
                    <a:pt x="631" y="1862"/>
                  </a:cubicBezTo>
                  <a:cubicBezTo>
                    <a:pt x="631" y="1862"/>
                    <a:pt x="631" y="1862"/>
                    <a:pt x="631" y="1862"/>
                  </a:cubicBezTo>
                  <a:cubicBezTo>
                    <a:pt x="625" y="1873"/>
                    <a:pt x="625" y="1873"/>
                    <a:pt x="625" y="1873"/>
                  </a:cubicBezTo>
                  <a:cubicBezTo>
                    <a:pt x="624" y="1874"/>
                    <a:pt x="623" y="1876"/>
                    <a:pt x="621" y="1878"/>
                  </a:cubicBezTo>
                  <a:cubicBezTo>
                    <a:pt x="618" y="1879"/>
                    <a:pt x="616" y="1881"/>
                    <a:pt x="613" y="1882"/>
                  </a:cubicBezTo>
                  <a:cubicBezTo>
                    <a:pt x="612" y="1882"/>
                    <a:pt x="611" y="1883"/>
                    <a:pt x="610" y="1883"/>
                  </a:cubicBezTo>
                  <a:cubicBezTo>
                    <a:pt x="610" y="1883"/>
                    <a:pt x="609" y="1883"/>
                    <a:pt x="609" y="1884"/>
                  </a:cubicBezTo>
                  <a:cubicBezTo>
                    <a:pt x="609" y="1884"/>
                    <a:pt x="609" y="1884"/>
                    <a:pt x="609" y="1884"/>
                  </a:cubicBezTo>
                  <a:cubicBezTo>
                    <a:pt x="607" y="1884"/>
                    <a:pt x="605" y="1885"/>
                    <a:pt x="603" y="1885"/>
                  </a:cubicBezTo>
                  <a:cubicBezTo>
                    <a:pt x="599" y="1886"/>
                    <a:pt x="596" y="1886"/>
                    <a:pt x="592" y="1886"/>
                  </a:cubicBezTo>
                  <a:cubicBezTo>
                    <a:pt x="582" y="1886"/>
                    <a:pt x="582" y="1886"/>
                    <a:pt x="582" y="1886"/>
                  </a:cubicBezTo>
                  <a:cubicBezTo>
                    <a:pt x="582" y="1886"/>
                    <a:pt x="582" y="1886"/>
                    <a:pt x="582" y="1886"/>
                  </a:cubicBezTo>
                  <a:cubicBezTo>
                    <a:pt x="570" y="1886"/>
                    <a:pt x="557" y="1886"/>
                    <a:pt x="545" y="1886"/>
                  </a:cubicBezTo>
                  <a:cubicBezTo>
                    <a:pt x="540" y="1886"/>
                    <a:pt x="528" y="1885"/>
                    <a:pt x="527" y="1878"/>
                  </a:cubicBezTo>
                  <a:cubicBezTo>
                    <a:pt x="527" y="1877"/>
                    <a:pt x="527" y="1876"/>
                    <a:pt x="527" y="1875"/>
                  </a:cubicBezTo>
                  <a:close/>
                  <a:moveTo>
                    <a:pt x="545" y="2017"/>
                  </a:moveTo>
                  <a:cubicBezTo>
                    <a:pt x="545" y="2017"/>
                    <a:pt x="545" y="2017"/>
                    <a:pt x="545" y="2017"/>
                  </a:cubicBezTo>
                  <a:cubicBezTo>
                    <a:pt x="543" y="2024"/>
                    <a:pt x="538" y="2031"/>
                    <a:pt x="534" y="2038"/>
                  </a:cubicBezTo>
                  <a:cubicBezTo>
                    <a:pt x="534" y="2038"/>
                    <a:pt x="534" y="2038"/>
                    <a:pt x="534" y="2038"/>
                  </a:cubicBezTo>
                  <a:cubicBezTo>
                    <a:pt x="530" y="2045"/>
                    <a:pt x="527" y="2053"/>
                    <a:pt x="521" y="2060"/>
                  </a:cubicBezTo>
                  <a:cubicBezTo>
                    <a:pt x="521" y="2061"/>
                    <a:pt x="520" y="2061"/>
                    <a:pt x="520" y="2062"/>
                  </a:cubicBezTo>
                  <a:cubicBezTo>
                    <a:pt x="520" y="2062"/>
                    <a:pt x="520" y="2062"/>
                    <a:pt x="520" y="2062"/>
                  </a:cubicBezTo>
                  <a:cubicBezTo>
                    <a:pt x="519" y="2063"/>
                    <a:pt x="518" y="2064"/>
                    <a:pt x="517" y="2064"/>
                  </a:cubicBezTo>
                  <a:cubicBezTo>
                    <a:pt x="517" y="2065"/>
                    <a:pt x="517" y="2065"/>
                    <a:pt x="516" y="2065"/>
                  </a:cubicBezTo>
                  <a:cubicBezTo>
                    <a:pt x="516" y="2065"/>
                    <a:pt x="516" y="2066"/>
                    <a:pt x="516" y="2066"/>
                  </a:cubicBezTo>
                  <a:cubicBezTo>
                    <a:pt x="510" y="2071"/>
                    <a:pt x="503" y="2074"/>
                    <a:pt x="496" y="2076"/>
                  </a:cubicBezTo>
                  <a:cubicBezTo>
                    <a:pt x="495" y="2076"/>
                    <a:pt x="494" y="2076"/>
                    <a:pt x="493" y="2077"/>
                  </a:cubicBezTo>
                  <a:cubicBezTo>
                    <a:pt x="489" y="2078"/>
                    <a:pt x="484" y="2078"/>
                    <a:pt x="480" y="2078"/>
                  </a:cubicBezTo>
                  <a:cubicBezTo>
                    <a:pt x="476" y="2078"/>
                    <a:pt x="476" y="2078"/>
                    <a:pt x="476" y="2078"/>
                  </a:cubicBezTo>
                  <a:cubicBezTo>
                    <a:pt x="476" y="2078"/>
                    <a:pt x="476" y="2078"/>
                    <a:pt x="476" y="2078"/>
                  </a:cubicBezTo>
                  <a:cubicBezTo>
                    <a:pt x="458" y="2078"/>
                    <a:pt x="439" y="2078"/>
                    <a:pt x="421" y="2079"/>
                  </a:cubicBezTo>
                  <a:cubicBezTo>
                    <a:pt x="419" y="2079"/>
                    <a:pt x="418" y="2078"/>
                    <a:pt x="416" y="2078"/>
                  </a:cubicBezTo>
                  <a:cubicBezTo>
                    <a:pt x="414" y="2078"/>
                    <a:pt x="412" y="2078"/>
                    <a:pt x="410" y="2077"/>
                  </a:cubicBezTo>
                  <a:cubicBezTo>
                    <a:pt x="406" y="2076"/>
                    <a:pt x="404" y="2074"/>
                    <a:pt x="402" y="2072"/>
                  </a:cubicBezTo>
                  <a:cubicBezTo>
                    <a:pt x="401" y="2070"/>
                    <a:pt x="400" y="2068"/>
                    <a:pt x="400" y="2066"/>
                  </a:cubicBezTo>
                  <a:cubicBezTo>
                    <a:pt x="400" y="2064"/>
                    <a:pt x="401" y="2062"/>
                    <a:pt x="402" y="2060"/>
                  </a:cubicBezTo>
                  <a:cubicBezTo>
                    <a:pt x="402" y="2059"/>
                    <a:pt x="402" y="2059"/>
                    <a:pt x="403" y="2059"/>
                  </a:cubicBezTo>
                  <a:cubicBezTo>
                    <a:pt x="403" y="2058"/>
                    <a:pt x="403" y="2058"/>
                    <a:pt x="403" y="2058"/>
                  </a:cubicBezTo>
                  <a:cubicBezTo>
                    <a:pt x="404" y="2057"/>
                    <a:pt x="404" y="2057"/>
                    <a:pt x="404" y="2057"/>
                  </a:cubicBezTo>
                  <a:cubicBezTo>
                    <a:pt x="404" y="2057"/>
                    <a:pt x="404" y="2057"/>
                    <a:pt x="404" y="2057"/>
                  </a:cubicBezTo>
                  <a:cubicBezTo>
                    <a:pt x="409" y="2050"/>
                    <a:pt x="413" y="2043"/>
                    <a:pt x="418" y="2035"/>
                  </a:cubicBezTo>
                  <a:cubicBezTo>
                    <a:pt x="422" y="2030"/>
                    <a:pt x="425" y="2024"/>
                    <a:pt x="430" y="2019"/>
                  </a:cubicBezTo>
                  <a:cubicBezTo>
                    <a:pt x="430" y="2018"/>
                    <a:pt x="431" y="2018"/>
                    <a:pt x="431" y="2017"/>
                  </a:cubicBezTo>
                  <a:cubicBezTo>
                    <a:pt x="431" y="2017"/>
                    <a:pt x="432" y="2017"/>
                    <a:pt x="432" y="2017"/>
                  </a:cubicBezTo>
                  <a:cubicBezTo>
                    <a:pt x="433" y="2016"/>
                    <a:pt x="434" y="2015"/>
                    <a:pt x="435" y="2014"/>
                  </a:cubicBezTo>
                  <a:cubicBezTo>
                    <a:pt x="435" y="2014"/>
                    <a:pt x="435" y="2014"/>
                    <a:pt x="435" y="2014"/>
                  </a:cubicBezTo>
                  <a:cubicBezTo>
                    <a:pt x="435" y="2014"/>
                    <a:pt x="435" y="2014"/>
                    <a:pt x="435" y="2014"/>
                  </a:cubicBezTo>
                  <a:cubicBezTo>
                    <a:pt x="441" y="2009"/>
                    <a:pt x="449" y="2006"/>
                    <a:pt x="457" y="2004"/>
                  </a:cubicBezTo>
                  <a:cubicBezTo>
                    <a:pt x="457" y="2004"/>
                    <a:pt x="457" y="2004"/>
                    <a:pt x="457" y="2004"/>
                  </a:cubicBezTo>
                  <a:cubicBezTo>
                    <a:pt x="457" y="2004"/>
                    <a:pt x="458" y="2004"/>
                    <a:pt x="458" y="2004"/>
                  </a:cubicBezTo>
                  <a:cubicBezTo>
                    <a:pt x="459" y="2004"/>
                    <a:pt x="461" y="2004"/>
                    <a:pt x="462" y="2004"/>
                  </a:cubicBezTo>
                  <a:cubicBezTo>
                    <a:pt x="463" y="2003"/>
                    <a:pt x="464" y="2003"/>
                    <a:pt x="465" y="2003"/>
                  </a:cubicBezTo>
                  <a:cubicBezTo>
                    <a:pt x="466" y="2003"/>
                    <a:pt x="467" y="2003"/>
                    <a:pt x="468" y="2003"/>
                  </a:cubicBezTo>
                  <a:cubicBezTo>
                    <a:pt x="468" y="2003"/>
                    <a:pt x="469" y="2003"/>
                    <a:pt x="470" y="2003"/>
                  </a:cubicBezTo>
                  <a:cubicBezTo>
                    <a:pt x="471" y="2003"/>
                    <a:pt x="471" y="2003"/>
                    <a:pt x="471" y="2003"/>
                  </a:cubicBezTo>
                  <a:cubicBezTo>
                    <a:pt x="471" y="2003"/>
                    <a:pt x="471" y="2003"/>
                    <a:pt x="471" y="2003"/>
                  </a:cubicBezTo>
                  <a:cubicBezTo>
                    <a:pt x="488" y="2003"/>
                    <a:pt x="504" y="2003"/>
                    <a:pt x="521" y="2003"/>
                  </a:cubicBezTo>
                  <a:cubicBezTo>
                    <a:pt x="521" y="2003"/>
                    <a:pt x="521" y="2003"/>
                    <a:pt x="521" y="2003"/>
                  </a:cubicBezTo>
                  <a:cubicBezTo>
                    <a:pt x="524" y="2003"/>
                    <a:pt x="524" y="2003"/>
                    <a:pt x="524" y="2003"/>
                  </a:cubicBezTo>
                  <a:cubicBezTo>
                    <a:pt x="528" y="2003"/>
                    <a:pt x="532" y="2003"/>
                    <a:pt x="535" y="2004"/>
                  </a:cubicBezTo>
                  <a:cubicBezTo>
                    <a:pt x="536" y="2004"/>
                    <a:pt x="536" y="2005"/>
                    <a:pt x="537" y="2005"/>
                  </a:cubicBezTo>
                  <a:cubicBezTo>
                    <a:pt x="537" y="2005"/>
                    <a:pt x="538" y="2005"/>
                    <a:pt x="538" y="2006"/>
                  </a:cubicBezTo>
                  <a:cubicBezTo>
                    <a:pt x="538" y="2006"/>
                    <a:pt x="539" y="2006"/>
                    <a:pt x="539" y="2006"/>
                  </a:cubicBezTo>
                  <a:cubicBezTo>
                    <a:pt x="543" y="2008"/>
                    <a:pt x="546" y="2012"/>
                    <a:pt x="545" y="2017"/>
                  </a:cubicBezTo>
                  <a:close/>
                  <a:moveTo>
                    <a:pt x="579" y="1956"/>
                  </a:moveTo>
                  <a:cubicBezTo>
                    <a:pt x="579" y="1956"/>
                    <a:pt x="579" y="1956"/>
                    <a:pt x="579" y="1956"/>
                  </a:cubicBezTo>
                  <a:cubicBezTo>
                    <a:pt x="579" y="1956"/>
                    <a:pt x="579" y="1956"/>
                    <a:pt x="579" y="1956"/>
                  </a:cubicBezTo>
                  <a:cubicBezTo>
                    <a:pt x="578" y="1957"/>
                    <a:pt x="578" y="1958"/>
                    <a:pt x="577" y="1959"/>
                  </a:cubicBezTo>
                  <a:cubicBezTo>
                    <a:pt x="577" y="1959"/>
                    <a:pt x="577" y="1960"/>
                    <a:pt x="577" y="1960"/>
                  </a:cubicBezTo>
                  <a:cubicBezTo>
                    <a:pt x="572" y="1964"/>
                    <a:pt x="566" y="1968"/>
                    <a:pt x="560" y="1970"/>
                  </a:cubicBezTo>
                  <a:cubicBezTo>
                    <a:pt x="560" y="1970"/>
                    <a:pt x="560" y="1970"/>
                    <a:pt x="560" y="1970"/>
                  </a:cubicBezTo>
                  <a:cubicBezTo>
                    <a:pt x="559" y="1970"/>
                    <a:pt x="558" y="1970"/>
                    <a:pt x="557" y="1971"/>
                  </a:cubicBezTo>
                  <a:cubicBezTo>
                    <a:pt x="556" y="1971"/>
                    <a:pt x="556" y="1971"/>
                    <a:pt x="555" y="1971"/>
                  </a:cubicBezTo>
                  <a:cubicBezTo>
                    <a:pt x="554" y="1971"/>
                    <a:pt x="554" y="1971"/>
                    <a:pt x="553" y="1971"/>
                  </a:cubicBezTo>
                  <a:cubicBezTo>
                    <a:pt x="550" y="1972"/>
                    <a:pt x="546" y="1973"/>
                    <a:pt x="542" y="1973"/>
                  </a:cubicBezTo>
                  <a:cubicBezTo>
                    <a:pt x="541" y="1973"/>
                    <a:pt x="541" y="1973"/>
                    <a:pt x="541" y="1973"/>
                  </a:cubicBezTo>
                  <a:cubicBezTo>
                    <a:pt x="534" y="1973"/>
                    <a:pt x="527" y="1973"/>
                    <a:pt x="520" y="1973"/>
                  </a:cubicBezTo>
                  <a:cubicBezTo>
                    <a:pt x="510" y="1973"/>
                    <a:pt x="499" y="1973"/>
                    <a:pt x="489" y="1973"/>
                  </a:cubicBezTo>
                  <a:cubicBezTo>
                    <a:pt x="488" y="1973"/>
                    <a:pt x="486" y="1973"/>
                    <a:pt x="484" y="1973"/>
                  </a:cubicBezTo>
                  <a:cubicBezTo>
                    <a:pt x="484" y="1973"/>
                    <a:pt x="484" y="1973"/>
                    <a:pt x="483" y="1973"/>
                  </a:cubicBezTo>
                  <a:cubicBezTo>
                    <a:pt x="482" y="1972"/>
                    <a:pt x="480" y="1972"/>
                    <a:pt x="479" y="1972"/>
                  </a:cubicBezTo>
                  <a:cubicBezTo>
                    <a:pt x="479" y="1972"/>
                    <a:pt x="479" y="1972"/>
                    <a:pt x="479" y="1972"/>
                  </a:cubicBezTo>
                  <a:cubicBezTo>
                    <a:pt x="479" y="1972"/>
                    <a:pt x="479" y="1972"/>
                    <a:pt x="479" y="1972"/>
                  </a:cubicBezTo>
                  <a:cubicBezTo>
                    <a:pt x="474" y="1970"/>
                    <a:pt x="470" y="1968"/>
                    <a:pt x="470" y="1963"/>
                  </a:cubicBezTo>
                  <a:cubicBezTo>
                    <a:pt x="470" y="1962"/>
                    <a:pt x="470" y="1961"/>
                    <a:pt x="470" y="1960"/>
                  </a:cubicBezTo>
                  <a:cubicBezTo>
                    <a:pt x="470" y="1960"/>
                    <a:pt x="470" y="1959"/>
                    <a:pt x="471" y="1959"/>
                  </a:cubicBezTo>
                  <a:cubicBezTo>
                    <a:pt x="471" y="1958"/>
                    <a:pt x="471" y="1957"/>
                    <a:pt x="472" y="1957"/>
                  </a:cubicBezTo>
                  <a:cubicBezTo>
                    <a:pt x="472" y="1957"/>
                    <a:pt x="472" y="1956"/>
                    <a:pt x="472" y="1956"/>
                  </a:cubicBezTo>
                  <a:cubicBezTo>
                    <a:pt x="472" y="1956"/>
                    <a:pt x="472" y="1956"/>
                    <a:pt x="472" y="1956"/>
                  </a:cubicBezTo>
                  <a:cubicBezTo>
                    <a:pt x="473" y="1955"/>
                    <a:pt x="474" y="1954"/>
                    <a:pt x="474" y="1953"/>
                  </a:cubicBezTo>
                  <a:cubicBezTo>
                    <a:pt x="479" y="1945"/>
                    <a:pt x="485" y="1938"/>
                    <a:pt x="490" y="1930"/>
                  </a:cubicBezTo>
                  <a:cubicBezTo>
                    <a:pt x="490" y="1930"/>
                    <a:pt x="490" y="1930"/>
                    <a:pt x="490" y="1930"/>
                  </a:cubicBezTo>
                  <a:cubicBezTo>
                    <a:pt x="492" y="1927"/>
                    <a:pt x="492" y="1927"/>
                    <a:pt x="492" y="1927"/>
                  </a:cubicBezTo>
                  <a:cubicBezTo>
                    <a:pt x="493" y="1925"/>
                    <a:pt x="495" y="1923"/>
                    <a:pt x="498" y="1921"/>
                  </a:cubicBezTo>
                  <a:cubicBezTo>
                    <a:pt x="499" y="1920"/>
                    <a:pt x="501" y="1919"/>
                    <a:pt x="503" y="1918"/>
                  </a:cubicBezTo>
                  <a:cubicBezTo>
                    <a:pt x="504" y="1918"/>
                    <a:pt x="505" y="1917"/>
                    <a:pt x="506" y="1917"/>
                  </a:cubicBezTo>
                  <a:cubicBezTo>
                    <a:pt x="506" y="1917"/>
                    <a:pt x="506" y="1917"/>
                    <a:pt x="507" y="1917"/>
                  </a:cubicBezTo>
                  <a:cubicBezTo>
                    <a:pt x="507" y="1917"/>
                    <a:pt x="507" y="1916"/>
                    <a:pt x="507" y="1916"/>
                  </a:cubicBezTo>
                  <a:cubicBezTo>
                    <a:pt x="508" y="1916"/>
                    <a:pt x="508" y="1916"/>
                    <a:pt x="508" y="1916"/>
                  </a:cubicBezTo>
                  <a:cubicBezTo>
                    <a:pt x="511" y="1915"/>
                    <a:pt x="514" y="1914"/>
                    <a:pt x="517" y="1913"/>
                  </a:cubicBezTo>
                  <a:cubicBezTo>
                    <a:pt x="521" y="1913"/>
                    <a:pt x="525" y="1912"/>
                    <a:pt x="528" y="1912"/>
                  </a:cubicBezTo>
                  <a:cubicBezTo>
                    <a:pt x="538" y="1912"/>
                    <a:pt x="538" y="1912"/>
                    <a:pt x="538" y="1912"/>
                  </a:cubicBezTo>
                  <a:cubicBezTo>
                    <a:pt x="541" y="1912"/>
                    <a:pt x="543" y="1912"/>
                    <a:pt x="545" y="1912"/>
                  </a:cubicBezTo>
                  <a:cubicBezTo>
                    <a:pt x="555" y="1912"/>
                    <a:pt x="564" y="1912"/>
                    <a:pt x="573" y="1912"/>
                  </a:cubicBezTo>
                  <a:cubicBezTo>
                    <a:pt x="573" y="1912"/>
                    <a:pt x="573" y="1912"/>
                    <a:pt x="573" y="1912"/>
                  </a:cubicBezTo>
                  <a:cubicBezTo>
                    <a:pt x="577" y="1912"/>
                    <a:pt x="577" y="1912"/>
                    <a:pt x="577" y="1912"/>
                  </a:cubicBezTo>
                  <a:cubicBezTo>
                    <a:pt x="581" y="1912"/>
                    <a:pt x="584" y="1913"/>
                    <a:pt x="587" y="1913"/>
                  </a:cubicBezTo>
                  <a:cubicBezTo>
                    <a:pt x="589" y="1914"/>
                    <a:pt x="590" y="1915"/>
                    <a:pt x="592" y="1915"/>
                  </a:cubicBezTo>
                  <a:cubicBezTo>
                    <a:pt x="596" y="1918"/>
                    <a:pt x="599" y="1921"/>
                    <a:pt x="595" y="1927"/>
                  </a:cubicBezTo>
                  <a:cubicBezTo>
                    <a:pt x="592" y="1934"/>
                    <a:pt x="588" y="1941"/>
                    <a:pt x="584" y="1948"/>
                  </a:cubicBezTo>
                  <a:cubicBezTo>
                    <a:pt x="579" y="1956"/>
                    <a:pt x="579" y="1956"/>
                    <a:pt x="579" y="1956"/>
                  </a:cubicBezTo>
                  <a:cubicBezTo>
                    <a:pt x="579" y="1956"/>
                    <a:pt x="579" y="1956"/>
                    <a:pt x="579" y="1956"/>
                  </a:cubicBezTo>
                  <a:close/>
                  <a:moveTo>
                    <a:pt x="1064" y="2056"/>
                  </a:moveTo>
                  <a:cubicBezTo>
                    <a:pt x="1064" y="2057"/>
                    <a:pt x="1064" y="2059"/>
                    <a:pt x="1064" y="2060"/>
                  </a:cubicBezTo>
                  <a:cubicBezTo>
                    <a:pt x="1064" y="2060"/>
                    <a:pt x="1064" y="2060"/>
                    <a:pt x="1064" y="2061"/>
                  </a:cubicBezTo>
                  <a:cubicBezTo>
                    <a:pt x="1063" y="2062"/>
                    <a:pt x="1063" y="2063"/>
                    <a:pt x="1062" y="2064"/>
                  </a:cubicBezTo>
                  <a:cubicBezTo>
                    <a:pt x="1062" y="2064"/>
                    <a:pt x="1062" y="2064"/>
                    <a:pt x="1062" y="2064"/>
                  </a:cubicBezTo>
                  <a:cubicBezTo>
                    <a:pt x="1062" y="2064"/>
                    <a:pt x="1062" y="2064"/>
                    <a:pt x="1062" y="2064"/>
                  </a:cubicBezTo>
                  <a:cubicBezTo>
                    <a:pt x="1061" y="2065"/>
                    <a:pt x="1060" y="2066"/>
                    <a:pt x="1059" y="2067"/>
                  </a:cubicBezTo>
                  <a:cubicBezTo>
                    <a:pt x="1059" y="2067"/>
                    <a:pt x="1059" y="2067"/>
                    <a:pt x="1059" y="2068"/>
                  </a:cubicBezTo>
                  <a:cubicBezTo>
                    <a:pt x="1058" y="2069"/>
                    <a:pt x="1057" y="2069"/>
                    <a:pt x="1056" y="2070"/>
                  </a:cubicBezTo>
                  <a:cubicBezTo>
                    <a:pt x="1056" y="2070"/>
                    <a:pt x="1055" y="2071"/>
                    <a:pt x="1055" y="2071"/>
                  </a:cubicBezTo>
                  <a:cubicBezTo>
                    <a:pt x="1055" y="2071"/>
                    <a:pt x="1055" y="2071"/>
                    <a:pt x="1055" y="2071"/>
                  </a:cubicBezTo>
                  <a:cubicBezTo>
                    <a:pt x="1053" y="2072"/>
                    <a:pt x="1052" y="2072"/>
                    <a:pt x="1051" y="2073"/>
                  </a:cubicBezTo>
                  <a:cubicBezTo>
                    <a:pt x="1051" y="2073"/>
                    <a:pt x="1051" y="2073"/>
                    <a:pt x="1050" y="2073"/>
                  </a:cubicBezTo>
                  <a:cubicBezTo>
                    <a:pt x="1049" y="2074"/>
                    <a:pt x="1048" y="2074"/>
                    <a:pt x="1047" y="2074"/>
                  </a:cubicBezTo>
                  <a:cubicBezTo>
                    <a:pt x="1047" y="2075"/>
                    <a:pt x="1046" y="2075"/>
                    <a:pt x="1046" y="2075"/>
                  </a:cubicBezTo>
                  <a:cubicBezTo>
                    <a:pt x="1046" y="2075"/>
                    <a:pt x="1045" y="2075"/>
                    <a:pt x="1045" y="2075"/>
                  </a:cubicBezTo>
                  <a:cubicBezTo>
                    <a:pt x="1045" y="2075"/>
                    <a:pt x="1045" y="2075"/>
                    <a:pt x="1044" y="2075"/>
                  </a:cubicBezTo>
                  <a:cubicBezTo>
                    <a:pt x="1043" y="2076"/>
                    <a:pt x="1042" y="2076"/>
                    <a:pt x="1041" y="2076"/>
                  </a:cubicBezTo>
                  <a:cubicBezTo>
                    <a:pt x="1039" y="2076"/>
                    <a:pt x="1038" y="2076"/>
                    <a:pt x="1037" y="2077"/>
                  </a:cubicBezTo>
                  <a:cubicBezTo>
                    <a:pt x="1036" y="2077"/>
                    <a:pt x="1035" y="2077"/>
                    <a:pt x="1034" y="2077"/>
                  </a:cubicBezTo>
                  <a:cubicBezTo>
                    <a:pt x="1033" y="2077"/>
                    <a:pt x="1033" y="2077"/>
                    <a:pt x="1033" y="2077"/>
                  </a:cubicBezTo>
                  <a:cubicBezTo>
                    <a:pt x="1031" y="2077"/>
                    <a:pt x="1031" y="2077"/>
                    <a:pt x="1031" y="2077"/>
                  </a:cubicBezTo>
                  <a:cubicBezTo>
                    <a:pt x="1031" y="2077"/>
                    <a:pt x="1031" y="2077"/>
                    <a:pt x="1031" y="2077"/>
                  </a:cubicBezTo>
                  <a:cubicBezTo>
                    <a:pt x="1025" y="2077"/>
                    <a:pt x="1018" y="2077"/>
                    <a:pt x="1011" y="2077"/>
                  </a:cubicBezTo>
                  <a:cubicBezTo>
                    <a:pt x="981" y="2077"/>
                    <a:pt x="630" y="2078"/>
                    <a:pt x="605" y="2078"/>
                  </a:cubicBezTo>
                  <a:cubicBezTo>
                    <a:pt x="604" y="2078"/>
                    <a:pt x="602" y="2078"/>
                    <a:pt x="600" y="2078"/>
                  </a:cubicBezTo>
                  <a:cubicBezTo>
                    <a:pt x="598" y="2077"/>
                    <a:pt x="596" y="2077"/>
                    <a:pt x="594" y="2076"/>
                  </a:cubicBezTo>
                  <a:cubicBezTo>
                    <a:pt x="590" y="2075"/>
                    <a:pt x="588" y="2074"/>
                    <a:pt x="586" y="2072"/>
                  </a:cubicBezTo>
                  <a:cubicBezTo>
                    <a:pt x="584" y="2070"/>
                    <a:pt x="583" y="2068"/>
                    <a:pt x="582" y="2065"/>
                  </a:cubicBezTo>
                  <a:cubicBezTo>
                    <a:pt x="582" y="2063"/>
                    <a:pt x="582" y="2060"/>
                    <a:pt x="584" y="2057"/>
                  </a:cubicBezTo>
                  <a:cubicBezTo>
                    <a:pt x="584" y="2056"/>
                    <a:pt x="584" y="2056"/>
                    <a:pt x="584" y="2056"/>
                  </a:cubicBezTo>
                  <a:cubicBezTo>
                    <a:pt x="584" y="2056"/>
                    <a:pt x="584" y="2056"/>
                    <a:pt x="584" y="2056"/>
                  </a:cubicBezTo>
                  <a:cubicBezTo>
                    <a:pt x="588" y="2048"/>
                    <a:pt x="592" y="2040"/>
                    <a:pt x="596" y="2031"/>
                  </a:cubicBezTo>
                  <a:cubicBezTo>
                    <a:pt x="597" y="2030"/>
                    <a:pt x="598" y="2029"/>
                    <a:pt x="598" y="2027"/>
                  </a:cubicBezTo>
                  <a:cubicBezTo>
                    <a:pt x="601" y="2021"/>
                    <a:pt x="601" y="2021"/>
                    <a:pt x="601" y="2021"/>
                  </a:cubicBezTo>
                  <a:cubicBezTo>
                    <a:pt x="603" y="2018"/>
                    <a:pt x="605" y="2016"/>
                    <a:pt x="607" y="2014"/>
                  </a:cubicBezTo>
                  <a:cubicBezTo>
                    <a:pt x="608" y="2013"/>
                    <a:pt x="609" y="2013"/>
                    <a:pt x="609" y="2012"/>
                  </a:cubicBezTo>
                  <a:cubicBezTo>
                    <a:pt x="610" y="2012"/>
                    <a:pt x="610" y="2012"/>
                    <a:pt x="610" y="2011"/>
                  </a:cubicBezTo>
                  <a:cubicBezTo>
                    <a:pt x="611" y="2011"/>
                    <a:pt x="612" y="2011"/>
                    <a:pt x="612" y="2010"/>
                  </a:cubicBezTo>
                  <a:cubicBezTo>
                    <a:pt x="612" y="2010"/>
                    <a:pt x="612" y="2010"/>
                    <a:pt x="613" y="2010"/>
                  </a:cubicBezTo>
                  <a:cubicBezTo>
                    <a:pt x="613" y="2010"/>
                    <a:pt x="613" y="2010"/>
                    <a:pt x="614" y="2009"/>
                  </a:cubicBezTo>
                  <a:cubicBezTo>
                    <a:pt x="615" y="2009"/>
                    <a:pt x="616" y="2008"/>
                    <a:pt x="617" y="2008"/>
                  </a:cubicBezTo>
                  <a:cubicBezTo>
                    <a:pt x="617" y="2008"/>
                    <a:pt x="618" y="2007"/>
                    <a:pt x="618" y="2007"/>
                  </a:cubicBezTo>
                  <a:cubicBezTo>
                    <a:pt x="619" y="2007"/>
                    <a:pt x="620" y="2007"/>
                    <a:pt x="621" y="2006"/>
                  </a:cubicBezTo>
                  <a:cubicBezTo>
                    <a:pt x="622" y="2006"/>
                    <a:pt x="623" y="2005"/>
                    <a:pt x="625" y="2005"/>
                  </a:cubicBezTo>
                  <a:cubicBezTo>
                    <a:pt x="625" y="2005"/>
                    <a:pt x="626" y="2004"/>
                    <a:pt x="627" y="2004"/>
                  </a:cubicBezTo>
                  <a:cubicBezTo>
                    <a:pt x="627" y="2004"/>
                    <a:pt x="628" y="2004"/>
                    <a:pt x="628" y="2004"/>
                  </a:cubicBezTo>
                  <a:cubicBezTo>
                    <a:pt x="632" y="2003"/>
                    <a:pt x="636" y="2002"/>
                    <a:pt x="640" y="2002"/>
                  </a:cubicBezTo>
                  <a:cubicBezTo>
                    <a:pt x="640" y="2002"/>
                    <a:pt x="1008" y="2001"/>
                    <a:pt x="1021" y="2001"/>
                  </a:cubicBezTo>
                  <a:cubicBezTo>
                    <a:pt x="1026" y="2001"/>
                    <a:pt x="1030" y="2001"/>
                    <a:pt x="1034" y="2001"/>
                  </a:cubicBezTo>
                  <a:cubicBezTo>
                    <a:pt x="1036" y="2001"/>
                    <a:pt x="1038" y="2002"/>
                    <a:pt x="1040" y="2002"/>
                  </a:cubicBezTo>
                  <a:cubicBezTo>
                    <a:pt x="1040" y="2002"/>
                    <a:pt x="1040" y="2002"/>
                    <a:pt x="1041" y="2002"/>
                  </a:cubicBezTo>
                  <a:cubicBezTo>
                    <a:pt x="1042" y="2002"/>
                    <a:pt x="1044" y="2002"/>
                    <a:pt x="1045" y="2003"/>
                  </a:cubicBezTo>
                  <a:cubicBezTo>
                    <a:pt x="1045" y="2003"/>
                    <a:pt x="1046" y="2003"/>
                    <a:pt x="1046" y="2003"/>
                  </a:cubicBezTo>
                  <a:cubicBezTo>
                    <a:pt x="1046" y="2003"/>
                    <a:pt x="1046" y="2003"/>
                    <a:pt x="1046" y="2003"/>
                  </a:cubicBezTo>
                  <a:cubicBezTo>
                    <a:pt x="1048" y="2003"/>
                    <a:pt x="1049" y="2004"/>
                    <a:pt x="1050" y="2004"/>
                  </a:cubicBezTo>
                  <a:cubicBezTo>
                    <a:pt x="1050" y="2004"/>
                    <a:pt x="1051" y="2005"/>
                    <a:pt x="1051" y="2005"/>
                  </a:cubicBezTo>
                  <a:cubicBezTo>
                    <a:pt x="1052" y="2005"/>
                    <a:pt x="1053" y="2006"/>
                    <a:pt x="1054" y="2006"/>
                  </a:cubicBezTo>
                  <a:cubicBezTo>
                    <a:pt x="1055" y="2006"/>
                    <a:pt x="1055" y="2007"/>
                    <a:pt x="1055" y="2007"/>
                  </a:cubicBezTo>
                  <a:cubicBezTo>
                    <a:pt x="1055" y="2007"/>
                    <a:pt x="1055" y="2007"/>
                    <a:pt x="1056" y="2007"/>
                  </a:cubicBezTo>
                  <a:cubicBezTo>
                    <a:pt x="1056" y="2008"/>
                    <a:pt x="1057" y="2008"/>
                    <a:pt x="1058" y="2009"/>
                  </a:cubicBezTo>
                  <a:cubicBezTo>
                    <a:pt x="1059" y="2010"/>
                    <a:pt x="1061" y="2011"/>
                    <a:pt x="1061" y="2013"/>
                  </a:cubicBezTo>
                  <a:cubicBezTo>
                    <a:pt x="1063" y="2015"/>
                    <a:pt x="1064" y="2017"/>
                    <a:pt x="1064" y="2020"/>
                  </a:cubicBezTo>
                  <a:cubicBezTo>
                    <a:pt x="1064" y="2022"/>
                    <a:pt x="1064" y="2022"/>
                    <a:pt x="1064" y="2022"/>
                  </a:cubicBezTo>
                  <a:cubicBezTo>
                    <a:pt x="1064" y="2022"/>
                    <a:pt x="1064" y="2022"/>
                    <a:pt x="1064" y="2022"/>
                  </a:cubicBezTo>
                  <a:cubicBezTo>
                    <a:pt x="1064" y="2031"/>
                    <a:pt x="1064" y="2040"/>
                    <a:pt x="1064" y="2049"/>
                  </a:cubicBezTo>
                  <a:cubicBezTo>
                    <a:pt x="1064" y="2051"/>
                    <a:pt x="1064" y="2054"/>
                    <a:pt x="1064" y="2056"/>
                  </a:cubicBezTo>
                  <a:close/>
                  <a:moveTo>
                    <a:pt x="1114" y="1878"/>
                  </a:moveTo>
                  <a:cubicBezTo>
                    <a:pt x="1114" y="1878"/>
                    <a:pt x="1114" y="1877"/>
                    <a:pt x="1113" y="1877"/>
                  </a:cubicBezTo>
                  <a:cubicBezTo>
                    <a:pt x="1113" y="1877"/>
                    <a:pt x="1113" y="1877"/>
                    <a:pt x="1113" y="1877"/>
                  </a:cubicBezTo>
                  <a:cubicBezTo>
                    <a:pt x="1112" y="1875"/>
                    <a:pt x="1111" y="1873"/>
                    <a:pt x="1111" y="1871"/>
                  </a:cubicBezTo>
                  <a:cubicBezTo>
                    <a:pt x="1111" y="1870"/>
                    <a:pt x="1111" y="1870"/>
                    <a:pt x="1111" y="1870"/>
                  </a:cubicBezTo>
                  <a:cubicBezTo>
                    <a:pt x="1110" y="1868"/>
                    <a:pt x="1110" y="1867"/>
                    <a:pt x="1110" y="1866"/>
                  </a:cubicBezTo>
                  <a:cubicBezTo>
                    <a:pt x="1110" y="1866"/>
                    <a:pt x="1110" y="1866"/>
                    <a:pt x="1110" y="1866"/>
                  </a:cubicBezTo>
                  <a:cubicBezTo>
                    <a:pt x="1110" y="1861"/>
                    <a:pt x="1109" y="1855"/>
                    <a:pt x="1109" y="1849"/>
                  </a:cubicBezTo>
                  <a:cubicBezTo>
                    <a:pt x="1109" y="1848"/>
                    <a:pt x="1109" y="1848"/>
                    <a:pt x="1109" y="1848"/>
                  </a:cubicBezTo>
                  <a:cubicBezTo>
                    <a:pt x="1109" y="1846"/>
                    <a:pt x="1109" y="1844"/>
                    <a:pt x="1110" y="1843"/>
                  </a:cubicBezTo>
                  <a:cubicBezTo>
                    <a:pt x="1112" y="1841"/>
                    <a:pt x="1113" y="1840"/>
                    <a:pt x="1115" y="1839"/>
                  </a:cubicBezTo>
                  <a:cubicBezTo>
                    <a:pt x="1118" y="1838"/>
                    <a:pt x="1120" y="1837"/>
                    <a:pt x="1123" y="1836"/>
                  </a:cubicBezTo>
                  <a:cubicBezTo>
                    <a:pt x="1123" y="1836"/>
                    <a:pt x="1123" y="1836"/>
                    <a:pt x="1123" y="1836"/>
                  </a:cubicBezTo>
                  <a:cubicBezTo>
                    <a:pt x="1123" y="1836"/>
                    <a:pt x="1123" y="1836"/>
                    <a:pt x="1123" y="1836"/>
                  </a:cubicBezTo>
                  <a:cubicBezTo>
                    <a:pt x="1124" y="1836"/>
                    <a:pt x="1125" y="1836"/>
                    <a:pt x="1126" y="1836"/>
                  </a:cubicBezTo>
                  <a:cubicBezTo>
                    <a:pt x="1127" y="1836"/>
                    <a:pt x="1127" y="1836"/>
                    <a:pt x="1128" y="1836"/>
                  </a:cubicBezTo>
                  <a:cubicBezTo>
                    <a:pt x="1133" y="1835"/>
                    <a:pt x="1138" y="1835"/>
                    <a:pt x="1143" y="1835"/>
                  </a:cubicBezTo>
                  <a:cubicBezTo>
                    <a:pt x="1176" y="1835"/>
                    <a:pt x="1176" y="1835"/>
                    <a:pt x="1176" y="1835"/>
                  </a:cubicBezTo>
                  <a:cubicBezTo>
                    <a:pt x="1178" y="1835"/>
                    <a:pt x="1180" y="1835"/>
                    <a:pt x="1182" y="1836"/>
                  </a:cubicBezTo>
                  <a:cubicBezTo>
                    <a:pt x="1191" y="1837"/>
                    <a:pt x="1201" y="1839"/>
                    <a:pt x="1203" y="1848"/>
                  </a:cubicBezTo>
                  <a:cubicBezTo>
                    <a:pt x="1205" y="1855"/>
                    <a:pt x="1206" y="1863"/>
                    <a:pt x="1207" y="1870"/>
                  </a:cubicBezTo>
                  <a:cubicBezTo>
                    <a:pt x="1207" y="1871"/>
                    <a:pt x="1207" y="1871"/>
                    <a:pt x="1207" y="1871"/>
                  </a:cubicBezTo>
                  <a:cubicBezTo>
                    <a:pt x="1208" y="1873"/>
                    <a:pt x="1207" y="1874"/>
                    <a:pt x="1207" y="1876"/>
                  </a:cubicBezTo>
                  <a:cubicBezTo>
                    <a:pt x="1207" y="1876"/>
                    <a:pt x="1207" y="1876"/>
                    <a:pt x="1206" y="1876"/>
                  </a:cubicBezTo>
                  <a:cubicBezTo>
                    <a:pt x="1206" y="1876"/>
                    <a:pt x="1206" y="1876"/>
                    <a:pt x="1206" y="1876"/>
                  </a:cubicBezTo>
                  <a:cubicBezTo>
                    <a:pt x="1206" y="1877"/>
                    <a:pt x="1206" y="1877"/>
                    <a:pt x="1206" y="1877"/>
                  </a:cubicBezTo>
                  <a:cubicBezTo>
                    <a:pt x="1204" y="1880"/>
                    <a:pt x="1200" y="1882"/>
                    <a:pt x="1195" y="1883"/>
                  </a:cubicBezTo>
                  <a:cubicBezTo>
                    <a:pt x="1195" y="1883"/>
                    <a:pt x="1195" y="1884"/>
                    <a:pt x="1194" y="1884"/>
                  </a:cubicBezTo>
                  <a:cubicBezTo>
                    <a:pt x="1194" y="1884"/>
                    <a:pt x="1193" y="1884"/>
                    <a:pt x="1193" y="1884"/>
                  </a:cubicBezTo>
                  <a:cubicBezTo>
                    <a:pt x="1192" y="1884"/>
                    <a:pt x="1192" y="1884"/>
                    <a:pt x="1192" y="1884"/>
                  </a:cubicBezTo>
                  <a:cubicBezTo>
                    <a:pt x="1191" y="1884"/>
                    <a:pt x="1190" y="1884"/>
                    <a:pt x="1189" y="1885"/>
                  </a:cubicBezTo>
                  <a:cubicBezTo>
                    <a:pt x="1178" y="1886"/>
                    <a:pt x="1164" y="1885"/>
                    <a:pt x="1158" y="1885"/>
                  </a:cubicBezTo>
                  <a:cubicBezTo>
                    <a:pt x="1137" y="1885"/>
                    <a:pt x="1137" y="1885"/>
                    <a:pt x="1137" y="1885"/>
                  </a:cubicBezTo>
                  <a:cubicBezTo>
                    <a:pt x="1135" y="1885"/>
                    <a:pt x="1134" y="1885"/>
                    <a:pt x="1132" y="1885"/>
                  </a:cubicBezTo>
                  <a:cubicBezTo>
                    <a:pt x="1131" y="1884"/>
                    <a:pt x="1130" y="1884"/>
                    <a:pt x="1128" y="1884"/>
                  </a:cubicBezTo>
                  <a:cubicBezTo>
                    <a:pt x="1128" y="1884"/>
                    <a:pt x="1128" y="1884"/>
                    <a:pt x="1127" y="1884"/>
                  </a:cubicBezTo>
                  <a:cubicBezTo>
                    <a:pt x="1127" y="1884"/>
                    <a:pt x="1127" y="1884"/>
                    <a:pt x="1127" y="1884"/>
                  </a:cubicBezTo>
                  <a:cubicBezTo>
                    <a:pt x="1126" y="1883"/>
                    <a:pt x="1125" y="1883"/>
                    <a:pt x="1123" y="1883"/>
                  </a:cubicBezTo>
                  <a:cubicBezTo>
                    <a:pt x="1123" y="1883"/>
                    <a:pt x="1122" y="1882"/>
                    <a:pt x="1122" y="1882"/>
                  </a:cubicBezTo>
                  <a:cubicBezTo>
                    <a:pt x="1121" y="1882"/>
                    <a:pt x="1120" y="1881"/>
                    <a:pt x="1119" y="1881"/>
                  </a:cubicBezTo>
                  <a:cubicBezTo>
                    <a:pt x="1117" y="1880"/>
                    <a:pt x="1116" y="1879"/>
                    <a:pt x="1115" y="1878"/>
                  </a:cubicBezTo>
                  <a:cubicBezTo>
                    <a:pt x="1115" y="1878"/>
                    <a:pt x="1114" y="1878"/>
                    <a:pt x="1114" y="1878"/>
                  </a:cubicBezTo>
                  <a:close/>
                  <a:moveTo>
                    <a:pt x="1120" y="1961"/>
                  </a:moveTo>
                  <a:cubicBezTo>
                    <a:pt x="1118" y="1959"/>
                    <a:pt x="1117" y="1957"/>
                    <a:pt x="1117" y="1955"/>
                  </a:cubicBezTo>
                  <a:cubicBezTo>
                    <a:pt x="1117" y="1952"/>
                    <a:pt x="1117" y="1952"/>
                    <a:pt x="1117" y="1952"/>
                  </a:cubicBezTo>
                  <a:cubicBezTo>
                    <a:pt x="1117" y="1952"/>
                    <a:pt x="1117" y="1952"/>
                    <a:pt x="1117" y="1952"/>
                  </a:cubicBezTo>
                  <a:cubicBezTo>
                    <a:pt x="1116" y="1943"/>
                    <a:pt x="1116" y="1935"/>
                    <a:pt x="1115" y="1926"/>
                  </a:cubicBezTo>
                  <a:cubicBezTo>
                    <a:pt x="1115" y="1926"/>
                    <a:pt x="1115" y="1926"/>
                    <a:pt x="1115" y="1926"/>
                  </a:cubicBezTo>
                  <a:cubicBezTo>
                    <a:pt x="1115" y="1926"/>
                    <a:pt x="1115" y="1926"/>
                    <a:pt x="1115" y="1926"/>
                  </a:cubicBezTo>
                  <a:cubicBezTo>
                    <a:pt x="1115" y="1925"/>
                    <a:pt x="1115" y="1925"/>
                    <a:pt x="1115" y="1924"/>
                  </a:cubicBezTo>
                  <a:cubicBezTo>
                    <a:pt x="1117" y="1906"/>
                    <a:pt x="1155" y="1911"/>
                    <a:pt x="1167" y="1911"/>
                  </a:cubicBezTo>
                  <a:cubicBezTo>
                    <a:pt x="1181" y="1911"/>
                    <a:pt x="1208" y="1907"/>
                    <a:pt x="1216" y="1921"/>
                  </a:cubicBezTo>
                  <a:cubicBezTo>
                    <a:pt x="1217" y="1923"/>
                    <a:pt x="1218" y="1924"/>
                    <a:pt x="1218" y="1925"/>
                  </a:cubicBezTo>
                  <a:cubicBezTo>
                    <a:pt x="1219" y="1927"/>
                    <a:pt x="1219" y="1927"/>
                    <a:pt x="1219" y="1927"/>
                  </a:cubicBezTo>
                  <a:cubicBezTo>
                    <a:pt x="1219" y="1927"/>
                    <a:pt x="1219" y="1927"/>
                    <a:pt x="1219" y="1927"/>
                  </a:cubicBezTo>
                  <a:cubicBezTo>
                    <a:pt x="1219" y="1931"/>
                    <a:pt x="1220" y="1936"/>
                    <a:pt x="1221" y="1940"/>
                  </a:cubicBezTo>
                  <a:cubicBezTo>
                    <a:pt x="1224" y="1955"/>
                    <a:pt x="1224" y="1955"/>
                    <a:pt x="1224" y="1955"/>
                  </a:cubicBezTo>
                  <a:cubicBezTo>
                    <a:pt x="1225" y="1957"/>
                    <a:pt x="1224" y="1959"/>
                    <a:pt x="1223" y="1961"/>
                  </a:cubicBezTo>
                  <a:cubicBezTo>
                    <a:pt x="1223" y="1962"/>
                    <a:pt x="1222" y="1963"/>
                    <a:pt x="1220" y="1964"/>
                  </a:cubicBezTo>
                  <a:cubicBezTo>
                    <a:pt x="1220" y="1965"/>
                    <a:pt x="1219" y="1965"/>
                    <a:pt x="1219" y="1966"/>
                  </a:cubicBezTo>
                  <a:cubicBezTo>
                    <a:pt x="1219" y="1966"/>
                    <a:pt x="1218" y="1966"/>
                    <a:pt x="1218" y="1966"/>
                  </a:cubicBezTo>
                  <a:cubicBezTo>
                    <a:pt x="1218" y="1966"/>
                    <a:pt x="1218" y="1966"/>
                    <a:pt x="1218" y="1967"/>
                  </a:cubicBezTo>
                  <a:cubicBezTo>
                    <a:pt x="1217" y="1967"/>
                    <a:pt x="1216" y="1967"/>
                    <a:pt x="1215" y="1968"/>
                  </a:cubicBezTo>
                  <a:cubicBezTo>
                    <a:pt x="1215" y="1968"/>
                    <a:pt x="1214" y="1968"/>
                    <a:pt x="1213" y="1969"/>
                  </a:cubicBezTo>
                  <a:cubicBezTo>
                    <a:pt x="1213" y="1969"/>
                    <a:pt x="1212" y="1969"/>
                    <a:pt x="1212" y="1969"/>
                  </a:cubicBezTo>
                  <a:cubicBezTo>
                    <a:pt x="1211" y="1969"/>
                    <a:pt x="1211" y="1970"/>
                    <a:pt x="1210" y="1970"/>
                  </a:cubicBezTo>
                  <a:cubicBezTo>
                    <a:pt x="1209" y="1970"/>
                    <a:pt x="1209" y="1970"/>
                    <a:pt x="1208" y="1970"/>
                  </a:cubicBezTo>
                  <a:cubicBezTo>
                    <a:pt x="1208" y="1970"/>
                    <a:pt x="1207" y="1970"/>
                    <a:pt x="1207" y="1970"/>
                  </a:cubicBezTo>
                  <a:cubicBezTo>
                    <a:pt x="1206" y="1971"/>
                    <a:pt x="1205" y="1971"/>
                    <a:pt x="1204" y="1971"/>
                  </a:cubicBezTo>
                  <a:cubicBezTo>
                    <a:pt x="1202" y="1971"/>
                    <a:pt x="1201" y="1971"/>
                    <a:pt x="1199" y="1971"/>
                  </a:cubicBezTo>
                  <a:cubicBezTo>
                    <a:pt x="1199" y="1971"/>
                    <a:pt x="1199" y="1971"/>
                    <a:pt x="1199" y="1971"/>
                  </a:cubicBezTo>
                  <a:cubicBezTo>
                    <a:pt x="1199" y="1971"/>
                    <a:pt x="1199" y="1971"/>
                    <a:pt x="1199" y="1971"/>
                  </a:cubicBezTo>
                  <a:cubicBezTo>
                    <a:pt x="1181" y="1971"/>
                    <a:pt x="1164" y="1971"/>
                    <a:pt x="1147" y="1971"/>
                  </a:cubicBezTo>
                  <a:cubicBezTo>
                    <a:pt x="1145" y="1971"/>
                    <a:pt x="1143" y="1971"/>
                    <a:pt x="1141" y="1971"/>
                  </a:cubicBezTo>
                  <a:cubicBezTo>
                    <a:pt x="1141" y="1971"/>
                    <a:pt x="1140" y="1971"/>
                    <a:pt x="1140" y="1971"/>
                  </a:cubicBezTo>
                  <a:cubicBezTo>
                    <a:pt x="1139" y="1971"/>
                    <a:pt x="1137" y="1970"/>
                    <a:pt x="1136" y="1970"/>
                  </a:cubicBezTo>
                  <a:cubicBezTo>
                    <a:pt x="1136" y="1970"/>
                    <a:pt x="1136" y="1970"/>
                    <a:pt x="1136" y="1970"/>
                  </a:cubicBezTo>
                  <a:cubicBezTo>
                    <a:pt x="1135" y="1970"/>
                    <a:pt x="1135" y="1970"/>
                    <a:pt x="1135" y="1970"/>
                  </a:cubicBezTo>
                  <a:cubicBezTo>
                    <a:pt x="1134" y="1969"/>
                    <a:pt x="1132" y="1969"/>
                    <a:pt x="1131" y="1969"/>
                  </a:cubicBezTo>
                  <a:cubicBezTo>
                    <a:pt x="1130" y="1968"/>
                    <a:pt x="1130" y="1968"/>
                    <a:pt x="1129" y="1968"/>
                  </a:cubicBezTo>
                  <a:cubicBezTo>
                    <a:pt x="1128" y="1967"/>
                    <a:pt x="1128" y="1967"/>
                    <a:pt x="1127" y="1967"/>
                  </a:cubicBezTo>
                  <a:cubicBezTo>
                    <a:pt x="1127" y="1967"/>
                    <a:pt x="1126" y="1967"/>
                    <a:pt x="1126" y="1966"/>
                  </a:cubicBezTo>
                  <a:cubicBezTo>
                    <a:pt x="1124" y="1965"/>
                    <a:pt x="1121" y="1963"/>
                    <a:pt x="1120" y="1961"/>
                  </a:cubicBezTo>
                  <a:close/>
                  <a:moveTo>
                    <a:pt x="1244" y="2063"/>
                  </a:moveTo>
                  <a:cubicBezTo>
                    <a:pt x="1243" y="2066"/>
                    <a:pt x="1241" y="2068"/>
                    <a:pt x="1238" y="2070"/>
                  </a:cubicBezTo>
                  <a:cubicBezTo>
                    <a:pt x="1236" y="2072"/>
                    <a:pt x="1233" y="2074"/>
                    <a:pt x="1229" y="2075"/>
                  </a:cubicBezTo>
                  <a:cubicBezTo>
                    <a:pt x="1225" y="2076"/>
                    <a:pt x="1221" y="2076"/>
                    <a:pt x="1217" y="2076"/>
                  </a:cubicBezTo>
                  <a:cubicBezTo>
                    <a:pt x="1205" y="2076"/>
                    <a:pt x="1205" y="2076"/>
                    <a:pt x="1205" y="2076"/>
                  </a:cubicBezTo>
                  <a:cubicBezTo>
                    <a:pt x="1205" y="2076"/>
                    <a:pt x="1205" y="2076"/>
                    <a:pt x="1205" y="2076"/>
                  </a:cubicBezTo>
                  <a:cubicBezTo>
                    <a:pt x="1189" y="2076"/>
                    <a:pt x="1174" y="2076"/>
                    <a:pt x="1158" y="2077"/>
                  </a:cubicBezTo>
                  <a:cubicBezTo>
                    <a:pt x="1156" y="2077"/>
                    <a:pt x="1154" y="2076"/>
                    <a:pt x="1152" y="2076"/>
                  </a:cubicBezTo>
                  <a:cubicBezTo>
                    <a:pt x="1152" y="2076"/>
                    <a:pt x="1151" y="2076"/>
                    <a:pt x="1151" y="2076"/>
                  </a:cubicBezTo>
                  <a:cubicBezTo>
                    <a:pt x="1149" y="2076"/>
                    <a:pt x="1148" y="2075"/>
                    <a:pt x="1146" y="2075"/>
                  </a:cubicBezTo>
                  <a:cubicBezTo>
                    <a:pt x="1146" y="2075"/>
                    <a:pt x="1146" y="2075"/>
                    <a:pt x="1146" y="2075"/>
                  </a:cubicBezTo>
                  <a:cubicBezTo>
                    <a:pt x="1145" y="2075"/>
                    <a:pt x="1145" y="2075"/>
                    <a:pt x="1145" y="2075"/>
                  </a:cubicBezTo>
                  <a:cubicBezTo>
                    <a:pt x="1138" y="2073"/>
                    <a:pt x="1132" y="2069"/>
                    <a:pt x="1128" y="2064"/>
                  </a:cubicBezTo>
                  <a:cubicBezTo>
                    <a:pt x="1128" y="2064"/>
                    <a:pt x="1128" y="2064"/>
                    <a:pt x="1128" y="2064"/>
                  </a:cubicBezTo>
                  <a:cubicBezTo>
                    <a:pt x="1128" y="2064"/>
                    <a:pt x="1128" y="2064"/>
                    <a:pt x="1128" y="2064"/>
                  </a:cubicBezTo>
                  <a:cubicBezTo>
                    <a:pt x="1127" y="2063"/>
                    <a:pt x="1126" y="2062"/>
                    <a:pt x="1126" y="2060"/>
                  </a:cubicBezTo>
                  <a:cubicBezTo>
                    <a:pt x="1126" y="2060"/>
                    <a:pt x="1126" y="2059"/>
                    <a:pt x="1125" y="2059"/>
                  </a:cubicBezTo>
                  <a:cubicBezTo>
                    <a:pt x="1125" y="2058"/>
                    <a:pt x="1125" y="2057"/>
                    <a:pt x="1125" y="2057"/>
                  </a:cubicBezTo>
                  <a:cubicBezTo>
                    <a:pt x="1125" y="2056"/>
                    <a:pt x="1125" y="2056"/>
                    <a:pt x="1125" y="2056"/>
                  </a:cubicBezTo>
                  <a:cubicBezTo>
                    <a:pt x="1125" y="2055"/>
                    <a:pt x="1125" y="2055"/>
                    <a:pt x="1125" y="2055"/>
                  </a:cubicBezTo>
                  <a:cubicBezTo>
                    <a:pt x="1125" y="2055"/>
                    <a:pt x="1125" y="2055"/>
                    <a:pt x="1125" y="2055"/>
                  </a:cubicBezTo>
                  <a:cubicBezTo>
                    <a:pt x="1124" y="2046"/>
                    <a:pt x="1123" y="2037"/>
                    <a:pt x="1123" y="2029"/>
                  </a:cubicBezTo>
                  <a:cubicBezTo>
                    <a:pt x="1123" y="2027"/>
                    <a:pt x="1122" y="2026"/>
                    <a:pt x="1122" y="2024"/>
                  </a:cubicBezTo>
                  <a:cubicBezTo>
                    <a:pt x="1122" y="2020"/>
                    <a:pt x="1122" y="2020"/>
                    <a:pt x="1122" y="2020"/>
                  </a:cubicBezTo>
                  <a:cubicBezTo>
                    <a:pt x="1122" y="2019"/>
                    <a:pt x="1122" y="2019"/>
                    <a:pt x="1122" y="2019"/>
                  </a:cubicBezTo>
                  <a:cubicBezTo>
                    <a:pt x="1122" y="2018"/>
                    <a:pt x="1122" y="2017"/>
                    <a:pt x="1122" y="2016"/>
                  </a:cubicBezTo>
                  <a:cubicBezTo>
                    <a:pt x="1122" y="2016"/>
                    <a:pt x="1123" y="2016"/>
                    <a:pt x="1123" y="2015"/>
                  </a:cubicBezTo>
                  <a:cubicBezTo>
                    <a:pt x="1123" y="2014"/>
                    <a:pt x="1123" y="2014"/>
                    <a:pt x="1123" y="2013"/>
                  </a:cubicBezTo>
                  <a:cubicBezTo>
                    <a:pt x="1124" y="2013"/>
                    <a:pt x="1124" y="2013"/>
                    <a:pt x="1124" y="2012"/>
                  </a:cubicBezTo>
                  <a:cubicBezTo>
                    <a:pt x="1124" y="2012"/>
                    <a:pt x="1124" y="2012"/>
                    <a:pt x="1124" y="2012"/>
                  </a:cubicBezTo>
                  <a:cubicBezTo>
                    <a:pt x="1125" y="2011"/>
                    <a:pt x="1125" y="2010"/>
                    <a:pt x="1126" y="2010"/>
                  </a:cubicBezTo>
                  <a:cubicBezTo>
                    <a:pt x="1126" y="2009"/>
                    <a:pt x="1127" y="2009"/>
                    <a:pt x="1127" y="2009"/>
                  </a:cubicBezTo>
                  <a:cubicBezTo>
                    <a:pt x="1128" y="2008"/>
                    <a:pt x="1128" y="2008"/>
                    <a:pt x="1129" y="2007"/>
                  </a:cubicBezTo>
                  <a:cubicBezTo>
                    <a:pt x="1129" y="2007"/>
                    <a:pt x="1129" y="2007"/>
                    <a:pt x="1130" y="2006"/>
                  </a:cubicBezTo>
                  <a:cubicBezTo>
                    <a:pt x="1130" y="2006"/>
                    <a:pt x="1130" y="2006"/>
                    <a:pt x="1130" y="2006"/>
                  </a:cubicBezTo>
                  <a:cubicBezTo>
                    <a:pt x="1131" y="2006"/>
                    <a:pt x="1132" y="2005"/>
                    <a:pt x="1133" y="2004"/>
                  </a:cubicBezTo>
                  <a:cubicBezTo>
                    <a:pt x="1134" y="2004"/>
                    <a:pt x="1134" y="2004"/>
                    <a:pt x="1134" y="2004"/>
                  </a:cubicBezTo>
                  <a:cubicBezTo>
                    <a:pt x="1134" y="2004"/>
                    <a:pt x="1135" y="2004"/>
                    <a:pt x="1135" y="2004"/>
                  </a:cubicBezTo>
                  <a:cubicBezTo>
                    <a:pt x="1135" y="2004"/>
                    <a:pt x="1135" y="2004"/>
                    <a:pt x="1136" y="2004"/>
                  </a:cubicBezTo>
                  <a:cubicBezTo>
                    <a:pt x="1137" y="2003"/>
                    <a:pt x="1138" y="2003"/>
                    <a:pt x="1139" y="2003"/>
                  </a:cubicBezTo>
                  <a:cubicBezTo>
                    <a:pt x="1139" y="2002"/>
                    <a:pt x="1140" y="2002"/>
                    <a:pt x="1140" y="2002"/>
                  </a:cubicBezTo>
                  <a:cubicBezTo>
                    <a:pt x="1141" y="2002"/>
                    <a:pt x="1141" y="2002"/>
                    <a:pt x="1142" y="2002"/>
                  </a:cubicBezTo>
                  <a:cubicBezTo>
                    <a:pt x="1143" y="2002"/>
                    <a:pt x="1145" y="2001"/>
                    <a:pt x="1147" y="2001"/>
                  </a:cubicBezTo>
                  <a:cubicBezTo>
                    <a:pt x="1147" y="2001"/>
                    <a:pt x="1148" y="2001"/>
                    <a:pt x="1148" y="2001"/>
                  </a:cubicBezTo>
                  <a:cubicBezTo>
                    <a:pt x="1149" y="2001"/>
                    <a:pt x="1149" y="2001"/>
                    <a:pt x="1150" y="2001"/>
                  </a:cubicBezTo>
                  <a:cubicBezTo>
                    <a:pt x="1153" y="2001"/>
                    <a:pt x="1153" y="2001"/>
                    <a:pt x="1153" y="2001"/>
                  </a:cubicBezTo>
                  <a:cubicBezTo>
                    <a:pt x="1155" y="2001"/>
                    <a:pt x="1158" y="2001"/>
                    <a:pt x="1160" y="2001"/>
                  </a:cubicBezTo>
                  <a:cubicBezTo>
                    <a:pt x="1163" y="2001"/>
                    <a:pt x="1165" y="2001"/>
                    <a:pt x="1168" y="2001"/>
                  </a:cubicBezTo>
                  <a:cubicBezTo>
                    <a:pt x="1191" y="2001"/>
                    <a:pt x="1191" y="2001"/>
                    <a:pt x="1191" y="2001"/>
                  </a:cubicBezTo>
                  <a:cubicBezTo>
                    <a:pt x="1197" y="2001"/>
                    <a:pt x="1203" y="2001"/>
                    <a:pt x="1209" y="2001"/>
                  </a:cubicBezTo>
                  <a:cubicBezTo>
                    <a:pt x="1210" y="2001"/>
                    <a:pt x="1211" y="2001"/>
                    <a:pt x="1212" y="2002"/>
                  </a:cubicBezTo>
                  <a:cubicBezTo>
                    <a:pt x="1212" y="2002"/>
                    <a:pt x="1213" y="2002"/>
                    <a:pt x="1214" y="2002"/>
                  </a:cubicBezTo>
                  <a:cubicBezTo>
                    <a:pt x="1214" y="2002"/>
                    <a:pt x="1214" y="2002"/>
                    <a:pt x="1215" y="2002"/>
                  </a:cubicBezTo>
                  <a:cubicBezTo>
                    <a:pt x="1215" y="2002"/>
                    <a:pt x="1216" y="2002"/>
                    <a:pt x="1216" y="2002"/>
                  </a:cubicBezTo>
                  <a:cubicBezTo>
                    <a:pt x="1216" y="2002"/>
                    <a:pt x="1216" y="2003"/>
                    <a:pt x="1217" y="2003"/>
                  </a:cubicBezTo>
                  <a:cubicBezTo>
                    <a:pt x="1218" y="2003"/>
                    <a:pt x="1219" y="2003"/>
                    <a:pt x="1220" y="2004"/>
                  </a:cubicBezTo>
                  <a:cubicBezTo>
                    <a:pt x="1221" y="2004"/>
                    <a:pt x="1221" y="2004"/>
                    <a:pt x="1222" y="2004"/>
                  </a:cubicBezTo>
                  <a:cubicBezTo>
                    <a:pt x="1222" y="2005"/>
                    <a:pt x="1223" y="2005"/>
                    <a:pt x="1223" y="2005"/>
                  </a:cubicBezTo>
                  <a:cubicBezTo>
                    <a:pt x="1224" y="2005"/>
                    <a:pt x="1225" y="2006"/>
                    <a:pt x="1226" y="2006"/>
                  </a:cubicBezTo>
                  <a:cubicBezTo>
                    <a:pt x="1229" y="2008"/>
                    <a:pt x="1231" y="2010"/>
                    <a:pt x="1233" y="2012"/>
                  </a:cubicBezTo>
                  <a:cubicBezTo>
                    <a:pt x="1235" y="2014"/>
                    <a:pt x="1237" y="2017"/>
                    <a:pt x="1237" y="2019"/>
                  </a:cubicBezTo>
                  <a:cubicBezTo>
                    <a:pt x="1240" y="2034"/>
                    <a:pt x="1240" y="2034"/>
                    <a:pt x="1240" y="2034"/>
                  </a:cubicBezTo>
                  <a:cubicBezTo>
                    <a:pt x="1241" y="2040"/>
                    <a:pt x="1243" y="2046"/>
                    <a:pt x="1244" y="2052"/>
                  </a:cubicBezTo>
                  <a:cubicBezTo>
                    <a:pt x="1244" y="2052"/>
                    <a:pt x="1244" y="2052"/>
                    <a:pt x="1244" y="2052"/>
                  </a:cubicBezTo>
                  <a:cubicBezTo>
                    <a:pt x="1244" y="2055"/>
                    <a:pt x="1244" y="2055"/>
                    <a:pt x="1244" y="2055"/>
                  </a:cubicBezTo>
                  <a:cubicBezTo>
                    <a:pt x="1245" y="2058"/>
                    <a:pt x="1245" y="2061"/>
                    <a:pt x="1244" y="2063"/>
                  </a:cubicBezTo>
                  <a:close/>
                  <a:moveTo>
                    <a:pt x="1349" y="1880"/>
                  </a:moveTo>
                  <a:cubicBezTo>
                    <a:pt x="1346" y="1879"/>
                    <a:pt x="1344" y="1878"/>
                    <a:pt x="1342" y="1876"/>
                  </a:cubicBezTo>
                  <a:cubicBezTo>
                    <a:pt x="1340" y="1875"/>
                    <a:pt x="1338" y="1873"/>
                    <a:pt x="1338" y="1871"/>
                  </a:cubicBezTo>
                  <a:cubicBezTo>
                    <a:pt x="1337" y="1868"/>
                    <a:pt x="1337" y="1868"/>
                    <a:pt x="1337" y="1868"/>
                  </a:cubicBezTo>
                  <a:cubicBezTo>
                    <a:pt x="1335" y="1863"/>
                    <a:pt x="1333" y="1859"/>
                    <a:pt x="1332" y="1854"/>
                  </a:cubicBezTo>
                  <a:cubicBezTo>
                    <a:pt x="1331" y="1852"/>
                    <a:pt x="1329" y="1848"/>
                    <a:pt x="1329" y="1845"/>
                  </a:cubicBezTo>
                  <a:cubicBezTo>
                    <a:pt x="1329" y="1845"/>
                    <a:pt x="1329" y="1845"/>
                    <a:pt x="1329" y="1844"/>
                  </a:cubicBezTo>
                  <a:cubicBezTo>
                    <a:pt x="1329" y="1844"/>
                    <a:pt x="1329" y="1844"/>
                    <a:pt x="1329" y="1844"/>
                  </a:cubicBezTo>
                  <a:cubicBezTo>
                    <a:pt x="1329" y="1844"/>
                    <a:pt x="1329" y="1843"/>
                    <a:pt x="1329" y="1843"/>
                  </a:cubicBezTo>
                  <a:cubicBezTo>
                    <a:pt x="1329" y="1843"/>
                    <a:pt x="1329" y="1843"/>
                    <a:pt x="1329" y="1842"/>
                  </a:cubicBezTo>
                  <a:cubicBezTo>
                    <a:pt x="1329" y="1842"/>
                    <a:pt x="1329" y="1842"/>
                    <a:pt x="1329" y="1842"/>
                  </a:cubicBezTo>
                  <a:cubicBezTo>
                    <a:pt x="1333" y="1834"/>
                    <a:pt x="1348" y="1835"/>
                    <a:pt x="1355" y="1835"/>
                  </a:cubicBezTo>
                  <a:cubicBezTo>
                    <a:pt x="1392" y="1835"/>
                    <a:pt x="1392" y="1835"/>
                    <a:pt x="1392" y="1835"/>
                  </a:cubicBezTo>
                  <a:cubicBezTo>
                    <a:pt x="1396" y="1835"/>
                    <a:pt x="1399" y="1835"/>
                    <a:pt x="1402" y="1836"/>
                  </a:cubicBezTo>
                  <a:cubicBezTo>
                    <a:pt x="1403" y="1836"/>
                    <a:pt x="1404" y="1836"/>
                    <a:pt x="1405" y="1836"/>
                  </a:cubicBezTo>
                  <a:cubicBezTo>
                    <a:pt x="1405" y="1836"/>
                    <a:pt x="1405" y="1837"/>
                    <a:pt x="1406" y="1837"/>
                  </a:cubicBezTo>
                  <a:cubicBezTo>
                    <a:pt x="1406" y="1837"/>
                    <a:pt x="1407" y="1837"/>
                    <a:pt x="1408" y="1837"/>
                  </a:cubicBezTo>
                  <a:cubicBezTo>
                    <a:pt x="1409" y="1837"/>
                    <a:pt x="1410" y="1838"/>
                    <a:pt x="1411" y="1838"/>
                  </a:cubicBezTo>
                  <a:cubicBezTo>
                    <a:pt x="1411" y="1838"/>
                    <a:pt x="1411" y="1838"/>
                    <a:pt x="1411" y="1838"/>
                  </a:cubicBezTo>
                  <a:cubicBezTo>
                    <a:pt x="1411" y="1838"/>
                    <a:pt x="1411" y="1838"/>
                    <a:pt x="1411" y="1838"/>
                  </a:cubicBezTo>
                  <a:cubicBezTo>
                    <a:pt x="1412" y="1839"/>
                    <a:pt x="1413" y="1839"/>
                    <a:pt x="1414" y="1840"/>
                  </a:cubicBezTo>
                  <a:cubicBezTo>
                    <a:pt x="1415" y="1840"/>
                    <a:pt x="1415" y="1840"/>
                    <a:pt x="1416" y="1841"/>
                  </a:cubicBezTo>
                  <a:cubicBezTo>
                    <a:pt x="1416" y="1841"/>
                    <a:pt x="1416" y="1841"/>
                    <a:pt x="1417" y="1841"/>
                  </a:cubicBezTo>
                  <a:cubicBezTo>
                    <a:pt x="1417" y="1841"/>
                    <a:pt x="1417" y="1841"/>
                    <a:pt x="1417" y="1842"/>
                  </a:cubicBezTo>
                  <a:cubicBezTo>
                    <a:pt x="1418" y="1842"/>
                    <a:pt x="1418" y="1842"/>
                    <a:pt x="1418" y="1842"/>
                  </a:cubicBezTo>
                  <a:cubicBezTo>
                    <a:pt x="1420" y="1844"/>
                    <a:pt x="1422" y="1845"/>
                    <a:pt x="1423" y="1847"/>
                  </a:cubicBezTo>
                  <a:cubicBezTo>
                    <a:pt x="1423" y="1847"/>
                    <a:pt x="1423" y="1847"/>
                    <a:pt x="1423" y="1847"/>
                  </a:cubicBezTo>
                  <a:cubicBezTo>
                    <a:pt x="1426" y="1852"/>
                    <a:pt x="1428" y="1859"/>
                    <a:pt x="1431" y="1864"/>
                  </a:cubicBezTo>
                  <a:cubicBezTo>
                    <a:pt x="1431" y="1864"/>
                    <a:pt x="1431" y="1864"/>
                    <a:pt x="1431" y="1864"/>
                  </a:cubicBezTo>
                  <a:cubicBezTo>
                    <a:pt x="1432" y="1867"/>
                    <a:pt x="1434" y="1870"/>
                    <a:pt x="1435" y="1873"/>
                  </a:cubicBezTo>
                  <a:cubicBezTo>
                    <a:pt x="1435" y="1873"/>
                    <a:pt x="1435" y="1873"/>
                    <a:pt x="1435" y="1873"/>
                  </a:cubicBezTo>
                  <a:cubicBezTo>
                    <a:pt x="1435" y="1873"/>
                    <a:pt x="1435" y="1873"/>
                    <a:pt x="1435" y="1874"/>
                  </a:cubicBezTo>
                  <a:cubicBezTo>
                    <a:pt x="1436" y="1879"/>
                    <a:pt x="1431" y="1882"/>
                    <a:pt x="1425" y="1883"/>
                  </a:cubicBezTo>
                  <a:cubicBezTo>
                    <a:pt x="1425" y="1883"/>
                    <a:pt x="1425" y="1883"/>
                    <a:pt x="1425" y="1883"/>
                  </a:cubicBezTo>
                  <a:cubicBezTo>
                    <a:pt x="1425" y="1883"/>
                    <a:pt x="1424" y="1883"/>
                    <a:pt x="1424" y="1883"/>
                  </a:cubicBezTo>
                  <a:cubicBezTo>
                    <a:pt x="1423" y="1884"/>
                    <a:pt x="1422" y="1884"/>
                    <a:pt x="1421" y="1884"/>
                  </a:cubicBezTo>
                  <a:cubicBezTo>
                    <a:pt x="1421" y="1884"/>
                    <a:pt x="1420" y="1884"/>
                    <a:pt x="1420" y="1884"/>
                  </a:cubicBezTo>
                  <a:cubicBezTo>
                    <a:pt x="1419" y="1884"/>
                    <a:pt x="1418" y="1884"/>
                    <a:pt x="1417" y="1884"/>
                  </a:cubicBezTo>
                  <a:cubicBezTo>
                    <a:pt x="1417" y="1884"/>
                    <a:pt x="1416" y="1884"/>
                    <a:pt x="1416" y="1884"/>
                  </a:cubicBezTo>
                  <a:cubicBezTo>
                    <a:pt x="1416" y="1884"/>
                    <a:pt x="1416" y="1884"/>
                    <a:pt x="1415" y="1884"/>
                  </a:cubicBezTo>
                  <a:cubicBezTo>
                    <a:pt x="1414" y="1884"/>
                    <a:pt x="1414" y="1884"/>
                    <a:pt x="1414" y="1884"/>
                  </a:cubicBezTo>
                  <a:cubicBezTo>
                    <a:pt x="1408" y="1884"/>
                    <a:pt x="1403" y="1884"/>
                    <a:pt x="1397" y="1884"/>
                  </a:cubicBezTo>
                  <a:cubicBezTo>
                    <a:pt x="1387" y="1884"/>
                    <a:pt x="1378" y="1884"/>
                    <a:pt x="1368" y="1884"/>
                  </a:cubicBezTo>
                  <a:cubicBezTo>
                    <a:pt x="1362" y="1884"/>
                    <a:pt x="1355" y="1883"/>
                    <a:pt x="1349" y="1880"/>
                  </a:cubicBezTo>
                  <a:cubicBezTo>
                    <a:pt x="1349" y="1880"/>
                    <a:pt x="1349" y="1880"/>
                    <a:pt x="1349" y="1880"/>
                  </a:cubicBezTo>
                  <a:close/>
                  <a:moveTo>
                    <a:pt x="1373" y="1961"/>
                  </a:moveTo>
                  <a:cubicBezTo>
                    <a:pt x="1371" y="1959"/>
                    <a:pt x="1369" y="1956"/>
                    <a:pt x="1369" y="1954"/>
                  </a:cubicBezTo>
                  <a:cubicBezTo>
                    <a:pt x="1363" y="1940"/>
                    <a:pt x="1363" y="1940"/>
                    <a:pt x="1363" y="1940"/>
                  </a:cubicBezTo>
                  <a:cubicBezTo>
                    <a:pt x="1362" y="1935"/>
                    <a:pt x="1360" y="1931"/>
                    <a:pt x="1359" y="1927"/>
                  </a:cubicBezTo>
                  <a:cubicBezTo>
                    <a:pt x="1359" y="1927"/>
                    <a:pt x="1359" y="1927"/>
                    <a:pt x="1359" y="1927"/>
                  </a:cubicBezTo>
                  <a:cubicBezTo>
                    <a:pt x="1358" y="1925"/>
                    <a:pt x="1358" y="1925"/>
                    <a:pt x="1358" y="1925"/>
                  </a:cubicBezTo>
                  <a:cubicBezTo>
                    <a:pt x="1357" y="1923"/>
                    <a:pt x="1357" y="1921"/>
                    <a:pt x="1358" y="1919"/>
                  </a:cubicBezTo>
                  <a:cubicBezTo>
                    <a:pt x="1358" y="1918"/>
                    <a:pt x="1359" y="1917"/>
                    <a:pt x="1360" y="1916"/>
                  </a:cubicBezTo>
                  <a:cubicBezTo>
                    <a:pt x="1360" y="1916"/>
                    <a:pt x="1361" y="1916"/>
                    <a:pt x="1361" y="1915"/>
                  </a:cubicBezTo>
                  <a:cubicBezTo>
                    <a:pt x="1361" y="1915"/>
                    <a:pt x="1361" y="1915"/>
                    <a:pt x="1362" y="1915"/>
                  </a:cubicBezTo>
                  <a:cubicBezTo>
                    <a:pt x="1364" y="1913"/>
                    <a:pt x="1366" y="1912"/>
                    <a:pt x="1369" y="1911"/>
                  </a:cubicBezTo>
                  <a:cubicBezTo>
                    <a:pt x="1371" y="1911"/>
                    <a:pt x="1374" y="1910"/>
                    <a:pt x="1376" y="1910"/>
                  </a:cubicBezTo>
                  <a:cubicBezTo>
                    <a:pt x="1386" y="1909"/>
                    <a:pt x="1397" y="1910"/>
                    <a:pt x="1402" y="1910"/>
                  </a:cubicBezTo>
                  <a:cubicBezTo>
                    <a:pt x="1420" y="1910"/>
                    <a:pt x="1451" y="1906"/>
                    <a:pt x="1461" y="1925"/>
                  </a:cubicBezTo>
                  <a:cubicBezTo>
                    <a:pt x="1461" y="1925"/>
                    <a:pt x="1461" y="1925"/>
                    <a:pt x="1461" y="1925"/>
                  </a:cubicBezTo>
                  <a:cubicBezTo>
                    <a:pt x="1461" y="1925"/>
                    <a:pt x="1461" y="1925"/>
                    <a:pt x="1461" y="1925"/>
                  </a:cubicBezTo>
                  <a:cubicBezTo>
                    <a:pt x="1461" y="1925"/>
                    <a:pt x="1461" y="1925"/>
                    <a:pt x="1461" y="1925"/>
                  </a:cubicBezTo>
                  <a:cubicBezTo>
                    <a:pt x="1465" y="1933"/>
                    <a:pt x="1469" y="1940"/>
                    <a:pt x="1473" y="1948"/>
                  </a:cubicBezTo>
                  <a:cubicBezTo>
                    <a:pt x="1474" y="1951"/>
                    <a:pt x="1476" y="1953"/>
                    <a:pt x="1476" y="1956"/>
                  </a:cubicBezTo>
                  <a:cubicBezTo>
                    <a:pt x="1476" y="1956"/>
                    <a:pt x="1476" y="1956"/>
                    <a:pt x="1476" y="1957"/>
                  </a:cubicBezTo>
                  <a:cubicBezTo>
                    <a:pt x="1477" y="1957"/>
                    <a:pt x="1477" y="1958"/>
                    <a:pt x="1477" y="1958"/>
                  </a:cubicBezTo>
                  <a:cubicBezTo>
                    <a:pt x="1477" y="1959"/>
                    <a:pt x="1477" y="1959"/>
                    <a:pt x="1477" y="1960"/>
                  </a:cubicBezTo>
                  <a:cubicBezTo>
                    <a:pt x="1477" y="1960"/>
                    <a:pt x="1477" y="1960"/>
                    <a:pt x="1477" y="1960"/>
                  </a:cubicBezTo>
                  <a:cubicBezTo>
                    <a:pt x="1477" y="1960"/>
                    <a:pt x="1476" y="1961"/>
                    <a:pt x="1476" y="1961"/>
                  </a:cubicBezTo>
                  <a:cubicBezTo>
                    <a:pt x="1476" y="1962"/>
                    <a:pt x="1476" y="1962"/>
                    <a:pt x="1475" y="1963"/>
                  </a:cubicBezTo>
                  <a:cubicBezTo>
                    <a:pt x="1475" y="1963"/>
                    <a:pt x="1475" y="1963"/>
                    <a:pt x="1475" y="1963"/>
                  </a:cubicBezTo>
                  <a:cubicBezTo>
                    <a:pt x="1475" y="1964"/>
                    <a:pt x="1474" y="1965"/>
                    <a:pt x="1474" y="1965"/>
                  </a:cubicBezTo>
                  <a:cubicBezTo>
                    <a:pt x="1473" y="1965"/>
                    <a:pt x="1473" y="1965"/>
                    <a:pt x="1473" y="1966"/>
                  </a:cubicBezTo>
                  <a:cubicBezTo>
                    <a:pt x="1473" y="1966"/>
                    <a:pt x="1473" y="1966"/>
                    <a:pt x="1472" y="1966"/>
                  </a:cubicBezTo>
                  <a:cubicBezTo>
                    <a:pt x="1472" y="1966"/>
                    <a:pt x="1472" y="1967"/>
                    <a:pt x="1471" y="1967"/>
                  </a:cubicBezTo>
                  <a:cubicBezTo>
                    <a:pt x="1470" y="1968"/>
                    <a:pt x="1468" y="1969"/>
                    <a:pt x="1466" y="1969"/>
                  </a:cubicBezTo>
                  <a:cubicBezTo>
                    <a:pt x="1465" y="1969"/>
                    <a:pt x="1465" y="1969"/>
                    <a:pt x="1464" y="1970"/>
                  </a:cubicBezTo>
                  <a:cubicBezTo>
                    <a:pt x="1463" y="1970"/>
                    <a:pt x="1462" y="1970"/>
                    <a:pt x="1462" y="1970"/>
                  </a:cubicBezTo>
                  <a:cubicBezTo>
                    <a:pt x="1461" y="1970"/>
                    <a:pt x="1461" y="1970"/>
                    <a:pt x="1461" y="1970"/>
                  </a:cubicBezTo>
                  <a:cubicBezTo>
                    <a:pt x="1460" y="1970"/>
                    <a:pt x="1460" y="1970"/>
                    <a:pt x="1460" y="1970"/>
                  </a:cubicBezTo>
                  <a:cubicBezTo>
                    <a:pt x="1441" y="1972"/>
                    <a:pt x="1422" y="1971"/>
                    <a:pt x="1403" y="1971"/>
                  </a:cubicBezTo>
                  <a:cubicBezTo>
                    <a:pt x="1401" y="1971"/>
                    <a:pt x="1399" y="1971"/>
                    <a:pt x="1397" y="1970"/>
                  </a:cubicBezTo>
                  <a:cubicBezTo>
                    <a:pt x="1397" y="1970"/>
                    <a:pt x="1397" y="1970"/>
                    <a:pt x="1397" y="1970"/>
                  </a:cubicBezTo>
                  <a:cubicBezTo>
                    <a:pt x="1390" y="1970"/>
                    <a:pt x="1383" y="1967"/>
                    <a:pt x="1377" y="1964"/>
                  </a:cubicBezTo>
                  <a:cubicBezTo>
                    <a:pt x="1376" y="1963"/>
                    <a:pt x="1374" y="1962"/>
                    <a:pt x="1373" y="1961"/>
                  </a:cubicBezTo>
                  <a:close/>
                  <a:moveTo>
                    <a:pt x="1527" y="2063"/>
                  </a:moveTo>
                  <a:cubicBezTo>
                    <a:pt x="1527" y="2063"/>
                    <a:pt x="1527" y="2064"/>
                    <a:pt x="1527" y="2064"/>
                  </a:cubicBezTo>
                  <a:cubicBezTo>
                    <a:pt x="1527" y="2065"/>
                    <a:pt x="1526" y="2065"/>
                    <a:pt x="1526" y="2065"/>
                  </a:cubicBezTo>
                  <a:cubicBezTo>
                    <a:pt x="1526" y="2066"/>
                    <a:pt x="1526" y="2066"/>
                    <a:pt x="1525" y="2067"/>
                  </a:cubicBezTo>
                  <a:cubicBezTo>
                    <a:pt x="1525" y="2067"/>
                    <a:pt x="1525" y="2068"/>
                    <a:pt x="1525" y="2068"/>
                  </a:cubicBezTo>
                  <a:cubicBezTo>
                    <a:pt x="1525" y="2068"/>
                    <a:pt x="1524" y="2068"/>
                    <a:pt x="1524" y="2069"/>
                  </a:cubicBezTo>
                  <a:cubicBezTo>
                    <a:pt x="1524" y="2069"/>
                    <a:pt x="1524" y="2069"/>
                    <a:pt x="1524" y="2069"/>
                  </a:cubicBezTo>
                  <a:cubicBezTo>
                    <a:pt x="1524" y="2069"/>
                    <a:pt x="1523" y="2070"/>
                    <a:pt x="1523" y="2070"/>
                  </a:cubicBezTo>
                  <a:cubicBezTo>
                    <a:pt x="1520" y="2073"/>
                    <a:pt x="1515" y="2074"/>
                    <a:pt x="1511" y="2075"/>
                  </a:cubicBezTo>
                  <a:cubicBezTo>
                    <a:pt x="1510" y="2075"/>
                    <a:pt x="1510" y="2075"/>
                    <a:pt x="1510" y="2075"/>
                  </a:cubicBezTo>
                  <a:cubicBezTo>
                    <a:pt x="1508" y="2075"/>
                    <a:pt x="1506" y="2076"/>
                    <a:pt x="1504" y="2076"/>
                  </a:cubicBezTo>
                  <a:cubicBezTo>
                    <a:pt x="1504" y="2076"/>
                    <a:pt x="1504" y="2076"/>
                    <a:pt x="1504" y="2076"/>
                  </a:cubicBezTo>
                  <a:cubicBezTo>
                    <a:pt x="1503" y="2076"/>
                    <a:pt x="1503" y="2076"/>
                    <a:pt x="1503" y="2076"/>
                  </a:cubicBezTo>
                  <a:cubicBezTo>
                    <a:pt x="1501" y="2076"/>
                    <a:pt x="1499" y="2076"/>
                    <a:pt x="1497" y="2076"/>
                  </a:cubicBezTo>
                  <a:cubicBezTo>
                    <a:pt x="1446" y="2076"/>
                    <a:pt x="1446" y="2076"/>
                    <a:pt x="1446" y="2076"/>
                  </a:cubicBezTo>
                  <a:cubicBezTo>
                    <a:pt x="1444" y="2076"/>
                    <a:pt x="1441" y="2076"/>
                    <a:pt x="1439" y="2075"/>
                  </a:cubicBezTo>
                  <a:cubicBezTo>
                    <a:pt x="1439" y="2075"/>
                    <a:pt x="1438" y="2075"/>
                    <a:pt x="1438" y="2075"/>
                  </a:cubicBezTo>
                  <a:cubicBezTo>
                    <a:pt x="1427" y="2074"/>
                    <a:pt x="1414" y="2069"/>
                    <a:pt x="1408" y="2059"/>
                  </a:cubicBezTo>
                  <a:cubicBezTo>
                    <a:pt x="1407" y="2058"/>
                    <a:pt x="1407" y="2056"/>
                    <a:pt x="1406" y="2055"/>
                  </a:cubicBezTo>
                  <a:cubicBezTo>
                    <a:pt x="1406" y="2055"/>
                    <a:pt x="1406" y="2055"/>
                    <a:pt x="1406" y="2055"/>
                  </a:cubicBezTo>
                  <a:cubicBezTo>
                    <a:pt x="1406" y="2055"/>
                    <a:pt x="1406" y="2055"/>
                    <a:pt x="1406" y="2055"/>
                  </a:cubicBezTo>
                  <a:cubicBezTo>
                    <a:pt x="1403" y="2047"/>
                    <a:pt x="1400" y="2040"/>
                    <a:pt x="1398" y="2032"/>
                  </a:cubicBezTo>
                  <a:cubicBezTo>
                    <a:pt x="1396" y="2029"/>
                    <a:pt x="1394" y="2024"/>
                    <a:pt x="1393" y="2019"/>
                  </a:cubicBezTo>
                  <a:cubicBezTo>
                    <a:pt x="1393" y="2019"/>
                    <a:pt x="1393" y="2019"/>
                    <a:pt x="1393" y="2019"/>
                  </a:cubicBezTo>
                  <a:cubicBezTo>
                    <a:pt x="1393" y="2019"/>
                    <a:pt x="1393" y="2019"/>
                    <a:pt x="1393" y="2019"/>
                  </a:cubicBezTo>
                  <a:cubicBezTo>
                    <a:pt x="1392" y="2018"/>
                    <a:pt x="1392" y="2018"/>
                    <a:pt x="1392" y="2017"/>
                  </a:cubicBezTo>
                  <a:cubicBezTo>
                    <a:pt x="1392" y="2015"/>
                    <a:pt x="1392" y="2013"/>
                    <a:pt x="1392" y="2012"/>
                  </a:cubicBezTo>
                  <a:cubicBezTo>
                    <a:pt x="1393" y="2011"/>
                    <a:pt x="1393" y="2010"/>
                    <a:pt x="1394" y="2009"/>
                  </a:cubicBezTo>
                  <a:cubicBezTo>
                    <a:pt x="1394" y="2009"/>
                    <a:pt x="1394" y="2009"/>
                    <a:pt x="1394" y="2009"/>
                  </a:cubicBezTo>
                  <a:cubicBezTo>
                    <a:pt x="1397" y="2004"/>
                    <a:pt x="1403" y="2002"/>
                    <a:pt x="1409" y="2001"/>
                  </a:cubicBezTo>
                  <a:cubicBezTo>
                    <a:pt x="1409" y="2001"/>
                    <a:pt x="1409" y="2001"/>
                    <a:pt x="1410" y="2001"/>
                  </a:cubicBezTo>
                  <a:cubicBezTo>
                    <a:pt x="1411" y="2001"/>
                    <a:pt x="1413" y="2001"/>
                    <a:pt x="1414" y="2000"/>
                  </a:cubicBezTo>
                  <a:cubicBezTo>
                    <a:pt x="1414" y="2000"/>
                    <a:pt x="1415" y="2000"/>
                    <a:pt x="1415" y="2000"/>
                  </a:cubicBezTo>
                  <a:cubicBezTo>
                    <a:pt x="1418" y="2000"/>
                    <a:pt x="1418" y="2000"/>
                    <a:pt x="1418" y="2000"/>
                  </a:cubicBezTo>
                  <a:cubicBezTo>
                    <a:pt x="1419" y="2000"/>
                    <a:pt x="1420" y="2000"/>
                    <a:pt x="1421" y="2000"/>
                  </a:cubicBezTo>
                  <a:cubicBezTo>
                    <a:pt x="1437" y="2000"/>
                    <a:pt x="1453" y="2000"/>
                    <a:pt x="1469" y="2000"/>
                  </a:cubicBezTo>
                  <a:cubicBezTo>
                    <a:pt x="1469" y="2000"/>
                    <a:pt x="1469" y="2000"/>
                    <a:pt x="1469" y="2000"/>
                  </a:cubicBezTo>
                  <a:cubicBezTo>
                    <a:pt x="1469" y="2000"/>
                    <a:pt x="1469" y="2000"/>
                    <a:pt x="1469" y="2000"/>
                  </a:cubicBezTo>
                  <a:cubicBezTo>
                    <a:pt x="1471" y="2000"/>
                    <a:pt x="1473" y="2000"/>
                    <a:pt x="1475" y="2001"/>
                  </a:cubicBezTo>
                  <a:cubicBezTo>
                    <a:pt x="1475" y="2001"/>
                    <a:pt x="1476" y="2001"/>
                    <a:pt x="1476" y="2001"/>
                  </a:cubicBezTo>
                  <a:cubicBezTo>
                    <a:pt x="1487" y="2002"/>
                    <a:pt x="1499" y="2006"/>
                    <a:pt x="1505" y="2015"/>
                  </a:cubicBezTo>
                  <a:cubicBezTo>
                    <a:pt x="1506" y="2016"/>
                    <a:pt x="1507" y="2017"/>
                    <a:pt x="1508" y="2019"/>
                  </a:cubicBezTo>
                  <a:cubicBezTo>
                    <a:pt x="1509" y="2022"/>
                    <a:pt x="1509" y="2022"/>
                    <a:pt x="1509" y="2022"/>
                  </a:cubicBezTo>
                  <a:cubicBezTo>
                    <a:pt x="1512" y="2028"/>
                    <a:pt x="1516" y="2035"/>
                    <a:pt x="1519" y="2041"/>
                  </a:cubicBezTo>
                  <a:cubicBezTo>
                    <a:pt x="1521" y="2045"/>
                    <a:pt x="1524" y="2051"/>
                    <a:pt x="1526" y="2056"/>
                  </a:cubicBezTo>
                  <a:cubicBezTo>
                    <a:pt x="1527" y="2058"/>
                    <a:pt x="1527" y="2061"/>
                    <a:pt x="1527" y="2063"/>
                  </a:cubicBezTo>
                  <a:close/>
                  <a:moveTo>
                    <a:pt x="1640" y="2000"/>
                  </a:moveTo>
                  <a:cubicBezTo>
                    <a:pt x="1642" y="2000"/>
                    <a:pt x="1643" y="2000"/>
                    <a:pt x="1645" y="2000"/>
                  </a:cubicBezTo>
                  <a:cubicBezTo>
                    <a:pt x="1645" y="2000"/>
                    <a:pt x="1645" y="2000"/>
                    <a:pt x="1646" y="2000"/>
                  </a:cubicBezTo>
                  <a:cubicBezTo>
                    <a:pt x="1657" y="2002"/>
                    <a:pt x="1669" y="2006"/>
                    <a:pt x="1677" y="2014"/>
                  </a:cubicBezTo>
                  <a:cubicBezTo>
                    <a:pt x="1678" y="2014"/>
                    <a:pt x="1678" y="2015"/>
                    <a:pt x="1678" y="2015"/>
                  </a:cubicBezTo>
                  <a:cubicBezTo>
                    <a:pt x="1679" y="2016"/>
                    <a:pt x="1679" y="2016"/>
                    <a:pt x="1680" y="2017"/>
                  </a:cubicBezTo>
                  <a:cubicBezTo>
                    <a:pt x="1680" y="2017"/>
                    <a:pt x="1680" y="2017"/>
                    <a:pt x="1680" y="2018"/>
                  </a:cubicBezTo>
                  <a:cubicBezTo>
                    <a:pt x="1681" y="2018"/>
                    <a:pt x="1681" y="2018"/>
                    <a:pt x="1681" y="2018"/>
                  </a:cubicBezTo>
                  <a:cubicBezTo>
                    <a:pt x="1682" y="2019"/>
                    <a:pt x="1682" y="2019"/>
                    <a:pt x="1682" y="2019"/>
                  </a:cubicBezTo>
                  <a:cubicBezTo>
                    <a:pt x="1685" y="2024"/>
                    <a:pt x="1688" y="2029"/>
                    <a:pt x="1692" y="2034"/>
                  </a:cubicBezTo>
                  <a:cubicBezTo>
                    <a:pt x="1692" y="2034"/>
                    <a:pt x="1692" y="2034"/>
                    <a:pt x="1692" y="2034"/>
                  </a:cubicBezTo>
                  <a:cubicBezTo>
                    <a:pt x="1697" y="2041"/>
                    <a:pt x="1703" y="2049"/>
                    <a:pt x="1707" y="2056"/>
                  </a:cubicBezTo>
                  <a:cubicBezTo>
                    <a:pt x="1707" y="2057"/>
                    <a:pt x="1707" y="2057"/>
                    <a:pt x="1708" y="2058"/>
                  </a:cubicBezTo>
                  <a:cubicBezTo>
                    <a:pt x="1708" y="2058"/>
                    <a:pt x="1708" y="2058"/>
                    <a:pt x="1708" y="2058"/>
                  </a:cubicBezTo>
                  <a:cubicBezTo>
                    <a:pt x="1709" y="2063"/>
                    <a:pt x="1709" y="2066"/>
                    <a:pt x="1707" y="2068"/>
                  </a:cubicBezTo>
                  <a:cubicBezTo>
                    <a:pt x="1706" y="2069"/>
                    <a:pt x="1706" y="2069"/>
                    <a:pt x="1706" y="2069"/>
                  </a:cubicBezTo>
                  <a:cubicBezTo>
                    <a:pt x="1705" y="2071"/>
                    <a:pt x="1702" y="2072"/>
                    <a:pt x="1699" y="2073"/>
                  </a:cubicBezTo>
                  <a:cubicBezTo>
                    <a:pt x="1696" y="2074"/>
                    <a:pt x="1692" y="2075"/>
                    <a:pt x="1688" y="2075"/>
                  </a:cubicBezTo>
                  <a:cubicBezTo>
                    <a:pt x="1684" y="2075"/>
                    <a:pt x="1684" y="2075"/>
                    <a:pt x="1684" y="2075"/>
                  </a:cubicBezTo>
                  <a:cubicBezTo>
                    <a:pt x="1684" y="2075"/>
                    <a:pt x="1684" y="2075"/>
                    <a:pt x="1684" y="2075"/>
                  </a:cubicBezTo>
                  <a:cubicBezTo>
                    <a:pt x="1666" y="2075"/>
                    <a:pt x="1648" y="2075"/>
                    <a:pt x="1629" y="2075"/>
                  </a:cubicBezTo>
                  <a:cubicBezTo>
                    <a:pt x="1627" y="2075"/>
                    <a:pt x="1625" y="2075"/>
                    <a:pt x="1623" y="2075"/>
                  </a:cubicBezTo>
                  <a:cubicBezTo>
                    <a:pt x="1623" y="2075"/>
                    <a:pt x="1623" y="2075"/>
                    <a:pt x="1623" y="2075"/>
                  </a:cubicBezTo>
                  <a:cubicBezTo>
                    <a:pt x="1610" y="2073"/>
                    <a:pt x="1597" y="2068"/>
                    <a:pt x="1589" y="2059"/>
                  </a:cubicBezTo>
                  <a:cubicBezTo>
                    <a:pt x="1588" y="2057"/>
                    <a:pt x="1587" y="2056"/>
                    <a:pt x="1586" y="2055"/>
                  </a:cubicBezTo>
                  <a:cubicBezTo>
                    <a:pt x="1586" y="2054"/>
                    <a:pt x="1586" y="2054"/>
                    <a:pt x="1586" y="2054"/>
                  </a:cubicBezTo>
                  <a:cubicBezTo>
                    <a:pt x="1586" y="2054"/>
                    <a:pt x="1586" y="2054"/>
                    <a:pt x="1586" y="2054"/>
                  </a:cubicBezTo>
                  <a:cubicBezTo>
                    <a:pt x="1582" y="2047"/>
                    <a:pt x="1578" y="2041"/>
                    <a:pt x="1574" y="2034"/>
                  </a:cubicBezTo>
                  <a:cubicBezTo>
                    <a:pt x="1571" y="2029"/>
                    <a:pt x="1566" y="2021"/>
                    <a:pt x="1564" y="2015"/>
                  </a:cubicBezTo>
                  <a:cubicBezTo>
                    <a:pt x="1564" y="2015"/>
                    <a:pt x="1564" y="2015"/>
                    <a:pt x="1564" y="2014"/>
                  </a:cubicBezTo>
                  <a:cubicBezTo>
                    <a:pt x="1564" y="2014"/>
                    <a:pt x="1564" y="2013"/>
                    <a:pt x="1564" y="2013"/>
                  </a:cubicBezTo>
                  <a:cubicBezTo>
                    <a:pt x="1564" y="2006"/>
                    <a:pt x="1568" y="2003"/>
                    <a:pt x="1574" y="2002"/>
                  </a:cubicBezTo>
                  <a:cubicBezTo>
                    <a:pt x="1574" y="2001"/>
                    <a:pt x="1574" y="2001"/>
                    <a:pt x="1574" y="2001"/>
                  </a:cubicBezTo>
                  <a:cubicBezTo>
                    <a:pt x="1574" y="2001"/>
                    <a:pt x="1575" y="2001"/>
                    <a:pt x="1575" y="2001"/>
                  </a:cubicBezTo>
                  <a:cubicBezTo>
                    <a:pt x="1575" y="2001"/>
                    <a:pt x="1576" y="2001"/>
                    <a:pt x="1576" y="2001"/>
                  </a:cubicBezTo>
                  <a:cubicBezTo>
                    <a:pt x="1579" y="2000"/>
                    <a:pt x="1581" y="2000"/>
                    <a:pt x="1585" y="2000"/>
                  </a:cubicBezTo>
                  <a:cubicBezTo>
                    <a:pt x="1621" y="2000"/>
                    <a:pt x="1621" y="2000"/>
                    <a:pt x="1621" y="2000"/>
                  </a:cubicBezTo>
                  <a:cubicBezTo>
                    <a:pt x="1627" y="2000"/>
                    <a:pt x="1633" y="2000"/>
                    <a:pt x="1639" y="2000"/>
                  </a:cubicBezTo>
                  <a:cubicBezTo>
                    <a:pt x="1639" y="2000"/>
                    <a:pt x="1639" y="2000"/>
                    <a:pt x="1639" y="2000"/>
                  </a:cubicBezTo>
                  <a:cubicBezTo>
                    <a:pt x="1639" y="2000"/>
                    <a:pt x="1640" y="2000"/>
                    <a:pt x="1640" y="2000"/>
                  </a:cubicBezTo>
                  <a:close/>
                  <a:moveTo>
                    <a:pt x="1617" y="1924"/>
                  </a:moveTo>
                  <a:cubicBezTo>
                    <a:pt x="1621" y="1930"/>
                    <a:pt x="1625" y="1937"/>
                    <a:pt x="1629" y="1943"/>
                  </a:cubicBezTo>
                  <a:cubicBezTo>
                    <a:pt x="1631" y="1946"/>
                    <a:pt x="1635" y="1950"/>
                    <a:pt x="1637" y="1955"/>
                  </a:cubicBezTo>
                  <a:cubicBezTo>
                    <a:pt x="1638" y="1956"/>
                    <a:pt x="1639" y="1958"/>
                    <a:pt x="1639" y="1960"/>
                  </a:cubicBezTo>
                  <a:cubicBezTo>
                    <a:pt x="1639" y="1961"/>
                    <a:pt x="1638" y="1962"/>
                    <a:pt x="1638" y="1963"/>
                  </a:cubicBezTo>
                  <a:cubicBezTo>
                    <a:pt x="1637" y="1964"/>
                    <a:pt x="1637" y="1964"/>
                    <a:pt x="1636" y="1965"/>
                  </a:cubicBezTo>
                  <a:cubicBezTo>
                    <a:pt x="1636" y="1965"/>
                    <a:pt x="1636" y="1965"/>
                    <a:pt x="1636" y="1965"/>
                  </a:cubicBezTo>
                  <a:cubicBezTo>
                    <a:pt x="1636" y="1965"/>
                    <a:pt x="1636" y="1965"/>
                    <a:pt x="1636" y="1965"/>
                  </a:cubicBezTo>
                  <a:cubicBezTo>
                    <a:pt x="1636" y="1966"/>
                    <a:pt x="1635" y="1966"/>
                    <a:pt x="1635" y="1966"/>
                  </a:cubicBezTo>
                  <a:cubicBezTo>
                    <a:pt x="1635" y="1966"/>
                    <a:pt x="1634" y="1967"/>
                    <a:pt x="1634" y="1967"/>
                  </a:cubicBezTo>
                  <a:cubicBezTo>
                    <a:pt x="1634" y="1967"/>
                    <a:pt x="1633" y="1967"/>
                    <a:pt x="1632" y="1968"/>
                  </a:cubicBezTo>
                  <a:cubicBezTo>
                    <a:pt x="1632" y="1968"/>
                    <a:pt x="1631" y="1968"/>
                    <a:pt x="1630" y="1969"/>
                  </a:cubicBezTo>
                  <a:cubicBezTo>
                    <a:pt x="1630" y="1969"/>
                    <a:pt x="1630" y="1969"/>
                    <a:pt x="1630" y="1969"/>
                  </a:cubicBezTo>
                  <a:cubicBezTo>
                    <a:pt x="1630" y="1969"/>
                    <a:pt x="1630" y="1969"/>
                    <a:pt x="1629" y="1969"/>
                  </a:cubicBezTo>
                  <a:cubicBezTo>
                    <a:pt x="1620" y="1972"/>
                    <a:pt x="1607" y="1970"/>
                    <a:pt x="1598" y="1970"/>
                  </a:cubicBezTo>
                  <a:cubicBezTo>
                    <a:pt x="1588" y="1970"/>
                    <a:pt x="1578" y="1970"/>
                    <a:pt x="1567" y="1970"/>
                  </a:cubicBezTo>
                  <a:cubicBezTo>
                    <a:pt x="1558" y="1970"/>
                    <a:pt x="1547" y="1968"/>
                    <a:pt x="1539" y="1962"/>
                  </a:cubicBezTo>
                  <a:cubicBezTo>
                    <a:pt x="1538" y="1962"/>
                    <a:pt x="1536" y="1961"/>
                    <a:pt x="1535" y="1960"/>
                  </a:cubicBezTo>
                  <a:cubicBezTo>
                    <a:pt x="1533" y="1958"/>
                    <a:pt x="1531" y="1956"/>
                    <a:pt x="1530" y="1954"/>
                  </a:cubicBezTo>
                  <a:cubicBezTo>
                    <a:pt x="1529" y="1952"/>
                    <a:pt x="1529" y="1952"/>
                    <a:pt x="1529" y="1952"/>
                  </a:cubicBezTo>
                  <a:cubicBezTo>
                    <a:pt x="1529" y="1952"/>
                    <a:pt x="1529" y="1952"/>
                    <a:pt x="1529" y="1952"/>
                  </a:cubicBezTo>
                  <a:cubicBezTo>
                    <a:pt x="1524" y="1944"/>
                    <a:pt x="1520" y="1936"/>
                    <a:pt x="1515" y="1928"/>
                  </a:cubicBezTo>
                  <a:cubicBezTo>
                    <a:pt x="1513" y="1925"/>
                    <a:pt x="1513" y="1925"/>
                    <a:pt x="1513" y="1925"/>
                  </a:cubicBezTo>
                  <a:cubicBezTo>
                    <a:pt x="1512" y="1923"/>
                    <a:pt x="1512" y="1921"/>
                    <a:pt x="1512" y="1919"/>
                  </a:cubicBezTo>
                  <a:cubicBezTo>
                    <a:pt x="1512" y="1917"/>
                    <a:pt x="1513" y="1915"/>
                    <a:pt x="1515" y="1914"/>
                  </a:cubicBezTo>
                  <a:cubicBezTo>
                    <a:pt x="1517" y="1913"/>
                    <a:pt x="1519" y="1912"/>
                    <a:pt x="1522" y="1911"/>
                  </a:cubicBezTo>
                  <a:cubicBezTo>
                    <a:pt x="1524" y="1910"/>
                    <a:pt x="1528" y="1910"/>
                    <a:pt x="1531" y="1910"/>
                  </a:cubicBezTo>
                  <a:cubicBezTo>
                    <a:pt x="1532" y="1910"/>
                    <a:pt x="1532" y="1910"/>
                    <a:pt x="1532" y="1910"/>
                  </a:cubicBezTo>
                  <a:cubicBezTo>
                    <a:pt x="1540" y="1909"/>
                    <a:pt x="1548" y="1910"/>
                    <a:pt x="1553" y="1910"/>
                  </a:cubicBezTo>
                  <a:cubicBezTo>
                    <a:pt x="1573" y="1910"/>
                    <a:pt x="1604" y="1906"/>
                    <a:pt x="1617" y="1924"/>
                  </a:cubicBezTo>
                  <a:close/>
                  <a:moveTo>
                    <a:pt x="366" y="1441"/>
                  </a:moveTo>
                  <a:cubicBezTo>
                    <a:pt x="372" y="1443"/>
                    <a:pt x="377" y="1446"/>
                    <a:pt x="382" y="1448"/>
                  </a:cubicBezTo>
                  <a:cubicBezTo>
                    <a:pt x="392" y="1453"/>
                    <a:pt x="403" y="1458"/>
                    <a:pt x="413" y="1462"/>
                  </a:cubicBezTo>
                  <a:cubicBezTo>
                    <a:pt x="418" y="1464"/>
                    <a:pt x="422" y="1466"/>
                    <a:pt x="426" y="1468"/>
                  </a:cubicBezTo>
                  <a:cubicBezTo>
                    <a:pt x="430" y="1469"/>
                    <a:pt x="433" y="1470"/>
                    <a:pt x="437" y="1472"/>
                  </a:cubicBezTo>
                  <a:cubicBezTo>
                    <a:pt x="458" y="1479"/>
                    <a:pt x="479" y="1486"/>
                    <a:pt x="502" y="1492"/>
                  </a:cubicBezTo>
                  <a:cubicBezTo>
                    <a:pt x="527" y="1499"/>
                    <a:pt x="552" y="1505"/>
                    <a:pt x="578" y="1510"/>
                  </a:cubicBezTo>
                  <a:cubicBezTo>
                    <a:pt x="683" y="1532"/>
                    <a:pt x="786" y="1541"/>
                    <a:pt x="819" y="1542"/>
                  </a:cubicBezTo>
                  <a:cubicBezTo>
                    <a:pt x="819" y="1610"/>
                    <a:pt x="819" y="1610"/>
                    <a:pt x="819" y="1610"/>
                  </a:cubicBezTo>
                  <a:cubicBezTo>
                    <a:pt x="857" y="1570"/>
                    <a:pt x="857" y="1570"/>
                    <a:pt x="857" y="1570"/>
                  </a:cubicBezTo>
                  <a:cubicBezTo>
                    <a:pt x="906" y="1518"/>
                    <a:pt x="906" y="1518"/>
                    <a:pt x="906" y="1518"/>
                  </a:cubicBezTo>
                  <a:cubicBezTo>
                    <a:pt x="1019" y="1399"/>
                    <a:pt x="1019" y="1399"/>
                    <a:pt x="1019" y="1399"/>
                  </a:cubicBezTo>
                  <a:cubicBezTo>
                    <a:pt x="933" y="1308"/>
                    <a:pt x="933" y="1308"/>
                    <a:pt x="933" y="1308"/>
                  </a:cubicBezTo>
                  <a:cubicBezTo>
                    <a:pt x="819" y="1188"/>
                    <a:pt x="819" y="1188"/>
                    <a:pt x="819" y="1188"/>
                  </a:cubicBezTo>
                  <a:cubicBezTo>
                    <a:pt x="819" y="1271"/>
                    <a:pt x="819" y="1271"/>
                    <a:pt x="819" y="1271"/>
                  </a:cubicBezTo>
                  <a:cubicBezTo>
                    <a:pt x="740" y="1279"/>
                    <a:pt x="653" y="1266"/>
                    <a:pt x="578" y="1249"/>
                  </a:cubicBezTo>
                  <a:cubicBezTo>
                    <a:pt x="550" y="1242"/>
                    <a:pt x="525" y="1235"/>
                    <a:pt x="502" y="1229"/>
                  </a:cubicBezTo>
                  <a:cubicBezTo>
                    <a:pt x="471" y="1219"/>
                    <a:pt x="445" y="1211"/>
                    <a:pt x="426" y="1204"/>
                  </a:cubicBezTo>
                  <a:cubicBezTo>
                    <a:pt x="422" y="1202"/>
                    <a:pt x="418" y="1201"/>
                    <a:pt x="415" y="1199"/>
                  </a:cubicBezTo>
                  <a:cubicBezTo>
                    <a:pt x="414" y="1199"/>
                    <a:pt x="414" y="1199"/>
                    <a:pt x="413" y="1199"/>
                  </a:cubicBezTo>
                  <a:cubicBezTo>
                    <a:pt x="413" y="1199"/>
                    <a:pt x="413" y="1199"/>
                    <a:pt x="413" y="1199"/>
                  </a:cubicBezTo>
                  <a:cubicBezTo>
                    <a:pt x="354" y="1175"/>
                    <a:pt x="300" y="1147"/>
                    <a:pt x="253" y="1115"/>
                  </a:cubicBezTo>
                  <a:cubicBezTo>
                    <a:pt x="189" y="1073"/>
                    <a:pt x="142" y="1028"/>
                    <a:pt x="110" y="981"/>
                  </a:cubicBezTo>
                  <a:cubicBezTo>
                    <a:pt x="94" y="963"/>
                    <a:pt x="80" y="944"/>
                    <a:pt x="68" y="925"/>
                  </a:cubicBezTo>
                  <a:cubicBezTo>
                    <a:pt x="33" y="870"/>
                    <a:pt x="13" y="811"/>
                    <a:pt x="11" y="751"/>
                  </a:cubicBezTo>
                  <a:cubicBezTo>
                    <a:pt x="7" y="768"/>
                    <a:pt x="4" y="785"/>
                    <a:pt x="3" y="802"/>
                  </a:cubicBezTo>
                  <a:cubicBezTo>
                    <a:pt x="0" y="834"/>
                    <a:pt x="4" y="864"/>
                    <a:pt x="7" y="893"/>
                  </a:cubicBezTo>
                  <a:cubicBezTo>
                    <a:pt x="8" y="898"/>
                    <a:pt x="9" y="904"/>
                    <a:pt x="9" y="909"/>
                  </a:cubicBezTo>
                  <a:cubicBezTo>
                    <a:pt x="22" y="1021"/>
                    <a:pt x="22" y="1021"/>
                    <a:pt x="22" y="1021"/>
                  </a:cubicBezTo>
                  <a:cubicBezTo>
                    <a:pt x="23" y="1025"/>
                    <a:pt x="23" y="1029"/>
                    <a:pt x="24" y="1033"/>
                  </a:cubicBezTo>
                  <a:cubicBezTo>
                    <a:pt x="25" y="1048"/>
                    <a:pt x="27" y="1064"/>
                    <a:pt x="30" y="1080"/>
                  </a:cubicBezTo>
                  <a:cubicBezTo>
                    <a:pt x="34" y="1101"/>
                    <a:pt x="40" y="1121"/>
                    <a:pt x="47" y="1140"/>
                  </a:cubicBezTo>
                  <a:cubicBezTo>
                    <a:pt x="61" y="1175"/>
                    <a:pt x="80" y="1208"/>
                    <a:pt x="103" y="1239"/>
                  </a:cubicBezTo>
                  <a:cubicBezTo>
                    <a:pt x="146" y="1295"/>
                    <a:pt x="202" y="1344"/>
                    <a:pt x="275" y="1390"/>
                  </a:cubicBezTo>
                  <a:cubicBezTo>
                    <a:pt x="304" y="1409"/>
                    <a:pt x="335" y="1426"/>
                    <a:pt x="366" y="1441"/>
                  </a:cubicBezTo>
                  <a:close/>
                  <a:moveTo>
                    <a:pt x="64" y="773"/>
                  </a:moveTo>
                  <a:cubicBezTo>
                    <a:pt x="67" y="798"/>
                    <a:pt x="74" y="823"/>
                    <a:pt x="84" y="848"/>
                  </a:cubicBezTo>
                  <a:cubicBezTo>
                    <a:pt x="107" y="785"/>
                    <a:pt x="165" y="713"/>
                    <a:pt x="209" y="677"/>
                  </a:cubicBezTo>
                  <a:cubicBezTo>
                    <a:pt x="272" y="628"/>
                    <a:pt x="353" y="583"/>
                    <a:pt x="451" y="545"/>
                  </a:cubicBezTo>
                  <a:cubicBezTo>
                    <a:pt x="515" y="521"/>
                    <a:pt x="582" y="501"/>
                    <a:pt x="652" y="486"/>
                  </a:cubicBezTo>
                  <a:cubicBezTo>
                    <a:pt x="652" y="314"/>
                    <a:pt x="652" y="314"/>
                    <a:pt x="652" y="314"/>
                  </a:cubicBezTo>
                  <a:cubicBezTo>
                    <a:pt x="640" y="317"/>
                    <a:pt x="627" y="320"/>
                    <a:pt x="615" y="323"/>
                  </a:cubicBezTo>
                  <a:cubicBezTo>
                    <a:pt x="544" y="340"/>
                    <a:pt x="476" y="361"/>
                    <a:pt x="413" y="386"/>
                  </a:cubicBezTo>
                  <a:cubicBezTo>
                    <a:pt x="345" y="413"/>
                    <a:pt x="288" y="442"/>
                    <a:pt x="238" y="474"/>
                  </a:cubicBezTo>
                  <a:cubicBezTo>
                    <a:pt x="204" y="496"/>
                    <a:pt x="178" y="516"/>
                    <a:pt x="153" y="537"/>
                  </a:cubicBezTo>
                  <a:cubicBezTo>
                    <a:pt x="142" y="547"/>
                    <a:pt x="131" y="556"/>
                    <a:pt x="122" y="566"/>
                  </a:cubicBezTo>
                  <a:cubicBezTo>
                    <a:pt x="81" y="622"/>
                    <a:pt x="60" y="684"/>
                    <a:pt x="62" y="747"/>
                  </a:cubicBezTo>
                  <a:cubicBezTo>
                    <a:pt x="62" y="756"/>
                    <a:pt x="63" y="764"/>
                    <a:pt x="64" y="773"/>
                  </a:cubicBezTo>
                  <a:close/>
                  <a:moveTo>
                    <a:pt x="1928" y="693"/>
                  </a:moveTo>
                  <a:cubicBezTo>
                    <a:pt x="1966" y="727"/>
                    <a:pt x="2007" y="795"/>
                    <a:pt x="2021" y="856"/>
                  </a:cubicBezTo>
                  <a:cubicBezTo>
                    <a:pt x="2034" y="828"/>
                    <a:pt x="2042" y="798"/>
                    <a:pt x="2045" y="768"/>
                  </a:cubicBezTo>
                  <a:cubicBezTo>
                    <a:pt x="2046" y="761"/>
                    <a:pt x="2047" y="754"/>
                    <a:pt x="2047" y="747"/>
                  </a:cubicBezTo>
                  <a:cubicBezTo>
                    <a:pt x="2049" y="670"/>
                    <a:pt x="2018" y="595"/>
                    <a:pt x="1958" y="530"/>
                  </a:cubicBezTo>
                  <a:cubicBezTo>
                    <a:pt x="1924" y="501"/>
                    <a:pt x="1884" y="473"/>
                    <a:pt x="1839" y="447"/>
                  </a:cubicBezTo>
                  <a:cubicBezTo>
                    <a:pt x="1782" y="415"/>
                    <a:pt x="1718" y="387"/>
                    <a:pt x="1639" y="359"/>
                  </a:cubicBezTo>
                  <a:cubicBezTo>
                    <a:pt x="1584" y="340"/>
                    <a:pt x="1524" y="324"/>
                    <a:pt x="1457" y="310"/>
                  </a:cubicBezTo>
                  <a:cubicBezTo>
                    <a:pt x="1457" y="482"/>
                    <a:pt x="1457" y="482"/>
                    <a:pt x="1457" y="482"/>
                  </a:cubicBezTo>
                  <a:cubicBezTo>
                    <a:pt x="1542" y="500"/>
                    <a:pt x="1625" y="525"/>
                    <a:pt x="1700" y="556"/>
                  </a:cubicBezTo>
                  <a:cubicBezTo>
                    <a:pt x="1795" y="595"/>
                    <a:pt x="1871" y="642"/>
                    <a:pt x="1928" y="693"/>
                  </a:cubicBezTo>
                  <a:close/>
                  <a:moveTo>
                    <a:pt x="1054" y="814"/>
                  </a:moveTo>
                  <a:cubicBezTo>
                    <a:pt x="1186" y="814"/>
                    <a:pt x="1408" y="789"/>
                    <a:pt x="1408" y="696"/>
                  </a:cubicBezTo>
                  <a:cubicBezTo>
                    <a:pt x="1408" y="118"/>
                    <a:pt x="1408" y="118"/>
                    <a:pt x="1408" y="118"/>
                  </a:cubicBezTo>
                  <a:cubicBezTo>
                    <a:pt x="1408" y="25"/>
                    <a:pt x="1186" y="0"/>
                    <a:pt x="1054" y="0"/>
                  </a:cubicBezTo>
                  <a:cubicBezTo>
                    <a:pt x="923" y="0"/>
                    <a:pt x="701" y="25"/>
                    <a:pt x="701" y="118"/>
                  </a:cubicBezTo>
                  <a:cubicBezTo>
                    <a:pt x="701" y="696"/>
                    <a:pt x="701" y="696"/>
                    <a:pt x="701" y="696"/>
                  </a:cubicBezTo>
                  <a:cubicBezTo>
                    <a:pt x="701" y="789"/>
                    <a:pt x="923" y="814"/>
                    <a:pt x="1054" y="814"/>
                  </a:cubicBezTo>
                  <a:close/>
                  <a:moveTo>
                    <a:pt x="1054" y="35"/>
                  </a:moveTo>
                  <a:cubicBezTo>
                    <a:pt x="1219" y="35"/>
                    <a:pt x="1352" y="71"/>
                    <a:pt x="1352" y="116"/>
                  </a:cubicBezTo>
                  <a:cubicBezTo>
                    <a:pt x="1352" y="161"/>
                    <a:pt x="1219" y="197"/>
                    <a:pt x="1054" y="197"/>
                  </a:cubicBezTo>
                  <a:cubicBezTo>
                    <a:pt x="890" y="197"/>
                    <a:pt x="757" y="161"/>
                    <a:pt x="757" y="116"/>
                  </a:cubicBezTo>
                  <a:cubicBezTo>
                    <a:pt x="757" y="71"/>
                    <a:pt x="890" y="35"/>
                    <a:pt x="1054" y="35"/>
                  </a:cubicBezTo>
                  <a:close/>
                </a:path>
              </a:pathLst>
            </a:custGeom>
            <a:solidFill>
              <a:srgbClr val="FFFFFF"/>
            </a:solidFill>
            <a:ln>
              <a:noFill/>
            </a:ln>
          </p:spPr>
          <p:txBody>
            <a:bodyPr vert="horz" wrap="square" lIns="114137" tIns="57069" rIns="114137" bIns="57069" numCol="1" anchor="t" anchorCtr="0" compatLnSpc="1">
              <a:prstTxWarp prst="textNoShape">
                <a:avLst/>
              </a:prstTxWarp>
            </a:bodyPr>
            <a:lstStyle/>
            <a:p>
              <a:pPr algn="ctr" defTabSz="932439" fontAlgn="auto">
                <a:spcBef>
                  <a:spcPts val="0"/>
                </a:spcBef>
                <a:spcAft>
                  <a:spcPts val="0"/>
                </a:spcAft>
                <a:defRPr/>
              </a:pPr>
              <a:endParaRPr lang="en-US" sz="1600" kern="0">
                <a:cs typeface="Segoe UI Light" panose="020B0502040204020203" pitchFamily="34" charset="0"/>
              </a:endParaRPr>
            </a:p>
          </p:txBody>
        </p:sp>
        <p:pic>
          <p:nvPicPr>
            <p:cNvPr id="104" name="Picture 5" descr="\\MAGNUM\Projects\Microsoft\Cloud Power FY12\Design\ICONS_PNG\Increase.png"/>
            <p:cNvPicPr>
              <a:picLocks noChangeAspect="1" noChangeArrowheads="1"/>
            </p:cNvPicPr>
            <p:nvPr/>
          </p:nvPicPr>
          <p:blipFill>
            <a:blip r:embed="rId3" cstate="print">
              <a:lum bright="100000"/>
            </a:blip>
            <a:srcRect/>
            <a:stretch>
              <a:fillRect/>
            </a:stretch>
          </p:blipFill>
          <p:spPr bwMode="auto">
            <a:xfrm>
              <a:off x="3301984" y="2423759"/>
              <a:ext cx="507734" cy="498665"/>
            </a:xfrm>
            <a:prstGeom prst="rect">
              <a:avLst/>
            </a:prstGeom>
            <a:noFill/>
          </p:spPr>
        </p:pic>
        <p:sp>
          <p:nvSpPr>
            <p:cNvPr id="105" name="Freeform 25"/>
            <p:cNvSpPr>
              <a:spLocks noEditPoints="1"/>
            </p:cNvSpPr>
            <p:nvPr/>
          </p:nvSpPr>
          <p:spPr bwMode="black">
            <a:xfrm>
              <a:off x="4688183" y="2491646"/>
              <a:ext cx="352305" cy="407173"/>
            </a:xfrm>
            <a:custGeom>
              <a:avLst/>
              <a:gdLst>
                <a:gd name="T0" fmla="*/ 300 w 300"/>
                <a:gd name="T1" fmla="*/ 201 h 255"/>
                <a:gd name="T2" fmla="*/ 288 w 300"/>
                <a:gd name="T3" fmla="*/ 210 h 255"/>
                <a:gd name="T4" fmla="*/ 285 w 300"/>
                <a:gd name="T5" fmla="*/ 214 h 255"/>
                <a:gd name="T6" fmla="*/ 266 w 300"/>
                <a:gd name="T7" fmla="*/ 230 h 255"/>
                <a:gd name="T8" fmla="*/ 229 w 300"/>
                <a:gd name="T9" fmla="*/ 245 h 255"/>
                <a:gd name="T10" fmla="*/ 169 w 300"/>
                <a:gd name="T11" fmla="*/ 253 h 255"/>
                <a:gd name="T12" fmla="*/ 47 w 300"/>
                <a:gd name="T13" fmla="*/ 231 h 255"/>
                <a:gd name="T14" fmla="*/ 47 w 300"/>
                <a:gd name="T15" fmla="*/ 186 h 255"/>
                <a:gd name="T16" fmla="*/ 89 w 300"/>
                <a:gd name="T17" fmla="*/ 168 h 255"/>
                <a:gd name="T18" fmla="*/ 130 w 300"/>
                <a:gd name="T19" fmla="*/ 171 h 255"/>
                <a:gd name="T20" fmla="*/ 163 w 300"/>
                <a:gd name="T21" fmla="*/ 174 h 255"/>
                <a:gd name="T22" fmla="*/ 198 w 300"/>
                <a:gd name="T23" fmla="*/ 169 h 255"/>
                <a:gd name="T24" fmla="*/ 219 w 300"/>
                <a:gd name="T25" fmla="*/ 182 h 255"/>
                <a:gd name="T26" fmla="*/ 201 w 300"/>
                <a:gd name="T27" fmla="*/ 195 h 255"/>
                <a:gd name="T28" fmla="*/ 174 w 300"/>
                <a:gd name="T29" fmla="*/ 194 h 255"/>
                <a:gd name="T30" fmla="*/ 144 w 300"/>
                <a:gd name="T31" fmla="*/ 202 h 255"/>
                <a:gd name="T32" fmla="*/ 177 w 300"/>
                <a:gd name="T33" fmla="*/ 217 h 255"/>
                <a:gd name="T34" fmla="*/ 223 w 300"/>
                <a:gd name="T35" fmla="*/ 218 h 255"/>
                <a:gd name="T36" fmla="*/ 255 w 300"/>
                <a:gd name="T37" fmla="*/ 209 h 255"/>
                <a:gd name="T38" fmla="*/ 287 w 300"/>
                <a:gd name="T39" fmla="*/ 193 h 255"/>
                <a:gd name="T40" fmla="*/ 300 w 300"/>
                <a:gd name="T41" fmla="*/ 201 h 255"/>
                <a:gd name="T42" fmla="*/ 34 w 300"/>
                <a:gd name="T43" fmla="*/ 173 h 255"/>
                <a:gd name="T44" fmla="*/ 0 w 300"/>
                <a:gd name="T45" fmla="*/ 173 h 255"/>
                <a:gd name="T46" fmla="*/ 0 w 300"/>
                <a:gd name="T47" fmla="*/ 240 h 255"/>
                <a:gd name="T48" fmla="*/ 34 w 300"/>
                <a:gd name="T49" fmla="*/ 240 h 255"/>
                <a:gd name="T50" fmla="*/ 39 w 300"/>
                <a:gd name="T51" fmla="*/ 235 h 255"/>
                <a:gd name="T52" fmla="*/ 39 w 300"/>
                <a:gd name="T53" fmla="*/ 177 h 255"/>
                <a:gd name="T54" fmla="*/ 34 w 300"/>
                <a:gd name="T55" fmla="*/ 173 h 255"/>
                <a:gd name="T56" fmla="*/ 246 w 300"/>
                <a:gd name="T57" fmla="*/ 24 h 255"/>
                <a:gd name="T58" fmla="*/ 246 w 300"/>
                <a:gd name="T59" fmla="*/ 147 h 255"/>
                <a:gd name="T60" fmla="*/ 123 w 300"/>
                <a:gd name="T61" fmla="*/ 147 h 255"/>
                <a:gd name="T62" fmla="*/ 123 w 300"/>
                <a:gd name="T63" fmla="*/ 122 h 255"/>
                <a:gd name="T64" fmla="*/ 99 w 300"/>
                <a:gd name="T65" fmla="*/ 122 h 255"/>
                <a:gd name="T66" fmla="*/ 99 w 300"/>
                <a:gd name="T67" fmla="*/ 0 h 255"/>
                <a:gd name="T68" fmla="*/ 221 w 300"/>
                <a:gd name="T69" fmla="*/ 0 h 255"/>
                <a:gd name="T70" fmla="*/ 221 w 300"/>
                <a:gd name="T71" fmla="*/ 24 h 255"/>
                <a:gd name="T72" fmla="*/ 246 w 300"/>
                <a:gd name="T73" fmla="*/ 24 h 255"/>
                <a:gd name="T74" fmla="*/ 123 w 300"/>
                <a:gd name="T75" fmla="*/ 116 h 255"/>
                <a:gd name="T76" fmla="*/ 123 w 300"/>
                <a:gd name="T77" fmla="*/ 24 h 255"/>
                <a:gd name="T78" fmla="*/ 215 w 300"/>
                <a:gd name="T79" fmla="*/ 24 h 255"/>
                <a:gd name="T80" fmla="*/ 215 w 300"/>
                <a:gd name="T81" fmla="*/ 6 h 255"/>
                <a:gd name="T82" fmla="*/ 105 w 300"/>
                <a:gd name="T83" fmla="*/ 6 h 255"/>
                <a:gd name="T84" fmla="*/ 105 w 300"/>
                <a:gd name="T85" fmla="*/ 116 h 255"/>
                <a:gd name="T86" fmla="*/ 123 w 300"/>
                <a:gd name="T87" fmla="*/ 116 h 255"/>
                <a:gd name="T88" fmla="*/ 224 w 300"/>
                <a:gd name="T89" fmla="*/ 85 h 255"/>
                <a:gd name="T90" fmla="*/ 183 w 300"/>
                <a:gd name="T91" fmla="*/ 56 h 255"/>
                <a:gd name="T92" fmla="*/ 183 w 300"/>
                <a:gd name="T93" fmla="*/ 76 h 255"/>
                <a:gd name="T94" fmla="*/ 145 w 300"/>
                <a:gd name="T95" fmla="*/ 76 h 255"/>
                <a:gd name="T96" fmla="*/ 145 w 300"/>
                <a:gd name="T97" fmla="*/ 94 h 255"/>
                <a:gd name="T98" fmla="*/ 183 w 300"/>
                <a:gd name="T99" fmla="*/ 94 h 255"/>
                <a:gd name="T100" fmla="*/ 183 w 300"/>
                <a:gd name="T101" fmla="*/ 115 h 255"/>
                <a:gd name="T102" fmla="*/ 224 w 300"/>
                <a:gd name="T103" fmla="*/ 85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00" h="255">
                  <a:moveTo>
                    <a:pt x="300" y="201"/>
                  </a:moveTo>
                  <a:cubicBezTo>
                    <a:pt x="300" y="201"/>
                    <a:pt x="299" y="202"/>
                    <a:pt x="288" y="210"/>
                  </a:cubicBezTo>
                  <a:cubicBezTo>
                    <a:pt x="288" y="210"/>
                    <a:pt x="286" y="214"/>
                    <a:pt x="285" y="214"/>
                  </a:cubicBezTo>
                  <a:cubicBezTo>
                    <a:pt x="280" y="218"/>
                    <a:pt x="275" y="223"/>
                    <a:pt x="266" y="230"/>
                  </a:cubicBezTo>
                  <a:cubicBezTo>
                    <a:pt x="257" y="231"/>
                    <a:pt x="238" y="240"/>
                    <a:pt x="229" y="245"/>
                  </a:cubicBezTo>
                  <a:cubicBezTo>
                    <a:pt x="212" y="244"/>
                    <a:pt x="187" y="248"/>
                    <a:pt x="169" y="253"/>
                  </a:cubicBezTo>
                  <a:cubicBezTo>
                    <a:pt x="143" y="249"/>
                    <a:pt x="140" y="255"/>
                    <a:pt x="47" y="231"/>
                  </a:cubicBezTo>
                  <a:cubicBezTo>
                    <a:pt x="47" y="231"/>
                    <a:pt x="47" y="194"/>
                    <a:pt x="47" y="186"/>
                  </a:cubicBezTo>
                  <a:cubicBezTo>
                    <a:pt x="64" y="182"/>
                    <a:pt x="69" y="171"/>
                    <a:pt x="89" y="168"/>
                  </a:cubicBezTo>
                  <a:cubicBezTo>
                    <a:pt x="103" y="166"/>
                    <a:pt x="116" y="167"/>
                    <a:pt x="130" y="171"/>
                  </a:cubicBezTo>
                  <a:cubicBezTo>
                    <a:pt x="139" y="174"/>
                    <a:pt x="148" y="176"/>
                    <a:pt x="163" y="174"/>
                  </a:cubicBezTo>
                  <a:cubicBezTo>
                    <a:pt x="176" y="173"/>
                    <a:pt x="181" y="169"/>
                    <a:pt x="198" y="169"/>
                  </a:cubicBezTo>
                  <a:cubicBezTo>
                    <a:pt x="209" y="169"/>
                    <a:pt x="220" y="176"/>
                    <a:pt x="219" y="182"/>
                  </a:cubicBezTo>
                  <a:cubicBezTo>
                    <a:pt x="219" y="188"/>
                    <a:pt x="208" y="194"/>
                    <a:pt x="201" y="195"/>
                  </a:cubicBezTo>
                  <a:cubicBezTo>
                    <a:pt x="185" y="195"/>
                    <a:pt x="189" y="194"/>
                    <a:pt x="174" y="194"/>
                  </a:cubicBezTo>
                  <a:cubicBezTo>
                    <a:pt x="156" y="194"/>
                    <a:pt x="155" y="197"/>
                    <a:pt x="144" y="202"/>
                  </a:cubicBezTo>
                  <a:cubicBezTo>
                    <a:pt x="155" y="205"/>
                    <a:pt x="162" y="209"/>
                    <a:pt x="177" y="217"/>
                  </a:cubicBezTo>
                  <a:cubicBezTo>
                    <a:pt x="193" y="215"/>
                    <a:pt x="209" y="217"/>
                    <a:pt x="223" y="218"/>
                  </a:cubicBezTo>
                  <a:cubicBezTo>
                    <a:pt x="235" y="215"/>
                    <a:pt x="241" y="210"/>
                    <a:pt x="255" y="209"/>
                  </a:cubicBezTo>
                  <a:cubicBezTo>
                    <a:pt x="264" y="202"/>
                    <a:pt x="276" y="191"/>
                    <a:pt x="287" y="193"/>
                  </a:cubicBezTo>
                  <a:cubicBezTo>
                    <a:pt x="293" y="194"/>
                    <a:pt x="300" y="201"/>
                    <a:pt x="300" y="201"/>
                  </a:cubicBezTo>
                  <a:close/>
                  <a:moveTo>
                    <a:pt x="34" y="173"/>
                  </a:moveTo>
                  <a:cubicBezTo>
                    <a:pt x="0" y="173"/>
                    <a:pt x="0" y="173"/>
                    <a:pt x="0" y="173"/>
                  </a:cubicBezTo>
                  <a:cubicBezTo>
                    <a:pt x="0" y="240"/>
                    <a:pt x="0" y="240"/>
                    <a:pt x="0" y="240"/>
                  </a:cubicBezTo>
                  <a:cubicBezTo>
                    <a:pt x="34" y="240"/>
                    <a:pt x="34" y="240"/>
                    <a:pt x="34" y="240"/>
                  </a:cubicBezTo>
                  <a:cubicBezTo>
                    <a:pt x="37" y="240"/>
                    <a:pt x="39" y="238"/>
                    <a:pt x="39" y="235"/>
                  </a:cubicBezTo>
                  <a:cubicBezTo>
                    <a:pt x="39" y="177"/>
                    <a:pt x="39" y="177"/>
                    <a:pt x="39" y="177"/>
                  </a:cubicBezTo>
                  <a:cubicBezTo>
                    <a:pt x="39" y="175"/>
                    <a:pt x="37" y="173"/>
                    <a:pt x="34" y="173"/>
                  </a:cubicBezTo>
                  <a:close/>
                  <a:moveTo>
                    <a:pt x="246" y="24"/>
                  </a:moveTo>
                  <a:cubicBezTo>
                    <a:pt x="246" y="147"/>
                    <a:pt x="246" y="147"/>
                    <a:pt x="246" y="147"/>
                  </a:cubicBezTo>
                  <a:cubicBezTo>
                    <a:pt x="123" y="147"/>
                    <a:pt x="123" y="147"/>
                    <a:pt x="123" y="147"/>
                  </a:cubicBezTo>
                  <a:cubicBezTo>
                    <a:pt x="123" y="122"/>
                    <a:pt x="123" y="122"/>
                    <a:pt x="123" y="122"/>
                  </a:cubicBezTo>
                  <a:cubicBezTo>
                    <a:pt x="99" y="122"/>
                    <a:pt x="99" y="122"/>
                    <a:pt x="99" y="122"/>
                  </a:cubicBezTo>
                  <a:cubicBezTo>
                    <a:pt x="99" y="0"/>
                    <a:pt x="99" y="0"/>
                    <a:pt x="99" y="0"/>
                  </a:cubicBezTo>
                  <a:cubicBezTo>
                    <a:pt x="221" y="0"/>
                    <a:pt x="221" y="0"/>
                    <a:pt x="221" y="0"/>
                  </a:cubicBezTo>
                  <a:cubicBezTo>
                    <a:pt x="221" y="24"/>
                    <a:pt x="221" y="24"/>
                    <a:pt x="221" y="24"/>
                  </a:cubicBezTo>
                  <a:lnTo>
                    <a:pt x="246" y="24"/>
                  </a:lnTo>
                  <a:close/>
                  <a:moveTo>
                    <a:pt x="123" y="116"/>
                  </a:moveTo>
                  <a:cubicBezTo>
                    <a:pt x="123" y="24"/>
                    <a:pt x="123" y="24"/>
                    <a:pt x="123" y="24"/>
                  </a:cubicBezTo>
                  <a:cubicBezTo>
                    <a:pt x="215" y="24"/>
                    <a:pt x="215" y="24"/>
                    <a:pt x="215" y="24"/>
                  </a:cubicBezTo>
                  <a:cubicBezTo>
                    <a:pt x="215" y="6"/>
                    <a:pt x="215" y="6"/>
                    <a:pt x="215" y="6"/>
                  </a:cubicBezTo>
                  <a:cubicBezTo>
                    <a:pt x="105" y="6"/>
                    <a:pt x="105" y="6"/>
                    <a:pt x="105" y="6"/>
                  </a:cubicBezTo>
                  <a:cubicBezTo>
                    <a:pt x="105" y="116"/>
                    <a:pt x="105" y="116"/>
                    <a:pt x="105" y="116"/>
                  </a:cubicBezTo>
                  <a:lnTo>
                    <a:pt x="123" y="116"/>
                  </a:lnTo>
                  <a:close/>
                  <a:moveTo>
                    <a:pt x="224" y="85"/>
                  </a:moveTo>
                  <a:cubicBezTo>
                    <a:pt x="183" y="56"/>
                    <a:pt x="183" y="56"/>
                    <a:pt x="183" y="56"/>
                  </a:cubicBezTo>
                  <a:cubicBezTo>
                    <a:pt x="183" y="76"/>
                    <a:pt x="183" y="76"/>
                    <a:pt x="183" y="76"/>
                  </a:cubicBezTo>
                  <a:cubicBezTo>
                    <a:pt x="145" y="76"/>
                    <a:pt x="145" y="76"/>
                    <a:pt x="145" y="76"/>
                  </a:cubicBezTo>
                  <a:cubicBezTo>
                    <a:pt x="145" y="94"/>
                    <a:pt x="145" y="94"/>
                    <a:pt x="145" y="94"/>
                  </a:cubicBezTo>
                  <a:cubicBezTo>
                    <a:pt x="183" y="94"/>
                    <a:pt x="183" y="94"/>
                    <a:pt x="183" y="94"/>
                  </a:cubicBezTo>
                  <a:cubicBezTo>
                    <a:pt x="183" y="115"/>
                    <a:pt x="183" y="115"/>
                    <a:pt x="183" y="115"/>
                  </a:cubicBezTo>
                  <a:lnTo>
                    <a:pt x="224" y="85"/>
                  </a:lnTo>
                  <a:close/>
                </a:path>
              </a:pathLst>
            </a:custGeom>
            <a:solidFill>
              <a:srgbClr val="FFFFFF"/>
            </a:solidFill>
            <a:ln>
              <a:noFill/>
            </a:ln>
          </p:spPr>
          <p:txBody>
            <a:bodyPr vert="horz" wrap="square" lIns="114137" tIns="57069" rIns="114137" bIns="57069" numCol="1" anchor="t" anchorCtr="0" compatLnSpc="1">
              <a:prstTxWarp prst="textNoShape">
                <a:avLst/>
              </a:prstTxWarp>
            </a:bodyPr>
            <a:lstStyle/>
            <a:p>
              <a:pPr algn="ctr" defTabSz="932439" fontAlgn="auto">
                <a:spcBef>
                  <a:spcPts val="0"/>
                </a:spcBef>
                <a:spcAft>
                  <a:spcPts val="0"/>
                </a:spcAft>
                <a:defRPr/>
              </a:pPr>
              <a:endParaRPr lang="en-US" sz="1600" kern="0">
                <a:solidFill>
                  <a:sysClr val="windowText" lastClr="000000"/>
                </a:solidFill>
                <a:cs typeface="Segoe UI Light" panose="020B0502040204020203" pitchFamily="34" charset="0"/>
              </a:endParaRPr>
            </a:p>
          </p:txBody>
        </p:sp>
      </p:grpSp>
      <p:sp>
        <p:nvSpPr>
          <p:cNvPr id="106" name="这里是描述">
            <a:extLst>
              <a:ext uri="{FF2B5EF4-FFF2-40B4-BE49-F238E27FC236}">
                <a16:creationId xmlns="" xmlns:a16="http://schemas.microsoft.com/office/drawing/2014/main" id="{A3410223-921A-7E46-9223-E55F294D7471}"/>
              </a:ext>
            </a:extLst>
          </p:cNvPr>
          <p:cNvSpPr txBox="1"/>
          <p:nvPr/>
        </p:nvSpPr>
        <p:spPr>
          <a:xfrm>
            <a:off x="7442931" y="1311893"/>
            <a:ext cx="3255263" cy="509651"/>
          </a:xfrm>
          <a:prstGeom prst="rect">
            <a:avLst/>
          </a:prstGeom>
          <a:noFill/>
          <a:ln w="12700" cap="flat">
            <a:noFill/>
            <a:miter lim="400000"/>
          </a:ln>
          <a:effectLst/>
          <a:sp3d/>
          <a:extLst>
            <a:ext uri="{C572A759-6A51-4108-AA02-DFA0A04FC94B}">
              <ma14:wrappingTextBoxFlag xmlns="" xmlns:ma14="http://schemas.microsoft.com/office/mac/drawingml/2011/main" val="1"/>
            </a:ext>
          </a:extLst>
        </p:spPr>
        <p:txBody>
          <a:bodyPr rot="0" spcFirstLastPara="1" vertOverflow="overflow" horzOverflow="overflow" vert="horz" wrap="square" lIns="25390" tIns="25390" rIns="25390" bIns="25390" numCol="1" spcCol="38100" rtlCol="0" anchor="ctr">
            <a:spAutoFit/>
          </a:bodyPr>
          <a:lstStyle>
            <a:defPPr>
              <a:defRPr lang="zh-CN"/>
            </a:defPPr>
            <a:lvl1pPr algn="ctr" defTabSz="412585" hangingPunct="0">
              <a:lnSpc>
                <a:spcPct val="150000"/>
              </a:lnSpc>
              <a:defRPr sz="1999" kern="0">
                <a:solidFill>
                  <a:srgbClr val="00B0F0"/>
                </a:solidFill>
                <a:latin typeface="Microsoft YaHei" charset="-122"/>
                <a:ea typeface="Microsoft YaHei" charset="-122"/>
                <a:cs typeface="Microsoft YaHei" charset="-122"/>
              </a:defRPr>
            </a:lvl1pPr>
          </a:lstStyle>
          <a:p>
            <a:pPr marL="0" marR="0" lvl="0" indent="0" algn="ctr" defTabSz="412585" eaLnBrk="1" fontAlgn="auto" latinLnBrk="0" hangingPunct="0">
              <a:lnSpc>
                <a:spcPct val="150000"/>
              </a:lnSpc>
              <a:spcBef>
                <a:spcPts val="0"/>
              </a:spcBef>
              <a:spcAft>
                <a:spcPts val="0"/>
              </a:spcAft>
              <a:buClrTx/>
              <a:buSzTx/>
              <a:buFontTx/>
              <a:buNone/>
              <a:tabLst/>
              <a:defRPr/>
            </a:pPr>
            <a:r>
              <a:rPr kumimoji="0" lang="en-US" altLang="zh-CN" sz="1999" b="0" i="0" u="none" strike="noStrike" kern="0" cap="none" spc="0" normalizeH="0" baseline="0" noProof="0" dirty="0">
                <a:ln>
                  <a:noFill/>
                </a:ln>
                <a:solidFill>
                  <a:srgbClr val="1D1D1A"/>
                </a:solidFill>
                <a:effectLst/>
                <a:uLnTx/>
                <a:uFillTx/>
                <a:latin typeface="+mn-lt"/>
                <a:ea typeface="+mn-ea"/>
              </a:rPr>
              <a:t>Global SIM Link</a:t>
            </a:r>
            <a:endParaRPr kumimoji="0" sz="1999" b="0" i="0" u="none" strike="noStrike" kern="0" cap="none" spc="0" normalizeH="0" baseline="0" noProof="0" dirty="0">
              <a:ln>
                <a:noFill/>
              </a:ln>
              <a:solidFill>
                <a:srgbClr val="1D1D1A"/>
              </a:solidFill>
              <a:effectLst/>
              <a:uLnTx/>
              <a:uFillTx/>
              <a:latin typeface="+mn-lt"/>
              <a:ea typeface="+mn-ea"/>
            </a:endParaRPr>
          </a:p>
        </p:txBody>
      </p:sp>
      <p:sp>
        <p:nvSpPr>
          <p:cNvPr id="117" name="文本框 116"/>
          <p:cNvSpPr txBox="1"/>
          <p:nvPr/>
        </p:nvSpPr>
        <p:spPr>
          <a:xfrm>
            <a:off x="1985611" y="3153283"/>
            <a:ext cx="3499358" cy="3139321"/>
          </a:xfrm>
          <a:prstGeom prst="rect">
            <a:avLst/>
          </a:prstGeom>
          <a:noFill/>
        </p:spPr>
        <p:txBody>
          <a:bodyPr wrap="square" rtlCol="0">
            <a:spAutoFit/>
          </a:bodyPr>
          <a:lstStyle/>
          <a:p>
            <a:pPr marL="285750" indent="-285750" defTabSz="914478" fontAlgn="auto">
              <a:lnSpc>
                <a:spcPct val="150000"/>
              </a:lnSpc>
              <a:spcBef>
                <a:spcPts val="0"/>
              </a:spcBef>
              <a:spcAft>
                <a:spcPts val="0"/>
              </a:spcAft>
              <a:buFont typeface="Wingdings" panose="05000000000000000000" pitchFamily="2" charset="2"/>
              <a:buChar char="ü"/>
            </a:pPr>
            <a:r>
              <a:rPr lang="zh-CN" altLang="en-US" sz="1200" b="1" dirty="0">
                <a:solidFill>
                  <a:srgbClr val="1D1D1A"/>
                </a:solidFill>
              </a:rPr>
              <a:t>生命周期管理</a:t>
            </a:r>
            <a:endParaRPr lang="en-US" altLang="zh-CN" sz="1200" b="1" dirty="0">
              <a:solidFill>
                <a:srgbClr val="1D1D1A"/>
              </a:solidFill>
            </a:endParaRPr>
          </a:p>
          <a:p>
            <a:pPr marL="285750" indent="-285750" defTabSz="914478" fontAlgn="auto">
              <a:lnSpc>
                <a:spcPct val="150000"/>
              </a:lnSpc>
              <a:spcBef>
                <a:spcPts val="0"/>
              </a:spcBef>
              <a:spcAft>
                <a:spcPts val="0"/>
              </a:spcAft>
              <a:buFont typeface="Arial" panose="020B0604020202020204" pitchFamily="34" charset="0"/>
              <a:buChar char="•"/>
            </a:pPr>
            <a:r>
              <a:rPr lang="zh-CN" altLang="en-US" sz="1200" dirty="0">
                <a:solidFill>
                  <a:srgbClr val="1D1D1A"/>
                </a:solidFill>
              </a:rPr>
              <a:t>实时监控卡状态</a:t>
            </a:r>
            <a:endParaRPr lang="en-US" altLang="zh-CN" sz="1200" dirty="0">
              <a:solidFill>
                <a:srgbClr val="1D1D1A"/>
              </a:solidFill>
            </a:endParaRPr>
          </a:p>
          <a:p>
            <a:pPr marL="285750" indent="-285750" defTabSz="914478" fontAlgn="auto">
              <a:lnSpc>
                <a:spcPct val="150000"/>
              </a:lnSpc>
              <a:spcBef>
                <a:spcPts val="0"/>
              </a:spcBef>
              <a:spcAft>
                <a:spcPts val="0"/>
              </a:spcAft>
              <a:buFont typeface="Arial" panose="020B0604020202020204" pitchFamily="34" charset="0"/>
              <a:buChar char="•"/>
            </a:pPr>
            <a:r>
              <a:rPr lang="zh-CN" altLang="en-US" sz="1200" dirty="0">
                <a:solidFill>
                  <a:srgbClr val="1D1D1A"/>
                </a:solidFill>
              </a:rPr>
              <a:t>实时进行卡状态的控制管理</a:t>
            </a:r>
            <a:endParaRPr lang="en-US" altLang="zh-CN" sz="1200" dirty="0">
              <a:solidFill>
                <a:srgbClr val="1D1D1A"/>
              </a:solidFill>
            </a:endParaRPr>
          </a:p>
          <a:p>
            <a:pPr marL="285750" indent="-285750" defTabSz="914478" fontAlgn="auto">
              <a:lnSpc>
                <a:spcPct val="150000"/>
              </a:lnSpc>
              <a:spcBef>
                <a:spcPts val="0"/>
              </a:spcBef>
              <a:spcAft>
                <a:spcPts val="0"/>
              </a:spcAft>
              <a:buFont typeface="Wingdings" panose="05000000000000000000" pitchFamily="2" charset="2"/>
              <a:buChar char="ü"/>
            </a:pPr>
            <a:r>
              <a:rPr lang="zh-CN" altLang="en-US" sz="1200" b="1" dirty="0">
                <a:solidFill>
                  <a:srgbClr val="1D1D1A"/>
                </a:solidFill>
              </a:rPr>
              <a:t>智能网络切换</a:t>
            </a:r>
            <a:endParaRPr lang="en-US" altLang="zh-CN" sz="1200" b="1" dirty="0">
              <a:solidFill>
                <a:srgbClr val="1D1D1A"/>
              </a:solidFill>
            </a:endParaRPr>
          </a:p>
          <a:p>
            <a:pPr marL="285750" indent="-285750" defTabSz="914478" fontAlgn="auto">
              <a:lnSpc>
                <a:spcPct val="150000"/>
              </a:lnSpc>
              <a:spcBef>
                <a:spcPts val="0"/>
              </a:spcBef>
              <a:spcAft>
                <a:spcPts val="0"/>
              </a:spcAft>
              <a:buFont typeface="Arial" panose="020B0604020202020204" pitchFamily="34" charset="0"/>
              <a:buChar char="•"/>
            </a:pPr>
            <a:r>
              <a:rPr lang="zh-CN" altLang="en-US" sz="1200" dirty="0">
                <a:solidFill>
                  <a:srgbClr val="1D1D1A"/>
                </a:solidFill>
              </a:rPr>
              <a:t>空中动态写卡</a:t>
            </a:r>
            <a:endParaRPr lang="en-US" altLang="zh-CN" sz="1200" dirty="0">
              <a:solidFill>
                <a:srgbClr val="1D1D1A"/>
              </a:solidFill>
            </a:endParaRPr>
          </a:p>
          <a:p>
            <a:pPr marL="285750" indent="-285750" defTabSz="914478" fontAlgn="auto">
              <a:lnSpc>
                <a:spcPct val="150000"/>
              </a:lnSpc>
              <a:spcBef>
                <a:spcPts val="0"/>
              </a:spcBef>
              <a:spcAft>
                <a:spcPts val="0"/>
              </a:spcAft>
              <a:buFont typeface="Arial" panose="020B0604020202020204" pitchFamily="34" charset="0"/>
              <a:buChar char="•"/>
            </a:pPr>
            <a:r>
              <a:rPr lang="zh-CN" altLang="en-US" sz="1200" dirty="0">
                <a:solidFill>
                  <a:srgbClr val="1D1D1A"/>
                </a:solidFill>
              </a:rPr>
              <a:t>可根据网络状况智能切换运营商网络</a:t>
            </a:r>
            <a:endParaRPr lang="en-US" altLang="zh-CN" sz="1200" dirty="0">
              <a:solidFill>
                <a:srgbClr val="1D1D1A"/>
              </a:solidFill>
            </a:endParaRPr>
          </a:p>
          <a:p>
            <a:pPr marL="285750" indent="-285750" defTabSz="914478" fontAlgn="auto">
              <a:lnSpc>
                <a:spcPct val="150000"/>
              </a:lnSpc>
              <a:spcBef>
                <a:spcPts val="0"/>
              </a:spcBef>
              <a:spcAft>
                <a:spcPts val="0"/>
              </a:spcAft>
              <a:buFont typeface="Wingdings" panose="05000000000000000000" pitchFamily="2" charset="2"/>
              <a:buChar char="ü"/>
            </a:pPr>
            <a:r>
              <a:rPr lang="zh-CN" altLang="en-US" sz="1200" b="1" dirty="0">
                <a:solidFill>
                  <a:srgbClr val="1D1D1A"/>
                </a:solidFill>
              </a:rPr>
              <a:t>连接诊断功能</a:t>
            </a:r>
            <a:endParaRPr lang="en-US" altLang="zh-CN" sz="1200" b="1" dirty="0">
              <a:solidFill>
                <a:srgbClr val="1D1D1A"/>
              </a:solidFill>
            </a:endParaRPr>
          </a:p>
          <a:p>
            <a:pPr marL="285750" indent="-285750" defTabSz="914478" fontAlgn="auto">
              <a:lnSpc>
                <a:spcPct val="150000"/>
              </a:lnSpc>
              <a:spcBef>
                <a:spcPts val="0"/>
              </a:spcBef>
              <a:spcAft>
                <a:spcPts val="0"/>
              </a:spcAft>
              <a:buFont typeface="Arial" panose="020B0604020202020204" pitchFamily="34" charset="0"/>
              <a:buChar char="•"/>
            </a:pPr>
            <a:r>
              <a:rPr lang="zh-CN" altLang="en-US" sz="1200" dirty="0">
                <a:solidFill>
                  <a:srgbClr val="1D1D1A"/>
                </a:solidFill>
              </a:rPr>
              <a:t>一键式进行卡诊断</a:t>
            </a:r>
            <a:endParaRPr lang="en-US" altLang="zh-CN" sz="1200" dirty="0">
              <a:solidFill>
                <a:srgbClr val="1D1D1A"/>
              </a:solidFill>
            </a:endParaRPr>
          </a:p>
          <a:p>
            <a:pPr marL="285750" indent="-285750" defTabSz="914478" fontAlgn="auto">
              <a:lnSpc>
                <a:spcPct val="150000"/>
              </a:lnSpc>
              <a:spcBef>
                <a:spcPts val="0"/>
              </a:spcBef>
              <a:spcAft>
                <a:spcPts val="0"/>
              </a:spcAft>
              <a:buFont typeface="Wingdings" panose="05000000000000000000" pitchFamily="2" charset="2"/>
              <a:buChar char="ü"/>
            </a:pPr>
            <a:r>
              <a:rPr lang="zh-CN" altLang="en-US" sz="1200" b="1" dirty="0">
                <a:solidFill>
                  <a:srgbClr val="1D1D1A"/>
                </a:solidFill>
              </a:rPr>
              <a:t>自动化控制规则</a:t>
            </a:r>
            <a:endParaRPr lang="en-US" altLang="zh-CN" sz="1200" b="1" dirty="0">
              <a:solidFill>
                <a:srgbClr val="1D1D1A"/>
              </a:solidFill>
            </a:endParaRPr>
          </a:p>
          <a:p>
            <a:pPr marL="285750" indent="-285750" defTabSz="914478" fontAlgn="auto">
              <a:lnSpc>
                <a:spcPct val="150000"/>
              </a:lnSpc>
              <a:spcBef>
                <a:spcPts val="0"/>
              </a:spcBef>
              <a:spcAft>
                <a:spcPts val="0"/>
              </a:spcAft>
              <a:buFont typeface="Arial" panose="020B0604020202020204" pitchFamily="34" charset="0"/>
              <a:buChar char="•"/>
            </a:pPr>
            <a:r>
              <a:rPr lang="zh-CN" altLang="en-US" sz="1200" dirty="0">
                <a:solidFill>
                  <a:srgbClr val="1D1D1A"/>
                </a:solidFill>
              </a:rPr>
              <a:t>自由制定自动处理规则</a:t>
            </a:r>
            <a:endParaRPr lang="en-US" altLang="zh-CN" sz="1200" dirty="0">
              <a:solidFill>
                <a:srgbClr val="1D1D1A"/>
              </a:solidFill>
            </a:endParaRPr>
          </a:p>
          <a:p>
            <a:pPr marL="285750" indent="-285750" defTabSz="914478" fontAlgn="auto">
              <a:lnSpc>
                <a:spcPct val="150000"/>
              </a:lnSpc>
              <a:spcBef>
                <a:spcPts val="0"/>
              </a:spcBef>
              <a:spcAft>
                <a:spcPts val="0"/>
              </a:spcAft>
              <a:buFont typeface="Arial" panose="020B0604020202020204" pitchFamily="34" charset="0"/>
              <a:buChar char="•"/>
            </a:pPr>
            <a:r>
              <a:rPr lang="zh-CN" altLang="en-US" sz="1200" dirty="0">
                <a:solidFill>
                  <a:srgbClr val="1D1D1A"/>
                </a:solidFill>
              </a:rPr>
              <a:t>自助定制化平台能力</a:t>
            </a:r>
          </a:p>
        </p:txBody>
      </p:sp>
      <p:grpSp>
        <p:nvGrpSpPr>
          <p:cNvPr id="118" name="组合 117"/>
          <p:cNvGrpSpPr>
            <a:grpSpLocks/>
          </p:cNvGrpSpPr>
          <p:nvPr/>
        </p:nvGrpSpPr>
        <p:grpSpPr>
          <a:xfrm>
            <a:off x="1339685" y="3287452"/>
            <a:ext cx="494260" cy="344755"/>
            <a:chOff x="2889250" y="4324350"/>
            <a:chExt cx="728663" cy="536575"/>
          </a:xfrm>
          <a:gradFill>
            <a:gsLst>
              <a:gs pos="0">
                <a:srgbClr val="92D050"/>
              </a:gs>
              <a:gs pos="100000">
                <a:srgbClr val="37713B"/>
              </a:gs>
            </a:gsLst>
            <a:lin ang="5400000" scaled="1"/>
          </a:gradFill>
        </p:grpSpPr>
        <p:sp>
          <p:nvSpPr>
            <p:cNvPr id="119" name="Freeform 8"/>
            <p:cNvSpPr>
              <a:spLocks noEditPoints="1"/>
            </p:cNvSpPr>
            <p:nvPr/>
          </p:nvSpPr>
          <p:spPr bwMode="auto">
            <a:xfrm>
              <a:off x="2889250" y="4354513"/>
              <a:ext cx="415925" cy="409575"/>
            </a:xfrm>
            <a:custGeom>
              <a:avLst/>
              <a:gdLst>
                <a:gd name="T0" fmla="*/ 143 w 147"/>
                <a:gd name="T1" fmla="*/ 97 h 145"/>
                <a:gd name="T2" fmla="*/ 131 w 147"/>
                <a:gd name="T3" fmla="*/ 88 h 145"/>
                <a:gd name="T4" fmla="*/ 146 w 147"/>
                <a:gd name="T5" fmla="*/ 77 h 145"/>
                <a:gd name="T6" fmla="*/ 147 w 147"/>
                <a:gd name="T7" fmla="*/ 67 h 145"/>
                <a:gd name="T8" fmla="*/ 133 w 147"/>
                <a:gd name="T9" fmla="*/ 64 h 145"/>
                <a:gd name="T10" fmla="*/ 131 w 147"/>
                <a:gd name="T11" fmla="*/ 55 h 145"/>
                <a:gd name="T12" fmla="*/ 142 w 147"/>
                <a:gd name="T13" fmla="*/ 46 h 145"/>
                <a:gd name="T14" fmla="*/ 137 w 147"/>
                <a:gd name="T15" fmla="*/ 37 h 145"/>
                <a:gd name="T16" fmla="*/ 119 w 147"/>
                <a:gd name="T17" fmla="*/ 34 h 145"/>
                <a:gd name="T18" fmla="*/ 125 w 147"/>
                <a:gd name="T19" fmla="*/ 21 h 145"/>
                <a:gd name="T20" fmla="*/ 117 w 147"/>
                <a:gd name="T21" fmla="*/ 15 h 145"/>
                <a:gd name="T22" fmla="*/ 103 w 147"/>
                <a:gd name="T23" fmla="*/ 21 h 145"/>
                <a:gd name="T24" fmla="*/ 99 w 147"/>
                <a:gd name="T25" fmla="*/ 19 h 145"/>
                <a:gd name="T26" fmla="*/ 99 w 147"/>
                <a:gd name="T27" fmla="*/ 5 h 145"/>
                <a:gd name="T28" fmla="*/ 89 w 147"/>
                <a:gd name="T29" fmla="*/ 2 h 145"/>
                <a:gd name="T30" fmla="*/ 74 w 147"/>
                <a:gd name="T31" fmla="*/ 13 h 145"/>
                <a:gd name="T32" fmla="*/ 69 w 147"/>
                <a:gd name="T33" fmla="*/ 0 h 145"/>
                <a:gd name="T34" fmla="*/ 59 w 147"/>
                <a:gd name="T35" fmla="*/ 2 h 145"/>
                <a:gd name="T36" fmla="*/ 57 w 147"/>
                <a:gd name="T37" fmla="*/ 15 h 145"/>
                <a:gd name="T38" fmla="*/ 41 w 147"/>
                <a:gd name="T39" fmla="*/ 8 h 145"/>
                <a:gd name="T40" fmla="*/ 31 w 147"/>
                <a:gd name="T41" fmla="*/ 12 h 145"/>
                <a:gd name="T42" fmla="*/ 35 w 147"/>
                <a:gd name="T43" fmla="*/ 26 h 145"/>
                <a:gd name="T44" fmla="*/ 17 w 147"/>
                <a:gd name="T45" fmla="*/ 27 h 145"/>
                <a:gd name="T46" fmla="*/ 10 w 147"/>
                <a:gd name="T47" fmla="*/ 34 h 145"/>
                <a:gd name="T48" fmla="*/ 20 w 147"/>
                <a:gd name="T49" fmla="*/ 46 h 145"/>
                <a:gd name="T50" fmla="*/ 3 w 147"/>
                <a:gd name="T51" fmla="*/ 53 h 145"/>
                <a:gd name="T52" fmla="*/ 0 w 147"/>
                <a:gd name="T53" fmla="*/ 63 h 145"/>
                <a:gd name="T54" fmla="*/ 13 w 147"/>
                <a:gd name="T55" fmla="*/ 69 h 145"/>
                <a:gd name="T56" fmla="*/ 1 w 147"/>
                <a:gd name="T57" fmla="*/ 83 h 145"/>
                <a:gd name="T58" fmla="*/ 2 w 147"/>
                <a:gd name="T59" fmla="*/ 93 h 145"/>
                <a:gd name="T60" fmla="*/ 17 w 147"/>
                <a:gd name="T61" fmla="*/ 94 h 145"/>
                <a:gd name="T62" fmla="*/ 11 w 147"/>
                <a:gd name="T63" fmla="*/ 111 h 145"/>
                <a:gd name="T64" fmla="*/ 17 w 147"/>
                <a:gd name="T65" fmla="*/ 120 h 145"/>
                <a:gd name="T66" fmla="*/ 30 w 147"/>
                <a:gd name="T67" fmla="*/ 114 h 145"/>
                <a:gd name="T68" fmla="*/ 33 w 147"/>
                <a:gd name="T69" fmla="*/ 132 h 145"/>
                <a:gd name="T70" fmla="*/ 41 w 147"/>
                <a:gd name="T71" fmla="*/ 138 h 145"/>
                <a:gd name="T72" fmla="*/ 51 w 147"/>
                <a:gd name="T73" fmla="*/ 128 h 145"/>
                <a:gd name="T74" fmla="*/ 61 w 147"/>
                <a:gd name="T75" fmla="*/ 143 h 145"/>
                <a:gd name="T76" fmla="*/ 71 w 147"/>
                <a:gd name="T77" fmla="*/ 145 h 145"/>
                <a:gd name="T78" fmla="*/ 76 w 147"/>
                <a:gd name="T79" fmla="*/ 132 h 145"/>
                <a:gd name="T80" fmla="*/ 91 w 147"/>
                <a:gd name="T81" fmla="*/ 142 h 145"/>
                <a:gd name="T82" fmla="*/ 101 w 147"/>
                <a:gd name="T83" fmla="*/ 140 h 145"/>
                <a:gd name="T84" fmla="*/ 100 w 147"/>
                <a:gd name="T85" fmla="*/ 126 h 145"/>
                <a:gd name="T86" fmla="*/ 118 w 147"/>
                <a:gd name="T87" fmla="*/ 129 h 145"/>
                <a:gd name="T88" fmla="*/ 126 w 147"/>
                <a:gd name="T89" fmla="*/ 123 h 145"/>
                <a:gd name="T90" fmla="*/ 120 w 147"/>
                <a:gd name="T91" fmla="*/ 110 h 145"/>
                <a:gd name="T92" fmla="*/ 137 w 147"/>
                <a:gd name="T93" fmla="*/ 106 h 145"/>
                <a:gd name="T94" fmla="*/ 114 w 147"/>
                <a:gd name="T95" fmla="*/ 62 h 145"/>
                <a:gd name="T96" fmla="*/ 84 w 147"/>
                <a:gd name="T97" fmla="*/ 113 h 145"/>
                <a:gd name="T98" fmla="*/ 32 w 147"/>
                <a:gd name="T99" fmla="*/ 84 h 145"/>
                <a:gd name="T100" fmla="*/ 62 w 147"/>
                <a:gd name="T101" fmla="*/ 32 h 145"/>
                <a:gd name="T102" fmla="*/ 114 w 147"/>
                <a:gd name="T103" fmla="*/ 6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 h="145">
                  <a:moveTo>
                    <a:pt x="139" y="105"/>
                  </a:moveTo>
                  <a:cubicBezTo>
                    <a:pt x="143" y="97"/>
                    <a:pt x="143" y="97"/>
                    <a:pt x="143" y="97"/>
                  </a:cubicBezTo>
                  <a:cubicBezTo>
                    <a:pt x="143" y="97"/>
                    <a:pt x="143" y="96"/>
                    <a:pt x="142" y="96"/>
                  </a:cubicBezTo>
                  <a:cubicBezTo>
                    <a:pt x="131" y="88"/>
                    <a:pt x="131" y="88"/>
                    <a:pt x="131" y="88"/>
                  </a:cubicBezTo>
                  <a:cubicBezTo>
                    <a:pt x="132" y="86"/>
                    <a:pt x="133" y="83"/>
                    <a:pt x="133" y="80"/>
                  </a:cubicBezTo>
                  <a:cubicBezTo>
                    <a:pt x="146" y="77"/>
                    <a:pt x="146" y="77"/>
                    <a:pt x="146" y="77"/>
                  </a:cubicBezTo>
                  <a:cubicBezTo>
                    <a:pt x="146" y="77"/>
                    <a:pt x="147" y="77"/>
                    <a:pt x="147" y="76"/>
                  </a:cubicBezTo>
                  <a:cubicBezTo>
                    <a:pt x="147" y="67"/>
                    <a:pt x="147" y="67"/>
                    <a:pt x="147" y="67"/>
                  </a:cubicBezTo>
                  <a:cubicBezTo>
                    <a:pt x="147" y="66"/>
                    <a:pt x="146" y="66"/>
                    <a:pt x="146" y="66"/>
                  </a:cubicBezTo>
                  <a:cubicBezTo>
                    <a:pt x="133" y="64"/>
                    <a:pt x="133" y="64"/>
                    <a:pt x="133" y="64"/>
                  </a:cubicBezTo>
                  <a:cubicBezTo>
                    <a:pt x="133" y="61"/>
                    <a:pt x="132" y="59"/>
                    <a:pt x="131" y="57"/>
                  </a:cubicBezTo>
                  <a:cubicBezTo>
                    <a:pt x="131" y="56"/>
                    <a:pt x="131" y="56"/>
                    <a:pt x="131" y="55"/>
                  </a:cubicBezTo>
                  <a:cubicBezTo>
                    <a:pt x="141" y="48"/>
                    <a:pt x="141" y="48"/>
                    <a:pt x="141" y="48"/>
                  </a:cubicBezTo>
                  <a:cubicBezTo>
                    <a:pt x="142" y="47"/>
                    <a:pt x="142" y="47"/>
                    <a:pt x="142" y="46"/>
                  </a:cubicBezTo>
                  <a:cubicBezTo>
                    <a:pt x="138" y="38"/>
                    <a:pt x="138" y="38"/>
                    <a:pt x="138" y="38"/>
                  </a:cubicBezTo>
                  <a:cubicBezTo>
                    <a:pt x="138" y="37"/>
                    <a:pt x="137" y="37"/>
                    <a:pt x="137" y="37"/>
                  </a:cubicBezTo>
                  <a:cubicBezTo>
                    <a:pt x="124" y="40"/>
                    <a:pt x="124" y="40"/>
                    <a:pt x="124" y="40"/>
                  </a:cubicBezTo>
                  <a:cubicBezTo>
                    <a:pt x="122" y="38"/>
                    <a:pt x="121" y="36"/>
                    <a:pt x="119" y="34"/>
                  </a:cubicBezTo>
                  <a:cubicBezTo>
                    <a:pt x="125" y="22"/>
                    <a:pt x="125" y="22"/>
                    <a:pt x="125" y="22"/>
                  </a:cubicBezTo>
                  <a:cubicBezTo>
                    <a:pt x="126" y="22"/>
                    <a:pt x="125" y="21"/>
                    <a:pt x="125" y="21"/>
                  </a:cubicBezTo>
                  <a:cubicBezTo>
                    <a:pt x="118" y="15"/>
                    <a:pt x="118" y="15"/>
                    <a:pt x="118" y="15"/>
                  </a:cubicBezTo>
                  <a:cubicBezTo>
                    <a:pt x="118" y="14"/>
                    <a:pt x="117" y="15"/>
                    <a:pt x="117" y="15"/>
                  </a:cubicBezTo>
                  <a:cubicBezTo>
                    <a:pt x="106" y="23"/>
                    <a:pt x="106" y="23"/>
                    <a:pt x="106" y="23"/>
                  </a:cubicBezTo>
                  <a:cubicBezTo>
                    <a:pt x="105" y="22"/>
                    <a:pt x="104" y="22"/>
                    <a:pt x="103" y="21"/>
                  </a:cubicBezTo>
                  <a:cubicBezTo>
                    <a:pt x="103" y="21"/>
                    <a:pt x="103" y="21"/>
                    <a:pt x="103" y="21"/>
                  </a:cubicBezTo>
                  <a:cubicBezTo>
                    <a:pt x="102" y="20"/>
                    <a:pt x="100" y="19"/>
                    <a:pt x="99" y="19"/>
                  </a:cubicBezTo>
                  <a:cubicBezTo>
                    <a:pt x="100" y="6"/>
                    <a:pt x="100" y="6"/>
                    <a:pt x="100" y="6"/>
                  </a:cubicBezTo>
                  <a:cubicBezTo>
                    <a:pt x="100" y="5"/>
                    <a:pt x="100" y="5"/>
                    <a:pt x="99" y="5"/>
                  </a:cubicBezTo>
                  <a:cubicBezTo>
                    <a:pt x="90" y="2"/>
                    <a:pt x="90" y="2"/>
                    <a:pt x="90" y="2"/>
                  </a:cubicBezTo>
                  <a:cubicBezTo>
                    <a:pt x="90" y="2"/>
                    <a:pt x="89" y="2"/>
                    <a:pt x="89" y="2"/>
                  </a:cubicBezTo>
                  <a:cubicBezTo>
                    <a:pt x="83" y="14"/>
                    <a:pt x="83" y="14"/>
                    <a:pt x="83" y="14"/>
                  </a:cubicBezTo>
                  <a:cubicBezTo>
                    <a:pt x="80" y="13"/>
                    <a:pt x="77" y="13"/>
                    <a:pt x="74" y="13"/>
                  </a:cubicBezTo>
                  <a:cubicBezTo>
                    <a:pt x="70" y="1"/>
                    <a:pt x="70" y="1"/>
                    <a:pt x="70" y="1"/>
                  </a:cubicBezTo>
                  <a:cubicBezTo>
                    <a:pt x="70" y="0"/>
                    <a:pt x="69" y="0"/>
                    <a:pt x="69" y="0"/>
                  </a:cubicBezTo>
                  <a:cubicBezTo>
                    <a:pt x="60" y="1"/>
                    <a:pt x="60" y="1"/>
                    <a:pt x="60" y="1"/>
                  </a:cubicBezTo>
                  <a:cubicBezTo>
                    <a:pt x="59" y="1"/>
                    <a:pt x="59" y="1"/>
                    <a:pt x="59" y="2"/>
                  </a:cubicBezTo>
                  <a:cubicBezTo>
                    <a:pt x="58" y="15"/>
                    <a:pt x="58" y="15"/>
                    <a:pt x="58" y="15"/>
                  </a:cubicBezTo>
                  <a:cubicBezTo>
                    <a:pt x="58" y="15"/>
                    <a:pt x="57" y="15"/>
                    <a:pt x="57" y="15"/>
                  </a:cubicBezTo>
                  <a:cubicBezTo>
                    <a:pt x="55" y="16"/>
                    <a:pt x="52" y="17"/>
                    <a:pt x="50" y="18"/>
                  </a:cubicBezTo>
                  <a:cubicBezTo>
                    <a:pt x="41" y="8"/>
                    <a:pt x="41" y="8"/>
                    <a:pt x="41" y="8"/>
                  </a:cubicBezTo>
                  <a:cubicBezTo>
                    <a:pt x="40" y="8"/>
                    <a:pt x="40" y="8"/>
                    <a:pt x="39" y="8"/>
                  </a:cubicBezTo>
                  <a:cubicBezTo>
                    <a:pt x="31" y="12"/>
                    <a:pt x="31" y="12"/>
                    <a:pt x="31" y="12"/>
                  </a:cubicBezTo>
                  <a:cubicBezTo>
                    <a:pt x="31" y="13"/>
                    <a:pt x="31" y="13"/>
                    <a:pt x="31" y="14"/>
                  </a:cubicBezTo>
                  <a:cubicBezTo>
                    <a:pt x="35" y="26"/>
                    <a:pt x="35" y="26"/>
                    <a:pt x="35" y="26"/>
                  </a:cubicBezTo>
                  <a:cubicBezTo>
                    <a:pt x="33" y="28"/>
                    <a:pt x="31" y="30"/>
                    <a:pt x="29" y="32"/>
                  </a:cubicBezTo>
                  <a:cubicBezTo>
                    <a:pt x="17" y="27"/>
                    <a:pt x="17" y="27"/>
                    <a:pt x="17" y="27"/>
                  </a:cubicBezTo>
                  <a:cubicBezTo>
                    <a:pt x="16" y="26"/>
                    <a:pt x="16" y="26"/>
                    <a:pt x="15" y="27"/>
                  </a:cubicBezTo>
                  <a:cubicBezTo>
                    <a:pt x="10" y="34"/>
                    <a:pt x="10" y="34"/>
                    <a:pt x="10" y="34"/>
                  </a:cubicBezTo>
                  <a:cubicBezTo>
                    <a:pt x="10" y="35"/>
                    <a:pt x="10" y="35"/>
                    <a:pt x="10" y="36"/>
                  </a:cubicBezTo>
                  <a:cubicBezTo>
                    <a:pt x="20" y="46"/>
                    <a:pt x="20" y="46"/>
                    <a:pt x="20" y="46"/>
                  </a:cubicBezTo>
                  <a:cubicBezTo>
                    <a:pt x="18" y="48"/>
                    <a:pt x="17" y="50"/>
                    <a:pt x="16" y="53"/>
                  </a:cubicBezTo>
                  <a:cubicBezTo>
                    <a:pt x="3" y="53"/>
                    <a:pt x="3" y="53"/>
                    <a:pt x="3" y="53"/>
                  </a:cubicBezTo>
                  <a:cubicBezTo>
                    <a:pt x="2" y="53"/>
                    <a:pt x="2" y="53"/>
                    <a:pt x="2" y="54"/>
                  </a:cubicBezTo>
                  <a:cubicBezTo>
                    <a:pt x="0" y="63"/>
                    <a:pt x="0" y="63"/>
                    <a:pt x="0" y="63"/>
                  </a:cubicBezTo>
                  <a:cubicBezTo>
                    <a:pt x="0" y="63"/>
                    <a:pt x="0" y="64"/>
                    <a:pt x="0" y="64"/>
                  </a:cubicBezTo>
                  <a:cubicBezTo>
                    <a:pt x="13" y="69"/>
                    <a:pt x="13" y="69"/>
                    <a:pt x="13" y="69"/>
                  </a:cubicBezTo>
                  <a:cubicBezTo>
                    <a:pt x="13" y="72"/>
                    <a:pt x="13" y="75"/>
                    <a:pt x="13" y="77"/>
                  </a:cubicBezTo>
                  <a:cubicBezTo>
                    <a:pt x="1" y="83"/>
                    <a:pt x="1" y="83"/>
                    <a:pt x="1" y="83"/>
                  </a:cubicBezTo>
                  <a:cubicBezTo>
                    <a:pt x="0" y="83"/>
                    <a:pt x="0" y="84"/>
                    <a:pt x="0" y="84"/>
                  </a:cubicBezTo>
                  <a:cubicBezTo>
                    <a:pt x="2" y="93"/>
                    <a:pt x="2" y="93"/>
                    <a:pt x="2" y="93"/>
                  </a:cubicBezTo>
                  <a:cubicBezTo>
                    <a:pt x="2" y="94"/>
                    <a:pt x="3" y="94"/>
                    <a:pt x="3" y="94"/>
                  </a:cubicBezTo>
                  <a:cubicBezTo>
                    <a:pt x="17" y="94"/>
                    <a:pt x="17" y="94"/>
                    <a:pt x="17" y="94"/>
                  </a:cubicBezTo>
                  <a:cubicBezTo>
                    <a:pt x="18" y="96"/>
                    <a:pt x="19" y="99"/>
                    <a:pt x="20" y="101"/>
                  </a:cubicBezTo>
                  <a:cubicBezTo>
                    <a:pt x="11" y="111"/>
                    <a:pt x="11" y="111"/>
                    <a:pt x="11" y="111"/>
                  </a:cubicBezTo>
                  <a:cubicBezTo>
                    <a:pt x="11" y="111"/>
                    <a:pt x="11" y="112"/>
                    <a:pt x="11" y="112"/>
                  </a:cubicBezTo>
                  <a:cubicBezTo>
                    <a:pt x="17" y="120"/>
                    <a:pt x="17" y="120"/>
                    <a:pt x="17" y="120"/>
                  </a:cubicBezTo>
                  <a:cubicBezTo>
                    <a:pt x="17" y="120"/>
                    <a:pt x="18" y="120"/>
                    <a:pt x="18" y="120"/>
                  </a:cubicBezTo>
                  <a:cubicBezTo>
                    <a:pt x="30" y="114"/>
                    <a:pt x="30" y="114"/>
                    <a:pt x="30" y="114"/>
                  </a:cubicBezTo>
                  <a:cubicBezTo>
                    <a:pt x="32" y="116"/>
                    <a:pt x="34" y="118"/>
                    <a:pt x="36" y="120"/>
                  </a:cubicBezTo>
                  <a:cubicBezTo>
                    <a:pt x="33" y="132"/>
                    <a:pt x="33" y="132"/>
                    <a:pt x="33" y="132"/>
                  </a:cubicBezTo>
                  <a:cubicBezTo>
                    <a:pt x="32" y="133"/>
                    <a:pt x="32" y="133"/>
                    <a:pt x="33" y="134"/>
                  </a:cubicBezTo>
                  <a:cubicBezTo>
                    <a:pt x="41" y="138"/>
                    <a:pt x="41" y="138"/>
                    <a:pt x="41" y="138"/>
                  </a:cubicBezTo>
                  <a:cubicBezTo>
                    <a:pt x="41" y="138"/>
                    <a:pt x="42" y="138"/>
                    <a:pt x="42" y="138"/>
                  </a:cubicBezTo>
                  <a:cubicBezTo>
                    <a:pt x="51" y="128"/>
                    <a:pt x="51" y="128"/>
                    <a:pt x="51" y="128"/>
                  </a:cubicBezTo>
                  <a:cubicBezTo>
                    <a:pt x="54" y="129"/>
                    <a:pt x="56" y="130"/>
                    <a:pt x="59" y="131"/>
                  </a:cubicBezTo>
                  <a:cubicBezTo>
                    <a:pt x="61" y="143"/>
                    <a:pt x="61" y="143"/>
                    <a:pt x="61" y="143"/>
                  </a:cubicBezTo>
                  <a:cubicBezTo>
                    <a:pt x="61" y="144"/>
                    <a:pt x="61" y="144"/>
                    <a:pt x="62" y="144"/>
                  </a:cubicBezTo>
                  <a:cubicBezTo>
                    <a:pt x="71" y="145"/>
                    <a:pt x="71" y="145"/>
                    <a:pt x="71" y="145"/>
                  </a:cubicBezTo>
                  <a:cubicBezTo>
                    <a:pt x="71" y="145"/>
                    <a:pt x="72" y="145"/>
                    <a:pt x="72" y="144"/>
                  </a:cubicBezTo>
                  <a:cubicBezTo>
                    <a:pt x="76" y="132"/>
                    <a:pt x="76" y="132"/>
                    <a:pt x="76" y="132"/>
                  </a:cubicBezTo>
                  <a:cubicBezTo>
                    <a:pt x="79" y="132"/>
                    <a:pt x="82" y="132"/>
                    <a:pt x="84" y="131"/>
                  </a:cubicBezTo>
                  <a:cubicBezTo>
                    <a:pt x="91" y="142"/>
                    <a:pt x="91" y="142"/>
                    <a:pt x="91" y="142"/>
                  </a:cubicBezTo>
                  <a:cubicBezTo>
                    <a:pt x="91" y="143"/>
                    <a:pt x="92" y="143"/>
                    <a:pt x="92" y="143"/>
                  </a:cubicBezTo>
                  <a:cubicBezTo>
                    <a:pt x="101" y="140"/>
                    <a:pt x="101" y="140"/>
                    <a:pt x="101" y="140"/>
                  </a:cubicBezTo>
                  <a:cubicBezTo>
                    <a:pt x="102" y="140"/>
                    <a:pt x="102" y="139"/>
                    <a:pt x="102" y="139"/>
                  </a:cubicBezTo>
                  <a:cubicBezTo>
                    <a:pt x="100" y="126"/>
                    <a:pt x="100" y="126"/>
                    <a:pt x="100" y="126"/>
                  </a:cubicBezTo>
                  <a:cubicBezTo>
                    <a:pt x="103" y="125"/>
                    <a:pt x="105" y="123"/>
                    <a:pt x="108" y="122"/>
                  </a:cubicBezTo>
                  <a:cubicBezTo>
                    <a:pt x="118" y="129"/>
                    <a:pt x="118" y="129"/>
                    <a:pt x="118" y="129"/>
                  </a:cubicBezTo>
                  <a:cubicBezTo>
                    <a:pt x="118" y="129"/>
                    <a:pt x="119" y="129"/>
                    <a:pt x="120" y="129"/>
                  </a:cubicBezTo>
                  <a:cubicBezTo>
                    <a:pt x="126" y="123"/>
                    <a:pt x="126" y="123"/>
                    <a:pt x="126" y="123"/>
                  </a:cubicBezTo>
                  <a:cubicBezTo>
                    <a:pt x="127" y="122"/>
                    <a:pt x="127" y="122"/>
                    <a:pt x="127" y="121"/>
                  </a:cubicBezTo>
                  <a:cubicBezTo>
                    <a:pt x="120" y="110"/>
                    <a:pt x="120" y="110"/>
                    <a:pt x="120" y="110"/>
                  </a:cubicBezTo>
                  <a:cubicBezTo>
                    <a:pt x="122" y="108"/>
                    <a:pt x="123" y="106"/>
                    <a:pt x="125" y="104"/>
                  </a:cubicBezTo>
                  <a:cubicBezTo>
                    <a:pt x="137" y="106"/>
                    <a:pt x="137" y="106"/>
                    <a:pt x="137" y="106"/>
                  </a:cubicBezTo>
                  <a:cubicBezTo>
                    <a:pt x="138" y="106"/>
                    <a:pt x="139" y="106"/>
                    <a:pt x="139" y="105"/>
                  </a:cubicBezTo>
                  <a:close/>
                  <a:moveTo>
                    <a:pt x="114" y="62"/>
                  </a:moveTo>
                  <a:cubicBezTo>
                    <a:pt x="117" y="72"/>
                    <a:pt x="116" y="83"/>
                    <a:pt x="110" y="94"/>
                  </a:cubicBezTo>
                  <a:cubicBezTo>
                    <a:pt x="104" y="104"/>
                    <a:pt x="95" y="110"/>
                    <a:pt x="84" y="113"/>
                  </a:cubicBezTo>
                  <a:cubicBezTo>
                    <a:pt x="74" y="116"/>
                    <a:pt x="62" y="115"/>
                    <a:pt x="52" y="109"/>
                  </a:cubicBezTo>
                  <a:cubicBezTo>
                    <a:pt x="42" y="103"/>
                    <a:pt x="35" y="94"/>
                    <a:pt x="32" y="84"/>
                  </a:cubicBezTo>
                  <a:cubicBezTo>
                    <a:pt x="29" y="73"/>
                    <a:pt x="30" y="62"/>
                    <a:pt x="36" y="52"/>
                  </a:cubicBezTo>
                  <a:cubicBezTo>
                    <a:pt x="42" y="42"/>
                    <a:pt x="52" y="35"/>
                    <a:pt x="62" y="32"/>
                  </a:cubicBezTo>
                  <a:cubicBezTo>
                    <a:pt x="73" y="29"/>
                    <a:pt x="84" y="31"/>
                    <a:pt x="94" y="36"/>
                  </a:cubicBezTo>
                  <a:cubicBezTo>
                    <a:pt x="105" y="42"/>
                    <a:pt x="111" y="51"/>
                    <a:pt x="114" y="62"/>
                  </a:cubicBezTo>
                  <a:close/>
                </a:path>
              </a:pathLst>
            </a:custGeom>
            <a:solidFill>
              <a:srgbClr val="30B5C5"/>
            </a:solidFill>
            <a:ln w="9525">
              <a:noFill/>
              <a:round/>
              <a:headEnd/>
              <a:tailEnd/>
            </a:ln>
            <a:extLst/>
          </p:spPr>
          <p:txBody>
            <a:bodyPr vert="horz" wrap="square" lIns="91440" tIns="45720" rIns="91440" bIns="45720" numCol="1" anchor="t" anchorCtr="0" compatLnSpc="1">
              <a:prstTxWarp prst="textNoShape">
                <a:avLst/>
              </a:prstTxWarp>
            </a:bodyPr>
            <a:lstStyle/>
            <a:p>
              <a:pPr defTabSz="914478" fontAlgn="auto">
                <a:spcBef>
                  <a:spcPts val="0"/>
                </a:spcBef>
                <a:spcAft>
                  <a:spcPts val="0"/>
                </a:spcAft>
              </a:pPr>
              <a:endParaRPr lang="zh-CN" altLang="en-US" sz="1400">
                <a:solidFill>
                  <a:schemeClr val="accent1"/>
                </a:solidFill>
                <a:cs typeface="Arial" pitchFamily="34" charset="0"/>
              </a:endParaRPr>
            </a:p>
          </p:txBody>
        </p:sp>
        <p:sp>
          <p:nvSpPr>
            <p:cNvPr id="120" name="Freeform 9"/>
            <p:cNvSpPr>
              <a:spLocks noEditPoints="1"/>
            </p:cNvSpPr>
            <p:nvPr/>
          </p:nvSpPr>
          <p:spPr bwMode="auto">
            <a:xfrm>
              <a:off x="3259138" y="4532313"/>
              <a:ext cx="330200" cy="328612"/>
            </a:xfrm>
            <a:custGeom>
              <a:avLst/>
              <a:gdLst>
                <a:gd name="T0" fmla="*/ 114 w 117"/>
                <a:gd name="T1" fmla="*/ 77 h 116"/>
                <a:gd name="T2" fmla="*/ 105 w 117"/>
                <a:gd name="T3" fmla="*/ 70 h 116"/>
                <a:gd name="T4" fmla="*/ 116 w 117"/>
                <a:gd name="T5" fmla="*/ 62 h 116"/>
                <a:gd name="T6" fmla="*/ 117 w 117"/>
                <a:gd name="T7" fmla="*/ 53 h 116"/>
                <a:gd name="T8" fmla="*/ 106 w 117"/>
                <a:gd name="T9" fmla="*/ 51 h 116"/>
                <a:gd name="T10" fmla="*/ 105 w 117"/>
                <a:gd name="T11" fmla="*/ 44 h 116"/>
                <a:gd name="T12" fmla="*/ 113 w 117"/>
                <a:gd name="T13" fmla="*/ 37 h 116"/>
                <a:gd name="T14" fmla="*/ 109 w 117"/>
                <a:gd name="T15" fmla="*/ 30 h 116"/>
                <a:gd name="T16" fmla="*/ 95 w 117"/>
                <a:gd name="T17" fmla="*/ 27 h 116"/>
                <a:gd name="T18" fmla="*/ 100 w 117"/>
                <a:gd name="T19" fmla="*/ 17 h 116"/>
                <a:gd name="T20" fmla="*/ 93 w 117"/>
                <a:gd name="T21" fmla="*/ 12 h 116"/>
                <a:gd name="T22" fmla="*/ 82 w 117"/>
                <a:gd name="T23" fmla="*/ 17 h 116"/>
                <a:gd name="T24" fmla="*/ 79 w 117"/>
                <a:gd name="T25" fmla="*/ 15 h 116"/>
                <a:gd name="T26" fmla="*/ 79 w 117"/>
                <a:gd name="T27" fmla="*/ 4 h 116"/>
                <a:gd name="T28" fmla="*/ 71 w 117"/>
                <a:gd name="T29" fmla="*/ 2 h 116"/>
                <a:gd name="T30" fmla="*/ 59 w 117"/>
                <a:gd name="T31" fmla="*/ 10 h 116"/>
                <a:gd name="T32" fmla="*/ 55 w 117"/>
                <a:gd name="T33" fmla="*/ 0 h 116"/>
                <a:gd name="T34" fmla="*/ 47 w 117"/>
                <a:gd name="T35" fmla="*/ 1 h 116"/>
                <a:gd name="T36" fmla="*/ 46 w 117"/>
                <a:gd name="T37" fmla="*/ 12 h 116"/>
                <a:gd name="T38" fmla="*/ 32 w 117"/>
                <a:gd name="T39" fmla="*/ 6 h 116"/>
                <a:gd name="T40" fmla="*/ 25 w 117"/>
                <a:gd name="T41" fmla="*/ 10 h 116"/>
                <a:gd name="T42" fmla="*/ 28 w 117"/>
                <a:gd name="T43" fmla="*/ 21 h 116"/>
                <a:gd name="T44" fmla="*/ 14 w 117"/>
                <a:gd name="T45" fmla="*/ 21 h 116"/>
                <a:gd name="T46" fmla="*/ 8 w 117"/>
                <a:gd name="T47" fmla="*/ 27 h 116"/>
                <a:gd name="T48" fmla="*/ 16 w 117"/>
                <a:gd name="T49" fmla="*/ 36 h 116"/>
                <a:gd name="T50" fmla="*/ 2 w 117"/>
                <a:gd name="T51" fmla="*/ 42 h 116"/>
                <a:gd name="T52" fmla="*/ 0 w 117"/>
                <a:gd name="T53" fmla="*/ 50 h 116"/>
                <a:gd name="T54" fmla="*/ 10 w 117"/>
                <a:gd name="T55" fmla="*/ 55 h 116"/>
                <a:gd name="T56" fmla="*/ 1 w 117"/>
                <a:gd name="T57" fmla="*/ 66 h 116"/>
                <a:gd name="T58" fmla="*/ 2 w 117"/>
                <a:gd name="T59" fmla="*/ 74 h 116"/>
                <a:gd name="T60" fmla="*/ 13 w 117"/>
                <a:gd name="T61" fmla="*/ 75 h 116"/>
                <a:gd name="T62" fmla="*/ 9 w 117"/>
                <a:gd name="T63" fmla="*/ 88 h 116"/>
                <a:gd name="T64" fmla="*/ 13 w 117"/>
                <a:gd name="T65" fmla="*/ 95 h 116"/>
                <a:gd name="T66" fmla="*/ 24 w 117"/>
                <a:gd name="T67" fmla="*/ 91 h 116"/>
                <a:gd name="T68" fmla="*/ 26 w 117"/>
                <a:gd name="T69" fmla="*/ 106 h 116"/>
                <a:gd name="T70" fmla="*/ 33 w 117"/>
                <a:gd name="T71" fmla="*/ 110 h 116"/>
                <a:gd name="T72" fmla="*/ 41 w 117"/>
                <a:gd name="T73" fmla="*/ 102 h 116"/>
                <a:gd name="T74" fmla="*/ 48 w 117"/>
                <a:gd name="T75" fmla="*/ 114 h 116"/>
                <a:gd name="T76" fmla="*/ 57 w 117"/>
                <a:gd name="T77" fmla="*/ 116 h 116"/>
                <a:gd name="T78" fmla="*/ 61 w 117"/>
                <a:gd name="T79" fmla="*/ 105 h 116"/>
                <a:gd name="T80" fmla="*/ 73 w 117"/>
                <a:gd name="T81" fmla="*/ 113 h 116"/>
                <a:gd name="T82" fmla="*/ 81 w 117"/>
                <a:gd name="T83" fmla="*/ 112 h 116"/>
                <a:gd name="T84" fmla="*/ 80 w 117"/>
                <a:gd name="T85" fmla="*/ 100 h 116"/>
                <a:gd name="T86" fmla="*/ 94 w 117"/>
                <a:gd name="T87" fmla="*/ 103 h 116"/>
                <a:gd name="T88" fmla="*/ 101 w 117"/>
                <a:gd name="T89" fmla="*/ 98 h 116"/>
                <a:gd name="T90" fmla="*/ 96 w 117"/>
                <a:gd name="T91" fmla="*/ 88 h 116"/>
                <a:gd name="T92" fmla="*/ 110 w 117"/>
                <a:gd name="T93" fmla="*/ 85 h 116"/>
                <a:gd name="T94" fmla="*/ 91 w 117"/>
                <a:gd name="T95" fmla="*/ 49 h 116"/>
                <a:gd name="T96" fmla="*/ 67 w 117"/>
                <a:gd name="T97" fmla="*/ 90 h 116"/>
                <a:gd name="T98" fmla="*/ 26 w 117"/>
                <a:gd name="T99" fmla="*/ 67 h 116"/>
                <a:gd name="T100" fmla="*/ 50 w 117"/>
                <a:gd name="T101" fmla="*/ 26 h 116"/>
                <a:gd name="T102" fmla="*/ 91 w 117"/>
                <a:gd name="T103" fmla="*/ 49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7" h="116">
                  <a:moveTo>
                    <a:pt x="111" y="84"/>
                  </a:moveTo>
                  <a:cubicBezTo>
                    <a:pt x="114" y="77"/>
                    <a:pt x="114" y="77"/>
                    <a:pt x="114" y="77"/>
                  </a:cubicBezTo>
                  <a:cubicBezTo>
                    <a:pt x="114" y="77"/>
                    <a:pt x="114" y="77"/>
                    <a:pt x="113" y="76"/>
                  </a:cubicBezTo>
                  <a:cubicBezTo>
                    <a:pt x="105" y="70"/>
                    <a:pt x="105" y="70"/>
                    <a:pt x="105" y="70"/>
                  </a:cubicBezTo>
                  <a:cubicBezTo>
                    <a:pt x="106" y="68"/>
                    <a:pt x="106" y="66"/>
                    <a:pt x="106" y="64"/>
                  </a:cubicBezTo>
                  <a:cubicBezTo>
                    <a:pt x="116" y="62"/>
                    <a:pt x="116" y="62"/>
                    <a:pt x="116" y="62"/>
                  </a:cubicBezTo>
                  <a:cubicBezTo>
                    <a:pt x="117" y="62"/>
                    <a:pt x="117" y="61"/>
                    <a:pt x="117" y="61"/>
                  </a:cubicBezTo>
                  <a:cubicBezTo>
                    <a:pt x="117" y="53"/>
                    <a:pt x="117" y="53"/>
                    <a:pt x="117" y="53"/>
                  </a:cubicBezTo>
                  <a:cubicBezTo>
                    <a:pt x="117" y="53"/>
                    <a:pt x="117" y="53"/>
                    <a:pt x="116" y="53"/>
                  </a:cubicBezTo>
                  <a:cubicBezTo>
                    <a:pt x="106" y="51"/>
                    <a:pt x="106" y="51"/>
                    <a:pt x="106" y="51"/>
                  </a:cubicBezTo>
                  <a:cubicBezTo>
                    <a:pt x="106" y="49"/>
                    <a:pt x="105" y="47"/>
                    <a:pt x="105" y="45"/>
                  </a:cubicBezTo>
                  <a:cubicBezTo>
                    <a:pt x="105" y="45"/>
                    <a:pt x="105" y="44"/>
                    <a:pt x="105" y="44"/>
                  </a:cubicBezTo>
                  <a:cubicBezTo>
                    <a:pt x="113" y="38"/>
                    <a:pt x="113" y="38"/>
                    <a:pt x="113" y="38"/>
                  </a:cubicBezTo>
                  <a:cubicBezTo>
                    <a:pt x="113" y="38"/>
                    <a:pt x="113" y="37"/>
                    <a:pt x="113" y="37"/>
                  </a:cubicBezTo>
                  <a:cubicBezTo>
                    <a:pt x="110" y="30"/>
                    <a:pt x="110" y="30"/>
                    <a:pt x="110" y="30"/>
                  </a:cubicBezTo>
                  <a:cubicBezTo>
                    <a:pt x="110" y="30"/>
                    <a:pt x="109" y="30"/>
                    <a:pt x="109" y="30"/>
                  </a:cubicBezTo>
                  <a:cubicBezTo>
                    <a:pt x="99" y="32"/>
                    <a:pt x="99" y="32"/>
                    <a:pt x="99" y="32"/>
                  </a:cubicBezTo>
                  <a:cubicBezTo>
                    <a:pt x="98" y="30"/>
                    <a:pt x="96" y="28"/>
                    <a:pt x="95" y="27"/>
                  </a:cubicBezTo>
                  <a:cubicBezTo>
                    <a:pt x="100" y="18"/>
                    <a:pt x="100" y="18"/>
                    <a:pt x="100" y="18"/>
                  </a:cubicBezTo>
                  <a:cubicBezTo>
                    <a:pt x="100" y="17"/>
                    <a:pt x="100" y="17"/>
                    <a:pt x="100" y="17"/>
                  </a:cubicBezTo>
                  <a:cubicBezTo>
                    <a:pt x="94" y="12"/>
                    <a:pt x="94" y="12"/>
                    <a:pt x="94" y="12"/>
                  </a:cubicBezTo>
                  <a:cubicBezTo>
                    <a:pt x="94" y="11"/>
                    <a:pt x="93" y="11"/>
                    <a:pt x="93" y="12"/>
                  </a:cubicBezTo>
                  <a:cubicBezTo>
                    <a:pt x="85" y="18"/>
                    <a:pt x="85" y="18"/>
                    <a:pt x="85" y="18"/>
                  </a:cubicBezTo>
                  <a:cubicBezTo>
                    <a:pt x="84" y="18"/>
                    <a:pt x="83" y="17"/>
                    <a:pt x="82" y="17"/>
                  </a:cubicBezTo>
                  <a:cubicBezTo>
                    <a:pt x="82" y="17"/>
                    <a:pt x="82" y="17"/>
                    <a:pt x="82" y="17"/>
                  </a:cubicBezTo>
                  <a:cubicBezTo>
                    <a:pt x="81" y="16"/>
                    <a:pt x="80" y="15"/>
                    <a:pt x="79" y="15"/>
                  </a:cubicBezTo>
                  <a:cubicBezTo>
                    <a:pt x="80" y="5"/>
                    <a:pt x="80" y="5"/>
                    <a:pt x="80" y="5"/>
                  </a:cubicBezTo>
                  <a:cubicBezTo>
                    <a:pt x="80" y="4"/>
                    <a:pt x="80" y="4"/>
                    <a:pt x="79" y="4"/>
                  </a:cubicBezTo>
                  <a:cubicBezTo>
                    <a:pt x="72" y="1"/>
                    <a:pt x="72" y="1"/>
                    <a:pt x="72" y="1"/>
                  </a:cubicBezTo>
                  <a:cubicBezTo>
                    <a:pt x="72" y="1"/>
                    <a:pt x="71" y="1"/>
                    <a:pt x="71" y="2"/>
                  </a:cubicBezTo>
                  <a:cubicBezTo>
                    <a:pt x="66" y="11"/>
                    <a:pt x="66" y="11"/>
                    <a:pt x="66" y="11"/>
                  </a:cubicBezTo>
                  <a:cubicBezTo>
                    <a:pt x="64" y="11"/>
                    <a:pt x="62" y="11"/>
                    <a:pt x="59" y="10"/>
                  </a:cubicBezTo>
                  <a:cubicBezTo>
                    <a:pt x="56" y="1"/>
                    <a:pt x="56" y="1"/>
                    <a:pt x="56" y="1"/>
                  </a:cubicBezTo>
                  <a:cubicBezTo>
                    <a:pt x="56" y="0"/>
                    <a:pt x="55" y="0"/>
                    <a:pt x="55" y="0"/>
                  </a:cubicBezTo>
                  <a:cubicBezTo>
                    <a:pt x="48" y="1"/>
                    <a:pt x="48" y="1"/>
                    <a:pt x="48" y="1"/>
                  </a:cubicBezTo>
                  <a:cubicBezTo>
                    <a:pt x="47" y="1"/>
                    <a:pt x="47" y="1"/>
                    <a:pt x="47" y="1"/>
                  </a:cubicBezTo>
                  <a:cubicBezTo>
                    <a:pt x="46" y="12"/>
                    <a:pt x="46" y="12"/>
                    <a:pt x="46" y="12"/>
                  </a:cubicBezTo>
                  <a:cubicBezTo>
                    <a:pt x="46" y="12"/>
                    <a:pt x="46" y="12"/>
                    <a:pt x="46" y="12"/>
                  </a:cubicBezTo>
                  <a:cubicBezTo>
                    <a:pt x="44" y="13"/>
                    <a:pt x="42" y="13"/>
                    <a:pt x="40" y="14"/>
                  </a:cubicBezTo>
                  <a:cubicBezTo>
                    <a:pt x="32" y="6"/>
                    <a:pt x="32" y="6"/>
                    <a:pt x="32" y="6"/>
                  </a:cubicBezTo>
                  <a:cubicBezTo>
                    <a:pt x="32" y="6"/>
                    <a:pt x="32" y="6"/>
                    <a:pt x="31" y="6"/>
                  </a:cubicBezTo>
                  <a:cubicBezTo>
                    <a:pt x="25" y="10"/>
                    <a:pt x="25" y="10"/>
                    <a:pt x="25" y="10"/>
                  </a:cubicBezTo>
                  <a:cubicBezTo>
                    <a:pt x="25" y="10"/>
                    <a:pt x="24" y="11"/>
                    <a:pt x="25" y="11"/>
                  </a:cubicBezTo>
                  <a:cubicBezTo>
                    <a:pt x="28" y="21"/>
                    <a:pt x="28" y="21"/>
                    <a:pt x="28" y="21"/>
                  </a:cubicBezTo>
                  <a:cubicBezTo>
                    <a:pt x="27" y="22"/>
                    <a:pt x="25" y="24"/>
                    <a:pt x="23" y="25"/>
                  </a:cubicBezTo>
                  <a:cubicBezTo>
                    <a:pt x="14" y="21"/>
                    <a:pt x="14" y="21"/>
                    <a:pt x="14" y="21"/>
                  </a:cubicBezTo>
                  <a:cubicBezTo>
                    <a:pt x="13" y="21"/>
                    <a:pt x="13" y="21"/>
                    <a:pt x="12" y="21"/>
                  </a:cubicBezTo>
                  <a:cubicBezTo>
                    <a:pt x="8" y="27"/>
                    <a:pt x="8" y="27"/>
                    <a:pt x="8" y="27"/>
                  </a:cubicBezTo>
                  <a:cubicBezTo>
                    <a:pt x="8" y="28"/>
                    <a:pt x="8" y="28"/>
                    <a:pt x="8" y="28"/>
                  </a:cubicBezTo>
                  <a:cubicBezTo>
                    <a:pt x="16" y="36"/>
                    <a:pt x="16" y="36"/>
                    <a:pt x="16" y="36"/>
                  </a:cubicBezTo>
                  <a:cubicBezTo>
                    <a:pt x="15" y="38"/>
                    <a:pt x="14" y="40"/>
                    <a:pt x="13" y="42"/>
                  </a:cubicBezTo>
                  <a:cubicBezTo>
                    <a:pt x="2" y="42"/>
                    <a:pt x="2" y="42"/>
                    <a:pt x="2" y="42"/>
                  </a:cubicBezTo>
                  <a:cubicBezTo>
                    <a:pt x="2" y="42"/>
                    <a:pt x="1" y="42"/>
                    <a:pt x="1" y="43"/>
                  </a:cubicBezTo>
                  <a:cubicBezTo>
                    <a:pt x="0" y="50"/>
                    <a:pt x="0" y="50"/>
                    <a:pt x="0" y="50"/>
                  </a:cubicBezTo>
                  <a:cubicBezTo>
                    <a:pt x="0" y="51"/>
                    <a:pt x="0" y="51"/>
                    <a:pt x="0" y="51"/>
                  </a:cubicBezTo>
                  <a:cubicBezTo>
                    <a:pt x="10" y="55"/>
                    <a:pt x="10" y="55"/>
                    <a:pt x="10" y="55"/>
                  </a:cubicBezTo>
                  <a:cubicBezTo>
                    <a:pt x="10" y="57"/>
                    <a:pt x="10" y="59"/>
                    <a:pt x="10" y="62"/>
                  </a:cubicBezTo>
                  <a:cubicBezTo>
                    <a:pt x="1" y="66"/>
                    <a:pt x="1" y="66"/>
                    <a:pt x="1" y="66"/>
                  </a:cubicBezTo>
                  <a:cubicBezTo>
                    <a:pt x="0" y="66"/>
                    <a:pt x="0" y="67"/>
                    <a:pt x="0" y="67"/>
                  </a:cubicBezTo>
                  <a:cubicBezTo>
                    <a:pt x="2" y="74"/>
                    <a:pt x="2" y="74"/>
                    <a:pt x="2" y="74"/>
                  </a:cubicBezTo>
                  <a:cubicBezTo>
                    <a:pt x="2" y="75"/>
                    <a:pt x="2" y="75"/>
                    <a:pt x="3" y="75"/>
                  </a:cubicBezTo>
                  <a:cubicBezTo>
                    <a:pt x="13" y="75"/>
                    <a:pt x="13" y="75"/>
                    <a:pt x="13" y="75"/>
                  </a:cubicBezTo>
                  <a:cubicBezTo>
                    <a:pt x="14" y="77"/>
                    <a:pt x="15" y="79"/>
                    <a:pt x="16" y="81"/>
                  </a:cubicBezTo>
                  <a:cubicBezTo>
                    <a:pt x="9" y="88"/>
                    <a:pt x="9" y="88"/>
                    <a:pt x="9" y="88"/>
                  </a:cubicBezTo>
                  <a:cubicBezTo>
                    <a:pt x="9" y="89"/>
                    <a:pt x="9" y="89"/>
                    <a:pt x="9" y="90"/>
                  </a:cubicBezTo>
                  <a:cubicBezTo>
                    <a:pt x="13" y="95"/>
                    <a:pt x="13" y="95"/>
                    <a:pt x="13" y="95"/>
                  </a:cubicBezTo>
                  <a:cubicBezTo>
                    <a:pt x="14" y="96"/>
                    <a:pt x="14" y="96"/>
                    <a:pt x="14" y="96"/>
                  </a:cubicBezTo>
                  <a:cubicBezTo>
                    <a:pt x="24" y="91"/>
                    <a:pt x="24" y="91"/>
                    <a:pt x="24" y="91"/>
                  </a:cubicBezTo>
                  <a:cubicBezTo>
                    <a:pt x="26" y="93"/>
                    <a:pt x="27" y="94"/>
                    <a:pt x="29" y="96"/>
                  </a:cubicBezTo>
                  <a:cubicBezTo>
                    <a:pt x="26" y="106"/>
                    <a:pt x="26" y="106"/>
                    <a:pt x="26" y="106"/>
                  </a:cubicBezTo>
                  <a:cubicBezTo>
                    <a:pt x="26" y="106"/>
                    <a:pt x="26" y="106"/>
                    <a:pt x="26" y="107"/>
                  </a:cubicBezTo>
                  <a:cubicBezTo>
                    <a:pt x="33" y="110"/>
                    <a:pt x="33" y="110"/>
                    <a:pt x="33" y="110"/>
                  </a:cubicBezTo>
                  <a:cubicBezTo>
                    <a:pt x="33" y="110"/>
                    <a:pt x="34" y="110"/>
                    <a:pt x="34" y="110"/>
                  </a:cubicBezTo>
                  <a:cubicBezTo>
                    <a:pt x="41" y="102"/>
                    <a:pt x="41" y="102"/>
                    <a:pt x="41" y="102"/>
                  </a:cubicBezTo>
                  <a:cubicBezTo>
                    <a:pt x="43" y="103"/>
                    <a:pt x="45" y="104"/>
                    <a:pt x="47" y="104"/>
                  </a:cubicBezTo>
                  <a:cubicBezTo>
                    <a:pt x="48" y="114"/>
                    <a:pt x="48" y="114"/>
                    <a:pt x="48" y="114"/>
                  </a:cubicBezTo>
                  <a:cubicBezTo>
                    <a:pt x="48" y="115"/>
                    <a:pt x="49" y="115"/>
                    <a:pt x="49" y="115"/>
                  </a:cubicBezTo>
                  <a:cubicBezTo>
                    <a:pt x="57" y="116"/>
                    <a:pt x="57" y="116"/>
                    <a:pt x="57" y="116"/>
                  </a:cubicBezTo>
                  <a:cubicBezTo>
                    <a:pt x="57" y="116"/>
                    <a:pt x="57" y="116"/>
                    <a:pt x="57" y="115"/>
                  </a:cubicBezTo>
                  <a:cubicBezTo>
                    <a:pt x="61" y="105"/>
                    <a:pt x="61" y="105"/>
                    <a:pt x="61" y="105"/>
                  </a:cubicBezTo>
                  <a:cubicBezTo>
                    <a:pt x="63" y="105"/>
                    <a:pt x="65" y="105"/>
                    <a:pt x="67" y="105"/>
                  </a:cubicBezTo>
                  <a:cubicBezTo>
                    <a:pt x="73" y="113"/>
                    <a:pt x="73" y="113"/>
                    <a:pt x="73" y="113"/>
                  </a:cubicBezTo>
                  <a:cubicBezTo>
                    <a:pt x="73" y="114"/>
                    <a:pt x="73" y="114"/>
                    <a:pt x="74" y="114"/>
                  </a:cubicBezTo>
                  <a:cubicBezTo>
                    <a:pt x="81" y="112"/>
                    <a:pt x="81" y="112"/>
                    <a:pt x="81" y="112"/>
                  </a:cubicBezTo>
                  <a:cubicBezTo>
                    <a:pt x="81" y="111"/>
                    <a:pt x="81" y="111"/>
                    <a:pt x="81" y="111"/>
                  </a:cubicBezTo>
                  <a:cubicBezTo>
                    <a:pt x="80" y="100"/>
                    <a:pt x="80" y="100"/>
                    <a:pt x="80" y="100"/>
                  </a:cubicBezTo>
                  <a:cubicBezTo>
                    <a:pt x="82" y="99"/>
                    <a:pt x="84" y="98"/>
                    <a:pt x="86" y="97"/>
                  </a:cubicBezTo>
                  <a:cubicBezTo>
                    <a:pt x="94" y="103"/>
                    <a:pt x="94" y="103"/>
                    <a:pt x="94" y="103"/>
                  </a:cubicBezTo>
                  <a:cubicBezTo>
                    <a:pt x="95" y="103"/>
                    <a:pt x="95" y="103"/>
                    <a:pt x="95" y="103"/>
                  </a:cubicBezTo>
                  <a:cubicBezTo>
                    <a:pt x="101" y="98"/>
                    <a:pt x="101" y="98"/>
                    <a:pt x="101" y="98"/>
                  </a:cubicBezTo>
                  <a:cubicBezTo>
                    <a:pt x="101" y="98"/>
                    <a:pt x="101" y="97"/>
                    <a:pt x="101" y="97"/>
                  </a:cubicBezTo>
                  <a:cubicBezTo>
                    <a:pt x="96" y="88"/>
                    <a:pt x="96" y="88"/>
                    <a:pt x="96" y="88"/>
                  </a:cubicBezTo>
                  <a:cubicBezTo>
                    <a:pt x="97" y="86"/>
                    <a:pt x="99" y="85"/>
                    <a:pt x="100" y="83"/>
                  </a:cubicBezTo>
                  <a:cubicBezTo>
                    <a:pt x="110" y="85"/>
                    <a:pt x="110" y="85"/>
                    <a:pt x="110" y="85"/>
                  </a:cubicBezTo>
                  <a:cubicBezTo>
                    <a:pt x="110" y="85"/>
                    <a:pt x="111" y="85"/>
                    <a:pt x="111" y="84"/>
                  </a:cubicBezTo>
                  <a:close/>
                  <a:moveTo>
                    <a:pt x="91" y="49"/>
                  </a:moveTo>
                  <a:cubicBezTo>
                    <a:pt x="94" y="57"/>
                    <a:pt x="93" y="67"/>
                    <a:pt x="88" y="75"/>
                  </a:cubicBezTo>
                  <a:cubicBezTo>
                    <a:pt x="83" y="83"/>
                    <a:pt x="76" y="88"/>
                    <a:pt x="67" y="90"/>
                  </a:cubicBezTo>
                  <a:cubicBezTo>
                    <a:pt x="59" y="93"/>
                    <a:pt x="50" y="92"/>
                    <a:pt x="42" y="87"/>
                  </a:cubicBezTo>
                  <a:cubicBezTo>
                    <a:pt x="33" y="82"/>
                    <a:pt x="28" y="75"/>
                    <a:pt x="26" y="67"/>
                  </a:cubicBezTo>
                  <a:cubicBezTo>
                    <a:pt x="23" y="58"/>
                    <a:pt x="24" y="49"/>
                    <a:pt x="29" y="41"/>
                  </a:cubicBezTo>
                  <a:cubicBezTo>
                    <a:pt x="34" y="33"/>
                    <a:pt x="41" y="28"/>
                    <a:pt x="50" y="26"/>
                  </a:cubicBezTo>
                  <a:cubicBezTo>
                    <a:pt x="58" y="23"/>
                    <a:pt x="67" y="24"/>
                    <a:pt x="75" y="29"/>
                  </a:cubicBezTo>
                  <a:cubicBezTo>
                    <a:pt x="83" y="33"/>
                    <a:pt x="89" y="41"/>
                    <a:pt x="91" y="49"/>
                  </a:cubicBezTo>
                  <a:close/>
                </a:path>
              </a:pathLst>
            </a:custGeom>
            <a:solidFill>
              <a:srgbClr val="30B5C5"/>
            </a:solidFill>
            <a:ln w="9525">
              <a:noFill/>
              <a:round/>
              <a:headEnd/>
              <a:tailEnd/>
            </a:ln>
            <a:extLst/>
          </p:spPr>
          <p:txBody>
            <a:bodyPr vert="horz" wrap="square" lIns="91440" tIns="45720" rIns="91440" bIns="45720" numCol="1" anchor="t" anchorCtr="0" compatLnSpc="1">
              <a:prstTxWarp prst="textNoShape">
                <a:avLst/>
              </a:prstTxWarp>
            </a:bodyPr>
            <a:lstStyle/>
            <a:p>
              <a:pPr defTabSz="914478" fontAlgn="auto">
                <a:spcBef>
                  <a:spcPts val="0"/>
                </a:spcBef>
                <a:spcAft>
                  <a:spcPts val="0"/>
                </a:spcAft>
              </a:pPr>
              <a:endParaRPr lang="zh-CN" altLang="en-US" sz="1400">
                <a:solidFill>
                  <a:schemeClr val="accent1"/>
                </a:solidFill>
                <a:cs typeface="Arial" pitchFamily="34" charset="0"/>
              </a:endParaRPr>
            </a:p>
          </p:txBody>
        </p:sp>
        <p:sp>
          <p:nvSpPr>
            <p:cNvPr id="121" name="Freeform 10"/>
            <p:cNvSpPr>
              <a:spLocks noEditPoints="1"/>
            </p:cNvSpPr>
            <p:nvPr/>
          </p:nvSpPr>
          <p:spPr bwMode="auto">
            <a:xfrm>
              <a:off x="3386138" y="4324350"/>
              <a:ext cx="231775" cy="231775"/>
            </a:xfrm>
            <a:custGeom>
              <a:avLst/>
              <a:gdLst>
                <a:gd name="T0" fmla="*/ 81 w 82"/>
                <a:gd name="T1" fmla="*/ 53 h 82"/>
                <a:gd name="T2" fmla="*/ 74 w 82"/>
                <a:gd name="T3" fmla="*/ 48 h 82"/>
                <a:gd name="T4" fmla="*/ 82 w 82"/>
                <a:gd name="T5" fmla="*/ 42 h 82"/>
                <a:gd name="T6" fmla="*/ 82 w 82"/>
                <a:gd name="T7" fmla="*/ 36 h 82"/>
                <a:gd name="T8" fmla="*/ 74 w 82"/>
                <a:gd name="T9" fmla="*/ 34 h 82"/>
                <a:gd name="T10" fmla="*/ 73 w 82"/>
                <a:gd name="T11" fmla="*/ 30 h 82"/>
                <a:gd name="T12" fmla="*/ 79 w 82"/>
                <a:gd name="T13" fmla="*/ 24 h 82"/>
                <a:gd name="T14" fmla="*/ 76 w 82"/>
                <a:gd name="T15" fmla="*/ 19 h 82"/>
                <a:gd name="T16" fmla="*/ 66 w 82"/>
                <a:gd name="T17" fmla="*/ 18 h 82"/>
                <a:gd name="T18" fmla="*/ 69 w 82"/>
                <a:gd name="T19" fmla="*/ 11 h 82"/>
                <a:gd name="T20" fmla="*/ 64 w 82"/>
                <a:gd name="T21" fmla="*/ 7 h 82"/>
                <a:gd name="T22" fmla="*/ 57 w 82"/>
                <a:gd name="T23" fmla="*/ 11 h 82"/>
                <a:gd name="T24" fmla="*/ 54 w 82"/>
                <a:gd name="T25" fmla="*/ 10 h 82"/>
                <a:gd name="T26" fmla="*/ 54 w 82"/>
                <a:gd name="T27" fmla="*/ 2 h 82"/>
                <a:gd name="T28" fmla="*/ 48 w 82"/>
                <a:gd name="T29" fmla="*/ 1 h 82"/>
                <a:gd name="T30" fmla="*/ 40 w 82"/>
                <a:gd name="T31" fmla="*/ 8 h 82"/>
                <a:gd name="T32" fmla="*/ 37 w 82"/>
                <a:gd name="T33" fmla="*/ 0 h 82"/>
                <a:gd name="T34" fmla="*/ 31 w 82"/>
                <a:gd name="T35" fmla="*/ 2 h 82"/>
                <a:gd name="T36" fmla="*/ 31 w 82"/>
                <a:gd name="T37" fmla="*/ 9 h 82"/>
                <a:gd name="T38" fmla="*/ 21 w 82"/>
                <a:gd name="T39" fmla="*/ 6 h 82"/>
                <a:gd name="T40" fmla="*/ 16 w 82"/>
                <a:gd name="T41" fmla="*/ 8 h 82"/>
                <a:gd name="T42" fmla="*/ 19 w 82"/>
                <a:gd name="T43" fmla="*/ 16 h 82"/>
                <a:gd name="T44" fmla="*/ 8 w 82"/>
                <a:gd name="T45" fmla="*/ 17 h 82"/>
                <a:gd name="T46" fmla="*/ 5 w 82"/>
                <a:gd name="T47" fmla="*/ 21 h 82"/>
                <a:gd name="T48" fmla="*/ 10 w 82"/>
                <a:gd name="T49" fmla="*/ 27 h 82"/>
                <a:gd name="T50" fmla="*/ 1 w 82"/>
                <a:gd name="T51" fmla="*/ 32 h 82"/>
                <a:gd name="T52" fmla="*/ 0 w 82"/>
                <a:gd name="T53" fmla="*/ 37 h 82"/>
                <a:gd name="T54" fmla="*/ 7 w 82"/>
                <a:gd name="T55" fmla="*/ 41 h 82"/>
                <a:gd name="T56" fmla="*/ 1 w 82"/>
                <a:gd name="T57" fmla="*/ 49 h 82"/>
                <a:gd name="T58" fmla="*/ 2 w 82"/>
                <a:gd name="T59" fmla="*/ 54 h 82"/>
                <a:gd name="T60" fmla="*/ 10 w 82"/>
                <a:gd name="T61" fmla="*/ 54 h 82"/>
                <a:gd name="T62" fmla="*/ 8 w 82"/>
                <a:gd name="T63" fmla="*/ 64 h 82"/>
                <a:gd name="T64" fmla="*/ 11 w 82"/>
                <a:gd name="T65" fmla="*/ 69 h 82"/>
                <a:gd name="T66" fmla="*/ 18 w 82"/>
                <a:gd name="T67" fmla="*/ 65 h 82"/>
                <a:gd name="T68" fmla="*/ 20 w 82"/>
                <a:gd name="T69" fmla="*/ 75 h 82"/>
                <a:gd name="T70" fmla="*/ 25 w 82"/>
                <a:gd name="T71" fmla="*/ 78 h 82"/>
                <a:gd name="T72" fmla="*/ 30 w 82"/>
                <a:gd name="T73" fmla="*/ 72 h 82"/>
                <a:gd name="T74" fmla="*/ 36 w 82"/>
                <a:gd name="T75" fmla="*/ 81 h 82"/>
                <a:gd name="T76" fmla="*/ 42 w 82"/>
                <a:gd name="T77" fmla="*/ 82 h 82"/>
                <a:gd name="T78" fmla="*/ 44 w 82"/>
                <a:gd name="T79" fmla="*/ 74 h 82"/>
                <a:gd name="T80" fmla="*/ 53 w 82"/>
                <a:gd name="T81" fmla="*/ 79 h 82"/>
                <a:gd name="T82" fmla="*/ 59 w 82"/>
                <a:gd name="T83" fmla="*/ 78 h 82"/>
                <a:gd name="T84" fmla="*/ 58 w 82"/>
                <a:gd name="T85" fmla="*/ 70 h 82"/>
                <a:gd name="T86" fmla="*/ 68 w 82"/>
                <a:gd name="T87" fmla="*/ 71 h 82"/>
                <a:gd name="T88" fmla="*/ 72 w 82"/>
                <a:gd name="T89" fmla="*/ 68 h 82"/>
                <a:gd name="T90" fmla="*/ 68 w 82"/>
                <a:gd name="T91" fmla="*/ 61 h 82"/>
                <a:gd name="T92" fmla="*/ 78 w 82"/>
                <a:gd name="T93" fmla="*/ 58 h 82"/>
                <a:gd name="T94" fmla="*/ 64 w 82"/>
                <a:gd name="T95" fmla="*/ 34 h 82"/>
                <a:gd name="T96" fmla="*/ 49 w 82"/>
                <a:gd name="T97" fmla="*/ 63 h 82"/>
                <a:gd name="T98" fmla="*/ 19 w 82"/>
                <a:gd name="T99" fmla="*/ 48 h 82"/>
                <a:gd name="T100" fmla="*/ 34 w 82"/>
                <a:gd name="T101" fmla="*/ 19 h 82"/>
                <a:gd name="T102" fmla="*/ 64 w 82"/>
                <a:gd name="T103" fmla="*/ 3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2" h="82">
                  <a:moveTo>
                    <a:pt x="79" y="57"/>
                  </a:moveTo>
                  <a:cubicBezTo>
                    <a:pt x="81" y="53"/>
                    <a:pt x="81" y="53"/>
                    <a:pt x="81" y="53"/>
                  </a:cubicBezTo>
                  <a:cubicBezTo>
                    <a:pt x="81" y="52"/>
                    <a:pt x="81" y="52"/>
                    <a:pt x="80" y="52"/>
                  </a:cubicBezTo>
                  <a:cubicBezTo>
                    <a:pt x="74" y="48"/>
                    <a:pt x="74" y="48"/>
                    <a:pt x="74" y="48"/>
                  </a:cubicBezTo>
                  <a:cubicBezTo>
                    <a:pt x="75" y="47"/>
                    <a:pt x="75" y="45"/>
                    <a:pt x="75" y="43"/>
                  </a:cubicBezTo>
                  <a:cubicBezTo>
                    <a:pt x="82" y="42"/>
                    <a:pt x="82" y="42"/>
                    <a:pt x="82" y="42"/>
                  </a:cubicBezTo>
                  <a:cubicBezTo>
                    <a:pt x="82" y="42"/>
                    <a:pt x="82" y="41"/>
                    <a:pt x="82" y="41"/>
                  </a:cubicBezTo>
                  <a:cubicBezTo>
                    <a:pt x="82" y="36"/>
                    <a:pt x="82" y="36"/>
                    <a:pt x="82" y="36"/>
                  </a:cubicBezTo>
                  <a:cubicBezTo>
                    <a:pt x="82" y="35"/>
                    <a:pt x="82" y="35"/>
                    <a:pt x="82" y="35"/>
                  </a:cubicBezTo>
                  <a:cubicBezTo>
                    <a:pt x="74" y="34"/>
                    <a:pt x="74" y="34"/>
                    <a:pt x="74" y="34"/>
                  </a:cubicBezTo>
                  <a:cubicBezTo>
                    <a:pt x="74" y="33"/>
                    <a:pt x="74" y="32"/>
                    <a:pt x="73" y="31"/>
                  </a:cubicBezTo>
                  <a:cubicBezTo>
                    <a:pt x="73" y="30"/>
                    <a:pt x="73" y="30"/>
                    <a:pt x="73" y="30"/>
                  </a:cubicBezTo>
                  <a:cubicBezTo>
                    <a:pt x="79" y="25"/>
                    <a:pt x="79" y="25"/>
                    <a:pt x="79" y="25"/>
                  </a:cubicBezTo>
                  <a:cubicBezTo>
                    <a:pt x="79" y="25"/>
                    <a:pt x="79" y="25"/>
                    <a:pt x="79" y="24"/>
                  </a:cubicBezTo>
                  <a:cubicBezTo>
                    <a:pt x="77" y="20"/>
                    <a:pt x="77" y="20"/>
                    <a:pt x="77" y="20"/>
                  </a:cubicBezTo>
                  <a:cubicBezTo>
                    <a:pt x="76" y="19"/>
                    <a:pt x="76" y="19"/>
                    <a:pt x="76" y="19"/>
                  </a:cubicBezTo>
                  <a:cubicBezTo>
                    <a:pt x="69" y="21"/>
                    <a:pt x="69" y="21"/>
                    <a:pt x="69" y="21"/>
                  </a:cubicBezTo>
                  <a:cubicBezTo>
                    <a:pt x="68" y="20"/>
                    <a:pt x="67" y="19"/>
                    <a:pt x="66" y="18"/>
                  </a:cubicBezTo>
                  <a:cubicBezTo>
                    <a:pt x="69" y="11"/>
                    <a:pt x="69" y="11"/>
                    <a:pt x="69" y="11"/>
                  </a:cubicBezTo>
                  <a:cubicBezTo>
                    <a:pt x="69" y="11"/>
                    <a:pt x="69" y="11"/>
                    <a:pt x="69" y="11"/>
                  </a:cubicBezTo>
                  <a:cubicBezTo>
                    <a:pt x="65" y="7"/>
                    <a:pt x="65" y="7"/>
                    <a:pt x="65" y="7"/>
                  </a:cubicBezTo>
                  <a:cubicBezTo>
                    <a:pt x="64" y="7"/>
                    <a:pt x="64" y="7"/>
                    <a:pt x="64" y="7"/>
                  </a:cubicBezTo>
                  <a:cubicBezTo>
                    <a:pt x="58" y="12"/>
                    <a:pt x="58" y="12"/>
                    <a:pt x="58" y="12"/>
                  </a:cubicBezTo>
                  <a:cubicBezTo>
                    <a:pt x="58" y="12"/>
                    <a:pt x="57" y="11"/>
                    <a:pt x="57" y="11"/>
                  </a:cubicBezTo>
                  <a:cubicBezTo>
                    <a:pt x="57" y="11"/>
                    <a:pt x="57" y="11"/>
                    <a:pt x="57" y="11"/>
                  </a:cubicBezTo>
                  <a:cubicBezTo>
                    <a:pt x="56" y="11"/>
                    <a:pt x="55" y="10"/>
                    <a:pt x="54" y="10"/>
                  </a:cubicBezTo>
                  <a:cubicBezTo>
                    <a:pt x="54" y="3"/>
                    <a:pt x="54" y="3"/>
                    <a:pt x="54" y="3"/>
                  </a:cubicBezTo>
                  <a:cubicBezTo>
                    <a:pt x="54" y="2"/>
                    <a:pt x="54" y="2"/>
                    <a:pt x="54" y="2"/>
                  </a:cubicBezTo>
                  <a:cubicBezTo>
                    <a:pt x="49" y="1"/>
                    <a:pt x="49" y="1"/>
                    <a:pt x="49" y="1"/>
                  </a:cubicBezTo>
                  <a:cubicBezTo>
                    <a:pt x="49" y="1"/>
                    <a:pt x="48" y="1"/>
                    <a:pt x="48" y="1"/>
                  </a:cubicBezTo>
                  <a:cubicBezTo>
                    <a:pt x="45" y="8"/>
                    <a:pt x="45" y="8"/>
                    <a:pt x="45" y="8"/>
                  </a:cubicBezTo>
                  <a:cubicBezTo>
                    <a:pt x="43" y="8"/>
                    <a:pt x="42" y="8"/>
                    <a:pt x="40" y="8"/>
                  </a:cubicBezTo>
                  <a:cubicBezTo>
                    <a:pt x="37" y="1"/>
                    <a:pt x="37" y="1"/>
                    <a:pt x="37" y="1"/>
                  </a:cubicBezTo>
                  <a:cubicBezTo>
                    <a:pt x="37" y="0"/>
                    <a:pt x="37" y="0"/>
                    <a:pt x="37" y="0"/>
                  </a:cubicBezTo>
                  <a:cubicBezTo>
                    <a:pt x="32" y="1"/>
                    <a:pt x="32" y="1"/>
                    <a:pt x="32" y="1"/>
                  </a:cubicBezTo>
                  <a:cubicBezTo>
                    <a:pt x="31" y="1"/>
                    <a:pt x="31" y="1"/>
                    <a:pt x="31" y="2"/>
                  </a:cubicBezTo>
                  <a:cubicBezTo>
                    <a:pt x="31" y="9"/>
                    <a:pt x="31" y="9"/>
                    <a:pt x="31" y="9"/>
                  </a:cubicBezTo>
                  <a:cubicBezTo>
                    <a:pt x="31" y="9"/>
                    <a:pt x="31" y="9"/>
                    <a:pt x="31" y="9"/>
                  </a:cubicBezTo>
                  <a:cubicBezTo>
                    <a:pt x="29" y="10"/>
                    <a:pt x="28" y="10"/>
                    <a:pt x="27" y="11"/>
                  </a:cubicBezTo>
                  <a:cubicBezTo>
                    <a:pt x="21" y="6"/>
                    <a:pt x="21" y="6"/>
                    <a:pt x="21" y="6"/>
                  </a:cubicBezTo>
                  <a:cubicBezTo>
                    <a:pt x="21" y="5"/>
                    <a:pt x="21" y="5"/>
                    <a:pt x="20" y="6"/>
                  </a:cubicBezTo>
                  <a:cubicBezTo>
                    <a:pt x="16" y="8"/>
                    <a:pt x="16" y="8"/>
                    <a:pt x="16" y="8"/>
                  </a:cubicBezTo>
                  <a:cubicBezTo>
                    <a:pt x="16" y="8"/>
                    <a:pt x="16" y="9"/>
                    <a:pt x="16" y="9"/>
                  </a:cubicBezTo>
                  <a:cubicBezTo>
                    <a:pt x="19" y="16"/>
                    <a:pt x="19" y="16"/>
                    <a:pt x="19" y="16"/>
                  </a:cubicBezTo>
                  <a:cubicBezTo>
                    <a:pt x="18" y="17"/>
                    <a:pt x="17" y="18"/>
                    <a:pt x="16" y="19"/>
                  </a:cubicBezTo>
                  <a:cubicBezTo>
                    <a:pt x="8" y="17"/>
                    <a:pt x="8" y="17"/>
                    <a:pt x="8" y="17"/>
                  </a:cubicBezTo>
                  <a:cubicBezTo>
                    <a:pt x="8" y="16"/>
                    <a:pt x="8" y="17"/>
                    <a:pt x="8" y="17"/>
                  </a:cubicBezTo>
                  <a:cubicBezTo>
                    <a:pt x="5" y="21"/>
                    <a:pt x="5" y="21"/>
                    <a:pt x="5" y="21"/>
                  </a:cubicBezTo>
                  <a:cubicBezTo>
                    <a:pt x="5" y="21"/>
                    <a:pt x="5" y="22"/>
                    <a:pt x="5" y="22"/>
                  </a:cubicBezTo>
                  <a:cubicBezTo>
                    <a:pt x="10" y="27"/>
                    <a:pt x="10" y="27"/>
                    <a:pt x="10" y="27"/>
                  </a:cubicBezTo>
                  <a:cubicBezTo>
                    <a:pt x="10" y="29"/>
                    <a:pt x="9" y="30"/>
                    <a:pt x="9" y="31"/>
                  </a:cubicBezTo>
                  <a:cubicBezTo>
                    <a:pt x="1" y="32"/>
                    <a:pt x="1" y="32"/>
                    <a:pt x="1" y="32"/>
                  </a:cubicBezTo>
                  <a:cubicBezTo>
                    <a:pt x="1" y="32"/>
                    <a:pt x="1" y="32"/>
                    <a:pt x="1" y="32"/>
                  </a:cubicBezTo>
                  <a:cubicBezTo>
                    <a:pt x="0" y="37"/>
                    <a:pt x="0" y="37"/>
                    <a:pt x="0" y="37"/>
                  </a:cubicBezTo>
                  <a:cubicBezTo>
                    <a:pt x="0" y="38"/>
                    <a:pt x="0" y="38"/>
                    <a:pt x="0" y="38"/>
                  </a:cubicBezTo>
                  <a:cubicBezTo>
                    <a:pt x="7" y="41"/>
                    <a:pt x="7" y="41"/>
                    <a:pt x="7" y="41"/>
                  </a:cubicBezTo>
                  <a:cubicBezTo>
                    <a:pt x="7" y="42"/>
                    <a:pt x="8" y="44"/>
                    <a:pt x="8" y="45"/>
                  </a:cubicBezTo>
                  <a:cubicBezTo>
                    <a:pt x="1" y="49"/>
                    <a:pt x="1" y="49"/>
                    <a:pt x="1" y="49"/>
                  </a:cubicBezTo>
                  <a:cubicBezTo>
                    <a:pt x="1" y="49"/>
                    <a:pt x="1" y="49"/>
                    <a:pt x="1" y="49"/>
                  </a:cubicBezTo>
                  <a:cubicBezTo>
                    <a:pt x="2" y="54"/>
                    <a:pt x="2" y="54"/>
                    <a:pt x="2" y="54"/>
                  </a:cubicBezTo>
                  <a:cubicBezTo>
                    <a:pt x="2" y="54"/>
                    <a:pt x="2" y="55"/>
                    <a:pt x="3" y="55"/>
                  </a:cubicBezTo>
                  <a:cubicBezTo>
                    <a:pt x="10" y="54"/>
                    <a:pt x="10" y="54"/>
                    <a:pt x="10" y="54"/>
                  </a:cubicBezTo>
                  <a:cubicBezTo>
                    <a:pt x="11" y="56"/>
                    <a:pt x="12" y="57"/>
                    <a:pt x="12" y="58"/>
                  </a:cubicBezTo>
                  <a:cubicBezTo>
                    <a:pt x="8" y="64"/>
                    <a:pt x="8" y="64"/>
                    <a:pt x="8" y="64"/>
                  </a:cubicBezTo>
                  <a:cubicBezTo>
                    <a:pt x="7" y="64"/>
                    <a:pt x="7" y="65"/>
                    <a:pt x="8" y="65"/>
                  </a:cubicBezTo>
                  <a:cubicBezTo>
                    <a:pt x="11" y="69"/>
                    <a:pt x="11" y="69"/>
                    <a:pt x="11" y="69"/>
                  </a:cubicBezTo>
                  <a:cubicBezTo>
                    <a:pt x="11" y="69"/>
                    <a:pt x="11" y="69"/>
                    <a:pt x="12" y="69"/>
                  </a:cubicBezTo>
                  <a:cubicBezTo>
                    <a:pt x="18" y="65"/>
                    <a:pt x="18" y="65"/>
                    <a:pt x="18" y="65"/>
                  </a:cubicBezTo>
                  <a:cubicBezTo>
                    <a:pt x="19" y="66"/>
                    <a:pt x="21" y="67"/>
                    <a:pt x="22" y="68"/>
                  </a:cubicBezTo>
                  <a:cubicBezTo>
                    <a:pt x="20" y="75"/>
                    <a:pt x="20" y="75"/>
                    <a:pt x="20" y="75"/>
                  </a:cubicBezTo>
                  <a:cubicBezTo>
                    <a:pt x="20" y="76"/>
                    <a:pt x="20" y="76"/>
                    <a:pt x="20" y="76"/>
                  </a:cubicBezTo>
                  <a:cubicBezTo>
                    <a:pt x="25" y="78"/>
                    <a:pt x="25" y="78"/>
                    <a:pt x="25" y="78"/>
                  </a:cubicBezTo>
                  <a:cubicBezTo>
                    <a:pt x="25" y="79"/>
                    <a:pt x="26" y="79"/>
                    <a:pt x="26" y="78"/>
                  </a:cubicBezTo>
                  <a:cubicBezTo>
                    <a:pt x="30" y="72"/>
                    <a:pt x="30" y="72"/>
                    <a:pt x="30" y="72"/>
                  </a:cubicBezTo>
                  <a:cubicBezTo>
                    <a:pt x="32" y="73"/>
                    <a:pt x="33" y="73"/>
                    <a:pt x="35" y="74"/>
                  </a:cubicBezTo>
                  <a:cubicBezTo>
                    <a:pt x="36" y="81"/>
                    <a:pt x="36" y="81"/>
                    <a:pt x="36" y="81"/>
                  </a:cubicBezTo>
                  <a:cubicBezTo>
                    <a:pt x="36" y="81"/>
                    <a:pt x="36" y="81"/>
                    <a:pt x="37" y="81"/>
                  </a:cubicBezTo>
                  <a:cubicBezTo>
                    <a:pt x="42" y="82"/>
                    <a:pt x="42" y="82"/>
                    <a:pt x="42" y="82"/>
                  </a:cubicBezTo>
                  <a:cubicBezTo>
                    <a:pt x="42" y="82"/>
                    <a:pt x="42" y="81"/>
                    <a:pt x="42" y="81"/>
                  </a:cubicBezTo>
                  <a:cubicBezTo>
                    <a:pt x="44" y="74"/>
                    <a:pt x="44" y="74"/>
                    <a:pt x="44" y="74"/>
                  </a:cubicBezTo>
                  <a:cubicBezTo>
                    <a:pt x="46" y="74"/>
                    <a:pt x="47" y="74"/>
                    <a:pt x="49" y="73"/>
                  </a:cubicBezTo>
                  <a:cubicBezTo>
                    <a:pt x="53" y="79"/>
                    <a:pt x="53" y="79"/>
                    <a:pt x="53" y="79"/>
                  </a:cubicBezTo>
                  <a:cubicBezTo>
                    <a:pt x="53" y="80"/>
                    <a:pt x="53" y="80"/>
                    <a:pt x="54" y="80"/>
                  </a:cubicBezTo>
                  <a:cubicBezTo>
                    <a:pt x="59" y="78"/>
                    <a:pt x="59" y="78"/>
                    <a:pt x="59" y="78"/>
                  </a:cubicBezTo>
                  <a:cubicBezTo>
                    <a:pt x="59" y="78"/>
                    <a:pt x="59" y="77"/>
                    <a:pt x="59" y="77"/>
                  </a:cubicBezTo>
                  <a:cubicBezTo>
                    <a:pt x="58" y="70"/>
                    <a:pt x="58" y="70"/>
                    <a:pt x="58" y="70"/>
                  </a:cubicBezTo>
                  <a:cubicBezTo>
                    <a:pt x="59" y="69"/>
                    <a:pt x="61" y="68"/>
                    <a:pt x="62" y="67"/>
                  </a:cubicBezTo>
                  <a:cubicBezTo>
                    <a:pt x="68" y="71"/>
                    <a:pt x="68" y="71"/>
                    <a:pt x="68" y="71"/>
                  </a:cubicBezTo>
                  <a:cubicBezTo>
                    <a:pt x="68" y="71"/>
                    <a:pt x="68" y="71"/>
                    <a:pt x="69" y="71"/>
                  </a:cubicBezTo>
                  <a:cubicBezTo>
                    <a:pt x="72" y="68"/>
                    <a:pt x="72" y="68"/>
                    <a:pt x="72" y="68"/>
                  </a:cubicBezTo>
                  <a:cubicBezTo>
                    <a:pt x="73" y="67"/>
                    <a:pt x="73" y="67"/>
                    <a:pt x="72" y="67"/>
                  </a:cubicBezTo>
                  <a:cubicBezTo>
                    <a:pt x="68" y="61"/>
                    <a:pt x="68" y="61"/>
                    <a:pt x="68" y="61"/>
                  </a:cubicBezTo>
                  <a:cubicBezTo>
                    <a:pt x="69" y="60"/>
                    <a:pt x="70" y="58"/>
                    <a:pt x="71" y="57"/>
                  </a:cubicBezTo>
                  <a:cubicBezTo>
                    <a:pt x="78" y="58"/>
                    <a:pt x="78" y="58"/>
                    <a:pt x="78" y="58"/>
                  </a:cubicBezTo>
                  <a:cubicBezTo>
                    <a:pt x="78" y="58"/>
                    <a:pt x="79" y="58"/>
                    <a:pt x="79" y="57"/>
                  </a:cubicBezTo>
                  <a:close/>
                  <a:moveTo>
                    <a:pt x="64" y="34"/>
                  </a:moveTo>
                  <a:cubicBezTo>
                    <a:pt x="66" y="39"/>
                    <a:pt x="66" y="46"/>
                    <a:pt x="62" y="52"/>
                  </a:cubicBezTo>
                  <a:cubicBezTo>
                    <a:pt x="60" y="57"/>
                    <a:pt x="54" y="61"/>
                    <a:pt x="49" y="63"/>
                  </a:cubicBezTo>
                  <a:cubicBezTo>
                    <a:pt x="43" y="65"/>
                    <a:pt x="36" y="65"/>
                    <a:pt x="30" y="62"/>
                  </a:cubicBezTo>
                  <a:cubicBezTo>
                    <a:pt x="25" y="59"/>
                    <a:pt x="20" y="54"/>
                    <a:pt x="19" y="48"/>
                  </a:cubicBezTo>
                  <a:cubicBezTo>
                    <a:pt x="17" y="42"/>
                    <a:pt x="17" y="36"/>
                    <a:pt x="20" y="30"/>
                  </a:cubicBezTo>
                  <a:cubicBezTo>
                    <a:pt x="23" y="24"/>
                    <a:pt x="28" y="20"/>
                    <a:pt x="34" y="19"/>
                  </a:cubicBezTo>
                  <a:cubicBezTo>
                    <a:pt x="40" y="17"/>
                    <a:pt x="46" y="17"/>
                    <a:pt x="52" y="20"/>
                  </a:cubicBezTo>
                  <a:cubicBezTo>
                    <a:pt x="58" y="23"/>
                    <a:pt x="62" y="28"/>
                    <a:pt x="64" y="34"/>
                  </a:cubicBezTo>
                  <a:close/>
                </a:path>
              </a:pathLst>
            </a:custGeom>
            <a:solidFill>
              <a:srgbClr val="30B5C5"/>
            </a:solidFill>
            <a:ln w="9525">
              <a:noFill/>
              <a:round/>
              <a:headEnd/>
              <a:tailEnd/>
            </a:ln>
            <a:extLst/>
          </p:spPr>
          <p:txBody>
            <a:bodyPr vert="horz" wrap="square" lIns="91440" tIns="45720" rIns="91440" bIns="45720" numCol="1" anchor="t" anchorCtr="0" compatLnSpc="1">
              <a:prstTxWarp prst="textNoShape">
                <a:avLst/>
              </a:prstTxWarp>
            </a:bodyPr>
            <a:lstStyle/>
            <a:p>
              <a:pPr defTabSz="914478" fontAlgn="auto">
                <a:spcBef>
                  <a:spcPts val="0"/>
                </a:spcBef>
                <a:spcAft>
                  <a:spcPts val="0"/>
                </a:spcAft>
              </a:pPr>
              <a:endParaRPr lang="zh-CN" altLang="en-US" sz="1400">
                <a:solidFill>
                  <a:schemeClr val="accent1"/>
                </a:solidFill>
                <a:cs typeface="Arial" pitchFamily="34" charset="0"/>
              </a:endParaRPr>
            </a:p>
          </p:txBody>
        </p:sp>
      </p:grpSp>
      <p:sp>
        <p:nvSpPr>
          <p:cNvPr id="122" name="Freeform 307"/>
          <p:cNvSpPr>
            <a:spLocks noEditPoints="1"/>
          </p:cNvSpPr>
          <p:nvPr/>
        </p:nvSpPr>
        <p:spPr bwMode="auto">
          <a:xfrm>
            <a:off x="1339685" y="4076971"/>
            <a:ext cx="305566" cy="306578"/>
          </a:xfrm>
          <a:custGeom>
            <a:avLst/>
            <a:gdLst>
              <a:gd name="T0" fmla="*/ 151 w 243"/>
              <a:gd name="T1" fmla="*/ 4 h 354"/>
              <a:gd name="T2" fmla="*/ 236 w 243"/>
              <a:gd name="T3" fmla="*/ 91 h 354"/>
              <a:gd name="T4" fmla="*/ 212 w 243"/>
              <a:gd name="T5" fmla="*/ 202 h 354"/>
              <a:gd name="T6" fmla="*/ 201 w 243"/>
              <a:gd name="T7" fmla="*/ 243 h 354"/>
              <a:gd name="T8" fmla="*/ 199 w 243"/>
              <a:gd name="T9" fmla="*/ 276 h 354"/>
              <a:gd name="T10" fmla="*/ 183 w 243"/>
              <a:gd name="T11" fmla="*/ 322 h 354"/>
              <a:gd name="T12" fmla="*/ 143 w 243"/>
              <a:gd name="T13" fmla="*/ 354 h 354"/>
              <a:gd name="T14" fmla="*/ 63 w 243"/>
              <a:gd name="T15" fmla="*/ 328 h 354"/>
              <a:gd name="T16" fmla="*/ 43 w 243"/>
              <a:gd name="T17" fmla="*/ 281 h 354"/>
              <a:gd name="T18" fmla="*/ 43 w 243"/>
              <a:gd name="T19" fmla="*/ 253 h 354"/>
              <a:gd name="T20" fmla="*/ 39 w 243"/>
              <a:gd name="T21" fmla="*/ 231 h 354"/>
              <a:gd name="T22" fmla="*/ 10 w 243"/>
              <a:gd name="T23" fmla="*/ 163 h 354"/>
              <a:gd name="T24" fmla="*/ 74 w 243"/>
              <a:gd name="T25" fmla="*/ 10 h 354"/>
              <a:gd name="T26" fmla="*/ 114 w 243"/>
              <a:gd name="T27" fmla="*/ 0 h 354"/>
              <a:gd name="T28" fmla="*/ 121 w 243"/>
              <a:gd name="T29" fmla="*/ 245 h 354"/>
              <a:gd name="T30" fmla="*/ 180 w 243"/>
              <a:gd name="T31" fmla="*/ 233 h 354"/>
              <a:gd name="T32" fmla="*/ 205 w 243"/>
              <a:gd name="T33" fmla="*/ 168 h 354"/>
              <a:gd name="T34" fmla="*/ 182 w 243"/>
              <a:gd name="T35" fmla="*/ 44 h 354"/>
              <a:gd name="T36" fmla="*/ 26 w 243"/>
              <a:gd name="T37" fmla="*/ 138 h 354"/>
              <a:gd name="T38" fmla="*/ 62 w 243"/>
              <a:gd name="T39" fmla="*/ 235 h 354"/>
              <a:gd name="T40" fmla="*/ 121 w 243"/>
              <a:gd name="T41" fmla="*/ 245 h 354"/>
              <a:gd name="T42" fmla="*/ 74 w 243"/>
              <a:gd name="T43" fmla="*/ 254 h 354"/>
              <a:gd name="T44" fmla="*/ 74 w 243"/>
              <a:gd name="T45" fmla="*/ 274 h 354"/>
              <a:gd name="T46" fmla="*/ 169 w 243"/>
              <a:gd name="T47" fmla="*/ 274 h 354"/>
              <a:gd name="T48" fmla="*/ 169 w 243"/>
              <a:gd name="T49" fmla="*/ 254 h 354"/>
              <a:gd name="T50" fmla="*/ 121 w 243"/>
              <a:gd name="T51" fmla="*/ 283 h 354"/>
              <a:gd name="T52" fmla="*/ 64 w 243"/>
              <a:gd name="T53" fmla="*/ 289 h 354"/>
              <a:gd name="T54" fmla="*/ 140 w 243"/>
              <a:gd name="T55" fmla="*/ 303 h 354"/>
              <a:gd name="T56" fmla="*/ 178 w 243"/>
              <a:gd name="T57" fmla="*/ 297 h 354"/>
              <a:gd name="T58" fmla="*/ 121 w 243"/>
              <a:gd name="T59" fmla="*/ 283 h 354"/>
              <a:gd name="T60" fmla="*/ 100 w 243"/>
              <a:gd name="T61" fmla="*/ 332 h 354"/>
              <a:gd name="T62" fmla="*/ 159 w 243"/>
              <a:gd name="T63" fmla="*/ 313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3" h="354">
                <a:moveTo>
                  <a:pt x="128" y="0"/>
                </a:moveTo>
                <a:cubicBezTo>
                  <a:pt x="136" y="1"/>
                  <a:pt x="144" y="2"/>
                  <a:pt x="151" y="4"/>
                </a:cubicBezTo>
                <a:cubicBezTo>
                  <a:pt x="172" y="9"/>
                  <a:pt x="190" y="20"/>
                  <a:pt x="205" y="35"/>
                </a:cubicBezTo>
                <a:cubicBezTo>
                  <a:pt x="221" y="51"/>
                  <a:pt x="231" y="69"/>
                  <a:pt x="236" y="91"/>
                </a:cubicBezTo>
                <a:cubicBezTo>
                  <a:pt x="243" y="121"/>
                  <a:pt x="240" y="149"/>
                  <a:pt x="225" y="177"/>
                </a:cubicBezTo>
                <a:cubicBezTo>
                  <a:pt x="221" y="185"/>
                  <a:pt x="216" y="194"/>
                  <a:pt x="212" y="202"/>
                </a:cubicBezTo>
                <a:cubicBezTo>
                  <a:pt x="206" y="214"/>
                  <a:pt x="203" y="226"/>
                  <a:pt x="202" y="238"/>
                </a:cubicBezTo>
                <a:cubicBezTo>
                  <a:pt x="202" y="240"/>
                  <a:pt x="201" y="241"/>
                  <a:pt x="201" y="243"/>
                </a:cubicBezTo>
                <a:cubicBezTo>
                  <a:pt x="200" y="246"/>
                  <a:pt x="200" y="255"/>
                  <a:pt x="200" y="258"/>
                </a:cubicBezTo>
                <a:cubicBezTo>
                  <a:pt x="202" y="264"/>
                  <a:pt x="201" y="270"/>
                  <a:pt x="199" y="276"/>
                </a:cubicBezTo>
                <a:cubicBezTo>
                  <a:pt x="198" y="278"/>
                  <a:pt x="198" y="279"/>
                  <a:pt x="199" y="281"/>
                </a:cubicBezTo>
                <a:cubicBezTo>
                  <a:pt x="205" y="297"/>
                  <a:pt x="198" y="314"/>
                  <a:pt x="183" y="322"/>
                </a:cubicBezTo>
                <a:cubicBezTo>
                  <a:pt x="181" y="322"/>
                  <a:pt x="180" y="324"/>
                  <a:pt x="180" y="325"/>
                </a:cubicBezTo>
                <a:cubicBezTo>
                  <a:pt x="173" y="342"/>
                  <a:pt x="161" y="353"/>
                  <a:pt x="143" y="354"/>
                </a:cubicBezTo>
                <a:cubicBezTo>
                  <a:pt x="127" y="354"/>
                  <a:pt x="111" y="354"/>
                  <a:pt x="96" y="353"/>
                </a:cubicBezTo>
                <a:cubicBezTo>
                  <a:pt x="80" y="352"/>
                  <a:pt x="69" y="342"/>
                  <a:pt x="63" y="328"/>
                </a:cubicBezTo>
                <a:cubicBezTo>
                  <a:pt x="62" y="324"/>
                  <a:pt x="60" y="322"/>
                  <a:pt x="57" y="321"/>
                </a:cubicBezTo>
                <a:cubicBezTo>
                  <a:pt x="43" y="313"/>
                  <a:pt x="37" y="296"/>
                  <a:pt x="43" y="281"/>
                </a:cubicBezTo>
                <a:cubicBezTo>
                  <a:pt x="44" y="279"/>
                  <a:pt x="44" y="278"/>
                  <a:pt x="43" y="276"/>
                </a:cubicBezTo>
                <a:cubicBezTo>
                  <a:pt x="40" y="268"/>
                  <a:pt x="40" y="261"/>
                  <a:pt x="43" y="253"/>
                </a:cubicBezTo>
                <a:cubicBezTo>
                  <a:pt x="43" y="252"/>
                  <a:pt x="43" y="250"/>
                  <a:pt x="43" y="248"/>
                </a:cubicBezTo>
                <a:cubicBezTo>
                  <a:pt x="41" y="242"/>
                  <a:pt x="40" y="237"/>
                  <a:pt x="39" y="231"/>
                </a:cubicBezTo>
                <a:cubicBezTo>
                  <a:pt x="37" y="218"/>
                  <a:pt x="32" y="206"/>
                  <a:pt x="26" y="195"/>
                </a:cubicBezTo>
                <a:cubicBezTo>
                  <a:pt x="21" y="184"/>
                  <a:pt x="15" y="174"/>
                  <a:pt x="10" y="163"/>
                </a:cubicBezTo>
                <a:cubicBezTo>
                  <a:pt x="2" y="143"/>
                  <a:pt x="0" y="121"/>
                  <a:pt x="4" y="100"/>
                </a:cubicBezTo>
                <a:cubicBezTo>
                  <a:pt x="11" y="57"/>
                  <a:pt x="35" y="27"/>
                  <a:pt x="74" y="10"/>
                </a:cubicBezTo>
                <a:cubicBezTo>
                  <a:pt x="86" y="4"/>
                  <a:pt x="98" y="1"/>
                  <a:pt x="111" y="1"/>
                </a:cubicBezTo>
                <a:cubicBezTo>
                  <a:pt x="112" y="0"/>
                  <a:pt x="113" y="0"/>
                  <a:pt x="114" y="0"/>
                </a:cubicBezTo>
                <a:lnTo>
                  <a:pt x="128" y="0"/>
                </a:lnTo>
                <a:close/>
                <a:moveTo>
                  <a:pt x="121" y="245"/>
                </a:moveTo>
                <a:cubicBezTo>
                  <a:pt x="136" y="245"/>
                  <a:pt x="151" y="245"/>
                  <a:pt x="167" y="245"/>
                </a:cubicBezTo>
                <a:cubicBezTo>
                  <a:pt x="176" y="245"/>
                  <a:pt x="179" y="242"/>
                  <a:pt x="180" y="233"/>
                </a:cubicBezTo>
                <a:cubicBezTo>
                  <a:pt x="182" y="223"/>
                  <a:pt x="184" y="213"/>
                  <a:pt x="187" y="203"/>
                </a:cubicBezTo>
                <a:cubicBezTo>
                  <a:pt x="192" y="191"/>
                  <a:pt x="199" y="180"/>
                  <a:pt x="205" y="168"/>
                </a:cubicBezTo>
                <a:cubicBezTo>
                  <a:pt x="212" y="156"/>
                  <a:pt x="216" y="143"/>
                  <a:pt x="217" y="128"/>
                </a:cubicBezTo>
                <a:cubicBezTo>
                  <a:pt x="220" y="94"/>
                  <a:pt x="208" y="66"/>
                  <a:pt x="182" y="44"/>
                </a:cubicBezTo>
                <a:cubicBezTo>
                  <a:pt x="149" y="17"/>
                  <a:pt x="106" y="15"/>
                  <a:pt x="70" y="37"/>
                </a:cubicBezTo>
                <a:cubicBezTo>
                  <a:pt x="35" y="58"/>
                  <a:pt x="19" y="98"/>
                  <a:pt x="26" y="138"/>
                </a:cubicBezTo>
                <a:cubicBezTo>
                  <a:pt x="28" y="152"/>
                  <a:pt x="35" y="165"/>
                  <a:pt x="42" y="177"/>
                </a:cubicBezTo>
                <a:cubicBezTo>
                  <a:pt x="52" y="195"/>
                  <a:pt x="60" y="214"/>
                  <a:pt x="62" y="235"/>
                </a:cubicBezTo>
                <a:cubicBezTo>
                  <a:pt x="62" y="242"/>
                  <a:pt x="66" y="245"/>
                  <a:pt x="73" y="245"/>
                </a:cubicBezTo>
                <a:cubicBezTo>
                  <a:pt x="89" y="245"/>
                  <a:pt x="105" y="245"/>
                  <a:pt x="121" y="245"/>
                </a:cubicBezTo>
                <a:moveTo>
                  <a:pt x="121" y="254"/>
                </a:moveTo>
                <a:cubicBezTo>
                  <a:pt x="105" y="254"/>
                  <a:pt x="89" y="254"/>
                  <a:pt x="74" y="254"/>
                </a:cubicBezTo>
                <a:cubicBezTo>
                  <a:pt x="69" y="254"/>
                  <a:pt x="65" y="256"/>
                  <a:pt x="64" y="260"/>
                </a:cubicBezTo>
                <a:cubicBezTo>
                  <a:pt x="61" y="267"/>
                  <a:pt x="66" y="274"/>
                  <a:pt x="74" y="274"/>
                </a:cubicBezTo>
                <a:cubicBezTo>
                  <a:pt x="96" y="274"/>
                  <a:pt x="118" y="274"/>
                  <a:pt x="140" y="274"/>
                </a:cubicBezTo>
                <a:cubicBezTo>
                  <a:pt x="149" y="274"/>
                  <a:pt x="159" y="274"/>
                  <a:pt x="169" y="274"/>
                </a:cubicBezTo>
                <a:cubicBezTo>
                  <a:pt x="173" y="274"/>
                  <a:pt x="176" y="272"/>
                  <a:pt x="178" y="268"/>
                </a:cubicBezTo>
                <a:cubicBezTo>
                  <a:pt x="181" y="261"/>
                  <a:pt x="176" y="254"/>
                  <a:pt x="169" y="254"/>
                </a:cubicBezTo>
                <a:cubicBezTo>
                  <a:pt x="153" y="254"/>
                  <a:pt x="137" y="254"/>
                  <a:pt x="121" y="254"/>
                </a:cubicBezTo>
                <a:moveTo>
                  <a:pt x="121" y="283"/>
                </a:moveTo>
                <a:cubicBezTo>
                  <a:pt x="105" y="283"/>
                  <a:pt x="89" y="283"/>
                  <a:pt x="74" y="283"/>
                </a:cubicBezTo>
                <a:cubicBezTo>
                  <a:pt x="69" y="283"/>
                  <a:pt x="65" y="285"/>
                  <a:pt x="64" y="289"/>
                </a:cubicBezTo>
                <a:cubicBezTo>
                  <a:pt x="61" y="296"/>
                  <a:pt x="66" y="303"/>
                  <a:pt x="74" y="303"/>
                </a:cubicBezTo>
                <a:cubicBezTo>
                  <a:pt x="96" y="303"/>
                  <a:pt x="118" y="303"/>
                  <a:pt x="140" y="303"/>
                </a:cubicBezTo>
                <a:cubicBezTo>
                  <a:pt x="149" y="303"/>
                  <a:pt x="159" y="303"/>
                  <a:pt x="169" y="303"/>
                </a:cubicBezTo>
                <a:cubicBezTo>
                  <a:pt x="173" y="303"/>
                  <a:pt x="176" y="301"/>
                  <a:pt x="178" y="297"/>
                </a:cubicBezTo>
                <a:cubicBezTo>
                  <a:pt x="181" y="290"/>
                  <a:pt x="176" y="283"/>
                  <a:pt x="169" y="283"/>
                </a:cubicBezTo>
                <a:cubicBezTo>
                  <a:pt x="153" y="283"/>
                  <a:pt x="137" y="283"/>
                  <a:pt x="121" y="283"/>
                </a:cubicBezTo>
                <a:moveTo>
                  <a:pt x="82" y="313"/>
                </a:moveTo>
                <a:cubicBezTo>
                  <a:pt x="82" y="323"/>
                  <a:pt x="90" y="331"/>
                  <a:pt x="100" y="332"/>
                </a:cubicBezTo>
                <a:cubicBezTo>
                  <a:pt x="114" y="332"/>
                  <a:pt x="128" y="332"/>
                  <a:pt x="142" y="332"/>
                </a:cubicBezTo>
                <a:cubicBezTo>
                  <a:pt x="152" y="331"/>
                  <a:pt x="159" y="323"/>
                  <a:pt x="159" y="313"/>
                </a:cubicBezTo>
                <a:lnTo>
                  <a:pt x="82" y="313"/>
                </a:lnTo>
                <a:close/>
              </a:path>
            </a:pathLst>
          </a:custGeom>
          <a:solidFill>
            <a:srgbClr val="30B5C5"/>
          </a:solidFill>
          <a:ln w="9525">
            <a:noFill/>
            <a:round/>
            <a:headEnd/>
            <a:tailEnd/>
          </a:ln>
          <a:extLst/>
        </p:spPr>
        <p:txBody>
          <a:bodyPr vert="horz" wrap="square" lIns="91440" tIns="45720" rIns="91440" bIns="45720" numCol="1" anchor="t" anchorCtr="0" compatLnSpc="1">
            <a:prstTxWarp prst="textNoShape">
              <a:avLst/>
            </a:prstTxWarp>
          </a:bodyPr>
          <a:lstStyle/>
          <a:p>
            <a:pPr defTabSz="914478" fontAlgn="auto">
              <a:spcBef>
                <a:spcPts val="0"/>
              </a:spcBef>
              <a:spcAft>
                <a:spcPts val="0"/>
              </a:spcAft>
            </a:pPr>
            <a:endParaRPr lang="zh-CN" altLang="en-US" sz="1400">
              <a:solidFill>
                <a:srgbClr val="1D1D1A"/>
              </a:solidFill>
              <a:cs typeface="Arial" pitchFamily="34" charset="0"/>
            </a:endParaRPr>
          </a:p>
        </p:txBody>
      </p:sp>
      <p:sp>
        <p:nvSpPr>
          <p:cNvPr id="123" name="Freeform 708">
            <a:extLst>
              <a:ext uri="{FF2B5EF4-FFF2-40B4-BE49-F238E27FC236}">
                <a16:creationId xmlns:a16="http://schemas.microsoft.com/office/drawing/2014/main" xmlns="" id="{A6E73A4A-5922-4341-B2F3-80E9B21D676E}"/>
              </a:ext>
            </a:extLst>
          </p:cNvPr>
          <p:cNvSpPr>
            <a:spLocks noEditPoints="1"/>
          </p:cNvSpPr>
          <p:nvPr/>
        </p:nvSpPr>
        <p:spPr bwMode="auto">
          <a:xfrm>
            <a:off x="1339685" y="5541289"/>
            <a:ext cx="416328" cy="344610"/>
          </a:xfrm>
          <a:custGeom>
            <a:avLst/>
            <a:gdLst>
              <a:gd name="T0" fmla="*/ 30 w 67"/>
              <a:gd name="T1" fmla="*/ 44 h 65"/>
              <a:gd name="T2" fmla="*/ 18 w 67"/>
              <a:gd name="T3" fmla="*/ 56 h 65"/>
              <a:gd name="T4" fmla="*/ 14 w 67"/>
              <a:gd name="T5" fmla="*/ 56 h 65"/>
              <a:gd name="T6" fmla="*/ 14 w 67"/>
              <a:gd name="T7" fmla="*/ 56 h 65"/>
              <a:gd name="T8" fmla="*/ 13 w 67"/>
              <a:gd name="T9" fmla="*/ 51 h 65"/>
              <a:gd name="T10" fmla="*/ 26 w 67"/>
              <a:gd name="T11" fmla="*/ 39 h 65"/>
              <a:gd name="T12" fmla="*/ 22 w 67"/>
              <a:gd name="T13" fmla="*/ 34 h 65"/>
              <a:gd name="T14" fmla="*/ 9 w 67"/>
              <a:gd name="T15" fmla="*/ 47 h 65"/>
              <a:gd name="T16" fmla="*/ 6 w 67"/>
              <a:gd name="T17" fmla="*/ 48 h 65"/>
              <a:gd name="T18" fmla="*/ 8 w 67"/>
              <a:gd name="T19" fmla="*/ 61 h 65"/>
              <a:gd name="T20" fmla="*/ 8 w 67"/>
              <a:gd name="T21" fmla="*/ 61 h 65"/>
              <a:gd name="T22" fmla="*/ 21 w 67"/>
              <a:gd name="T23" fmla="*/ 62 h 65"/>
              <a:gd name="T24" fmla="*/ 22 w 67"/>
              <a:gd name="T25" fmla="*/ 60 h 65"/>
              <a:gd name="T26" fmla="*/ 34 w 67"/>
              <a:gd name="T27" fmla="*/ 48 h 65"/>
              <a:gd name="T28" fmla="*/ 30 w 67"/>
              <a:gd name="T29" fmla="*/ 44 h 65"/>
              <a:gd name="T30" fmla="*/ 28 w 67"/>
              <a:gd name="T31" fmla="*/ 22 h 65"/>
              <a:gd name="T32" fmla="*/ 58 w 67"/>
              <a:gd name="T33" fmla="*/ 50 h 65"/>
              <a:gd name="T34" fmla="*/ 58 w 67"/>
              <a:gd name="T35" fmla="*/ 61 h 65"/>
              <a:gd name="T36" fmla="*/ 58 w 67"/>
              <a:gd name="T37" fmla="*/ 61 h 65"/>
              <a:gd name="T38" fmla="*/ 48 w 67"/>
              <a:gd name="T39" fmla="*/ 61 h 65"/>
              <a:gd name="T40" fmla="*/ 21 w 67"/>
              <a:gd name="T41" fmla="*/ 29 h 65"/>
              <a:gd name="T42" fmla="*/ 11 w 67"/>
              <a:gd name="T43" fmla="*/ 31 h 65"/>
              <a:gd name="T44" fmla="*/ 0 w 67"/>
              <a:gd name="T45" fmla="*/ 16 h 65"/>
              <a:gd name="T46" fmla="*/ 3 w 67"/>
              <a:gd name="T47" fmla="*/ 13 h 65"/>
              <a:gd name="T48" fmla="*/ 11 w 67"/>
              <a:gd name="T49" fmla="*/ 21 h 65"/>
              <a:gd name="T50" fmla="*/ 17 w 67"/>
              <a:gd name="T51" fmla="*/ 18 h 65"/>
              <a:gd name="T52" fmla="*/ 20 w 67"/>
              <a:gd name="T53" fmla="*/ 12 h 65"/>
              <a:gd name="T54" fmla="*/ 13 w 67"/>
              <a:gd name="T55" fmla="*/ 3 h 65"/>
              <a:gd name="T56" fmla="*/ 15 w 67"/>
              <a:gd name="T57" fmla="*/ 0 h 65"/>
              <a:gd name="T58" fmla="*/ 30 w 67"/>
              <a:gd name="T59" fmla="*/ 12 h 65"/>
              <a:gd name="T60" fmla="*/ 28 w 67"/>
              <a:gd name="T61" fmla="*/ 22 h 65"/>
              <a:gd name="T62" fmla="*/ 60 w 67"/>
              <a:gd name="T63" fmla="*/ 3 h 65"/>
              <a:gd name="T64" fmla="*/ 51 w 67"/>
              <a:gd name="T65" fmla="*/ 8 h 65"/>
              <a:gd name="T66" fmla="*/ 52 w 67"/>
              <a:gd name="T67" fmla="*/ 12 h 65"/>
              <a:gd name="T68" fmla="*/ 38 w 67"/>
              <a:gd name="T69" fmla="*/ 27 h 65"/>
              <a:gd name="T70" fmla="*/ 42 w 67"/>
              <a:gd name="T71" fmla="*/ 31 h 65"/>
              <a:gd name="T72" fmla="*/ 57 w 67"/>
              <a:gd name="T73" fmla="*/ 17 h 65"/>
              <a:gd name="T74" fmla="*/ 61 w 67"/>
              <a:gd name="T75" fmla="*/ 18 h 65"/>
              <a:gd name="T76" fmla="*/ 67 w 67"/>
              <a:gd name="T77" fmla="*/ 9 h 65"/>
              <a:gd name="T78" fmla="*/ 63 w 67"/>
              <a:gd name="T79" fmla="*/ 6 h 65"/>
              <a:gd name="T80" fmla="*/ 60 w 67"/>
              <a:gd name="T81"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7" h="65">
                <a:moveTo>
                  <a:pt x="30" y="44"/>
                </a:moveTo>
                <a:cubicBezTo>
                  <a:pt x="18" y="56"/>
                  <a:pt x="18" y="56"/>
                  <a:pt x="18" y="56"/>
                </a:cubicBezTo>
                <a:cubicBezTo>
                  <a:pt x="17" y="57"/>
                  <a:pt x="15" y="57"/>
                  <a:pt x="14" y="56"/>
                </a:cubicBezTo>
                <a:cubicBezTo>
                  <a:pt x="14" y="56"/>
                  <a:pt x="14" y="56"/>
                  <a:pt x="14" y="56"/>
                </a:cubicBezTo>
                <a:cubicBezTo>
                  <a:pt x="12" y="54"/>
                  <a:pt x="12" y="52"/>
                  <a:pt x="13" y="51"/>
                </a:cubicBezTo>
                <a:cubicBezTo>
                  <a:pt x="26" y="39"/>
                  <a:pt x="26" y="39"/>
                  <a:pt x="26" y="39"/>
                </a:cubicBezTo>
                <a:cubicBezTo>
                  <a:pt x="22" y="34"/>
                  <a:pt x="22" y="34"/>
                  <a:pt x="22" y="34"/>
                </a:cubicBezTo>
                <a:cubicBezTo>
                  <a:pt x="9" y="47"/>
                  <a:pt x="9" y="47"/>
                  <a:pt x="9" y="47"/>
                </a:cubicBezTo>
                <a:cubicBezTo>
                  <a:pt x="8" y="48"/>
                  <a:pt x="7" y="48"/>
                  <a:pt x="6" y="48"/>
                </a:cubicBezTo>
                <a:cubicBezTo>
                  <a:pt x="3" y="51"/>
                  <a:pt x="4" y="57"/>
                  <a:pt x="8" y="61"/>
                </a:cubicBezTo>
                <a:cubicBezTo>
                  <a:pt x="8" y="61"/>
                  <a:pt x="8" y="61"/>
                  <a:pt x="8" y="61"/>
                </a:cubicBezTo>
                <a:cubicBezTo>
                  <a:pt x="12" y="65"/>
                  <a:pt x="18" y="65"/>
                  <a:pt x="21" y="62"/>
                </a:cubicBezTo>
                <a:cubicBezTo>
                  <a:pt x="21" y="61"/>
                  <a:pt x="21" y="60"/>
                  <a:pt x="22" y="60"/>
                </a:cubicBezTo>
                <a:cubicBezTo>
                  <a:pt x="34" y="48"/>
                  <a:pt x="34" y="48"/>
                  <a:pt x="34" y="48"/>
                </a:cubicBezTo>
                <a:cubicBezTo>
                  <a:pt x="30" y="44"/>
                  <a:pt x="30" y="44"/>
                  <a:pt x="30" y="44"/>
                </a:cubicBezTo>
                <a:close/>
                <a:moveTo>
                  <a:pt x="28" y="22"/>
                </a:moveTo>
                <a:cubicBezTo>
                  <a:pt x="58" y="50"/>
                  <a:pt x="58" y="50"/>
                  <a:pt x="58" y="50"/>
                </a:cubicBezTo>
                <a:cubicBezTo>
                  <a:pt x="61" y="53"/>
                  <a:pt x="61" y="58"/>
                  <a:pt x="58" y="61"/>
                </a:cubicBezTo>
                <a:cubicBezTo>
                  <a:pt x="58" y="61"/>
                  <a:pt x="58" y="61"/>
                  <a:pt x="58" y="61"/>
                </a:cubicBezTo>
                <a:cubicBezTo>
                  <a:pt x="56" y="63"/>
                  <a:pt x="51" y="64"/>
                  <a:pt x="48" y="61"/>
                </a:cubicBezTo>
                <a:cubicBezTo>
                  <a:pt x="21" y="29"/>
                  <a:pt x="21" y="29"/>
                  <a:pt x="21" y="29"/>
                </a:cubicBezTo>
                <a:cubicBezTo>
                  <a:pt x="18" y="31"/>
                  <a:pt x="15" y="32"/>
                  <a:pt x="11" y="31"/>
                </a:cubicBezTo>
                <a:cubicBezTo>
                  <a:pt x="0" y="16"/>
                  <a:pt x="0" y="16"/>
                  <a:pt x="0" y="16"/>
                </a:cubicBezTo>
                <a:cubicBezTo>
                  <a:pt x="3" y="13"/>
                  <a:pt x="3" y="13"/>
                  <a:pt x="3" y="13"/>
                </a:cubicBezTo>
                <a:cubicBezTo>
                  <a:pt x="11" y="21"/>
                  <a:pt x="11" y="21"/>
                  <a:pt x="11" y="21"/>
                </a:cubicBezTo>
                <a:cubicBezTo>
                  <a:pt x="17" y="18"/>
                  <a:pt x="17" y="18"/>
                  <a:pt x="17" y="18"/>
                </a:cubicBezTo>
                <a:cubicBezTo>
                  <a:pt x="20" y="12"/>
                  <a:pt x="20" y="12"/>
                  <a:pt x="20" y="12"/>
                </a:cubicBezTo>
                <a:cubicBezTo>
                  <a:pt x="13" y="3"/>
                  <a:pt x="13" y="3"/>
                  <a:pt x="13" y="3"/>
                </a:cubicBezTo>
                <a:cubicBezTo>
                  <a:pt x="15" y="0"/>
                  <a:pt x="15" y="0"/>
                  <a:pt x="15" y="0"/>
                </a:cubicBezTo>
                <a:cubicBezTo>
                  <a:pt x="30" y="12"/>
                  <a:pt x="30" y="12"/>
                  <a:pt x="30" y="12"/>
                </a:cubicBezTo>
                <a:cubicBezTo>
                  <a:pt x="31" y="16"/>
                  <a:pt x="30" y="19"/>
                  <a:pt x="28" y="22"/>
                </a:cubicBezTo>
                <a:close/>
                <a:moveTo>
                  <a:pt x="60" y="3"/>
                </a:moveTo>
                <a:cubicBezTo>
                  <a:pt x="51" y="8"/>
                  <a:pt x="51" y="8"/>
                  <a:pt x="51" y="8"/>
                </a:cubicBezTo>
                <a:cubicBezTo>
                  <a:pt x="52" y="12"/>
                  <a:pt x="52" y="12"/>
                  <a:pt x="52" y="12"/>
                </a:cubicBezTo>
                <a:cubicBezTo>
                  <a:pt x="38" y="27"/>
                  <a:pt x="38" y="27"/>
                  <a:pt x="38" y="27"/>
                </a:cubicBezTo>
                <a:cubicBezTo>
                  <a:pt x="42" y="31"/>
                  <a:pt x="42" y="31"/>
                  <a:pt x="42" y="31"/>
                </a:cubicBezTo>
                <a:cubicBezTo>
                  <a:pt x="57" y="17"/>
                  <a:pt x="57" y="17"/>
                  <a:pt x="57" y="17"/>
                </a:cubicBezTo>
                <a:cubicBezTo>
                  <a:pt x="61" y="18"/>
                  <a:pt x="61" y="18"/>
                  <a:pt x="61" y="18"/>
                </a:cubicBezTo>
                <a:cubicBezTo>
                  <a:pt x="67" y="9"/>
                  <a:pt x="67" y="9"/>
                  <a:pt x="67" y="9"/>
                </a:cubicBezTo>
                <a:cubicBezTo>
                  <a:pt x="63" y="6"/>
                  <a:pt x="63" y="6"/>
                  <a:pt x="63" y="6"/>
                </a:cubicBezTo>
                <a:lnTo>
                  <a:pt x="60" y="3"/>
                </a:lnTo>
                <a:close/>
              </a:path>
            </a:pathLst>
          </a:custGeom>
          <a:solidFill>
            <a:srgbClr val="30B5C5"/>
          </a:solidFill>
          <a:ln w="9525">
            <a:noFill/>
            <a:round/>
            <a:headEnd/>
            <a:tailEnd/>
          </a:ln>
        </p:spPr>
        <p:txBody>
          <a:bodyPr vert="horz" wrap="square" lIns="91440" tIns="45720" rIns="91440" bIns="45720" numCol="1" anchor="t" anchorCtr="0" compatLnSpc="1">
            <a:prstTxWarp prst="textNoShape">
              <a:avLst/>
            </a:prstTxWarp>
          </a:bodyPr>
          <a:lstStyle/>
          <a:p>
            <a:pPr defTabSz="914478" fontAlgn="auto">
              <a:spcBef>
                <a:spcPts val="0"/>
              </a:spcBef>
              <a:spcAft>
                <a:spcPts val="0"/>
              </a:spcAft>
            </a:pPr>
            <a:endParaRPr lang="zh-CN" altLang="en-US" sz="1400">
              <a:solidFill>
                <a:srgbClr val="1D1D1A"/>
              </a:solidFill>
              <a:cs typeface="Arial" pitchFamily="34" charset="0"/>
            </a:endParaRPr>
          </a:p>
        </p:txBody>
      </p:sp>
      <p:grpSp>
        <p:nvGrpSpPr>
          <p:cNvPr id="124" name="组合 89"/>
          <p:cNvGrpSpPr>
            <a:grpSpLocks/>
          </p:cNvGrpSpPr>
          <p:nvPr/>
        </p:nvGrpSpPr>
        <p:grpSpPr bwMode="auto">
          <a:xfrm>
            <a:off x="1339685" y="4867881"/>
            <a:ext cx="441568" cy="313923"/>
            <a:chOff x="4024313" y="3970050"/>
            <a:chExt cx="712171" cy="694744"/>
          </a:xfrm>
          <a:gradFill>
            <a:gsLst>
              <a:gs pos="0">
                <a:srgbClr val="92D050"/>
              </a:gs>
              <a:gs pos="100000">
                <a:srgbClr val="37713B"/>
              </a:gs>
            </a:gsLst>
            <a:lin ang="5400000" scaled="1"/>
          </a:gradFill>
        </p:grpSpPr>
        <p:cxnSp>
          <p:nvCxnSpPr>
            <p:cNvPr id="125" name="直接连接符 124"/>
            <p:cNvCxnSpPr>
              <a:endCxn id="126" idx="3"/>
            </p:cNvCxnSpPr>
            <p:nvPr/>
          </p:nvCxnSpPr>
          <p:spPr>
            <a:xfrm>
              <a:off x="4023871" y="4176438"/>
              <a:ext cx="712335" cy="285537"/>
            </a:xfrm>
            <a:prstGeom prst="line">
              <a:avLst/>
            </a:prstGeom>
            <a:solidFill>
              <a:srgbClr val="30B5C5"/>
            </a:solidFill>
            <a:ln w="9525">
              <a:noFill/>
              <a:round/>
              <a:headEnd/>
              <a:tailEnd/>
            </a:ln>
          </p:spPr>
        </p:cxnSp>
        <p:sp>
          <p:nvSpPr>
            <p:cNvPr id="126" name="八边形 125"/>
            <p:cNvSpPr/>
            <p:nvPr/>
          </p:nvSpPr>
          <p:spPr>
            <a:xfrm>
              <a:off x="4025011" y="3969857"/>
              <a:ext cx="711195" cy="695455"/>
            </a:xfrm>
            <a:prstGeom prst="octagon">
              <a:avLst/>
            </a:prstGeom>
            <a:solidFill>
              <a:srgbClr val="30B5C5"/>
            </a:solidFill>
            <a:ln w="9525">
              <a:noFill/>
              <a:round/>
              <a:headEnd/>
              <a:tailEnd/>
            </a:ln>
          </p:spPr>
          <p:txBody>
            <a:bodyPr vert="horz" wrap="square" lIns="91440" tIns="45720" rIns="91440" bIns="45720" numCol="1" anchor="t" anchorCtr="0" compatLnSpc="1">
              <a:prstTxWarp prst="textNoShape">
                <a:avLst/>
              </a:prstTxWarp>
            </a:bodyPr>
            <a:lstStyle/>
            <a:p>
              <a:pPr defTabSz="914478" fontAlgn="auto">
                <a:spcBef>
                  <a:spcPts val="0"/>
                </a:spcBef>
                <a:spcAft>
                  <a:spcPts val="0"/>
                </a:spcAft>
              </a:pPr>
              <a:endParaRPr lang="zh-CN" altLang="en-US" sz="1400">
                <a:solidFill>
                  <a:srgbClr val="1D1D1A"/>
                </a:solidFill>
                <a:cs typeface="Arial" pitchFamily="34" charset="0"/>
              </a:endParaRPr>
            </a:p>
          </p:txBody>
        </p:sp>
        <p:cxnSp>
          <p:nvCxnSpPr>
            <p:cNvPr id="127" name="直接连接符 126"/>
            <p:cNvCxnSpPr>
              <a:endCxn id="126" idx="2"/>
            </p:cNvCxnSpPr>
            <p:nvPr/>
          </p:nvCxnSpPr>
          <p:spPr>
            <a:xfrm>
              <a:off x="4229023" y="3969857"/>
              <a:ext cx="303169" cy="695455"/>
            </a:xfrm>
            <a:prstGeom prst="line">
              <a:avLst/>
            </a:prstGeom>
            <a:solidFill>
              <a:srgbClr val="30B5C5"/>
            </a:solidFill>
            <a:ln w="9525">
              <a:noFill/>
              <a:round/>
              <a:headEnd/>
              <a:tailEnd/>
            </a:ln>
          </p:spPr>
        </p:cxnSp>
        <p:cxnSp>
          <p:nvCxnSpPr>
            <p:cNvPr id="128" name="直接连接符 127"/>
            <p:cNvCxnSpPr/>
            <p:nvPr/>
          </p:nvCxnSpPr>
          <p:spPr>
            <a:xfrm flipV="1">
              <a:off x="4030709" y="4186172"/>
              <a:ext cx="698658" cy="271476"/>
            </a:xfrm>
            <a:prstGeom prst="line">
              <a:avLst/>
            </a:prstGeom>
            <a:solidFill>
              <a:srgbClr val="30B5C5"/>
            </a:solidFill>
            <a:ln w="9525">
              <a:noFill/>
              <a:round/>
              <a:headEnd/>
              <a:tailEnd/>
            </a:ln>
          </p:spPr>
        </p:cxnSp>
        <p:cxnSp>
          <p:nvCxnSpPr>
            <p:cNvPr id="129" name="直接连接符 128"/>
            <p:cNvCxnSpPr>
              <a:endCxn id="126" idx="2"/>
            </p:cNvCxnSpPr>
            <p:nvPr/>
          </p:nvCxnSpPr>
          <p:spPr>
            <a:xfrm flipH="1">
              <a:off x="4229023" y="3981754"/>
              <a:ext cx="308869" cy="683558"/>
            </a:xfrm>
            <a:prstGeom prst="line">
              <a:avLst/>
            </a:prstGeom>
            <a:solidFill>
              <a:srgbClr val="30B5C5"/>
            </a:solidFill>
            <a:ln w="9525">
              <a:noFill/>
              <a:round/>
              <a:headEnd/>
              <a:tailEnd/>
            </a:ln>
          </p:spPr>
        </p:cxnSp>
      </p:grpSp>
      <p:grpSp>
        <p:nvGrpSpPr>
          <p:cNvPr id="3" name="组合 2"/>
          <p:cNvGrpSpPr/>
          <p:nvPr/>
        </p:nvGrpSpPr>
        <p:grpSpPr>
          <a:xfrm>
            <a:off x="6082394" y="1774771"/>
            <a:ext cx="5390470" cy="4376703"/>
            <a:chOff x="6082393" y="1774771"/>
            <a:chExt cx="5478701" cy="4168575"/>
          </a:xfrm>
        </p:grpSpPr>
        <p:cxnSp>
          <p:nvCxnSpPr>
            <p:cNvPr id="107" name="直接连接符 106"/>
            <p:cNvCxnSpPr/>
            <p:nvPr/>
          </p:nvCxnSpPr>
          <p:spPr>
            <a:xfrm flipH="1">
              <a:off x="6742018" y="1774771"/>
              <a:ext cx="4462257" cy="0"/>
            </a:xfrm>
            <a:prstGeom prst="line">
              <a:avLst/>
            </a:prstGeom>
            <a:noFill/>
            <a:ln w="19050" cap="flat" cmpd="sng" algn="ctr">
              <a:solidFill>
                <a:srgbClr val="30B5C5"/>
              </a:solidFill>
              <a:prstDash val="solid"/>
              <a:miter lim="800000"/>
            </a:ln>
            <a:effectLst/>
          </p:spPr>
        </p:cxnSp>
        <p:pic>
          <p:nvPicPr>
            <p:cNvPr id="108" name="Picture 1255"/>
            <p:cNvPicPr>
              <a:picLocks noChangeAspect="1"/>
            </p:cNvPicPr>
            <p:nvPr/>
          </p:nvPicPr>
          <p:blipFill>
            <a:blip r:embed="rId5"/>
            <a:stretch>
              <a:fillRect/>
            </a:stretch>
          </p:blipFill>
          <p:spPr>
            <a:xfrm>
              <a:off x="6082393" y="2065150"/>
              <a:ext cx="5374695" cy="2727342"/>
            </a:xfrm>
            <a:prstGeom prst="rect">
              <a:avLst/>
            </a:prstGeom>
          </p:spPr>
        </p:pic>
        <p:sp>
          <p:nvSpPr>
            <p:cNvPr id="109" name="矩形 108"/>
            <p:cNvSpPr/>
            <p:nvPr/>
          </p:nvSpPr>
          <p:spPr bwMode="auto">
            <a:xfrm>
              <a:off x="6115856" y="2404372"/>
              <a:ext cx="1349343" cy="2381694"/>
            </a:xfrm>
            <a:prstGeom prst="rect">
              <a:avLst/>
            </a:prstGeom>
            <a:gradFill>
              <a:gsLst>
                <a:gs pos="0">
                  <a:srgbClr val="92D050"/>
                </a:gs>
                <a:gs pos="100000">
                  <a:srgbClr val="37713B"/>
                </a:gs>
              </a:gsLst>
              <a:lin ang="5400000" scaled="1"/>
            </a:gradFill>
            <a:ln w="25400" cap="flat" cmpd="sng" algn="ctr">
              <a:noFill/>
              <a:prstDash val="solid"/>
            </a:ln>
            <a:effectLst>
              <a:glow rad="63500">
                <a:schemeClr val="accent4">
                  <a:satMod val="175000"/>
                  <a:alpha val="40000"/>
                </a:schemeClr>
              </a:glow>
              <a:outerShdw blurRad="50800" dist="38100" dir="5400000" algn="t" rotWithShape="0">
                <a:prstClr val="black">
                  <a:alpha val="40000"/>
                </a:prstClr>
              </a:outerShdw>
            </a:effectLst>
          </p:spPr>
          <p:txBody>
            <a:bodyPr wrap="square" lIns="36000" tIns="36000" rIns="36000" bIns="36000" rtlCol="0" anchor="t"/>
            <a:lstStyle/>
            <a:p>
              <a:pPr algn="ctr" fontAlgn="base">
                <a:lnSpc>
                  <a:spcPct val="150000"/>
                </a:lnSpc>
                <a:defRPr/>
              </a:pPr>
              <a:r>
                <a:rPr lang="en-US" altLang="zh-CN" sz="1600" b="1" kern="0" dirty="0">
                  <a:solidFill>
                    <a:schemeClr val="bg1"/>
                  </a:solidFill>
                </a:rPr>
                <a:t>SIM</a:t>
              </a:r>
              <a:r>
                <a:rPr lang="zh-CN" altLang="en-US" sz="1600" b="1" kern="0" dirty="0">
                  <a:solidFill>
                    <a:schemeClr val="bg1"/>
                  </a:solidFill>
                </a:rPr>
                <a:t>卡管理</a:t>
              </a:r>
              <a:endParaRPr lang="en-US" altLang="zh-CN" sz="1600" b="1" kern="0" dirty="0">
                <a:solidFill>
                  <a:schemeClr val="bg1"/>
                </a:solidFill>
              </a:endParaRPr>
            </a:p>
            <a:p>
              <a:pPr marL="108000" indent="-108000" fontAlgn="base">
                <a:lnSpc>
                  <a:spcPct val="150000"/>
                </a:lnSpc>
                <a:buFont typeface="Arial" panose="020B0604020202020204" pitchFamily="34" charset="0"/>
                <a:buChar char="•"/>
                <a:defRPr/>
              </a:pPr>
              <a:r>
                <a:rPr lang="zh-CN" altLang="en-US" sz="1200" kern="0" dirty="0">
                  <a:solidFill>
                    <a:schemeClr val="bg1"/>
                  </a:solidFill>
                </a:rPr>
                <a:t>全网</a:t>
              </a:r>
              <a:r>
                <a:rPr lang="en-US" altLang="zh-CN" sz="1200" kern="0" dirty="0">
                  <a:solidFill>
                    <a:schemeClr val="bg1"/>
                  </a:solidFill>
                </a:rPr>
                <a:t>200+</a:t>
              </a:r>
              <a:r>
                <a:rPr lang="zh-CN" altLang="en-US" sz="1200" kern="0" dirty="0">
                  <a:solidFill>
                    <a:schemeClr val="bg1"/>
                  </a:solidFill>
                </a:rPr>
                <a:t>国家网络覆盖</a:t>
              </a:r>
              <a:endParaRPr lang="en-US" altLang="zh-CN" sz="1200" kern="0" dirty="0">
                <a:solidFill>
                  <a:schemeClr val="bg1"/>
                </a:solidFill>
              </a:endParaRPr>
            </a:p>
            <a:p>
              <a:pPr marL="108000" indent="-108000" fontAlgn="base">
                <a:lnSpc>
                  <a:spcPct val="150000"/>
                </a:lnSpc>
                <a:buFont typeface="Arial" panose="020B0604020202020204" pitchFamily="34" charset="0"/>
                <a:buChar char="•"/>
                <a:defRPr/>
              </a:pPr>
              <a:r>
                <a:rPr lang="en-US" altLang="zh-CN" sz="1200" kern="0" dirty="0">
                  <a:solidFill>
                    <a:schemeClr val="bg1"/>
                  </a:solidFill>
                </a:rPr>
                <a:t>SIM</a:t>
              </a:r>
              <a:r>
                <a:rPr lang="zh-CN" altLang="en-US" sz="1200" kern="0" dirty="0">
                  <a:solidFill>
                    <a:schemeClr val="bg1"/>
                  </a:solidFill>
                </a:rPr>
                <a:t>生命周期管理</a:t>
              </a:r>
              <a:endParaRPr lang="en-US" altLang="zh-CN" sz="1200" kern="0" dirty="0">
                <a:solidFill>
                  <a:schemeClr val="bg1"/>
                </a:solidFill>
              </a:endParaRPr>
            </a:p>
            <a:p>
              <a:pPr marL="108000" indent="-108000" fontAlgn="base">
                <a:lnSpc>
                  <a:spcPct val="150000"/>
                </a:lnSpc>
                <a:buFont typeface="Arial" panose="020B0604020202020204" pitchFamily="34" charset="0"/>
                <a:buChar char="•"/>
                <a:defRPr/>
              </a:pPr>
              <a:r>
                <a:rPr lang="en-US" altLang="zh-CN" sz="1200" kern="0" dirty="0" err="1">
                  <a:solidFill>
                    <a:schemeClr val="bg1"/>
                  </a:solidFill>
                </a:rPr>
                <a:t>eSIM</a:t>
              </a:r>
              <a:r>
                <a:rPr lang="en-US" altLang="zh-CN" sz="1200" kern="0" dirty="0">
                  <a:solidFill>
                    <a:schemeClr val="bg1"/>
                  </a:solidFill>
                </a:rPr>
                <a:t>/SOC SIM</a:t>
              </a:r>
              <a:r>
                <a:rPr lang="zh-CN" altLang="en-US" sz="1200" kern="0" dirty="0">
                  <a:solidFill>
                    <a:schemeClr val="bg1"/>
                  </a:solidFill>
                </a:rPr>
                <a:t>空中写卡</a:t>
              </a:r>
              <a:r>
                <a:rPr lang="en-US" altLang="zh-CN" sz="1200" kern="0" dirty="0">
                  <a:solidFill>
                    <a:schemeClr val="bg1"/>
                  </a:solidFill>
                </a:rPr>
                <a:t>,</a:t>
              </a:r>
              <a:r>
                <a:rPr lang="zh-CN" altLang="en-US" sz="1200" kern="0" dirty="0">
                  <a:solidFill>
                    <a:schemeClr val="bg1"/>
                  </a:solidFill>
                </a:rPr>
                <a:t>灵活选择最优网络</a:t>
              </a:r>
            </a:p>
            <a:p>
              <a:pPr marL="108000" indent="-108000" fontAlgn="base">
                <a:lnSpc>
                  <a:spcPct val="150000"/>
                </a:lnSpc>
                <a:buFont typeface="Arial" panose="020B0604020202020204" pitchFamily="34" charset="0"/>
                <a:buChar char="•"/>
                <a:defRPr/>
              </a:pPr>
              <a:endParaRPr lang="en-US" altLang="zh-CN" sz="1100" kern="0" dirty="0">
                <a:solidFill>
                  <a:srgbClr val="1D1D1A"/>
                </a:solidFill>
              </a:endParaRPr>
            </a:p>
          </p:txBody>
        </p:sp>
        <p:sp>
          <p:nvSpPr>
            <p:cNvPr id="110" name="矩形 109"/>
            <p:cNvSpPr/>
            <p:nvPr/>
          </p:nvSpPr>
          <p:spPr bwMode="auto">
            <a:xfrm>
              <a:off x="8892414" y="2404372"/>
              <a:ext cx="1378790" cy="2388120"/>
            </a:xfrm>
            <a:prstGeom prst="rect">
              <a:avLst/>
            </a:prstGeom>
            <a:gradFill>
              <a:gsLst>
                <a:gs pos="0">
                  <a:srgbClr val="92D050"/>
                </a:gs>
                <a:gs pos="100000">
                  <a:srgbClr val="37713B"/>
                </a:gs>
              </a:gsLst>
              <a:lin ang="5400000" scaled="1"/>
            </a:gradFill>
            <a:ln w="25400" cap="flat" cmpd="sng" algn="ctr">
              <a:noFill/>
              <a:prstDash val="solid"/>
            </a:ln>
            <a:effectLst>
              <a:outerShdw blurRad="50800" dist="38100" dir="5400000" algn="t" rotWithShape="0">
                <a:prstClr val="black">
                  <a:alpha val="40000"/>
                </a:prstClr>
              </a:outerShdw>
            </a:effectLst>
          </p:spPr>
          <p:txBody>
            <a:bodyPr wrap="square" lIns="36000" tIns="36000" rIns="36000" bIns="36000" rtlCol="0" anchor="t"/>
            <a:lstStyle/>
            <a:p>
              <a:pPr algn="ctr" fontAlgn="base">
                <a:lnSpc>
                  <a:spcPct val="150000"/>
                </a:lnSpc>
                <a:defRPr/>
              </a:pPr>
              <a:r>
                <a:rPr lang="zh-CN" altLang="en-US" sz="1600" b="1" kern="0" dirty="0">
                  <a:solidFill>
                    <a:schemeClr val="bg1"/>
                  </a:solidFill>
                </a:rPr>
                <a:t>设备接入</a:t>
              </a:r>
              <a:endParaRPr lang="en-US" altLang="zh-CN" sz="1600" b="1" kern="0" dirty="0">
                <a:solidFill>
                  <a:schemeClr val="bg1"/>
                </a:solidFill>
              </a:endParaRPr>
            </a:p>
            <a:p>
              <a:pPr marL="108000" indent="-108000" fontAlgn="base">
                <a:lnSpc>
                  <a:spcPct val="150000"/>
                </a:lnSpc>
                <a:buFont typeface="Arial" panose="020B0604020202020204" pitchFamily="34" charset="0"/>
                <a:buChar char="•"/>
                <a:defRPr/>
              </a:pPr>
              <a:r>
                <a:rPr lang="zh-CN" altLang="en-US" sz="1200" kern="0" dirty="0">
                  <a:solidFill>
                    <a:schemeClr val="bg1"/>
                  </a:solidFill>
                </a:rPr>
                <a:t>多协议接入</a:t>
              </a:r>
              <a:r>
                <a:rPr lang="en-US" altLang="zh-CN" sz="1200" kern="0">
                  <a:solidFill>
                    <a:schemeClr val="bg1"/>
                  </a:solidFill>
                </a:rPr>
                <a:t>(</a:t>
              </a:r>
              <a:r>
                <a:rPr lang="en-US" altLang="zh-CN" sz="1200" kern="0" smtClean="0">
                  <a:solidFill>
                    <a:schemeClr val="bg1"/>
                  </a:solidFill>
                </a:rPr>
                <a:t>MQTT,CoAP)</a:t>
              </a:r>
              <a:endParaRPr lang="zh-CN" altLang="en-US" sz="1200" kern="0" dirty="0">
                <a:solidFill>
                  <a:schemeClr val="bg1"/>
                </a:solidFill>
              </a:endParaRPr>
            </a:p>
            <a:p>
              <a:pPr marL="108000" indent="-108000" fontAlgn="base">
                <a:lnSpc>
                  <a:spcPct val="150000"/>
                </a:lnSpc>
                <a:buFont typeface="Arial" panose="020B0604020202020204" pitchFamily="34" charset="0"/>
                <a:buChar char="•"/>
                <a:defRPr/>
              </a:pPr>
              <a:r>
                <a:rPr lang="zh-CN" altLang="en-US" sz="1200" kern="0" dirty="0">
                  <a:solidFill>
                    <a:schemeClr val="bg1"/>
                  </a:solidFill>
                </a:rPr>
                <a:t>设备本地化接入</a:t>
              </a:r>
              <a:endParaRPr lang="en-US" altLang="zh-CN" sz="1200" kern="0" dirty="0">
                <a:solidFill>
                  <a:schemeClr val="bg1"/>
                </a:solidFill>
              </a:endParaRPr>
            </a:p>
            <a:p>
              <a:pPr marL="108000" indent="-108000" fontAlgn="base">
                <a:lnSpc>
                  <a:spcPct val="150000"/>
                </a:lnSpc>
                <a:buFont typeface="Arial" panose="020B0604020202020204" pitchFamily="34" charset="0"/>
                <a:buChar char="•"/>
                <a:defRPr/>
              </a:pPr>
              <a:r>
                <a:rPr lang="zh-CN" altLang="en-US" sz="1200" kern="0" dirty="0">
                  <a:solidFill>
                    <a:schemeClr val="bg1"/>
                  </a:solidFill>
                </a:rPr>
                <a:t>设备</a:t>
              </a:r>
              <a:r>
                <a:rPr lang="en-US" altLang="zh-CN" sz="1200" kern="0" dirty="0">
                  <a:solidFill>
                    <a:schemeClr val="bg1"/>
                  </a:solidFill>
                </a:rPr>
                <a:t>/</a:t>
              </a:r>
              <a:r>
                <a:rPr lang="zh-CN" altLang="en-US" sz="1200" kern="0" dirty="0">
                  <a:solidFill>
                    <a:schemeClr val="bg1"/>
                  </a:solidFill>
                </a:rPr>
                <a:t>网络诊断</a:t>
              </a:r>
              <a:endParaRPr lang="en-US" altLang="zh-CN" sz="1200" kern="0" dirty="0">
                <a:solidFill>
                  <a:schemeClr val="bg1"/>
                </a:solidFill>
              </a:endParaRPr>
            </a:p>
          </p:txBody>
        </p:sp>
        <p:sp>
          <p:nvSpPr>
            <p:cNvPr id="111" name="矩形 110"/>
            <p:cNvSpPr/>
            <p:nvPr/>
          </p:nvSpPr>
          <p:spPr bwMode="auto">
            <a:xfrm>
              <a:off x="10336052" y="2404372"/>
              <a:ext cx="1225042" cy="2381695"/>
            </a:xfrm>
            <a:prstGeom prst="rect">
              <a:avLst/>
            </a:prstGeom>
            <a:gradFill>
              <a:gsLst>
                <a:gs pos="0">
                  <a:srgbClr val="92D050"/>
                </a:gs>
                <a:gs pos="100000">
                  <a:srgbClr val="37713B"/>
                </a:gs>
              </a:gsLst>
              <a:lin ang="5400000" scaled="1"/>
            </a:gradFill>
            <a:ln w="25400" cap="flat" cmpd="sng" algn="ctr">
              <a:noFill/>
              <a:prstDash val="solid"/>
            </a:ln>
            <a:effectLst>
              <a:outerShdw blurRad="50800" dist="38100" dir="5400000" algn="t" rotWithShape="0">
                <a:prstClr val="black">
                  <a:alpha val="40000"/>
                </a:prstClr>
              </a:outerShdw>
            </a:effectLst>
          </p:spPr>
          <p:txBody>
            <a:bodyPr wrap="square" lIns="36000" tIns="36000" rIns="36000" bIns="36000" rtlCol="0" anchor="t"/>
            <a:lstStyle/>
            <a:p>
              <a:pPr algn="ctr" fontAlgn="base">
                <a:lnSpc>
                  <a:spcPct val="150000"/>
                </a:lnSpc>
                <a:defRPr/>
              </a:pPr>
              <a:r>
                <a:rPr lang="zh-CN" altLang="en-US" sz="1600" b="1" kern="0" dirty="0">
                  <a:solidFill>
                    <a:schemeClr val="bg1"/>
                  </a:solidFill>
                </a:rPr>
                <a:t>网络增强</a:t>
              </a:r>
              <a:endParaRPr lang="en-US" altLang="zh-CN" sz="1600" b="1" kern="0" dirty="0">
                <a:solidFill>
                  <a:schemeClr val="bg1"/>
                </a:solidFill>
              </a:endParaRPr>
            </a:p>
            <a:p>
              <a:pPr marL="108000" indent="-108000" fontAlgn="base">
                <a:lnSpc>
                  <a:spcPct val="150000"/>
                </a:lnSpc>
                <a:buFont typeface="Arial" panose="020B0604020202020204" pitchFamily="34" charset="0"/>
                <a:buChar char="•"/>
                <a:defRPr/>
              </a:pPr>
              <a:r>
                <a:rPr lang="zh-CN" altLang="en-US" sz="1200" kern="0" dirty="0">
                  <a:solidFill>
                    <a:schemeClr val="bg1"/>
                  </a:solidFill>
                </a:rPr>
                <a:t>多模多接入多路径监控</a:t>
              </a:r>
              <a:endParaRPr lang="en-US" altLang="zh-CN" sz="1200" kern="0" dirty="0">
                <a:solidFill>
                  <a:schemeClr val="bg1"/>
                </a:solidFill>
              </a:endParaRPr>
            </a:p>
            <a:p>
              <a:pPr marL="108000" indent="-108000" fontAlgn="base">
                <a:lnSpc>
                  <a:spcPct val="150000"/>
                </a:lnSpc>
                <a:buFont typeface="Arial" panose="020B0604020202020204" pitchFamily="34" charset="0"/>
                <a:buChar char="•"/>
                <a:defRPr/>
              </a:pPr>
              <a:r>
                <a:rPr lang="zh-CN" altLang="en-US" sz="1200" kern="0" dirty="0">
                  <a:solidFill>
                    <a:schemeClr val="bg1"/>
                  </a:solidFill>
                </a:rPr>
                <a:t>多联接策略</a:t>
              </a:r>
              <a:endParaRPr lang="en-US" altLang="zh-CN" sz="1200" kern="0" dirty="0">
                <a:solidFill>
                  <a:schemeClr val="bg1"/>
                </a:solidFill>
              </a:endParaRPr>
            </a:p>
            <a:p>
              <a:pPr marL="108000" indent="-108000" fontAlgn="base">
                <a:lnSpc>
                  <a:spcPct val="150000"/>
                </a:lnSpc>
                <a:buFont typeface="Arial" panose="020B0604020202020204" pitchFamily="34" charset="0"/>
                <a:buChar char="•"/>
                <a:defRPr/>
              </a:pPr>
              <a:r>
                <a:rPr lang="zh-CN" altLang="en-US" sz="1200" kern="0" dirty="0">
                  <a:solidFill>
                    <a:schemeClr val="bg1"/>
                  </a:solidFill>
                </a:rPr>
                <a:t>一机多卡管理</a:t>
              </a:r>
              <a:endParaRPr lang="en-US" altLang="zh-CN" sz="1200" kern="0" dirty="0">
                <a:solidFill>
                  <a:schemeClr val="bg1"/>
                </a:solidFill>
              </a:endParaRPr>
            </a:p>
          </p:txBody>
        </p:sp>
        <p:pic>
          <p:nvPicPr>
            <p:cNvPr id="112" name="Picture 4"/>
            <p:cNvPicPr>
              <a:picLocks noChangeAspect="1"/>
            </p:cNvPicPr>
            <p:nvPr/>
          </p:nvPicPr>
          <p:blipFill>
            <a:blip r:embed="rId6" cstate="email">
              <a:clrChange>
                <a:clrFrom>
                  <a:srgbClr val="FFFFFF"/>
                </a:clrFrom>
                <a:clrTo>
                  <a:srgbClr val="FFFFFF">
                    <a:alpha val="0"/>
                  </a:srgbClr>
                </a:clrTo>
              </a:clrChange>
            </a:blip>
            <a:stretch>
              <a:fillRect/>
            </a:stretch>
          </p:blipFill>
          <p:spPr>
            <a:xfrm>
              <a:off x="7706327" y="5259356"/>
              <a:ext cx="454838" cy="365141"/>
            </a:xfrm>
            <a:prstGeom prst="rect">
              <a:avLst/>
            </a:prstGeom>
            <a:effectLst/>
          </p:spPr>
        </p:pic>
        <p:pic>
          <p:nvPicPr>
            <p:cNvPr id="113" name="Picture 34"/>
            <p:cNvPicPr>
              <a:picLocks noChangeAspect="1"/>
            </p:cNvPicPr>
            <p:nvPr/>
          </p:nvPicPr>
          <p:blipFill>
            <a:blip r:embed="rId7" cstate="email">
              <a:clrChange>
                <a:clrFrom>
                  <a:srgbClr val="FFFFFF"/>
                </a:clrFrom>
                <a:clrTo>
                  <a:srgbClr val="FFFFFF">
                    <a:alpha val="0"/>
                  </a:srgbClr>
                </a:clrTo>
              </a:clrChange>
            </a:blip>
            <a:stretch>
              <a:fillRect/>
            </a:stretch>
          </p:blipFill>
          <p:spPr>
            <a:xfrm>
              <a:off x="8742022" y="5279580"/>
              <a:ext cx="372821" cy="344917"/>
            </a:xfrm>
            <a:prstGeom prst="rect">
              <a:avLst/>
            </a:prstGeom>
            <a:effectLst/>
          </p:spPr>
        </p:pic>
        <p:sp>
          <p:nvSpPr>
            <p:cNvPr id="114" name="object 5"/>
            <p:cNvSpPr/>
            <p:nvPr/>
          </p:nvSpPr>
          <p:spPr>
            <a:xfrm>
              <a:off x="9695698" y="5347498"/>
              <a:ext cx="352601" cy="263827"/>
            </a:xfrm>
            <a:prstGeom prst="rect">
              <a:avLst/>
            </a:prstGeom>
            <a:blipFill>
              <a:blip r:embed="rId8" cstate="print"/>
              <a:stretch>
                <a:fillRect/>
              </a:stretch>
            </a:blipFill>
          </p:spPr>
          <p:txBody>
            <a:bodyPr wrap="square" lIns="0" tIns="0" rIns="0" bIns="0" rtlCol="0">
              <a:spAutoFit/>
            </a:bodyPr>
            <a:lstStyle/>
            <a:p>
              <a:pPr fontAlgn="auto">
                <a:spcBef>
                  <a:spcPts val="0"/>
                </a:spcBef>
                <a:spcAft>
                  <a:spcPts val="0"/>
                </a:spcAft>
                <a:defRPr/>
              </a:pPr>
              <a:endParaRPr sz="1800" kern="0">
                <a:solidFill>
                  <a:srgbClr val="1D1D1A"/>
                </a:solidFill>
              </a:endParaRPr>
            </a:p>
          </p:txBody>
        </p:sp>
        <p:sp>
          <p:nvSpPr>
            <p:cNvPr id="115" name="矩形 114"/>
            <p:cNvSpPr/>
            <p:nvPr/>
          </p:nvSpPr>
          <p:spPr bwMode="auto">
            <a:xfrm>
              <a:off x="7131481" y="4753205"/>
              <a:ext cx="3481750" cy="565789"/>
            </a:xfrm>
            <a:prstGeom prst="rect">
              <a:avLst/>
            </a:prstGeom>
            <a:noFill/>
            <a:ln>
              <a:noFill/>
            </a:ln>
            <a:effectLst/>
            <a:extLst/>
          </p:spPr>
          <p:txBody>
            <a:bodyPr vert="horz" wrap="square" lIns="91404" tIns="45700" rIns="91404" bIns="45700" numCol="1" rtlCol="0" anchor="ctr" anchorCtr="0" compatLnSpc="1">
              <a:prstTxWarp prst="textNoShape">
                <a:avLst/>
              </a:prstTxWarp>
            </a:bodyPr>
            <a:lstStyle/>
            <a:p>
              <a:pPr algn="ctr" defTabSz="914036" fontAlgn="base">
                <a:buClr>
                  <a:srgbClr val="CC9900"/>
                </a:buClr>
                <a:defRPr/>
              </a:pPr>
              <a:r>
                <a:rPr lang="zh-CN" altLang="en-US" sz="1600" kern="0" dirty="0">
                  <a:solidFill>
                    <a:srgbClr val="1D1D1A"/>
                  </a:solidFill>
                </a:rPr>
                <a:t>运营商伙伴，网络全球覆盖</a:t>
              </a:r>
            </a:p>
          </p:txBody>
        </p:sp>
        <p:sp>
          <p:nvSpPr>
            <p:cNvPr id="116" name="文本框 115"/>
            <p:cNvSpPr txBox="1"/>
            <p:nvPr/>
          </p:nvSpPr>
          <p:spPr>
            <a:xfrm>
              <a:off x="7073479" y="5679519"/>
              <a:ext cx="3449429" cy="263827"/>
            </a:xfrm>
            <a:prstGeom prst="rect">
              <a:avLst/>
            </a:prstGeom>
            <a:noFill/>
          </p:spPr>
          <p:txBody>
            <a:bodyPr wrap="none" rtlCol="0">
              <a:spAutoFit/>
            </a:bodyPr>
            <a:lstStyle/>
            <a:p>
              <a:pPr fontAlgn="base">
                <a:defRPr/>
              </a:pPr>
              <a:r>
                <a:rPr lang="en-US" altLang="zh-CN" sz="1200" kern="0" dirty="0">
                  <a:solidFill>
                    <a:srgbClr val="1D1D1A"/>
                  </a:solidFill>
                </a:rPr>
                <a:t>MQTT</a:t>
              </a:r>
              <a:r>
                <a:rPr lang="zh-CN" altLang="en-US" sz="1200" kern="0" dirty="0">
                  <a:solidFill>
                    <a:srgbClr val="1D1D1A"/>
                  </a:solidFill>
                </a:rPr>
                <a:t>、</a:t>
              </a:r>
              <a:r>
                <a:rPr lang="en-US" altLang="zh-CN" sz="1200" kern="0" dirty="0" err="1">
                  <a:solidFill>
                    <a:srgbClr val="1D1D1A"/>
                  </a:solidFill>
                </a:rPr>
                <a:t>CoAP</a:t>
              </a:r>
              <a:r>
                <a:rPr lang="zh-CN" altLang="en-US" sz="1200" kern="0" dirty="0">
                  <a:solidFill>
                    <a:srgbClr val="1D1D1A"/>
                  </a:solidFill>
                </a:rPr>
                <a:t>、</a:t>
              </a:r>
              <a:r>
                <a:rPr lang="en-US" altLang="zh-CN" sz="1200" kern="0" dirty="0">
                  <a:solidFill>
                    <a:srgbClr val="1D1D1A"/>
                  </a:solidFill>
                </a:rPr>
                <a:t>HTTP</a:t>
              </a:r>
              <a:r>
                <a:rPr lang="zh-CN" altLang="en-US" sz="1200" kern="0" dirty="0">
                  <a:solidFill>
                    <a:srgbClr val="1D1D1A"/>
                  </a:solidFill>
                </a:rPr>
                <a:t>、</a:t>
              </a:r>
              <a:r>
                <a:rPr lang="en-US" altLang="zh-CN" sz="1200" kern="0" dirty="0">
                  <a:solidFill>
                    <a:srgbClr val="1D1D1A"/>
                  </a:solidFill>
                </a:rPr>
                <a:t>HTTPS</a:t>
              </a:r>
              <a:r>
                <a:rPr lang="zh-CN" altLang="en-US" sz="1200" kern="0" dirty="0">
                  <a:solidFill>
                    <a:srgbClr val="1D1D1A"/>
                  </a:solidFill>
                </a:rPr>
                <a:t>、</a:t>
              </a:r>
              <a:r>
                <a:rPr lang="en-US" altLang="zh-CN" sz="1200" kern="0" dirty="0">
                  <a:solidFill>
                    <a:srgbClr val="1D1D1A"/>
                  </a:solidFill>
                </a:rPr>
                <a:t>TCP</a:t>
              </a:r>
              <a:r>
                <a:rPr lang="zh-CN" altLang="en-US" sz="1200" kern="0" dirty="0">
                  <a:solidFill>
                    <a:srgbClr val="1D1D1A"/>
                  </a:solidFill>
                </a:rPr>
                <a:t>、</a:t>
              </a:r>
              <a:r>
                <a:rPr lang="en-US" altLang="zh-CN" sz="1200" kern="0" dirty="0">
                  <a:solidFill>
                    <a:srgbClr val="1D1D1A"/>
                  </a:solidFill>
                </a:rPr>
                <a:t>UDP……</a:t>
              </a:r>
              <a:endParaRPr lang="zh-CN" altLang="en-US" sz="1200" kern="0" dirty="0">
                <a:solidFill>
                  <a:srgbClr val="1D1D1A"/>
                </a:solidFill>
              </a:endParaRPr>
            </a:p>
          </p:txBody>
        </p:sp>
        <p:sp>
          <p:nvSpPr>
            <p:cNvPr id="130" name="矩形 129"/>
            <p:cNvSpPr/>
            <p:nvPr/>
          </p:nvSpPr>
          <p:spPr bwMode="auto">
            <a:xfrm>
              <a:off x="7530049" y="2404372"/>
              <a:ext cx="1297516" cy="2388120"/>
            </a:xfrm>
            <a:prstGeom prst="rect">
              <a:avLst/>
            </a:prstGeom>
            <a:gradFill>
              <a:gsLst>
                <a:gs pos="0">
                  <a:srgbClr val="92D050"/>
                </a:gs>
                <a:gs pos="100000">
                  <a:srgbClr val="37713B"/>
                </a:gs>
              </a:gsLst>
              <a:lin ang="5400000" scaled="1"/>
            </a:gradFill>
            <a:ln w="25400" cap="flat" cmpd="sng" algn="ctr">
              <a:noFill/>
              <a:prstDash val="solid"/>
            </a:ln>
            <a:effectLst>
              <a:outerShdw blurRad="50800" dist="38100" dir="5400000" algn="t" rotWithShape="0">
                <a:prstClr val="black">
                  <a:alpha val="40000"/>
                </a:prstClr>
              </a:outerShdw>
            </a:effectLst>
          </p:spPr>
          <p:txBody>
            <a:bodyPr wrap="square" lIns="36000" tIns="36000" rIns="36000" bIns="36000" rtlCol="0" anchor="t"/>
            <a:lstStyle/>
            <a:p>
              <a:pPr algn="ctr" fontAlgn="base">
                <a:lnSpc>
                  <a:spcPct val="150000"/>
                </a:lnSpc>
                <a:defRPr/>
              </a:pPr>
              <a:r>
                <a:rPr lang="zh-CN" altLang="en-US" sz="1600" b="1" kern="0" dirty="0">
                  <a:solidFill>
                    <a:schemeClr val="bg1"/>
                  </a:solidFill>
                </a:rPr>
                <a:t>设备发放</a:t>
              </a:r>
              <a:endParaRPr lang="en-US" altLang="zh-CN" sz="1600" b="1" kern="0" dirty="0">
                <a:solidFill>
                  <a:schemeClr val="bg1"/>
                </a:solidFill>
              </a:endParaRPr>
            </a:p>
            <a:p>
              <a:pPr marL="108000" indent="-108000" fontAlgn="base">
                <a:lnSpc>
                  <a:spcPct val="150000"/>
                </a:lnSpc>
                <a:buFont typeface="Arial" panose="020B0604020202020204" pitchFamily="34" charset="0"/>
                <a:buChar char="•"/>
                <a:defRPr/>
              </a:pPr>
              <a:r>
                <a:rPr lang="zh-CN" altLang="en-US" sz="1200" kern="0" dirty="0">
                  <a:solidFill>
                    <a:schemeClr val="bg1"/>
                  </a:solidFill>
                </a:rPr>
                <a:t>生产过程无配置，设备上电动态选择接入点</a:t>
              </a:r>
            </a:p>
            <a:p>
              <a:pPr marL="108000" indent="-108000" fontAlgn="base">
                <a:lnSpc>
                  <a:spcPct val="150000"/>
                </a:lnSpc>
                <a:buFont typeface="Arial" panose="020B0604020202020204" pitchFamily="34" charset="0"/>
                <a:buChar char="•"/>
                <a:defRPr/>
              </a:pPr>
              <a:r>
                <a:rPr lang="zh-CN" altLang="en-US" sz="1200" kern="0" dirty="0">
                  <a:solidFill>
                    <a:schemeClr val="bg1"/>
                  </a:solidFill>
                </a:rPr>
                <a:t>设备就近接入</a:t>
              </a:r>
            </a:p>
          </p:txBody>
        </p:sp>
      </p:grpSp>
    </p:spTree>
    <p:extLst>
      <p:ext uri="{BB962C8B-B14F-4D97-AF65-F5344CB8AC3E}">
        <p14:creationId xmlns:p14="http://schemas.microsoft.com/office/powerpoint/2010/main" val="48379400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n-lt"/>
                <a:ea typeface="+mn-ea"/>
              </a:rPr>
              <a:t>行业套件：车</a:t>
            </a:r>
            <a:r>
              <a:rPr lang="zh-CN" altLang="en-US" dirty="0" smtClean="0">
                <a:latin typeface="+mn-lt"/>
                <a:ea typeface="+mn-ea"/>
              </a:rPr>
              <a:t>联网</a:t>
            </a:r>
            <a:r>
              <a:rPr lang="zh-CN" altLang="en-US" dirty="0">
                <a:latin typeface="+mn-lt"/>
                <a:ea typeface="+mn-ea"/>
              </a:rPr>
              <a:t>服务</a:t>
            </a:r>
          </a:p>
        </p:txBody>
      </p:sp>
      <p:sp>
        <p:nvSpPr>
          <p:cNvPr id="134" name="矩形 133"/>
          <p:cNvSpPr/>
          <p:nvPr/>
        </p:nvSpPr>
        <p:spPr>
          <a:xfrm>
            <a:off x="852512" y="2116169"/>
            <a:ext cx="2736996" cy="3960862"/>
          </a:xfrm>
          <a:prstGeom prst="rect">
            <a:avLst/>
          </a:prstGeom>
          <a:solidFill>
            <a:schemeClr val="bg1">
              <a:lumMod val="95000"/>
            </a:schemeClr>
          </a:solidFill>
          <a:ln>
            <a:solidFill>
              <a:srgbClr val="00B0F0"/>
            </a:solidFill>
            <a:prstDash val="dash"/>
          </a:ln>
          <a:effectLst/>
        </p:spPr>
        <p:txBody>
          <a:bodyPr vert="horz" wrap="square" lIns="91416" tIns="45708" rIns="91416" bIns="45708" numCol="1" rtlCol="0" anchor="t" anchorCtr="0" compatLnSpc="1">
            <a:prstTxWarp prst="textNoShape">
              <a:avLst/>
            </a:prstTxWarp>
          </a:bodyPr>
          <a:lstStyle/>
          <a:p>
            <a:pPr defTabSz="914478" fontAlgn="auto">
              <a:lnSpc>
                <a:spcPct val="150000"/>
              </a:lnSpc>
              <a:spcBef>
                <a:spcPts val="600"/>
              </a:spcBef>
              <a:spcAft>
                <a:spcPts val="0"/>
              </a:spcAft>
            </a:pPr>
            <a:r>
              <a:rPr lang="zh-CN" altLang="en-US" sz="1800" b="1" dirty="0">
                <a:solidFill>
                  <a:srgbClr val="1D1D1A"/>
                </a:solidFill>
              </a:rPr>
              <a:t>关键能力：</a:t>
            </a:r>
            <a:endParaRPr lang="zh-CN" altLang="en-US" sz="1200" dirty="0">
              <a:solidFill>
                <a:srgbClr val="1D1D1A"/>
              </a:solidFill>
            </a:endParaRPr>
          </a:p>
        </p:txBody>
      </p:sp>
      <p:sp>
        <p:nvSpPr>
          <p:cNvPr id="80" name="矩形 79"/>
          <p:cNvSpPr/>
          <p:nvPr/>
        </p:nvSpPr>
        <p:spPr>
          <a:xfrm>
            <a:off x="5209688" y="3208858"/>
            <a:ext cx="4850769" cy="2824801"/>
          </a:xfrm>
          <a:prstGeom prst="rect">
            <a:avLst/>
          </a:prstGeom>
          <a:solidFill>
            <a:schemeClr val="bg1">
              <a:lumMod val="95000"/>
            </a:schemeClr>
          </a:solidFill>
          <a:ln w="25400" cap="flat" cmpd="sng" algn="ctr">
            <a:solidFill>
              <a:srgbClr val="FFFFFF">
                <a:lumMod val="50000"/>
              </a:srgbClr>
            </a:solidFill>
            <a:prstDash val="dashDot"/>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zh-CN" altLang="en-US" kern="0" smtClean="0">
              <a:solidFill>
                <a:srgbClr val="FFFFFF"/>
              </a:solidFill>
            </a:endParaRPr>
          </a:p>
        </p:txBody>
      </p:sp>
      <p:sp>
        <p:nvSpPr>
          <p:cNvPr id="121" name="文本框 1"/>
          <p:cNvSpPr txBox="1">
            <a:spLocks noChangeArrowheads="1"/>
          </p:cNvSpPr>
          <p:nvPr/>
        </p:nvSpPr>
        <p:spPr bwMode="auto">
          <a:xfrm>
            <a:off x="5209688" y="3592333"/>
            <a:ext cx="4850769" cy="276948"/>
          </a:xfrm>
          <a:prstGeom prst="rect">
            <a:avLst/>
          </a:prstGeom>
          <a:solidFill>
            <a:schemeClr val="bg1"/>
          </a:solidFill>
          <a:ln>
            <a:noFill/>
          </a:ln>
          <a:extLst/>
        </p:spPr>
        <p:txBody>
          <a:bodyPr wrap="square" lIns="91389" tIns="45695" rIns="91389" bIns="45695">
            <a:spAutoFit/>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4025"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4025"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4025"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4025"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pPr algn="ctr"/>
            <a:r>
              <a:rPr lang="en-US" altLang="zh-CN" sz="1200" dirty="0" smtClean="0">
                <a:latin typeface="+mn-lt"/>
                <a:ea typeface="+mn-ea"/>
              </a:rPr>
              <a:t>API</a:t>
            </a:r>
            <a:r>
              <a:rPr lang="zh-CN" altLang="en-US" sz="1200" dirty="0" smtClean="0">
                <a:latin typeface="+mn-lt"/>
                <a:ea typeface="+mn-ea"/>
              </a:rPr>
              <a:t>开放</a:t>
            </a:r>
            <a:r>
              <a:rPr lang="en-US" altLang="zh-CN" sz="1200" dirty="0" smtClean="0">
                <a:latin typeface="+mn-lt"/>
                <a:ea typeface="+mn-ea"/>
              </a:rPr>
              <a:t>/</a:t>
            </a:r>
            <a:r>
              <a:rPr lang="zh-CN" altLang="en-US" sz="1200" dirty="0" smtClean="0">
                <a:latin typeface="+mn-lt"/>
                <a:ea typeface="+mn-ea"/>
              </a:rPr>
              <a:t>插件开放</a:t>
            </a:r>
            <a:endParaRPr lang="zh-CN" altLang="en-US" sz="1200" dirty="0">
              <a:latin typeface="+mn-lt"/>
              <a:ea typeface="+mn-ea"/>
            </a:endParaRPr>
          </a:p>
        </p:txBody>
      </p:sp>
      <p:sp>
        <p:nvSpPr>
          <p:cNvPr id="72" name="矩形 71"/>
          <p:cNvSpPr/>
          <p:nvPr/>
        </p:nvSpPr>
        <p:spPr>
          <a:xfrm>
            <a:off x="5209687" y="5392312"/>
            <a:ext cx="4842947" cy="252249"/>
          </a:xfrm>
          <a:prstGeom prst="rect">
            <a:avLst/>
          </a:prstGeom>
          <a:solidFill>
            <a:schemeClr val="bg1"/>
          </a:solidFill>
          <a:ln w="9525">
            <a:noFill/>
            <a:round/>
            <a:headEnd/>
            <a:tailEnd/>
          </a:ln>
        </p:spPr>
        <p:txBody>
          <a:bodyPr vert="horz" wrap="square" lIns="36000" tIns="36000" rIns="36000" bIns="36000" numCol="1" anchor="ctr" anchorCtr="0" compatLnSpc="1">
            <a:prstTxWarp prst="textNoShape">
              <a:avLst/>
            </a:prstTxWarp>
          </a:bodyPr>
          <a:lstStyle/>
          <a:p>
            <a:pPr algn="ctr"/>
            <a:r>
              <a:rPr lang="zh-CN" altLang="en-US" sz="1200" dirty="0">
                <a:solidFill>
                  <a:srgbClr val="000000">
                    <a:lumMod val="95000"/>
                    <a:lumOff val="5000"/>
                  </a:srgbClr>
                </a:solidFill>
                <a:cs typeface="Arial" pitchFamily="34" charset="0"/>
              </a:rPr>
              <a:t>车</a:t>
            </a:r>
            <a:r>
              <a:rPr lang="zh-CN" altLang="en-US" sz="1200" dirty="0" smtClean="0">
                <a:solidFill>
                  <a:srgbClr val="000000">
                    <a:lumMod val="95000"/>
                    <a:lumOff val="5000"/>
                  </a:srgbClr>
                </a:solidFill>
                <a:cs typeface="Arial" pitchFamily="34" charset="0"/>
              </a:rPr>
              <a:t>联网接入</a:t>
            </a:r>
            <a:endParaRPr lang="en-US" altLang="zh-CN" sz="1200" dirty="0">
              <a:solidFill>
                <a:srgbClr val="000000">
                  <a:lumMod val="95000"/>
                  <a:lumOff val="5000"/>
                </a:srgbClr>
              </a:solidFill>
              <a:cs typeface="Arial" pitchFamily="34" charset="0"/>
            </a:endParaRPr>
          </a:p>
        </p:txBody>
      </p:sp>
      <p:sp>
        <p:nvSpPr>
          <p:cNvPr id="73" name="矩形 72"/>
          <p:cNvSpPr/>
          <p:nvPr/>
        </p:nvSpPr>
        <p:spPr>
          <a:xfrm>
            <a:off x="5560344" y="5708084"/>
            <a:ext cx="1080000" cy="260513"/>
          </a:xfrm>
          <a:prstGeom prst="rect">
            <a:avLst/>
          </a:prstGeom>
          <a:solidFill>
            <a:srgbClr val="30B5C5"/>
          </a:solidFill>
          <a:ln w="9525">
            <a:noFill/>
            <a:round/>
            <a:headEnd/>
            <a:tailEnd/>
          </a:ln>
          <a:effectLst>
            <a:softEdge rad="12700"/>
          </a:effectLst>
        </p:spPr>
        <p:txBody>
          <a:bodyPr vert="horz" wrap="square" lIns="36000" tIns="36000" rIns="36000" bIns="36000" numCol="1" anchor="ctr" anchorCtr="0" compatLnSpc="1">
            <a:prstTxWarp prst="textNoShape">
              <a:avLst/>
            </a:prstTxWarp>
          </a:bodyPr>
          <a:lstStyle/>
          <a:p>
            <a:pPr algn="ctr"/>
            <a:r>
              <a:rPr lang="en-US" altLang="zh-CN" sz="1200" dirty="0" smtClean="0">
                <a:solidFill>
                  <a:schemeClr val="bg1"/>
                </a:solidFill>
                <a:cs typeface="Arial" pitchFamily="34" charset="0"/>
              </a:rPr>
              <a:t>ALB</a:t>
            </a:r>
            <a:endParaRPr lang="zh-CN" altLang="en-US" sz="1200" dirty="0">
              <a:solidFill>
                <a:schemeClr val="bg1"/>
              </a:solidFill>
              <a:cs typeface="Arial" pitchFamily="34" charset="0"/>
            </a:endParaRPr>
          </a:p>
        </p:txBody>
      </p:sp>
      <p:sp>
        <p:nvSpPr>
          <p:cNvPr id="74" name="矩形 73"/>
          <p:cNvSpPr/>
          <p:nvPr/>
        </p:nvSpPr>
        <p:spPr>
          <a:xfrm>
            <a:off x="8548795" y="5708084"/>
            <a:ext cx="1155601" cy="260513"/>
          </a:xfrm>
          <a:prstGeom prst="rect">
            <a:avLst/>
          </a:prstGeom>
          <a:solidFill>
            <a:srgbClr val="30B5C5"/>
          </a:solidFill>
          <a:ln w="9525">
            <a:noFill/>
            <a:round/>
            <a:headEnd/>
            <a:tailEnd/>
          </a:ln>
        </p:spPr>
        <p:txBody>
          <a:bodyPr vert="horz" wrap="square" lIns="36000" tIns="36000" rIns="36000" bIns="36000" numCol="1" anchor="ctr" anchorCtr="0" compatLnSpc="1">
            <a:prstTxWarp prst="textNoShape">
              <a:avLst/>
            </a:prstTxWarp>
          </a:bodyPr>
          <a:lstStyle/>
          <a:p>
            <a:pPr algn="ctr"/>
            <a:r>
              <a:rPr lang="zh-CN" altLang="en-US" sz="1200" dirty="0" smtClean="0">
                <a:solidFill>
                  <a:schemeClr val="bg1"/>
                </a:solidFill>
                <a:cs typeface="Arial" pitchFamily="34" charset="0"/>
              </a:rPr>
              <a:t>协议编解码插件</a:t>
            </a:r>
            <a:endParaRPr lang="zh-CN" altLang="en-US" sz="1200" dirty="0">
              <a:solidFill>
                <a:schemeClr val="bg1"/>
              </a:solidFill>
              <a:cs typeface="Arial" pitchFamily="34" charset="0"/>
            </a:endParaRPr>
          </a:p>
        </p:txBody>
      </p:sp>
      <p:sp>
        <p:nvSpPr>
          <p:cNvPr id="75" name="矩形 74"/>
          <p:cNvSpPr/>
          <p:nvPr/>
        </p:nvSpPr>
        <p:spPr>
          <a:xfrm>
            <a:off x="7054570" y="5708084"/>
            <a:ext cx="1080000" cy="260513"/>
          </a:xfrm>
          <a:prstGeom prst="rect">
            <a:avLst/>
          </a:prstGeom>
          <a:solidFill>
            <a:srgbClr val="30B5C5"/>
          </a:solidFill>
          <a:ln w="9525">
            <a:noFill/>
            <a:round/>
            <a:headEnd/>
            <a:tailEnd/>
          </a:ln>
        </p:spPr>
        <p:txBody>
          <a:bodyPr vert="horz" wrap="square" lIns="36000" tIns="36000" rIns="36000" bIns="36000" numCol="1" anchor="ctr" anchorCtr="0" compatLnSpc="1">
            <a:prstTxWarp prst="textNoShape">
              <a:avLst/>
            </a:prstTxWarp>
          </a:bodyPr>
          <a:lstStyle/>
          <a:p>
            <a:pPr algn="ctr"/>
            <a:r>
              <a:rPr lang="zh-CN" altLang="en-US" sz="1200" dirty="0">
                <a:solidFill>
                  <a:schemeClr val="bg1"/>
                </a:solidFill>
                <a:cs typeface="Arial" pitchFamily="34" charset="0"/>
              </a:rPr>
              <a:t>接入</a:t>
            </a:r>
            <a:r>
              <a:rPr lang="zh-CN" altLang="en-US" sz="1200" dirty="0" smtClean="0">
                <a:solidFill>
                  <a:schemeClr val="bg1"/>
                </a:solidFill>
                <a:cs typeface="Arial" pitchFamily="34" charset="0"/>
              </a:rPr>
              <a:t>协议</a:t>
            </a:r>
            <a:endParaRPr lang="zh-CN" altLang="en-US" sz="1200" dirty="0">
              <a:solidFill>
                <a:schemeClr val="bg1"/>
              </a:solidFill>
              <a:cs typeface="Arial" pitchFamily="34" charset="0"/>
            </a:endParaRPr>
          </a:p>
        </p:txBody>
      </p:sp>
      <p:sp>
        <p:nvSpPr>
          <p:cNvPr id="79" name="矩形 78"/>
          <p:cNvSpPr/>
          <p:nvPr/>
        </p:nvSpPr>
        <p:spPr>
          <a:xfrm>
            <a:off x="3652519" y="3196290"/>
            <a:ext cx="1346980" cy="2837370"/>
          </a:xfrm>
          <a:prstGeom prst="rect">
            <a:avLst/>
          </a:prstGeom>
          <a:noFill/>
          <a:ln w="25400" cap="flat" cmpd="sng" algn="ctr">
            <a:solidFill>
              <a:srgbClr val="FFFFFF">
                <a:lumMod val="50000"/>
              </a:srgbClr>
            </a:solidFill>
            <a:prstDash val="dashDot"/>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zh-CN" altLang="en-US" kern="0" smtClean="0">
              <a:solidFill>
                <a:srgbClr val="FFFFFF"/>
              </a:solidFill>
            </a:endParaRPr>
          </a:p>
        </p:txBody>
      </p:sp>
      <p:sp>
        <p:nvSpPr>
          <p:cNvPr id="81" name="矩形 80"/>
          <p:cNvSpPr/>
          <p:nvPr/>
        </p:nvSpPr>
        <p:spPr>
          <a:xfrm>
            <a:off x="10214244" y="3208858"/>
            <a:ext cx="1009920" cy="2827505"/>
          </a:xfrm>
          <a:prstGeom prst="rect">
            <a:avLst/>
          </a:prstGeom>
          <a:noFill/>
          <a:ln w="25400" cap="flat" cmpd="sng" algn="ctr">
            <a:solidFill>
              <a:srgbClr val="FFFFFF">
                <a:lumMod val="50000"/>
              </a:srgbClr>
            </a:solidFill>
            <a:prstDash val="dashDot"/>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zh-CN" altLang="en-US" kern="0" smtClean="0">
              <a:solidFill>
                <a:srgbClr val="FFFFFF"/>
              </a:solidFill>
            </a:endParaRPr>
          </a:p>
        </p:txBody>
      </p:sp>
      <p:sp>
        <p:nvSpPr>
          <p:cNvPr id="82" name="矩形 81"/>
          <p:cNvSpPr/>
          <p:nvPr/>
        </p:nvSpPr>
        <p:spPr>
          <a:xfrm>
            <a:off x="6884893" y="3268297"/>
            <a:ext cx="1519767" cy="276999"/>
          </a:xfrm>
          <a:prstGeom prst="rect">
            <a:avLst/>
          </a:prstGeom>
        </p:spPr>
        <p:txBody>
          <a:bodyPr wrap="square">
            <a:spAutoFit/>
          </a:bodyPr>
          <a:lstStyle/>
          <a:p>
            <a:pPr algn="ctr"/>
            <a:r>
              <a:rPr lang="zh-CN" altLang="en-US" sz="1200" dirty="0" smtClean="0"/>
              <a:t>车企使能服务</a:t>
            </a:r>
            <a:endParaRPr lang="zh-CN" altLang="en-US" sz="1200" dirty="0"/>
          </a:p>
        </p:txBody>
      </p:sp>
      <p:sp>
        <p:nvSpPr>
          <p:cNvPr id="84" name="矩形 83"/>
          <p:cNvSpPr/>
          <p:nvPr/>
        </p:nvSpPr>
        <p:spPr>
          <a:xfrm>
            <a:off x="5195425" y="4253498"/>
            <a:ext cx="4857210" cy="274939"/>
          </a:xfrm>
          <a:prstGeom prst="rect">
            <a:avLst/>
          </a:prstGeom>
          <a:solidFill>
            <a:schemeClr val="bg1"/>
          </a:solidFill>
          <a:ln w="9525">
            <a:noFill/>
            <a:round/>
            <a:headEnd/>
            <a:tailEnd/>
          </a:ln>
        </p:spPr>
        <p:txBody>
          <a:bodyPr vert="horz" wrap="square" lIns="36000" tIns="36000" rIns="36000" bIns="36000" numCol="1" anchor="ctr" anchorCtr="0" compatLnSpc="1">
            <a:prstTxWarp prst="textNoShape">
              <a:avLst/>
            </a:prstTxWarp>
          </a:bodyPr>
          <a:lstStyle/>
          <a:p>
            <a:pPr algn="ctr"/>
            <a:r>
              <a:rPr lang="zh-CN" altLang="en-US" sz="1200" dirty="0">
                <a:solidFill>
                  <a:srgbClr val="000000">
                    <a:lumMod val="95000"/>
                    <a:lumOff val="5000"/>
                  </a:srgbClr>
                </a:solidFill>
                <a:cs typeface="Arial" pitchFamily="34" charset="0"/>
              </a:rPr>
              <a:t>车</a:t>
            </a:r>
            <a:r>
              <a:rPr lang="zh-CN" altLang="en-US" sz="1200" dirty="0" smtClean="0">
                <a:solidFill>
                  <a:srgbClr val="000000">
                    <a:lumMod val="95000"/>
                    <a:lumOff val="5000"/>
                  </a:srgbClr>
                </a:solidFill>
                <a:cs typeface="Arial" pitchFamily="34" charset="0"/>
              </a:rPr>
              <a:t>联网基础服务</a:t>
            </a:r>
            <a:endParaRPr lang="en-US" altLang="zh-CN" sz="1200" dirty="0">
              <a:solidFill>
                <a:srgbClr val="000000">
                  <a:lumMod val="95000"/>
                  <a:lumOff val="5000"/>
                </a:srgbClr>
              </a:solidFill>
              <a:cs typeface="Arial" pitchFamily="34" charset="0"/>
            </a:endParaRPr>
          </a:p>
        </p:txBody>
      </p:sp>
      <p:sp>
        <p:nvSpPr>
          <p:cNvPr id="85" name="矩形 84"/>
          <p:cNvSpPr/>
          <p:nvPr/>
        </p:nvSpPr>
        <p:spPr>
          <a:xfrm>
            <a:off x="6904391" y="2332193"/>
            <a:ext cx="1519767" cy="276999"/>
          </a:xfrm>
          <a:prstGeom prst="rect">
            <a:avLst/>
          </a:prstGeom>
        </p:spPr>
        <p:txBody>
          <a:bodyPr wrap="square">
            <a:spAutoFit/>
          </a:bodyPr>
          <a:lstStyle/>
          <a:p>
            <a:pPr algn="ctr"/>
            <a:r>
              <a:rPr lang="zh-CN" altLang="en-US" sz="1200" dirty="0" smtClean="0">
                <a:solidFill>
                  <a:srgbClr val="000000">
                    <a:lumMod val="95000"/>
                    <a:lumOff val="5000"/>
                  </a:srgbClr>
                </a:solidFill>
              </a:rPr>
              <a:t>车联网应用</a:t>
            </a:r>
            <a:endParaRPr lang="zh-CN" altLang="en-US" sz="1200" dirty="0">
              <a:solidFill>
                <a:srgbClr val="000000">
                  <a:lumMod val="95000"/>
                  <a:lumOff val="5000"/>
                </a:srgbClr>
              </a:solidFill>
            </a:endParaRPr>
          </a:p>
        </p:txBody>
      </p:sp>
      <p:pic>
        <p:nvPicPr>
          <p:cNvPr id="86" name="图片 8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501315" y="3428277"/>
            <a:ext cx="1131473" cy="632108"/>
          </a:xfrm>
          <a:prstGeom prst="rect">
            <a:avLst/>
          </a:prstGeom>
        </p:spPr>
      </p:pic>
      <p:sp>
        <p:nvSpPr>
          <p:cNvPr id="87" name="文本框 1"/>
          <p:cNvSpPr txBox="1">
            <a:spLocks noChangeArrowheads="1"/>
          </p:cNvSpPr>
          <p:nvPr/>
        </p:nvSpPr>
        <p:spPr bwMode="auto">
          <a:xfrm>
            <a:off x="4342754" y="3666095"/>
            <a:ext cx="635007" cy="276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389" tIns="45695" rIns="91389" bIns="45695">
            <a:spAutoFit/>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4025"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4025"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4025"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4025"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pPr algn="ctr"/>
            <a:r>
              <a:rPr lang="en-US" altLang="zh-CN" sz="1200" dirty="0" smtClean="0">
                <a:latin typeface="+mn-lt"/>
                <a:ea typeface="+mn-ea"/>
              </a:rPr>
              <a:t>T-BOX</a:t>
            </a:r>
            <a:endParaRPr lang="zh-CN" altLang="en-US" sz="1200" dirty="0">
              <a:latin typeface="+mn-lt"/>
              <a:ea typeface="+mn-ea"/>
            </a:endParaRPr>
          </a:p>
        </p:txBody>
      </p:sp>
      <p:sp>
        <p:nvSpPr>
          <p:cNvPr id="88" name="文本框 1"/>
          <p:cNvSpPr txBox="1">
            <a:spLocks noChangeArrowheads="1"/>
          </p:cNvSpPr>
          <p:nvPr/>
        </p:nvSpPr>
        <p:spPr bwMode="auto">
          <a:xfrm>
            <a:off x="4298672" y="4104726"/>
            <a:ext cx="723172" cy="307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389" tIns="45695" rIns="91389" bIns="45695">
            <a:spAutoFit/>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4025"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4025"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4025"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4025"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pPr algn="ctr"/>
            <a:r>
              <a:rPr lang="zh-CN" altLang="en-US" sz="1400" dirty="0" smtClean="0">
                <a:latin typeface="+mn-lt"/>
                <a:ea typeface="+mn-ea"/>
              </a:rPr>
              <a:t>车载屏</a:t>
            </a:r>
            <a:endParaRPr lang="zh-CN" altLang="en-US" sz="1400" dirty="0">
              <a:latin typeface="+mn-lt"/>
              <a:ea typeface="+mn-ea"/>
            </a:endParaRPr>
          </a:p>
        </p:txBody>
      </p:sp>
      <p:sp>
        <p:nvSpPr>
          <p:cNvPr id="89" name="文本框 1"/>
          <p:cNvSpPr txBox="1">
            <a:spLocks noChangeArrowheads="1"/>
          </p:cNvSpPr>
          <p:nvPr/>
        </p:nvSpPr>
        <p:spPr bwMode="auto">
          <a:xfrm>
            <a:off x="4298672" y="4507845"/>
            <a:ext cx="723172" cy="307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389" tIns="45695" rIns="91389" bIns="45695">
            <a:spAutoFit/>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4025"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4025"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4025"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4025"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pPr algn="ctr"/>
            <a:r>
              <a:rPr lang="zh-CN" altLang="en-US" sz="1400" dirty="0" smtClean="0">
                <a:latin typeface="+mn-lt"/>
                <a:ea typeface="+mn-ea"/>
              </a:rPr>
              <a:t>摄像头</a:t>
            </a:r>
            <a:endParaRPr lang="zh-CN" altLang="en-US" sz="1400" dirty="0">
              <a:latin typeface="+mn-lt"/>
              <a:ea typeface="+mn-ea"/>
            </a:endParaRPr>
          </a:p>
        </p:txBody>
      </p:sp>
      <p:sp>
        <p:nvSpPr>
          <p:cNvPr id="90" name="文本框 1"/>
          <p:cNvSpPr txBox="1">
            <a:spLocks noChangeArrowheads="1"/>
          </p:cNvSpPr>
          <p:nvPr/>
        </p:nvSpPr>
        <p:spPr bwMode="auto">
          <a:xfrm>
            <a:off x="4298672" y="4910964"/>
            <a:ext cx="723172" cy="307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389" tIns="45695" rIns="91389" bIns="45695">
            <a:spAutoFit/>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4025"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4025"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4025"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4025"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pPr algn="ctr"/>
            <a:r>
              <a:rPr lang="zh-CN" altLang="en-US" sz="1400" dirty="0" smtClean="0">
                <a:latin typeface="+mn-lt"/>
                <a:ea typeface="+mn-ea"/>
              </a:rPr>
              <a:t>后视镜</a:t>
            </a:r>
            <a:endParaRPr lang="zh-CN" altLang="en-US" sz="1400" dirty="0">
              <a:latin typeface="+mn-lt"/>
              <a:ea typeface="+mn-ea"/>
            </a:endParaRPr>
          </a:p>
        </p:txBody>
      </p:sp>
      <p:sp>
        <p:nvSpPr>
          <p:cNvPr id="91" name="文本框 1"/>
          <p:cNvSpPr txBox="1">
            <a:spLocks noChangeArrowheads="1"/>
          </p:cNvSpPr>
          <p:nvPr/>
        </p:nvSpPr>
        <p:spPr bwMode="auto">
          <a:xfrm>
            <a:off x="4321115" y="5314083"/>
            <a:ext cx="678288" cy="307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389" tIns="45695" rIns="91389" bIns="45695">
            <a:spAutoFit/>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4025"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4025"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4025"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4025"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pPr algn="ctr"/>
            <a:r>
              <a:rPr lang="en-US" altLang="zh-CN" sz="1400" dirty="0" smtClean="0">
                <a:latin typeface="+mn-lt"/>
                <a:ea typeface="+mn-ea"/>
              </a:rPr>
              <a:t>SIM</a:t>
            </a:r>
            <a:r>
              <a:rPr lang="zh-CN" altLang="en-US" sz="1400" dirty="0" smtClean="0">
                <a:solidFill>
                  <a:srgbClr val="3C3C3B"/>
                </a:solidFill>
                <a:latin typeface="+mn-lt"/>
                <a:ea typeface="+mn-ea"/>
              </a:rPr>
              <a:t>卡</a:t>
            </a:r>
            <a:endParaRPr lang="zh-CN" altLang="en-US" sz="1400" dirty="0">
              <a:solidFill>
                <a:srgbClr val="3C3C3B"/>
              </a:solidFill>
              <a:latin typeface="+mn-lt"/>
              <a:ea typeface="+mn-ea"/>
            </a:endParaRPr>
          </a:p>
        </p:txBody>
      </p:sp>
      <p:sp>
        <p:nvSpPr>
          <p:cNvPr id="92" name="文本框 1"/>
          <p:cNvSpPr txBox="1">
            <a:spLocks noChangeArrowheads="1"/>
          </p:cNvSpPr>
          <p:nvPr/>
        </p:nvSpPr>
        <p:spPr bwMode="auto">
          <a:xfrm>
            <a:off x="4337945" y="5699444"/>
            <a:ext cx="644625" cy="307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389" tIns="45695" rIns="91389" bIns="45695">
            <a:spAutoFit/>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4025"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4025"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4025"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4025"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pPr algn="ctr"/>
            <a:r>
              <a:rPr lang="en-US" altLang="zh-CN" sz="1400" dirty="0" smtClean="0">
                <a:latin typeface="+mn-lt"/>
                <a:ea typeface="+mn-ea"/>
              </a:rPr>
              <a:t>ADAS</a:t>
            </a:r>
            <a:endParaRPr lang="zh-CN" altLang="en-US" sz="1400" dirty="0">
              <a:latin typeface="+mn-lt"/>
              <a:ea typeface="+mn-ea"/>
            </a:endParaRPr>
          </a:p>
        </p:txBody>
      </p:sp>
      <p:grpSp>
        <p:nvGrpSpPr>
          <p:cNvPr id="93" name="组合 92"/>
          <p:cNvGrpSpPr/>
          <p:nvPr/>
        </p:nvGrpSpPr>
        <p:grpSpPr>
          <a:xfrm>
            <a:off x="3769104" y="4132393"/>
            <a:ext cx="595894" cy="272716"/>
            <a:chOff x="3426094" y="2026042"/>
            <a:chExt cx="786407" cy="541717"/>
          </a:xfrm>
        </p:grpSpPr>
        <p:sp>
          <p:nvSpPr>
            <p:cNvPr id="94" name="Freeform 18"/>
            <p:cNvSpPr>
              <a:spLocks/>
            </p:cNvSpPr>
            <p:nvPr/>
          </p:nvSpPr>
          <p:spPr bwMode="auto">
            <a:xfrm>
              <a:off x="3426094" y="2026042"/>
              <a:ext cx="786407" cy="541717"/>
            </a:xfrm>
            <a:custGeom>
              <a:avLst/>
              <a:gdLst/>
              <a:ahLst/>
              <a:cxnLst>
                <a:cxn ang="0">
                  <a:pos x="744" y="473"/>
                </a:cxn>
                <a:cxn ang="0">
                  <a:pos x="704" y="513"/>
                </a:cxn>
                <a:cxn ang="0">
                  <a:pos x="40" y="513"/>
                </a:cxn>
                <a:cxn ang="0">
                  <a:pos x="0" y="473"/>
                </a:cxn>
                <a:cxn ang="0">
                  <a:pos x="0" y="40"/>
                </a:cxn>
                <a:cxn ang="0">
                  <a:pos x="40" y="0"/>
                </a:cxn>
                <a:cxn ang="0">
                  <a:pos x="704" y="0"/>
                </a:cxn>
                <a:cxn ang="0">
                  <a:pos x="744" y="40"/>
                </a:cxn>
                <a:cxn ang="0">
                  <a:pos x="744" y="473"/>
                </a:cxn>
              </a:cxnLst>
              <a:rect l="0" t="0" r="r" b="b"/>
              <a:pathLst>
                <a:path w="744" h="513">
                  <a:moveTo>
                    <a:pt x="744" y="473"/>
                  </a:moveTo>
                  <a:cubicBezTo>
                    <a:pt x="744" y="496"/>
                    <a:pt x="726" y="513"/>
                    <a:pt x="704" y="513"/>
                  </a:cubicBezTo>
                  <a:cubicBezTo>
                    <a:pt x="40" y="513"/>
                    <a:pt x="40" y="513"/>
                    <a:pt x="40" y="513"/>
                  </a:cubicBezTo>
                  <a:cubicBezTo>
                    <a:pt x="18" y="513"/>
                    <a:pt x="0" y="496"/>
                    <a:pt x="0" y="473"/>
                  </a:cubicBezTo>
                  <a:cubicBezTo>
                    <a:pt x="0" y="40"/>
                    <a:pt x="0" y="40"/>
                    <a:pt x="0" y="40"/>
                  </a:cubicBezTo>
                  <a:cubicBezTo>
                    <a:pt x="0" y="18"/>
                    <a:pt x="18" y="0"/>
                    <a:pt x="40" y="0"/>
                  </a:cubicBezTo>
                  <a:cubicBezTo>
                    <a:pt x="704" y="0"/>
                    <a:pt x="704" y="0"/>
                    <a:pt x="704" y="0"/>
                  </a:cubicBezTo>
                  <a:cubicBezTo>
                    <a:pt x="726" y="0"/>
                    <a:pt x="744" y="18"/>
                    <a:pt x="744" y="40"/>
                  </a:cubicBezTo>
                  <a:lnTo>
                    <a:pt x="744" y="473"/>
                  </a:lnTo>
                  <a:close/>
                </a:path>
              </a:pathLst>
            </a:custGeom>
            <a:solidFill>
              <a:srgbClr val="CDCDCD"/>
            </a:solidFill>
            <a:ln w="9525">
              <a:noFill/>
              <a:round/>
              <a:headEnd/>
              <a:tailEnd/>
            </a:ln>
          </p:spPr>
          <p:txBody>
            <a:bodyPr vert="horz" wrap="square" lIns="91440" tIns="45720" rIns="91440" bIns="45720" numCol="1" anchor="t" anchorCtr="0" compatLnSpc="1">
              <a:prstTxWarp prst="textNoShape">
                <a:avLst/>
              </a:prstTxWarp>
            </a:bodyPr>
            <a:lstStyle/>
            <a:p>
              <a:pPr fontAlgn="base">
                <a:buClr>
                  <a:srgbClr val="CC9900"/>
                </a:buClr>
                <a:buFont typeface="Wingdings" pitchFamily="2" charset="2"/>
                <a:buChar char="n"/>
              </a:pPr>
              <a:endParaRPr lang="zh-CN" altLang="en-US" b="1">
                <a:solidFill>
                  <a:srgbClr val="000000"/>
                </a:solidFill>
              </a:endParaRPr>
            </a:p>
          </p:txBody>
        </p:sp>
        <p:sp>
          <p:nvSpPr>
            <p:cNvPr id="95" name="Freeform 19"/>
            <p:cNvSpPr>
              <a:spLocks/>
            </p:cNvSpPr>
            <p:nvPr/>
          </p:nvSpPr>
          <p:spPr bwMode="auto">
            <a:xfrm>
              <a:off x="3451592" y="2051093"/>
              <a:ext cx="735411" cy="491169"/>
            </a:xfrm>
            <a:custGeom>
              <a:avLst/>
              <a:gdLst/>
              <a:ahLst/>
              <a:cxnLst>
                <a:cxn ang="0">
                  <a:pos x="16" y="465"/>
                </a:cxn>
                <a:cxn ang="0">
                  <a:pos x="0" y="449"/>
                </a:cxn>
                <a:cxn ang="0">
                  <a:pos x="0" y="16"/>
                </a:cxn>
                <a:cxn ang="0">
                  <a:pos x="16" y="0"/>
                </a:cxn>
                <a:cxn ang="0">
                  <a:pos x="680" y="0"/>
                </a:cxn>
                <a:cxn ang="0">
                  <a:pos x="696" y="16"/>
                </a:cxn>
                <a:cxn ang="0">
                  <a:pos x="696" y="449"/>
                </a:cxn>
                <a:cxn ang="0">
                  <a:pos x="680" y="465"/>
                </a:cxn>
                <a:cxn ang="0">
                  <a:pos x="16" y="465"/>
                </a:cxn>
              </a:cxnLst>
              <a:rect l="0" t="0" r="r" b="b"/>
              <a:pathLst>
                <a:path w="696" h="465">
                  <a:moveTo>
                    <a:pt x="16" y="465"/>
                  </a:moveTo>
                  <a:cubicBezTo>
                    <a:pt x="7" y="465"/>
                    <a:pt x="0" y="458"/>
                    <a:pt x="0" y="449"/>
                  </a:cubicBezTo>
                  <a:cubicBezTo>
                    <a:pt x="0" y="16"/>
                    <a:pt x="0" y="16"/>
                    <a:pt x="0" y="16"/>
                  </a:cubicBezTo>
                  <a:cubicBezTo>
                    <a:pt x="0" y="7"/>
                    <a:pt x="7" y="0"/>
                    <a:pt x="16" y="0"/>
                  </a:cubicBezTo>
                  <a:cubicBezTo>
                    <a:pt x="680" y="0"/>
                    <a:pt x="680" y="0"/>
                    <a:pt x="680" y="0"/>
                  </a:cubicBezTo>
                  <a:cubicBezTo>
                    <a:pt x="688" y="0"/>
                    <a:pt x="696" y="7"/>
                    <a:pt x="696" y="16"/>
                  </a:cubicBezTo>
                  <a:cubicBezTo>
                    <a:pt x="696" y="449"/>
                    <a:pt x="696" y="449"/>
                    <a:pt x="696" y="449"/>
                  </a:cubicBezTo>
                  <a:cubicBezTo>
                    <a:pt x="696" y="458"/>
                    <a:pt x="688" y="465"/>
                    <a:pt x="680" y="465"/>
                  </a:cubicBezTo>
                  <a:lnTo>
                    <a:pt x="16" y="465"/>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pPr fontAlgn="base">
                <a:buClr>
                  <a:srgbClr val="CC9900"/>
                </a:buClr>
                <a:buFont typeface="Wingdings" pitchFamily="2" charset="2"/>
                <a:buChar char="n"/>
              </a:pPr>
              <a:endParaRPr lang="zh-CN" altLang="en-US" b="1">
                <a:solidFill>
                  <a:srgbClr val="000000"/>
                </a:solidFill>
              </a:endParaRPr>
            </a:p>
          </p:txBody>
        </p:sp>
        <p:sp>
          <p:nvSpPr>
            <p:cNvPr id="96" name="Freeform 21"/>
            <p:cNvSpPr>
              <a:spLocks/>
            </p:cNvSpPr>
            <p:nvPr/>
          </p:nvSpPr>
          <p:spPr bwMode="auto">
            <a:xfrm>
              <a:off x="3458749" y="2192896"/>
              <a:ext cx="360548" cy="208903"/>
            </a:xfrm>
            <a:custGeom>
              <a:avLst/>
              <a:gdLst/>
              <a:ahLst/>
              <a:cxnLst>
                <a:cxn ang="0">
                  <a:pos x="0" y="337"/>
                </a:cxn>
                <a:cxn ang="0">
                  <a:pos x="291" y="337"/>
                </a:cxn>
                <a:cxn ang="0">
                  <a:pos x="430" y="467"/>
                </a:cxn>
                <a:cxn ang="0">
                  <a:pos x="806" y="0"/>
                </a:cxn>
              </a:cxnLst>
              <a:rect l="0" t="0" r="r" b="b"/>
              <a:pathLst>
                <a:path w="806" h="467">
                  <a:moveTo>
                    <a:pt x="0" y="337"/>
                  </a:moveTo>
                  <a:lnTo>
                    <a:pt x="291" y="337"/>
                  </a:lnTo>
                  <a:lnTo>
                    <a:pt x="430" y="467"/>
                  </a:lnTo>
                  <a:lnTo>
                    <a:pt x="806" y="0"/>
                  </a:lnTo>
                </a:path>
              </a:pathLst>
            </a:custGeom>
            <a:noFill/>
            <a:ln w="74613" cap="rnd">
              <a:solidFill>
                <a:srgbClr val="84D8B2"/>
              </a:solidFill>
              <a:prstDash val="solid"/>
              <a:round/>
              <a:headEnd/>
              <a:tailEnd/>
            </a:ln>
          </p:spPr>
          <p:txBody>
            <a:bodyPr vert="horz" wrap="square" lIns="91440" tIns="45720" rIns="91440" bIns="45720" numCol="1" anchor="t" anchorCtr="0" compatLnSpc="1">
              <a:prstTxWarp prst="textNoShape">
                <a:avLst/>
              </a:prstTxWarp>
            </a:bodyPr>
            <a:lstStyle/>
            <a:p>
              <a:pPr fontAlgn="base">
                <a:buClr>
                  <a:srgbClr val="CC9900"/>
                </a:buClr>
                <a:buFont typeface="Wingdings" pitchFamily="2" charset="2"/>
                <a:buChar char="n"/>
              </a:pPr>
              <a:endParaRPr lang="zh-CN" altLang="en-US" b="1">
                <a:solidFill>
                  <a:srgbClr val="000000"/>
                </a:solidFill>
              </a:endParaRPr>
            </a:p>
          </p:txBody>
        </p:sp>
        <p:sp>
          <p:nvSpPr>
            <p:cNvPr id="97" name="Freeform 22"/>
            <p:cNvSpPr>
              <a:spLocks/>
            </p:cNvSpPr>
            <p:nvPr/>
          </p:nvSpPr>
          <p:spPr bwMode="auto">
            <a:xfrm>
              <a:off x="3819298" y="2192896"/>
              <a:ext cx="360548" cy="208903"/>
            </a:xfrm>
            <a:custGeom>
              <a:avLst/>
              <a:gdLst/>
              <a:ahLst/>
              <a:cxnLst>
                <a:cxn ang="0">
                  <a:pos x="806" y="337"/>
                </a:cxn>
                <a:cxn ang="0">
                  <a:pos x="515" y="337"/>
                </a:cxn>
                <a:cxn ang="0">
                  <a:pos x="376" y="467"/>
                </a:cxn>
                <a:cxn ang="0">
                  <a:pos x="0" y="0"/>
                </a:cxn>
              </a:cxnLst>
              <a:rect l="0" t="0" r="r" b="b"/>
              <a:pathLst>
                <a:path w="806" h="467">
                  <a:moveTo>
                    <a:pt x="806" y="337"/>
                  </a:moveTo>
                  <a:lnTo>
                    <a:pt x="515" y="337"/>
                  </a:lnTo>
                  <a:lnTo>
                    <a:pt x="376" y="467"/>
                  </a:lnTo>
                  <a:lnTo>
                    <a:pt x="0" y="0"/>
                  </a:lnTo>
                </a:path>
              </a:pathLst>
            </a:custGeom>
            <a:noFill/>
            <a:ln w="74613" cap="rnd">
              <a:solidFill>
                <a:srgbClr val="84D8B2"/>
              </a:solidFill>
              <a:prstDash val="solid"/>
              <a:round/>
              <a:headEnd/>
              <a:tailEnd/>
            </a:ln>
          </p:spPr>
          <p:txBody>
            <a:bodyPr vert="horz" wrap="square" lIns="91440" tIns="45720" rIns="91440" bIns="45720" numCol="1" anchor="t" anchorCtr="0" compatLnSpc="1">
              <a:prstTxWarp prst="textNoShape">
                <a:avLst/>
              </a:prstTxWarp>
            </a:bodyPr>
            <a:lstStyle/>
            <a:p>
              <a:pPr fontAlgn="base">
                <a:buClr>
                  <a:srgbClr val="CC9900"/>
                </a:buClr>
                <a:buFont typeface="Wingdings" pitchFamily="2" charset="2"/>
                <a:buChar char="n"/>
              </a:pPr>
              <a:endParaRPr lang="zh-CN" altLang="en-US" b="1" dirty="0">
                <a:solidFill>
                  <a:srgbClr val="000000"/>
                </a:solidFill>
              </a:endParaRPr>
            </a:p>
          </p:txBody>
        </p:sp>
      </p:grpSp>
      <p:grpSp>
        <p:nvGrpSpPr>
          <p:cNvPr id="98" name="组合 213"/>
          <p:cNvGrpSpPr/>
          <p:nvPr/>
        </p:nvGrpSpPr>
        <p:grpSpPr>
          <a:xfrm>
            <a:off x="3869051" y="4564441"/>
            <a:ext cx="396000" cy="252000"/>
            <a:chOff x="1677988" y="5653088"/>
            <a:chExt cx="441325" cy="323851"/>
          </a:xfrm>
          <a:solidFill>
            <a:srgbClr val="000000"/>
          </a:solidFill>
        </p:grpSpPr>
        <p:sp>
          <p:nvSpPr>
            <p:cNvPr id="99" name="Freeform 143"/>
            <p:cNvSpPr>
              <a:spLocks noEditPoints="1"/>
            </p:cNvSpPr>
            <p:nvPr/>
          </p:nvSpPr>
          <p:spPr bwMode="auto">
            <a:xfrm>
              <a:off x="1677988" y="5653088"/>
              <a:ext cx="441325" cy="117475"/>
            </a:xfrm>
            <a:custGeom>
              <a:avLst/>
              <a:gdLst>
                <a:gd name="T0" fmla="*/ 149 w 152"/>
                <a:gd name="T1" fmla="*/ 40 h 40"/>
                <a:gd name="T2" fmla="*/ 3 w 152"/>
                <a:gd name="T3" fmla="*/ 40 h 40"/>
                <a:gd name="T4" fmla="*/ 0 w 152"/>
                <a:gd name="T5" fmla="*/ 37 h 40"/>
                <a:gd name="T6" fmla="*/ 0 w 152"/>
                <a:gd name="T7" fmla="*/ 16 h 40"/>
                <a:gd name="T8" fmla="*/ 16 w 152"/>
                <a:gd name="T9" fmla="*/ 0 h 40"/>
                <a:gd name="T10" fmla="*/ 136 w 152"/>
                <a:gd name="T11" fmla="*/ 0 h 40"/>
                <a:gd name="T12" fmla="*/ 152 w 152"/>
                <a:gd name="T13" fmla="*/ 16 h 40"/>
                <a:gd name="T14" fmla="*/ 152 w 152"/>
                <a:gd name="T15" fmla="*/ 37 h 40"/>
                <a:gd name="T16" fmla="*/ 149 w 152"/>
                <a:gd name="T17" fmla="*/ 40 h 40"/>
                <a:gd name="T18" fmla="*/ 6 w 152"/>
                <a:gd name="T19" fmla="*/ 33 h 40"/>
                <a:gd name="T20" fmla="*/ 146 w 152"/>
                <a:gd name="T21" fmla="*/ 33 h 40"/>
                <a:gd name="T22" fmla="*/ 146 w 152"/>
                <a:gd name="T23" fmla="*/ 16 h 40"/>
                <a:gd name="T24" fmla="*/ 136 w 152"/>
                <a:gd name="T25" fmla="*/ 7 h 40"/>
                <a:gd name="T26" fmla="*/ 16 w 152"/>
                <a:gd name="T27" fmla="*/ 7 h 40"/>
                <a:gd name="T28" fmla="*/ 6 w 152"/>
                <a:gd name="T29" fmla="*/ 16 h 40"/>
                <a:gd name="T30" fmla="*/ 6 w 152"/>
                <a:gd name="T31" fmla="*/ 3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2" h="40">
                  <a:moveTo>
                    <a:pt x="149" y="40"/>
                  </a:moveTo>
                  <a:cubicBezTo>
                    <a:pt x="3" y="40"/>
                    <a:pt x="3" y="40"/>
                    <a:pt x="3" y="40"/>
                  </a:cubicBezTo>
                  <a:cubicBezTo>
                    <a:pt x="1" y="40"/>
                    <a:pt x="0" y="39"/>
                    <a:pt x="0" y="37"/>
                  </a:cubicBezTo>
                  <a:cubicBezTo>
                    <a:pt x="0" y="16"/>
                    <a:pt x="0" y="16"/>
                    <a:pt x="0" y="16"/>
                  </a:cubicBezTo>
                  <a:cubicBezTo>
                    <a:pt x="0" y="8"/>
                    <a:pt x="7" y="0"/>
                    <a:pt x="16" y="0"/>
                  </a:cubicBezTo>
                  <a:cubicBezTo>
                    <a:pt x="136" y="0"/>
                    <a:pt x="136" y="0"/>
                    <a:pt x="136" y="0"/>
                  </a:cubicBezTo>
                  <a:cubicBezTo>
                    <a:pt x="145" y="0"/>
                    <a:pt x="152" y="8"/>
                    <a:pt x="152" y="16"/>
                  </a:cubicBezTo>
                  <a:cubicBezTo>
                    <a:pt x="152" y="37"/>
                    <a:pt x="152" y="37"/>
                    <a:pt x="152" y="37"/>
                  </a:cubicBezTo>
                  <a:cubicBezTo>
                    <a:pt x="152" y="39"/>
                    <a:pt x="151" y="40"/>
                    <a:pt x="149" y="40"/>
                  </a:cubicBezTo>
                  <a:close/>
                  <a:moveTo>
                    <a:pt x="6" y="33"/>
                  </a:moveTo>
                  <a:cubicBezTo>
                    <a:pt x="146" y="33"/>
                    <a:pt x="146" y="33"/>
                    <a:pt x="146" y="33"/>
                  </a:cubicBezTo>
                  <a:cubicBezTo>
                    <a:pt x="146" y="16"/>
                    <a:pt x="146" y="16"/>
                    <a:pt x="146" y="16"/>
                  </a:cubicBezTo>
                  <a:cubicBezTo>
                    <a:pt x="146" y="11"/>
                    <a:pt x="142" y="7"/>
                    <a:pt x="136" y="7"/>
                  </a:cubicBezTo>
                  <a:cubicBezTo>
                    <a:pt x="16" y="7"/>
                    <a:pt x="16" y="7"/>
                    <a:pt x="16" y="7"/>
                  </a:cubicBezTo>
                  <a:cubicBezTo>
                    <a:pt x="11" y="7"/>
                    <a:pt x="6" y="11"/>
                    <a:pt x="6" y="16"/>
                  </a:cubicBezTo>
                  <a:lnTo>
                    <a:pt x="6"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marL="0" marR="0" lvl="0" indent="0" algn="l" defTabSz="1219272" rtl="0" eaLnBrk="1" fontAlgn="base" latinLnBrk="0" hangingPunct="1">
                <a:lnSpc>
                  <a:spcPct val="100000"/>
                </a:lnSpc>
                <a:spcBef>
                  <a:spcPts val="0"/>
                </a:spcBef>
                <a:spcAft>
                  <a:spcPts val="0"/>
                </a:spcAft>
                <a:buClr>
                  <a:srgbClr val="CC9900"/>
                </a:buClr>
                <a:buSzTx/>
                <a:buFont typeface="Wingdings" pitchFamily="2" charset="2"/>
                <a:buChar char="n"/>
                <a:tabLst/>
                <a:defRPr/>
              </a:pPr>
              <a:endParaRPr kumimoji="0" lang="zh-CN" altLang="en-US" sz="2400" b="1" i="0" u="none" strike="noStrike" kern="1200" cap="none" spc="0" normalizeH="0" baseline="0" noProof="0">
                <a:ln>
                  <a:noFill/>
                </a:ln>
                <a:solidFill>
                  <a:srgbClr val="000000"/>
                </a:solidFill>
                <a:effectLst/>
                <a:uLnTx/>
                <a:uFillTx/>
                <a:cs typeface="+mn-cs"/>
              </a:endParaRPr>
            </a:p>
          </p:txBody>
        </p:sp>
        <p:sp>
          <p:nvSpPr>
            <p:cNvPr id="100" name="Freeform 144"/>
            <p:cNvSpPr>
              <a:spLocks noEditPoints="1"/>
            </p:cNvSpPr>
            <p:nvPr/>
          </p:nvSpPr>
          <p:spPr bwMode="auto">
            <a:xfrm>
              <a:off x="1843088" y="5811838"/>
              <a:ext cx="115888" cy="117475"/>
            </a:xfrm>
            <a:custGeom>
              <a:avLst/>
              <a:gdLst>
                <a:gd name="T0" fmla="*/ 20 w 40"/>
                <a:gd name="T1" fmla="*/ 40 h 40"/>
                <a:gd name="T2" fmla="*/ 0 w 40"/>
                <a:gd name="T3" fmla="*/ 20 h 40"/>
                <a:gd name="T4" fmla="*/ 20 w 40"/>
                <a:gd name="T5" fmla="*/ 0 h 40"/>
                <a:gd name="T6" fmla="*/ 40 w 40"/>
                <a:gd name="T7" fmla="*/ 20 h 40"/>
                <a:gd name="T8" fmla="*/ 20 w 40"/>
                <a:gd name="T9" fmla="*/ 40 h 40"/>
                <a:gd name="T10" fmla="*/ 20 w 40"/>
                <a:gd name="T11" fmla="*/ 7 h 40"/>
                <a:gd name="T12" fmla="*/ 7 w 40"/>
                <a:gd name="T13" fmla="*/ 20 h 40"/>
                <a:gd name="T14" fmla="*/ 20 w 40"/>
                <a:gd name="T15" fmla="*/ 33 h 40"/>
                <a:gd name="T16" fmla="*/ 33 w 40"/>
                <a:gd name="T17" fmla="*/ 20 h 40"/>
                <a:gd name="T18" fmla="*/ 20 w 40"/>
                <a:gd name="T19" fmla="*/ 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7"/>
                  </a:moveTo>
                  <a:cubicBezTo>
                    <a:pt x="13" y="7"/>
                    <a:pt x="7" y="13"/>
                    <a:pt x="7" y="20"/>
                  </a:cubicBezTo>
                  <a:cubicBezTo>
                    <a:pt x="7" y="27"/>
                    <a:pt x="13" y="33"/>
                    <a:pt x="20" y="33"/>
                  </a:cubicBezTo>
                  <a:cubicBezTo>
                    <a:pt x="27" y="33"/>
                    <a:pt x="33" y="27"/>
                    <a:pt x="33" y="20"/>
                  </a:cubicBezTo>
                  <a:cubicBezTo>
                    <a:pt x="33" y="13"/>
                    <a:pt x="27" y="7"/>
                    <a:pt x="20"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marL="0" marR="0" lvl="0" indent="0" algn="l" defTabSz="1219272" rtl="0" eaLnBrk="1" fontAlgn="base" latinLnBrk="0" hangingPunct="1">
                <a:lnSpc>
                  <a:spcPct val="100000"/>
                </a:lnSpc>
                <a:spcBef>
                  <a:spcPts val="0"/>
                </a:spcBef>
                <a:spcAft>
                  <a:spcPts val="0"/>
                </a:spcAft>
                <a:buClr>
                  <a:srgbClr val="CC9900"/>
                </a:buClr>
                <a:buSzTx/>
                <a:buFont typeface="Wingdings" pitchFamily="2" charset="2"/>
                <a:buChar char="n"/>
                <a:tabLst/>
                <a:defRPr/>
              </a:pPr>
              <a:endParaRPr kumimoji="0" lang="zh-CN" altLang="en-US" sz="2400" b="1" i="0" u="none" strike="noStrike" kern="1200" cap="none" spc="0" normalizeH="0" baseline="0" noProof="0">
                <a:ln>
                  <a:noFill/>
                </a:ln>
                <a:solidFill>
                  <a:srgbClr val="000000"/>
                </a:solidFill>
                <a:effectLst/>
                <a:uLnTx/>
                <a:uFillTx/>
                <a:cs typeface="+mn-cs"/>
              </a:endParaRPr>
            </a:p>
          </p:txBody>
        </p:sp>
        <p:sp>
          <p:nvSpPr>
            <p:cNvPr id="101" name="Oval 145"/>
            <p:cNvSpPr>
              <a:spLocks noChangeArrowheads="1"/>
            </p:cNvSpPr>
            <p:nvPr/>
          </p:nvSpPr>
          <p:spPr bwMode="auto">
            <a:xfrm>
              <a:off x="1887538" y="5856288"/>
              <a:ext cx="31750"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marL="0" marR="0" lvl="0" indent="0" algn="l" defTabSz="1219272" rtl="0" eaLnBrk="1" fontAlgn="base" latinLnBrk="0" hangingPunct="1">
                <a:lnSpc>
                  <a:spcPct val="100000"/>
                </a:lnSpc>
                <a:spcBef>
                  <a:spcPts val="0"/>
                </a:spcBef>
                <a:spcAft>
                  <a:spcPts val="0"/>
                </a:spcAft>
                <a:buClr>
                  <a:srgbClr val="CC9900"/>
                </a:buClr>
                <a:buSzTx/>
                <a:buFont typeface="Wingdings" pitchFamily="2" charset="2"/>
                <a:buChar char="n"/>
                <a:tabLst/>
                <a:defRPr/>
              </a:pPr>
              <a:endParaRPr kumimoji="0" lang="zh-CN" altLang="en-US" sz="2400" b="1" i="0" u="none" strike="noStrike" kern="1200" cap="none" spc="0" normalizeH="0" baseline="0" noProof="0">
                <a:ln>
                  <a:noFill/>
                </a:ln>
                <a:solidFill>
                  <a:srgbClr val="000000"/>
                </a:solidFill>
                <a:effectLst/>
                <a:uLnTx/>
                <a:uFillTx/>
                <a:cs typeface="+mn-cs"/>
              </a:endParaRPr>
            </a:p>
          </p:txBody>
        </p:sp>
        <p:sp>
          <p:nvSpPr>
            <p:cNvPr id="102" name="Freeform 146"/>
            <p:cNvSpPr>
              <a:spLocks/>
            </p:cNvSpPr>
            <p:nvPr/>
          </p:nvSpPr>
          <p:spPr bwMode="auto">
            <a:xfrm>
              <a:off x="1701800" y="5765801"/>
              <a:ext cx="393700" cy="211138"/>
            </a:xfrm>
            <a:custGeom>
              <a:avLst/>
              <a:gdLst>
                <a:gd name="T0" fmla="*/ 68 w 136"/>
                <a:gd name="T1" fmla="*/ 72 h 72"/>
                <a:gd name="T2" fmla="*/ 28 w 136"/>
                <a:gd name="T3" fmla="*/ 54 h 72"/>
                <a:gd name="T4" fmla="*/ 10 w 136"/>
                <a:gd name="T5" fmla="*/ 15 h 72"/>
                <a:gd name="T6" fmla="*/ 0 w 136"/>
                <a:gd name="T7" fmla="*/ 3 h 72"/>
                <a:gd name="T8" fmla="*/ 3 w 136"/>
                <a:gd name="T9" fmla="*/ 0 h 72"/>
                <a:gd name="T10" fmla="*/ 7 w 136"/>
                <a:gd name="T11" fmla="*/ 3 h 72"/>
                <a:gd name="T12" fmla="*/ 12 w 136"/>
                <a:gd name="T13" fmla="*/ 9 h 72"/>
                <a:gd name="T14" fmla="*/ 13 w 136"/>
                <a:gd name="T15" fmla="*/ 9 h 72"/>
                <a:gd name="T16" fmla="*/ 16 w 136"/>
                <a:gd name="T17" fmla="*/ 12 h 72"/>
                <a:gd name="T18" fmla="*/ 68 w 136"/>
                <a:gd name="T19" fmla="*/ 65 h 72"/>
                <a:gd name="T20" fmla="*/ 120 w 136"/>
                <a:gd name="T21" fmla="*/ 12 h 72"/>
                <a:gd name="T22" fmla="*/ 123 w 136"/>
                <a:gd name="T23" fmla="*/ 9 h 72"/>
                <a:gd name="T24" fmla="*/ 124 w 136"/>
                <a:gd name="T25" fmla="*/ 9 h 72"/>
                <a:gd name="T26" fmla="*/ 129 w 136"/>
                <a:gd name="T27" fmla="*/ 3 h 72"/>
                <a:gd name="T28" fmla="*/ 133 w 136"/>
                <a:gd name="T29" fmla="*/ 0 h 72"/>
                <a:gd name="T30" fmla="*/ 136 w 136"/>
                <a:gd name="T31" fmla="*/ 3 h 72"/>
                <a:gd name="T32" fmla="*/ 126 w 136"/>
                <a:gd name="T33" fmla="*/ 15 h 72"/>
                <a:gd name="T34" fmla="*/ 108 w 136"/>
                <a:gd name="T35" fmla="*/ 54 h 72"/>
                <a:gd name="T36" fmla="*/ 68 w 136"/>
                <a:gd name="T37"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6" h="72">
                  <a:moveTo>
                    <a:pt x="68" y="72"/>
                  </a:moveTo>
                  <a:cubicBezTo>
                    <a:pt x="53" y="72"/>
                    <a:pt x="39" y="65"/>
                    <a:pt x="28" y="54"/>
                  </a:cubicBezTo>
                  <a:cubicBezTo>
                    <a:pt x="18" y="44"/>
                    <a:pt x="11" y="30"/>
                    <a:pt x="10" y="15"/>
                  </a:cubicBezTo>
                  <a:cubicBezTo>
                    <a:pt x="4" y="14"/>
                    <a:pt x="0" y="9"/>
                    <a:pt x="0" y="3"/>
                  </a:cubicBezTo>
                  <a:cubicBezTo>
                    <a:pt x="0" y="2"/>
                    <a:pt x="2" y="0"/>
                    <a:pt x="3" y="0"/>
                  </a:cubicBezTo>
                  <a:cubicBezTo>
                    <a:pt x="5" y="0"/>
                    <a:pt x="7" y="2"/>
                    <a:pt x="7" y="3"/>
                  </a:cubicBezTo>
                  <a:cubicBezTo>
                    <a:pt x="7" y="6"/>
                    <a:pt x="9" y="9"/>
                    <a:pt x="12" y="9"/>
                  </a:cubicBezTo>
                  <a:cubicBezTo>
                    <a:pt x="13" y="9"/>
                    <a:pt x="13" y="9"/>
                    <a:pt x="13" y="9"/>
                  </a:cubicBezTo>
                  <a:cubicBezTo>
                    <a:pt x="15" y="9"/>
                    <a:pt x="16" y="10"/>
                    <a:pt x="16" y="12"/>
                  </a:cubicBezTo>
                  <a:cubicBezTo>
                    <a:pt x="19" y="42"/>
                    <a:pt x="41" y="65"/>
                    <a:pt x="68" y="65"/>
                  </a:cubicBezTo>
                  <a:cubicBezTo>
                    <a:pt x="95" y="65"/>
                    <a:pt x="117" y="42"/>
                    <a:pt x="120" y="12"/>
                  </a:cubicBezTo>
                  <a:cubicBezTo>
                    <a:pt x="120" y="10"/>
                    <a:pt x="121" y="9"/>
                    <a:pt x="123" y="9"/>
                  </a:cubicBezTo>
                  <a:cubicBezTo>
                    <a:pt x="124" y="9"/>
                    <a:pt x="124" y="9"/>
                    <a:pt x="124" y="9"/>
                  </a:cubicBezTo>
                  <a:cubicBezTo>
                    <a:pt x="127" y="9"/>
                    <a:pt x="129" y="6"/>
                    <a:pt x="129" y="3"/>
                  </a:cubicBezTo>
                  <a:cubicBezTo>
                    <a:pt x="129" y="2"/>
                    <a:pt x="131" y="0"/>
                    <a:pt x="133" y="0"/>
                  </a:cubicBezTo>
                  <a:cubicBezTo>
                    <a:pt x="134" y="0"/>
                    <a:pt x="136" y="2"/>
                    <a:pt x="136" y="3"/>
                  </a:cubicBezTo>
                  <a:cubicBezTo>
                    <a:pt x="136" y="9"/>
                    <a:pt x="132" y="14"/>
                    <a:pt x="126" y="15"/>
                  </a:cubicBezTo>
                  <a:cubicBezTo>
                    <a:pt x="125" y="30"/>
                    <a:pt x="118" y="44"/>
                    <a:pt x="108" y="54"/>
                  </a:cubicBezTo>
                  <a:cubicBezTo>
                    <a:pt x="97" y="65"/>
                    <a:pt x="83" y="72"/>
                    <a:pt x="68"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marL="0" marR="0" lvl="0" indent="0" algn="l" defTabSz="1219272" rtl="0" eaLnBrk="1" fontAlgn="base" latinLnBrk="0" hangingPunct="1">
                <a:lnSpc>
                  <a:spcPct val="100000"/>
                </a:lnSpc>
                <a:spcBef>
                  <a:spcPts val="0"/>
                </a:spcBef>
                <a:spcAft>
                  <a:spcPts val="0"/>
                </a:spcAft>
                <a:buClr>
                  <a:srgbClr val="CC9900"/>
                </a:buClr>
                <a:buSzTx/>
                <a:buFont typeface="Wingdings" pitchFamily="2" charset="2"/>
                <a:buChar char="n"/>
                <a:tabLst/>
                <a:defRPr/>
              </a:pPr>
              <a:endParaRPr kumimoji="0" lang="zh-CN" altLang="en-US" sz="2400" b="1" i="0" u="none" strike="noStrike" kern="1200" cap="none" spc="0" normalizeH="0" baseline="0" noProof="0">
                <a:ln>
                  <a:noFill/>
                </a:ln>
                <a:solidFill>
                  <a:srgbClr val="000000"/>
                </a:solidFill>
                <a:effectLst/>
                <a:uLnTx/>
                <a:uFillTx/>
                <a:cs typeface="+mn-cs"/>
              </a:endParaRPr>
            </a:p>
          </p:txBody>
        </p:sp>
      </p:grpSp>
      <p:grpSp>
        <p:nvGrpSpPr>
          <p:cNvPr id="103" name="组合 113"/>
          <p:cNvGrpSpPr/>
          <p:nvPr/>
        </p:nvGrpSpPr>
        <p:grpSpPr>
          <a:xfrm rot="5400000">
            <a:off x="3959051" y="5230529"/>
            <a:ext cx="216000" cy="468000"/>
            <a:chOff x="1577975" y="-1414463"/>
            <a:chExt cx="1462088" cy="1800225"/>
          </a:xfrm>
        </p:grpSpPr>
        <p:sp>
          <p:nvSpPr>
            <p:cNvPr id="104" name="Freeform 15"/>
            <p:cNvSpPr>
              <a:spLocks/>
            </p:cNvSpPr>
            <p:nvPr/>
          </p:nvSpPr>
          <p:spPr bwMode="auto">
            <a:xfrm>
              <a:off x="1577975" y="-1414463"/>
              <a:ext cx="1462088" cy="1800225"/>
            </a:xfrm>
            <a:custGeom>
              <a:avLst/>
              <a:gdLst/>
              <a:ahLst/>
              <a:cxnLst>
                <a:cxn ang="0">
                  <a:pos x="652" y="52"/>
                </a:cxn>
                <a:cxn ang="0">
                  <a:pos x="652" y="752"/>
                </a:cxn>
                <a:cxn ang="0">
                  <a:pos x="600" y="804"/>
                </a:cxn>
                <a:cxn ang="0">
                  <a:pos x="52" y="804"/>
                </a:cxn>
                <a:cxn ang="0">
                  <a:pos x="0" y="752"/>
                </a:cxn>
                <a:cxn ang="0">
                  <a:pos x="0" y="135"/>
                </a:cxn>
                <a:cxn ang="0">
                  <a:pos x="170" y="0"/>
                </a:cxn>
                <a:cxn ang="0">
                  <a:pos x="600" y="0"/>
                </a:cxn>
                <a:cxn ang="0">
                  <a:pos x="652" y="52"/>
                </a:cxn>
              </a:cxnLst>
              <a:rect l="0" t="0" r="r" b="b"/>
              <a:pathLst>
                <a:path w="652" h="804">
                  <a:moveTo>
                    <a:pt x="652" y="52"/>
                  </a:moveTo>
                  <a:cubicBezTo>
                    <a:pt x="652" y="752"/>
                    <a:pt x="652" y="752"/>
                    <a:pt x="652" y="752"/>
                  </a:cubicBezTo>
                  <a:cubicBezTo>
                    <a:pt x="652" y="781"/>
                    <a:pt x="629" y="804"/>
                    <a:pt x="600" y="804"/>
                  </a:cubicBezTo>
                  <a:cubicBezTo>
                    <a:pt x="52" y="804"/>
                    <a:pt x="52" y="804"/>
                    <a:pt x="52" y="804"/>
                  </a:cubicBezTo>
                  <a:cubicBezTo>
                    <a:pt x="23" y="804"/>
                    <a:pt x="0" y="781"/>
                    <a:pt x="0" y="752"/>
                  </a:cubicBezTo>
                  <a:cubicBezTo>
                    <a:pt x="0" y="135"/>
                    <a:pt x="0" y="135"/>
                    <a:pt x="0" y="135"/>
                  </a:cubicBezTo>
                  <a:cubicBezTo>
                    <a:pt x="170" y="0"/>
                    <a:pt x="170" y="0"/>
                    <a:pt x="170" y="0"/>
                  </a:cubicBezTo>
                  <a:cubicBezTo>
                    <a:pt x="600" y="0"/>
                    <a:pt x="600" y="0"/>
                    <a:pt x="600" y="0"/>
                  </a:cubicBezTo>
                  <a:cubicBezTo>
                    <a:pt x="629" y="0"/>
                    <a:pt x="652" y="23"/>
                    <a:pt x="652" y="52"/>
                  </a:cubicBezTo>
                  <a:close/>
                </a:path>
              </a:pathLst>
            </a:custGeom>
            <a:solidFill>
              <a:srgbClr val="5D5E5F"/>
            </a:solidFill>
            <a:ln w="9525">
              <a:noFill/>
              <a:round/>
              <a:headEnd/>
              <a:tailEnd/>
            </a:ln>
          </p:spPr>
          <p:txBody>
            <a:bodyPr vert="horz" wrap="square" lIns="91440" tIns="45720" rIns="91440" bIns="45720" numCol="1" anchor="t" anchorCtr="0" compatLnSpc="1">
              <a:prstTxWarp prst="textNoShape">
                <a:avLst/>
              </a:prstTxWarp>
            </a:bodyPr>
            <a:lstStyle/>
            <a:p>
              <a:pPr fontAlgn="base">
                <a:buClr>
                  <a:srgbClr val="CC9900"/>
                </a:buClr>
                <a:buFont typeface="Wingdings" pitchFamily="2" charset="2"/>
                <a:buChar char="n"/>
              </a:pPr>
              <a:endParaRPr lang="zh-CN" altLang="en-US" b="1">
                <a:solidFill>
                  <a:srgbClr val="000000"/>
                </a:solidFill>
              </a:endParaRPr>
            </a:p>
          </p:txBody>
        </p:sp>
        <p:sp>
          <p:nvSpPr>
            <p:cNvPr id="105" name="Freeform 16"/>
            <p:cNvSpPr>
              <a:spLocks/>
            </p:cNvSpPr>
            <p:nvPr/>
          </p:nvSpPr>
          <p:spPr bwMode="auto">
            <a:xfrm>
              <a:off x="1879600" y="-650875"/>
              <a:ext cx="858838" cy="860425"/>
            </a:xfrm>
            <a:custGeom>
              <a:avLst/>
              <a:gdLst/>
              <a:ahLst/>
              <a:cxnLst>
                <a:cxn ang="0">
                  <a:pos x="384" y="332"/>
                </a:cxn>
                <a:cxn ang="0">
                  <a:pos x="332" y="384"/>
                </a:cxn>
                <a:cxn ang="0">
                  <a:pos x="52" y="384"/>
                </a:cxn>
                <a:cxn ang="0">
                  <a:pos x="0" y="332"/>
                </a:cxn>
                <a:cxn ang="0">
                  <a:pos x="0" y="52"/>
                </a:cxn>
                <a:cxn ang="0">
                  <a:pos x="52" y="0"/>
                </a:cxn>
                <a:cxn ang="0">
                  <a:pos x="332" y="0"/>
                </a:cxn>
                <a:cxn ang="0">
                  <a:pos x="384" y="52"/>
                </a:cxn>
                <a:cxn ang="0">
                  <a:pos x="384" y="332"/>
                </a:cxn>
              </a:cxnLst>
              <a:rect l="0" t="0" r="r" b="b"/>
              <a:pathLst>
                <a:path w="384" h="384">
                  <a:moveTo>
                    <a:pt x="384" y="332"/>
                  </a:moveTo>
                  <a:cubicBezTo>
                    <a:pt x="384" y="360"/>
                    <a:pt x="360" y="384"/>
                    <a:pt x="332" y="384"/>
                  </a:cubicBezTo>
                  <a:cubicBezTo>
                    <a:pt x="52" y="384"/>
                    <a:pt x="52" y="384"/>
                    <a:pt x="52" y="384"/>
                  </a:cubicBezTo>
                  <a:cubicBezTo>
                    <a:pt x="24" y="384"/>
                    <a:pt x="0" y="360"/>
                    <a:pt x="0" y="332"/>
                  </a:cubicBezTo>
                  <a:cubicBezTo>
                    <a:pt x="0" y="52"/>
                    <a:pt x="0" y="52"/>
                    <a:pt x="0" y="52"/>
                  </a:cubicBezTo>
                  <a:cubicBezTo>
                    <a:pt x="0" y="23"/>
                    <a:pt x="24" y="0"/>
                    <a:pt x="52" y="0"/>
                  </a:cubicBezTo>
                  <a:cubicBezTo>
                    <a:pt x="332" y="0"/>
                    <a:pt x="332" y="0"/>
                    <a:pt x="332" y="0"/>
                  </a:cubicBezTo>
                  <a:cubicBezTo>
                    <a:pt x="360" y="0"/>
                    <a:pt x="384" y="23"/>
                    <a:pt x="384" y="52"/>
                  </a:cubicBezTo>
                  <a:lnTo>
                    <a:pt x="384" y="332"/>
                  </a:lnTo>
                  <a:close/>
                </a:path>
              </a:pathLst>
            </a:custGeom>
            <a:solidFill>
              <a:srgbClr val="E0E0E0"/>
            </a:solidFill>
            <a:ln w="9525">
              <a:noFill/>
              <a:round/>
              <a:headEnd/>
              <a:tailEnd/>
            </a:ln>
          </p:spPr>
          <p:txBody>
            <a:bodyPr vert="horz" wrap="square" lIns="91440" tIns="45720" rIns="91440" bIns="45720" numCol="1" anchor="t" anchorCtr="0" compatLnSpc="1">
              <a:prstTxWarp prst="textNoShape">
                <a:avLst/>
              </a:prstTxWarp>
            </a:bodyPr>
            <a:lstStyle/>
            <a:p>
              <a:pPr fontAlgn="base">
                <a:buClr>
                  <a:srgbClr val="CC9900"/>
                </a:buClr>
                <a:buFont typeface="Wingdings" pitchFamily="2" charset="2"/>
                <a:buChar char="n"/>
              </a:pPr>
              <a:endParaRPr lang="zh-CN" altLang="en-US" b="1" dirty="0">
                <a:solidFill>
                  <a:srgbClr val="000000"/>
                </a:solidFill>
              </a:endParaRPr>
            </a:p>
          </p:txBody>
        </p:sp>
      </p:grpSp>
      <p:sp>
        <p:nvSpPr>
          <p:cNvPr id="106" name="Freeform 74"/>
          <p:cNvSpPr>
            <a:spLocks noEditPoints="1"/>
          </p:cNvSpPr>
          <p:nvPr/>
        </p:nvSpPr>
        <p:spPr bwMode="auto">
          <a:xfrm>
            <a:off x="3868660" y="4960485"/>
            <a:ext cx="396783" cy="217048"/>
          </a:xfrm>
          <a:custGeom>
            <a:avLst/>
            <a:gdLst>
              <a:gd name="T0" fmla="*/ 94 w 104"/>
              <a:gd name="T1" fmla="*/ 0 h 104"/>
              <a:gd name="T2" fmla="*/ 42 w 104"/>
              <a:gd name="T3" fmla="*/ 0 h 104"/>
              <a:gd name="T4" fmla="*/ 32 w 104"/>
              <a:gd name="T5" fmla="*/ 10 h 104"/>
              <a:gd name="T6" fmla="*/ 32 w 104"/>
              <a:gd name="T7" fmla="*/ 44 h 104"/>
              <a:gd name="T8" fmla="*/ 10 w 104"/>
              <a:gd name="T9" fmla="*/ 44 h 104"/>
              <a:gd name="T10" fmla="*/ 0 w 104"/>
              <a:gd name="T11" fmla="*/ 54 h 104"/>
              <a:gd name="T12" fmla="*/ 0 w 104"/>
              <a:gd name="T13" fmla="*/ 94 h 104"/>
              <a:gd name="T14" fmla="*/ 10 w 104"/>
              <a:gd name="T15" fmla="*/ 104 h 104"/>
              <a:gd name="T16" fmla="*/ 50 w 104"/>
              <a:gd name="T17" fmla="*/ 104 h 104"/>
              <a:gd name="T18" fmla="*/ 60 w 104"/>
              <a:gd name="T19" fmla="*/ 94 h 104"/>
              <a:gd name="T20" fmla="*/ 60 w 104"/>
              <a:gd name="T21" fmla="*/ 72 h 104"/>
              <a:gd name="T22" fmla="*/ 94 w 104"/>
              <a:gd name="T23" fmla="*/ 72 h 104"/>
              <a:gd name="T24" fmla="*/ 104 w 104"/>
              <a:gd name="T25" fmla="*/ 62 h 104"/>
              <a:gd name="T26" fmla="*/ 104 w 104"/>
              <a:gd name="T27" fmla="*/ 10 h 104"/>
              <a:gd name="T28" fmla="*/ 94 w 104"/>
              <a:gd name="T29" fmla="*/ 0 h 104"/>
              <a:gd name="T30" fmla="*/ 56 w 104"/>
              <a:gd name="T31" fmla="*/ 94 h 104"/>
              <a:gd name="T32" fmla="*/ 50 w 104"/>
              <a:gd name="T33" fmla="*/ 100 h 104"/>
              <a:gd name="T34" fmla="*/ 10 w 104"/>
              <a:gd name="T35" fmla="*/ 100 h 104"/>
              <a:gd name="T36" fmla="*/ 4 w 104"/>
              <a:gd name="T37" fmla="*/ 94 h 104"/>
              <a:gd name="T38" fmla="*/ 4 w 104"/>
              <a:gd name="T39" fmla="*/ 54 h 104"/>
              <a:gd name="T40" fmla="*/ 10 w 104"/>
              <a:gd name="T41" fmla="*/ 48 h 104"/>
              <a:gd name="T42" fmla="*/ 32 w 104"/>
              <a:gd name="T43" fmla="*/ 48 h 104"/>
              <a:gd name="T44" fmla="*/ 32 w 104"/>
              <a:gd name="T45" fmla="*/ 62 h 104"/>
              <a:gd name="T46" fmla="*/ 42 w 104"/>
              <a:gd name="T47" fmla="*/ 72 h 104"/>
              <a:gd name="T48" fmla="*/ 56 w 104"/>
              <a:gd name="T49" fmla="*/ 72 h 104"/>
              <a:gd name="T50" fmla="*/ 56 w 104"/>
              <a:gd name="T51" fmla="*/ 94 h 104"/>
              <a:gd name="T52" fmla="*/ 56 w 104"/>
              <a:gd name="T53" fmla="*/ 68 h 104"/>
              <a:gd name="T54" fmla="*/ 42 w 104"/>
              <a:gd name="T55" fmla="*/ 68 h 104"/>
              <a:gd name="T56" fmla="*/ 36 w 104"/>
              <a:gd name="T57" fmla="*/ 62 h 104"/>
              <a:gd name="T58" fmla="*/ 36 w 104"/>
              <a:gd name="T59" fmla="*/ 48 h 104"/>
              <a:gd name="T60" fmla="*/ 50 w 104"/>
              <a:gd name="T61" fmla="*/ 48 h 104"/>
              <a:gd name="T62" fmla="*/ 56 w 104"/>
              <a:gd name="T63" fmla="*/ 54 h 104"/>
              <a:gd name="T64" fmla="*/ 56 w 104"/>
              <a:gd name="T65" fmla="*/ 68 h 104"/>
              <a:gd name="T66" fmla="*/ 100 w 104"/>
              <a:gd name="T67" fmla="*/ 62 h 104"/>
              <a:gd name="T68" fmla="*/ 94 w 104"/>
              <a:gd name="T69" fmla="*/ 68 h 104"/>
              <a:gd name="T70" fmla="*/ 60 w 104"/>
              <a:gd name="T71" fmla="*/ 68 h 104"/>
              <a:gd name="T72" fmla="*/ 60 w 104"/>
              <a:gd name="T73" fmla="*/ 54 h 104"/>
              <a:gd name="T74" fmla="*/ 50 w 104"/>
              <a:gd name="T75" fmla="*/ 44 h 104"/>
              <a:gd name="T76" fmla="*/ 36 w 104"/>
              <a:gd name="T77" fmla="*/ 44 h 104"/>
              <a:gd name="T78" fmla="*/ 36 w 104"/>
              <a:gd name="T79" fmla="*/ 10 h 104"/>
              <a:gd name="T80" fmla="*/ 42 w 104"/>
              <a:gd name="T81" fmla="*/ 4 h 104"/>
              <a:gd name="T82" fmla="*/ 94 w 104"/>
              <a:gd name="T83" fmla="*/ 4 h 104"/>
              <a:gd name="T84" fmla="*/ 100 w 104"/>
              <a:gd name="T85" fmla="*/ 10 h 104"/>
              <a:gd name="T86" fmla="*/ 100 w 104"/>
              <a:gd name="T87" fmla="*/ 6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4" h="104">
                <a:moveTo>
                  <a:pt x="94" y="0"/>
                </a:moveTo>
                <a:cubicBezTo>
                  <a:pt x="42" y="0"/>
                  <a:pt x="42" y="0"/>
                  <a:pt x="42" y="0"/>
                </a:cubicBezTo>
                <a:cubicBezTo>
                  <a:pt x="36" y="0"/>
                  <a:pt x="32" y="4"/>
                  <a:pt x="32" y="10"/>
                </a:cubicBezTo>
                <a:cubicBezTo>
                  <a:pt x="32" y="44"/>
                  <a:pt x="32" y="44"/>
                  <a:pt x="32" y="44"/>
                </a:cubicBezTo>
                <a:cubicBezTo>
                  <a:pt x="10" y="44"/>
                  <a:pt x="10" y="44"/>
                  <a:pt x="10" y="44"/>
                </a:cubicBezTo>
                <a:cubicBezTo>
                  <a:pt x="4" y="44"/>
                  <a:pt x="0" y="48"/>
                  <a:pt x="0" y="54"/>
                </a:cubicBezTo>
                <a:cubicBezTo>
                  <a:pt x="0" y="94"/>
                  <a:pt x="0" y="94"/>
                  <a:pt x="0" y="94"/>
                </a:cubicBezTo>
                <a:cubicBezTo>
                  <a:pt x="0" y="100"/>
                  <a:pt x="4" y="104"/>
                  <a:pt x="10" y="104"/>
                </a:cubicBezTo>
                <a:cubicBezTo>
                  <a:pt x="50" y="104"/>
                  <a:pt x="50" y="104"/>
                  <a:pt x="50" y="104"/>
                </a:cubicBezTo>
                <a:cubicBezTo>
                  <a:pt x="55" y="104"/>
                  <a:pt x="60" y="100"/>
                  <a:pt x="60" y="94"/>
                </a:cubicBezTo>
                <a:cubicBezTo>
                  <a:pt x="60" y="72"/>
                  <a:pt x="60" y="72"/>
                  <a:pt x="60" y="72"/>
                </a:cubicBezTo>
                <a:cubicBezTo>
                  <a:pt x="94" y="72"/>
                  <a:pt x="94" y="72"/>
                  <a:pt x="94" y="72"/>
                </a:cubicBezTo>
                <a:cubicBezTo>
                  <a:pt x="99" y="72"/>
                  <a:pt x="104" y="68"/>
                  <a:pt x="104" y="62"/>
                </a:cubicBezTo>
                <a:cubicBezTo>
                  <a:pt x="104" y="10"/>
                  <a:pt x="104" y="10"/>
                  <a:pt x="104" y="10"/>
                </a:cubicBezTo>
                <a:cubicBezTo>
                  <a:pt x="104" y="4"/>
                  <a:pt x="99" y="0"/>
                  <a:pt x="94" y="0"/>
                </a:cubicBezTo>
                <a:close/>
                <a:moveTo>
                  <a:pt x="56" y="94"/>
                </a:moveTo>
                <a:cubicBezTo>
                  <a:pt x="56" y="97"/>
                  <a:pt x="53" y="100"/>
                  <a:pt x="50" y="100"/>
                </a:cubicBezTo>
                <a:cubicBezTo>
                  <a:pt x="10" y="100"/>
                  <a:pt x="10" y="100"/>
                  <a:pt x="10" y="100"/>
                </a:cubicBezTo>
                <a:cubicBezTo>
                  <a:pt x="7" y="100"/>
                  <a:pt x="4" y="97"/>
                  <a:pt x="4" y="94"/>
                </a:cubicBezTo>
                <a:cubicBezTo>
                  <a:pt x="4" y="54"/>
                  <a:pt x="4" y="54"/>
                  <a:pt x="4" y="54"/>
                </a:cubicBezTo>
                <a:cubicBezTo>
                  <a:pt x="4" y="51"/>
                  <a:pt x="7" y="48"/>
                  <a:pt x="10" y="48"/>
                </a:cubicBezTo>
                <a:cubicBezTo>
                  <a:pt x="32" y="48"/>
                  <a:pt x="32" y="48"/>
                  <a:pt x="32" y="48"/>
                </a:cubicBezTo>
                <a:cubicBezTo>
                  <a:pt x="32" y="62"/>
                  <a:pt x="32" y="62"/>
                  <a:pt x="32" y="62"/>
                </a:cubicBezTo>
                <a:cubicBezTo>
                  <a:pt x="32" y="68"/>
                  <a:pt x="36" y="72"/>
                  <a:pt x="42" y="72"/>
                </a:cubicBezTo>
                <a:cubicBezTo>
                  <a:pt x="56" y="72"/>
                  <a:pt x="56" y="72"/>
                  <a:pt x="56" y="72"/>
                </a:cubicBezTo>
                <a:lnTo>
                  <a:pt x="56" y="94"/>
                </a:lnTo>
                <a:close/>
                <a:moveTo>
                  <a:pt x="56" y="68"/>
                </a:moveTo>
                <a:cubicBezTo>
                  <a:pt x="42" y="68"/>
                  <a:pt x="42" y="68"/>
                  <a:pt x="42" y="68"/>
                </a:cubicBezTo>
                <a:cubicBezTo>
                  <a:pt x="39" y="68"/>
                  <a:pt x="36" y="65"/>
                  <a:pt x="36" y="62"/>
                </a:cubicBezTo>
                <a:cubicBezTo>
                  <a:pt x="36" y="48"/>
                  <a:pt x="36" y="48"/>
                  <a:pt x="36" y="48"/>
                </a:cubicBezTo>
                <a:cubicBezTo>
                  <a:pt x="50" y="48"/>
                  <a:pt x="50" y="48"/>
                  <a:pt x="50" y="48"/>
                </a:cubicBezTo>
                <a:cubicBezTo>
                  <a:pt x="53" y="48"/>
                  <a:pt x="56" y="51"/>
                  <a:pt x="56" y="54"/>
                </a:cubicBezTo>
                <a:lnTo>
                  <a:pt x="56" y="68"/>
                </a:lnTo>
                <a:close/>
                <a:moveTo>
                  <a:pt x="100" y="62"/>
                </a:moveTo>
                <a:cubicBezTo>
                  <a:pt x="100" y="65"/>
                  <a:pt x="97" y="68"/>
                  <a:pt x="94" y="68"/>
                </a:cubicBezTo>
                <a:cubicBezTo>
                  <a:pt x="60" y="68"/>
                  <a:pt x="60" y="68"/>
                  <a:pt x="60" y="68"/>
                </a:cubicBezTo>
                <a:cubicBezTo>
                  <a:pt x="60" y="54"/>
                  <a:pt x="60" y="54"/>
                  <a:pt x="60" y="54"/>
                </a:cubicBezTo>
                <a:cubicBezTo>
                  <a:pt x="60" y="48"/>
                  <a:pt x="55" y="44"/>
                  <a:pt x="50" y="44"/>
                </a:cubicBezTo>
                <a:cubicBezTo>
                  <a:pt x="36" y="44"/>
                  <a:pt x="36" y="44"/>
                  <a:pt x="36" y="44"/>
                </a:cubicBezTo>
                <a:cubicBezTo>
                  <a:pt x="36" y="10"/>
                  <a:pt x="36" y="10"/>
                  <a:pt x="36" y="10"/>
                </a:cubicBezTo>
                <a:cubicBezTo>
                  <a:pt x="36" y="7"/>
                  <a:pt x="39" y="4"/>
                  <a:pt x="42" y="4"/>
                </a:cubicBezTo>
                <a:cubicBezTo>
                  <a:pt x="94" y="4"/>
                  <a:pt x="94" y="4"/>
                  <a:pt x="94" y="4"/>
                </a:cubicBezTo>
                <a:cubicBezTo>
                  <a:pt x="97" y="4"/>
                  <a:pt x="100" y="7"/>
                  <a:pt x="100" y="10"/>
                </a:cubicBezTo>
                <a:lnTo>
                  <a:pt x="100" y="62"/>
                </a:lnTo>
                <a:close/>
              </a:path>
            </a:pathLst>
          </a:custGeom>
          <a:solidFill>
            <a:srgbClr val="0600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defTabSz="1219028"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prstClr val="black"/>
              </a:solidFill>
              <a:effectLst/>
              <a:uLnTx/>
              <a:uFillTx/>
            </a:endParaRPr>
          </a:p>
        </p:txBody>
      </p:sp>
      <p:sp>
        <p:nvSpPr>
          <p:cNvPr id="107" name="Freeform 64"/>
          <p:cNvSpPr>
            <a:spLocks noEditPoints="1"/>
          </p:cNvSpPr>
          <p:nvPr/>
        </p:nvSpPr>
        <p:spPr bwMode="auto">
          <a:xfrm rot="16200000">
            <a:off x="3977051" y="5608593"/>
            <a:ext cx="180000" cy="468000"/>
          </a:xfrm>
          <a:custGeom>
            <a:avLst/>
            <a:gdLst>
              <a:gd name="T0" fmla="*/ 34 w 152"/>
              <a:gd name="T1" fmla="*/ 69 h 180"/>
              <a:gd name="T2" fmla="*/ 36 w 152"/>
              <a:gd name="T3" fmla="*/ 69 h 180"/>
              <a:gd name="T4" fmla="*/ 57 w 152"/>
              <a:gd name="T5" fmla="*/ 47 h 180"/>
              <a:gd name="T6" fmla="*/ 60 w 152"/>
              <a:gd name="T7" fmla="*/ 47 h 180"/>
              <a:gd name="T8" fmla="*/ 77 w 152"/>
              <a:gd name="T9" fmla="*/ 64 h 180"/>
              <a:gd name="T10" fmla="*/ 82 w 152"/>
              <a:gd name="T11" fmla="*/ 66 h 180"/>
              <a:gd name="T12" fmla="*/ 86 w 152"/>
              <a:gd name="T13" fmla="*/ 64 h 180"/>
              <a:gd name="T14" fmla="*/ 119 w 152"/>
              <a:gd name="T15" fmla="*/ 31 h 180"/>
              <a:gd name="T16" fmla="*/ 119 w 152"/>
              <a:gd name="T17" fmla="*/ 28 h 180"/>
              <a:gd name="T18" fmla="*/ 116 w 152"/>
              <a:gd name="T19" fmla="*/ 28 h 180"/>
              <a:gd name="T20" fmla="*/ 83 w 152"/>
              <a:gd name="T21" fmla="*/ 61 h 180"/>
              <a:gd name="T22" fmla="*/ 80 w 152"/>
              <a:gd name="T23" fmla="*/ 61 h 180"/>
              <a:gd name="T24" fmla="*/ 63 w 152"/>
              <a:gd name="T25" fmla="*/ 44 h 180"/>
              <a:gd name="T26" fmla="*/ 55 w 152"/>
              <a:gd name="T27" fmla="*/ 44 h 180"/>
              <a:gd name="T28" fmla="*/ 33 w 152"/>
              <a:gd name="T29" fmla="*/ 66 h 180"/>
              <a:gd name="T30" fmla="*/ 33 w 152"/>
              <a:gd name="T31" fmla="*/ 68 h 180"/>
              <a:gd name="T32" fmla="*/ 34 w 152"/>
              <a:gd name="T33" fmla="*/ 69 h 180"/>
              <a:gd name="T34" fmla="*/ 78 w 152"/>
              <a:gd name="T35" fmla="*/ 136 h 180"/>
              <a:gd name="T36" fmla="*/ 34 w 152"/>
              <a:gd name="T37" fmla="*/ 136 h 180"/>
              <a:gd name="T38" fmla="*/ 32 w 152"/>
              <a:gd name="T39" fmla="*/ 138 h 180"/>
              <a:gd name="T40" fmla="*/ 34 w 152"/>
              <a:gd name="T41" fmla="*/ 140 h 180"/>
              <a:gd name="T42" fmla="*/ 78 w 152"/>
              <a:gd name="T43" fmla="*/ 140 h 180"/>
              <a:gd name="T44" fmla="*/ 80 w 152"/>
              <a:gd name="T45" fmla="*/ 138 h 180"/>
              <a:gd name="T46" fmla="*/ 78 w 152"/>
              <a:gd name="T47" fmla="*/ 136 h 180"/>
              <a:gd name="T48" fmla="*/ 118 w 152"/>
              <a:gd name="T49" fmla="*/ 112 h 180"/>
              <a:gd name="T50" fmla="*/ 34 w 152"/>
              <a:gd name="T51" fmla="*/ 112 h 180"/>
              <a:gd name="T52" fmla="*/ 32 w 152"/>
              <a:gd name="T53" fmla="*/ 114 h 180"/>
              <a:gd name="T54" fmla="*/ 34 w 152"/>
              <a:gd name="T55" fmla="*/ 116 h 180"/>
              <a:gd name="T56" fmla="*/ 118 w 152"/>
              <a:gd name="T57" fmla="*/ 116 h 180"/>
              <a:gd name="T58" fmla="*/ 120 w 152"/>
              <a:gd name="T59" fmla="*/ 114 h 180"/>
              <a:gd name="T60" fmla="*/ 118 w 152"/>
              <a:gd name="T61" fmla="*/ 112 h 180"/>
              <a:gd name="T62" fmla="*/ 140 w 152"/>
              <a:gd name="T63" fmla="*/ 0 h 180"/>
              <a:gd name="T64" fmla="*/ 12 w 152"/>
              <a:gd name="T65" fmla="*/ 0 h 180"/>
              <a:gd name="T66" fmla="*/ 0 w 152"/>
              <a:gd name="T67" fmla="*/ 12 h 180"/>
              <a:gd name="T68" fmla="*/ 0 w 152"/>
              <a:gd name="T69" fmla="*/ 168 h 180"/>
              <a:gd name="T70" fmla="*/ 12 w 152"/>
              <a:gd name="T71" fmla="*/ 180 h 180"/>
              <a:gd name="T72" fmla="*/ 140 w 152"/>
              <a:gd name="T73" fmla="*/ 180 h 180"/>
              <a:gd name="T74" fmla="*/ 152 w 152"/>
              <a:gd name="T75" fmla="*/ 168 h 180"/>
              <a:gd name="T76" fmla="*/ 152 w 152"/>
              <a:gd name="T77" fmla="*/ 12 h 180"/>
              <a:gd name="T78" fmla="*/ 140 w 152"/>
              <a:gd name="T79" fmla="*/ 0 h 180"/>
              <a:gd name="T80" fmla="*/ 144 w 152"/>
              <a:gd name="T81" fmla="*/ 168 h 180"/>
              <a:gd name="T82" fmla="*/ 140 w 152"/>
              <a:gd name="T83" fmla="*/ 172 h 180"/>
              <a:gd name="T84" fmla="*/ 12 w 152"/>
              <a:gd name="T85" fmla="*/ 172 h 180"/>
              <a:gd name="T86" fmla="*/ 8 w 152"/>
              <a:gd name="T87" fmla="*/ 168 h 180"/>
              <a:gd name="T88" fmla="*/ 8 w 152"/>
              <a:gd name="T89" fmla="*/ 12 h 180"/>
              <a:gd name="T90" fmla="*/ 12 w 152"/>
              <a:gd name="T91" fmla="*/ 8 h 180"/>
              <a:gd name="T92" fmla="*/ 140 w 152"/>
              <a:gd name="T93" fmla="*/ 8 h 180"/>
              <a:gd name="T94" fmla="*/ 144 w 152"/>
              <a:gd name="T95" fmla="*/ 12 h 180"/>
              <a:gd name="T96" fmla="*/ 144 w 152"/>
              <a:gd name="T97" fmla="*/ 168 h 180"/>
              <a:gd name="T98" fmla="*/ 118 w 152"/>
              <a:gd name="T99" fmla="*/ 86 h 180"/>
              <a:gd name="T100" fmla="*/ 34 w 152"/>
              <a:gd name="T101" fmla="*/ 86 h 180"/>
              <a:gd name="T102" fmla="*/ 32 w 152"/>
              <a:gd name="T103" fmla="*/ 88 h 180"/>
              <a:gd name="T104" fmla="*/ 34 w 152"/>
              <a:gd name="T105" fmla="*/ 90 h 180"/>
              <a:gd name="T106" fmla="*/ 118 w 152"/>
              <a:gd name="T107" fmla="*/ 90 h 180"/>
              <a:gd name="T108" fmla="*/ 120 w 152"/>
              <a:gd name="T109" fmla="*/ 88 h 180"/>
              <a:gd name="T110" fmla="*/ 118 w 152"/>
              <a:gd name="T111" fmla="*/ 86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52" h="180">
                <a:moveTo>
                  <a:pt x="34" y="69"/>
                </a:moveTo>
                <a:cubicBezTo>
                  <a:pt x="34" y="69"/>
                  <a:pt x="35" y="69"/>
                  <a:pt x="36" y="69"/>
                </a:cubicBezTo>
                <a:cubicBezTo>
                  <a:pt x="57" y="47"/>
                  <a:pt x="57" y="47"/>
                  <a:pt x="57" y="47"/>
                </a:cubicBezTo>
                <a:cubicBezTo>
                  <a:pt x="58" y="46"/>
                  <a:pt x="59" y="46"/>
                  <a:pt x="60" y="47"/>
                </a:cubicBezTo>
                <a:cubicBezTo>
                  <a:pt x="77" y="64"/>
                  <a:pt x="77" y="64"/>
                  <a:pt x="77" y="64"/>
                </a:cubicBezTo>
                <a:cubicBezTo>
                  <a:pt x="78" y="66"/>
                  <a:pt x="80" y="66"/>
                  <a:pt x="82" y="66"/>
                </a:cubicBezTo>
                <a:cubicBezTo>
                  <a:pt x="83" y="66"/>
                  <a:pt x="85" y="65"/>
                  <a:pt x="86" y="64"/>
                </a:cubicBezTo>
                <a:cubicBezTo>
                  <a:pt x="119" y="31"/>
                  <a:pt x="119" y="31"/>
                  <a:pt x="119" y="31"/>
                </a:cubicBezTo>
                <a:cubicBezTo>
                  <a:pt x="120" y="30"/>
                  <a:pt x="120" y="29"/>
                  <a:pt x="119" y="28"/>
                </a:cubicBezTo>
                <a:cubicBezTo>
                  <a:pt x="118" y="27"/>
                  <a:pt x="117" y="27"/>
                  <a:pt x="116" y="28"/>
                </a:cubicBezTo>
                <a:cubicBezTo>
                  <a:pt x="83" y="61"/>
                  <a:pt x="83" y="61"/>
                  <a:pt x="83" y="61"/>
                </a:cubicBezTo>
                <a:cubicBezTo>
                  <a:pt x="82" y="62"/>
                  <a:pt x="81" y="62"/>
                  <a:pt x="80" y="61"/>
                </a:cubicBezTo>
                <a:cubicBezTo>
                  <a:pt x="63" y="44"/>
                  <a:pt x="63" y="44"/>
                  <a:pt x="63" y="44"/>
                </a:cubicBezTo>
                <a:cubicBezTo>
                  <a:pt x="61" y="42"/>
                  <a:pt x="57" y="42"/>
                  <a:pt x="55" y="44"/>
                </a:cubicBezTo>
                <a:cubicBezTo>
                  <a:pt x="33" y="66"/>
                  <a:pt x="33" y="66"/>
                  <a:pt x="33" y="66"/>
                </a:cubicBezTo>
                <a:cubicBezTo>
                  <a:pt x="32" y="66"/>
                  <a:pt x="32" y="68"/>
                  <a:pt x="33" y="68"/>
                </a:cubicBezTo>
                <a:cubicBezTo>
                  <a:pt x="33" y="69"/>
                  <a:pt x="34" y="69"/>
                  <a:pt x="34" y="69"/>
                </a:cubicBezTo>
                <a:close/>
                <a:moveTo>
                  <a:pt x="78" y="136"/>
                </a:moveTo>
                <a:cubicBezTo>
                  <a:pt x="34" y="136"/>
                  <a:pt x="34" y="136"/>
                  <a:pt x="34" y="136"/>
                </a:cubicBezTo>
                <a:cubicBezTo>
                  <a:pt x="33" y="136"/>
                  <a:pt x="32" y="137"/>
                  <a:pt x="32" y="138"/>
                </a:cubicBezTo>
                <a:cubicBezTo>
                  <a:pt x="32" y="140"/>
                  <a:pt x="33" y="140"/>
                  <a:pt x="34" y="140"/>
                </a:cubicBezTo>
                <a:cubicBezTo>
                  <a:pt x="78" y="140"/>
                  <a:pt x="78" y="140"/>
                  <a:pt x="78" y="140"/>
                </a:cubicBezTo>
                <a:cubicBezTo>
                  <a:pt x="79" y="140"/>
                  <a:pt x="80" y="140"/>
                  <a:pt x="80" y="138"/>
                </a:cubicBezTo>
                <a:cubicBezTo>
                  <a:pt x="80" y="138"/>
                  <a:pt x="79" y="136"/>
                  <a:pt x="78" y="136"/>
                </a:cubicBezTo>
                <a:close/>
                <a:moveTo>
                  <a:pt x="118" y="112"/>
                </a:moveTo>
                <a:cubicBezTo>
                  <a:pt x="34" y="112"/>
                  <a:pt x="34" y="112"/>
                  <a:pt x="34" y="112"/>
                </a:cubicBezTo>
                <a:cubicBezTo>
                  <a:pt x="33" y="112"/>
                  <a:pt x="32" y="112"/>
                  <a:pt x="32" y="114"/>
                </a:cubicBezTo>
                <a:cubicBezTo>
                  <a:pt x="32" y="115"/>
                  <a:pt x="33" y="116"/>
                  <a:pt x="34" y="116"/>
                </a:cubicBezTo>
                <a:cubicBezTo>
                  <a:pt x="118" y="116"/>
                  <a:pt x="118" y="116"/>
                  <a:pt x="118" y="116"/>
                </a:cubicBezTo>
                <a:cubicBezTo>
                  <a:pt x="119" y="116"/>
                  <a:pt x="120" y="115"/>
                  <a:pt x="120" y="114"/>
                </a:cubicBezTo>
                <a:cubicBezTo>
                  <a:pt x="120" y="112"/>
                  <a:pt x="119" y="112"/>
                  <a:pt x="118" y="112"/>
                </a:cubicBezTo>
                <a:close/>
                <a:moveTo>
                  <a:pt x="140" y="0"/>
                </a:moveTo>
                <a:cubicBezTo>
                  <a:pt x="12" y="0"/>
                  <a:pt x="12" y="0"/>
                  <a:pt x="12" y="0"/>
                </a:cubicBezTo>
                <a:cubicBezTo>
                  <a:pt x="5" y="0"/>
                  <a:pt x="0" y="5"/>
                  <a:pt x="0" y="12"/>
                </a:cubicBezTo>
                <a:cubicBezTo>
                  <a:pt x="0" y="168"/>
                  <a:pt x="0" y="168"/>
                  <a:pt x="0" y="168"/>
                </a:cubicBezTo>
                <a:cubicBezTo>
                  <a:pt x="0" y="175"/>
                  <a:pt x="5" y="180"/>
                  <a:pt x="12" y="180"/>
                </a:cubicBezTo>
                <a:cubicBezTo>
                  <a:pt x="140" y="180"/>
                  <a:pt x="140" y="180"/>
                  <a:pt x="140" y="180"/>
                </a:cubicBezTo>
                <a:cubicBezTo>
                  <a:pt x="147" y="180"/>
                  <a:pt x="152" y="175"/>
                  <a:pt x="152" y="168"/>
                </a:cubicBezTo>
                <a:cubicBezTo>
                  <a:pt x="152" y="12"/>
                  <a:pt x="152" y="12"/>
                  <a:pt x="152" y="12"/>
                </a:cubicBezTo>
                <a:cubicBezTo>
                  <a:pt x="152" y="5"/>
                  <a:pt x="147" y="0"/>
                  <a:pt x="140" y="0"/>
                </a:cubicBezTo>
                <a:close/>
                <a:moveTo>
                  <a:pt x="144" y="168"/>
                </a:moveTo>
                <a:cubicBezTo>
                  <a:pt x="144" y="170"/>
                  <a:pt x="142" y="172"/>
                  <a:pt x="140" y="172"/>
                </a:cubicBezTo>
                <a:cubicBezTo>
                  <a:pt x="12" y="172"/>
                  <a:pt x="12" y="172"/>
                  <a:pt x="12" y="172"/>
                </a:cubicBezTo>
                <a:cubicBezTo>
                  <a:pt x="10" y="172"/>
                  <a:pt x="8" y="170"/>
                  <a:pt x="8" y="168"/>
                </a:cubicBezTo>
                <a:cubicBezTo>
                  <a:pt x="8" y="12"/>
                  <a:pt x="8" y="12"/>
                  <a:pt x="8" y="12"/>
                </a:cubicBezTo>
                <a:cubicBezTo>
                  <a:pt x="8" y="10"/>
                  <a:pt x="10" y="8"/>
                  <a:pt x="12" y="8"/>
                </a:cubicBezTo>
                <a:cubicBezTo>
                  <a:pt x="140" y="8"/>
                  <a:pt x="140" y="8"/>
                  <a:pt x="140" y="8"/>
                </a:cubicBezTo>
                <a:cubicBezTo>
                  <a:pt x="142" y="8"/>
                  <a:pt x="144" y="10"/>
                  <a:pt x="144" y="12"/>
                </a:cubicBezTo>
                <a:lnTo>
                  <a:pt x="144" y="168"/>
                </a:lnTo>
                <a:close/>
                <a:moveTo>
                  <a:pt x="118" y="86"/>
                </a:moveTo>
                <a:cubicBezTo>
                  <a:pt x="34" y="86"/>
                  <a:pt x="34" y="86"/>
                  <a:pt x="34" y="86"/>
                </a:cubicBezTo>
                <a:cubicBezTo>
                  <a:pt x="33" y="86"/>
                  <a:pt x="32" y="87"/>
                  <a:pt x="32" y="88"/>
                </a:cubicBezTo>
                <a:cubicBezTo>
                  <a:pt x="32" y="90"/>
                  <a:pt x="33" y="90"/>
                  <a:pt x="34" y="90"/>
                </a:cubicBezTo>
                <a:cubicBezTo>
                  <a:pt x="118" y="90"/>
                  <a:pt x="118" y="90"/>
                  <a:pt x="118" y="90"/>
                </a:cubicBezTo>
                <a:cubicBezTo>
                  <a:pt x="119" y="90"/>
                  <a:pt x="120" y="90"/>
                  <a:pt x="120" y="88"/>
                </a:cubicBezTo>
                <a:cubicBezTo>
                  <a:pt x="120" y="88"/>
                  <a:pt x="119" y="86"/>
                  <a:pt x="118" y="8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defTabSz="1219028"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prstClr val="black"/>
              </a:solidFill>
              <a:effectLst/>
              <a:uLnTx/>
              <a:uFillTx/>
            </a:endParaRPr>
          </a:p>
        </p:txBody>
      </p:sp>
      <p:sp>
        <p:nvSpPr>
          <p:cNvPr id="108" name="矩形 107"/>
          <p:cNvSpPr/>
          <p:nvPr/>
        </p:nvSpPr>
        <p:spPr>
          <a:xfrm>
            <a:off x="5335176" y="5047688"/>
            <a:ext cx="1080000" cy="260513"/>
          </a:xfrm>
          <a:prstGeom prst="rect">
            <a:avLst/>
          </a:prstGeom>
          <a:solidFill>
            <a:srgbClr val="30B5C5"/>
          </a:solidFill>
          <a:ln w="9525">
            <a:noFill/>
            <a:round/>
            <a:headEnd/>
            <a:tailEnd/>
          </a:ln>
          <a:effectLst/>
          <a:scene3d>
            <a:camera prst="orthographicFront">
              <a:rot lat="0" lon="0" rev="0"/>
            </a:camera>
            <a:lightRig rig="contrasting" dir="t">
              <a:rot lat="0" lon="0" rev="7800000"/>
            </a:lightRig>
          </a:scene3d>
          <a:sp3d>
            <a:bevelT w="139700" h="139700"/>
          </a:sp3d>
        </p:spPr>
        <p:txBody>
          <a:bodyPr vert="horz" wrap="square" lIns="36000" tIns="36000" rIns="36000" bIns="36000" numCol="1" anchor="ctr" anchorCtr="0" compatLnSpc="1">
            <a:prstTxWarp prst="textNoShape">
              <a:avLst/>
            </a:prstTxWarp>
          </a:bodyPr>
          <a:lstStyle/>
          <a:p>
            <a:pPr algn="ctr"/>
            <a:r>
              <a:rPr lang="zh-CN" altLang="en-US" sz="1200" dirty="0" smtClean="0">
                <a:solidFill>
                  <a:schemeClr val="bg1"/>
                </a:solidFill>
                <a:cs typeface="Arial" pitchFamily="34" charset="0"/>
              </a:rPr>
              <a:t>蓝牙钥匙管理</a:t>
            </a:r>
            <a:endParaRPr lang="zh-CN" altLang="en-US" sz="1200" dirty="0">
              <a:solidFill>
                <a:schemeClr val="bg1"/>
              </a:solidFill>
              <a:cs typeface="Arial" pitchFamily="34" charset="0"/>
            </a:endParaRPr>
          </a:p>
        </p:txBody>
      </p:sp>
      <p:sp>
        <p:nvSpPr>
          <p:cNvPr id="109" name="矩形 108"/>
          <p:cNvSpPr/>
          <p:nvPr/>
        </p:nvSpPr>
        <p:spPr>
          <a:xfrm>
            <a:off x="7641592" y="5047688"/>
            <a:ext cx="1080000" cy="260513"/>
          </a:xfrm>
          <a:prstGeom prst="rect">
            <a:avLst/>
          </a:prstGeom>
          <a:solidFill>
            <a:srgbClr val="30B5C5"/>
          </a:solidFill>
          <a:ln w="9525">
            <a:noFill/>
            <a:round/>
            <a:headEnd/>
            <a:tailEnd/>
          </a:ln>
          <a:effectLst/>
          <a:scene3d>
            <a:camera prst="orthographicFront">
              <a:rot lat="0" lon="0" rev="0"/>
            </a:camera>
            <a:lightRig rig="contrasting" dir="t">
              <a:rot lat="0" lon="0" rev="7800000"/>
            </a:lightRig>
          </a:scene3d>
          <a:sp3d>
            <a:bevelT w="139700" h="139700"/>
          </a:sp3d>
        </p:spPr>
        <p:txBody>
          <a:bodyPr vert="horz" wrap="square" lIns="36000" tIns="36000" rIns="36000" bIns="36000" numCol="1" anchor="ctr" anchorCtr="0" compatLnSpc="1">
            <a:prstTxWarp prst="textNoShape">
              <a:avLst/>
            </a:prstTxWarp>
          </a:bodyPr>
          <a:lstStyle/>
          <a:p>
            <a:pPr algn="ctr"/>
            <a:r>
              <a:rPr lang="zh-CN" altLang="en-US" sz="1200" dirty="0" smtClean="0">
                <a:solidFill>
                  <a:schemeClr val="bg1"/>
                </a:solidFill>
                <a:cs typeface="Arial" pitchFamily="34" charset="0"/>
              </a:rPr>
              <a:t>业务管理</a:t>
            </a:r>
            <a:endParaRPr lang="zh-CN" altLang="en-US" sz="1200" dirty="0">
              <a:solidFill>
                <a:schemeClr val="bg1"/>
              </a:solidFill>
              <a:cs typeface="Arial" pitchFamily="34" charset="0"/>
            </a:endParaRPr>
          </a:p>
        </p:txBody>
      </p:sp>
      <p:sp>
        <p:nvSpPr>
          <p:cNvPr id="110" name="矩形 109"/>
          <p:cNvSpPr/>
          <p:nvPr/>
        </p:nvSpPr>
        <p:spPr>
          <a:xfrm>
            <a:off x="8796271" y="5047688"/>
            <a:ext cx="1156561" cy="260513"/>
          </a:xfrm>
          <a:prstGeom prst="rect">
            <a:avLst/>
          </a:prstGeom>
          <a:solidFill>
            <a:srgbClr val="30B5C5"/>
          </a:solidFill>
          <a:ln w="9525">
            <a:noFill/>
            <a:round/>
            <a:headEnd/>
            <a:tailEnd/>
          </a:ln>
          <a:effectLst/>
          <a:scene3d>
            <a:camera prst="orthographicFront">
              <a:rot lat="0" lon="0" rev="0"/>
            </a:camera>
            <a:lightRig rig="contrasting" dir="t">
              <a:rot lat="0" lon="0" rev="7800000"/>
            </a:lightRig>
          </a:scene3d>
          <a:sp3d>
            <a:bevelT w="139700" h="139700"/>
          </a:sp3d>
        </p:spPr>
        <p:txBody>
          <a:bodyPr vert="horz" wrap="square" lIns="36000" tIns="36000" rIns="36000" bIns="36000" numCol="1" anchor="ctr" anchorCtr="0" compatLnSpc="1">
            <a:prstTxWarp prst="textNoShape">
              <a:avLst/>
            </a:prstTxWarp>
          </a:bodyPr>
          <a:lstStyle/>
          <a:p>
            <a:pPr algn="ctr"/>
            <a:r>
              <a:rPr lang="zh-CN" altLang="en-US" sz="1200" dirty="0" smtClean="0">
                <a:solidFill>
                  <a:schemeClr val="bg1"/>
                </a:solidFill>
                <a:cs typeface="Arial" pitchFamily="34" charset="0"/>
              </a:rPr>
              <a:t>车辆及设备管理</a:t>
            </a:r>
            <a:endParaRPr lang="zh-CN" altLang="en-US" sz="1200" dirty="0">
              <a:solidFill>
                <a:schemeClr val="bg1"/>
              </a:solidFill>
              <a:cs typeface="Arial" pitchFamily="34" charset="0"/>
            </a:endParaRPr>
          </a:p>
        </p:txBody>
      </p:sp>
      <p:sp>
        <p:nvSpPr>
          <p:cNvPr id="111" name="矩形 110"/>
          <p:cNvSpPr/>
          <p:nvPr/>
        </p:nvSpPr>
        <p:spPr>
          <a:xfrm>
            <a:off x="6486913" y="5047688"/>
            <a:ext cx="1080000" cy="260513"/>
          </a:xfrm>
          <a:prstGeom prst="rect">
            <a:avLst/>
          </a:prstGeom>
          <a:solidFill>
            <a:srgbClr val="30B5C5"/>
          </a:solidFill>
          <a:ln w="9525">
            <a:noFill/>
            <a:round/>
            <a:headEnd/>
            <a:tailEnd/>
          </a:ln>
          <a:effectLst/>
          <a:scene3d>
            <a:camera prst="orthographicFront">
              <a:rot lat="0" lon="0" rev="0"/>
            </a:camera>
            <a:lightRig rig="contrasting" dir="t">
              <a:rot lat="0" lon="0" rev="7800000"/>
            </a:lightRig>
          </a:scene3d>
          <a:sp3d>
            <a:bevelT w="139700" h="139700"/>
          </a:sp3d>
        </p:spPr>
        <p:txBody>
          <a:bodyPr vert="horz" wrap="square" lIns="36000" tIns="36000" rIns="36000" bIns="36000" numCol="1" anchor="ctr" anchorCtr="0" compatLnSpc="1">
            <a:prstTxWarp prst="textNoShape">
              <a:avLst/>
            </a:prstTxWarp>
          </a:bodyPr>
          <a:lstStyle/>
          <a:p>
            <a:pPr algn="ctr"/>
            <a:r>
              <a:rPr lang="zh-CN" altLang="en-US" sz="1200" dirty="0" smtClean="0">
                <a:solidFill>
                  <a:schemeClr val="bg1"/>
                </a:solidFill>
                <a:cs typeface="Arial" pitchFamily="34" charset="0"/>
              </a:rPr>
              <a:t>用户管理</a:t>
            </a:r>
            <a:endParaRPr lang="zh-CN" altLang="en-US" sz="1200" dirty="0">
              <a:solidFill>
                <a:schemeClr val="bg1"/>
              </a:solidFill>
              <a:cs typeface="Arial" pitchFamily="34" charset="0"/>
            </a:endParaRPr>
          </a:p>
        </p:txBody>
      </p:sp>
      <p:sp>
        <p:nvSpPr>
          <p:cNvPr id="112" name="矩形 111"/>
          <p:cNvSpPr/>
          <p:nvPr/>
        </p:nvSpPr>
        <p:spPr>
          <a:xfrm>
            <a:off x="5266867" y="4543669"/>
            <a:ext cx="1346978" cy="367295"/>
          </a:xfrm>
          <a:prstGeom prst="rect">
            <a:avLst/>
          </a:prstGeom>
          <a:solidFill>
            <a:srgbClr val="30B5C5"/>
          </a:solidFill>
          <a:ln w="9525">
            <a:noFill/>
            <a:round/>
            <a:headEnd/>
            <a:tailEnd/>
          </a:ln>
          <a:effectLst/>
          <a:scene3d>
            <a:camera prst="orthographicFront">
              <a:rot lat="0" lon="0" rev="0"/>
            </a:camera>
            <a:lightRig rig="contrasting" dir="t">
              <a:rot lat="0" lon="0" rev="7800000"/>
            </a:lightRig>
          </a:scene3d>
          <a:sp3d>
            <a:bevelT w="139700" h="139700"/>
          </a:sp3d>
        </p:spPr>
        <p:txBody>
          <a:bodyPr vert="horz" wrap="square" lIns="36000" tIns="36000" rIns="36000" bIns="36000" numCol="1" anchor="ctr" anchorCtr="0" compatLnSpc="1">
            <a:prstTxWarp prst="textNoShape">
              <a:avLst/>
            </a:prstTxWarp>
          </a:bodyPr>
          <a:lstStyle/>
          <a:p>
            <a:pPr algn="ctr"/>
            <a:r>
              <a:rPr lang="en-US" altLang="zh-CN" sz="1200" dirty="0" smtClean="0">
                <a:solidFill>
                  <a:schemeClr val="bg1"/>
                </a:solidFill>
                <a:cs typeface="Arial" pitchFamily="34" charset="0"/>
              </a:rPr>
              <a:t>VirualCar</a:t>
            </a:r>
            <a:r>
              <a:rPr lang="zh-CN" altLang="en-US" sz="1200" dirty="0" smtClean="0">
                <a:solidFill>
                  <a:schemeClr val="bg1"/>
                </a:solidFill>
                <a:cs typeface="Arial" pitchFamily="34" charset="0"/>
              </a:rPr>
              <a:t>模型管理</a:t>
            </a:r>
            <a:endParaRPr lang="zh-CN" altLang="en-US" sz="1200" dirty="0">
              <a:solidFill>
                <a:schemeClr val="bg1"/>
              </a:solidFill>
              <a:cs typeface="Arial" pitchFamily="34" charset="0"/>
            </a:endParaRPr>
          </a:p>
        </p:txBody>
      </p:sp>
      <p:sp>
        <p:nvSpPr>
          <p:cNvPr id="113" name="Rectangle 57"/>
          <p:cNvSpPr/>
          <p:nvPr/>
        </p:nvSpPr>
        <p:spPr>
          <a:xfrm>
            <a:off x="6783854" y="4631679"/>
            <a:ext cx="982118" cy="256798"/>
          </a:xfrm>
          <a:prstGeom prst="rect">
            <a:avLst/>
          </a:prstGeom>
          <a:solidFill>
            <a:schemeClr val="accent5">
              <a:lumMod val="90000"/>
            </a:schemeClr>
          </a:solidFill>
          <a:ln w="3175" cap="flat" cmpd="sng" algn="ctr">
            <a:no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noAutofit/>
          </a:bodyPr>
          <a:lstStyle/>
          <a:p>
            <a:pPr algn="ctr" defTabSz="801688" fontAlgn="base">
              <a:defRPr/>
            </a:pPr>
            <a:r>
              <a:rPr lang="zh-CN" altLang="en-US" sz="1200" b="1" kern="0" dirty="0" smtClean="0">
                <a:solidFill>
                  <a:schemeClr val="bg1"/>
                </a:solidFill>
              </a:rPr>
              <a:t>车</a:t>
            </a:r>
            <a:endParaRPr lang="en-US" sz="1200" b="1" kern="0" dirty="0">
              <a:solidFill>
                <a:schemeClr val="bg1"/>
              </a:solidFill>
            </a:endParaRPr>
          </a:p>
        </p:txBody>
      </p:sp>
      <p:sp>
        <p:nvSpPr>
          <p:cNvPr id="115" name="Rectangle 57"/>
          <p:cNvSpPr/>
          <p:nvPr/>
        </p:nvSpPr>
        <p:spPr>
          <a:xfrm>
            <a:off x="7853729" y="4631679"/>
            <a:ext cx="995586" cy="278535"/>
          </a:xfrm>
          <a:prstGeom prst="rect">
            <a:avLst/>
          </a:prstGeom>
          <a:solidFill>
            <a:schemeClr val="accent5">
              <a:lumMod val="90000"/>
            </a:schemeClr>
          </a:solidFill>
          <a:ln w="3175" cap="flat" cmpd="sng" algn="ctr">
            <a:no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noAutofit/>
          </a:bodyPr>
          <a:lstStyle/>
          <a:p>
            <a:pPr algn="ctr" defTabSz="801688" fontAlgn="base">
              <a:defRPr/>
            </a:pPr>
            <a:r>
              <a:rPr lang="zh-CN" altLang="en-US" sz="1200" b="1" kern="0" dirty="0" smtClean="0">
                <a:solidFill>
                  <a:schemeClr val="bg1"/>
                </a:solidFill>
              </a:rPr>
              <a:t>行程</a:t>
            </a:r>
            <a:endParaRPr lang="en-US" sz="1200" b="1" kern="0" dirty="0">
              <a:solidFill>
                <a:schemeClr val="bg1"/>
              </a:solidFill>
            </a:endParaRPr>
          </a:p>
        </p:txBody>
      </p:sp>
      <p:sp>
        <p:nvSpPr>
          <p:cNvPr id="116" name="Rectangle 57"/>
          <p:cNvSpPr/>
          <p:nvPr/>
        </p:nvSpPr>
        <p:spPr>
          <a:xfrm>
            <a:off x="8937071" y="4631679"/>
            <a:ext cx="1025145" cy="278536"/>
          </a:xfrm>
          <a:prstGeom prst="rect">
            <a:avLst/>
          </a:prstGeom>
          <a:solidFill>
            <a:schemeClr val="accent5">
              <a:lumMod val="90000"/>
            </a:schemeClr>
          </a:solidFill>
          <a:ln w="3175" cap="flat" cmpd="sng" algn="ctr">
            <a:no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noAutofit/>
          </a:bodyPr>
          <a:lstStyle/>
          <a:p>
            <a:pPr algn="ctr" defTabSz="801688" fontAlgn="base">
              <a:defRPr/>
            </a:pPr>
            <a:r>
              <a:rPr lang="zh-CN" altLang="en-US" sz="1200" b="1" kern="0" dirty="0" smtClean="0">
                <a:solidFill>
                  <a:schemeClr val="bg1"/>
                </a:solidFill>
              </a:rPr>
              <a:t>服务</a:t>
            </a:r>
            <a:endParaRPr lang="en-US" sz="1200" b="1" kern="0" dirty="0">
              <a:solidFill>
                <a:schemeClr val="bg1"/>
              </a:solidFill>
            </a:endParaRPr>
          </a:p>
        </p:txBody>
      </p:sp>
      <p:sp>
        <p:nvSpPr>
          <p:cNvPr id="117" name="矩形 116"/>
          <p:cNvSpPr/>
          <p:nvPr/>
        </p:nvSpPr>
        <p:spPr>
          <a:xfrm>
            <a:off x="5299716" y="3931564"/>
            <a:ext cx="1080000" cy="260513"/>
          </a:xfrm>
          <a:prstGeom prst="rect">
            <a:avLst/>
          </a:prstGeom>
          <a:solidFill>
            <a:srgbClr val="30B5C5"/>
          </a:solidFill>
          <a:ln w="9525">
            <a:noFill/>
            <a:round/>
            <a:headEnd/>
            <a:tailEnd/>
          </a:ln>
          <a:effectLst/>
          <a:scene3d>
            <a:camera prst="orthographicFront">
              <a:rot lat="0" lon="0" rev="0"/>
            </a:camera>
            <a:lightRig rig="contrasting" dir="t">
              <a:rot lat="0" lon="0" rev="7800000"/>
            </a:lightRig>
          </a:scene3d>
          <a:sp3d>
            <a:bevelT w="139700" h="139700"/>
          </a:sp3d>
        </p:spPr>
        <p:txBody>
          <a:bodyPr vert="horz" wrap="square" lIns="36000" tIns="36000" rIns="36000" bIns="36000" numCol="1" anchor="ctr" anchorCtr="0" compatLnSpc="1">
            <a:prstTxWarp prst="textNoShape">
              <a:avLst/>
            </a:prstTxWarp>
          </a:bodyPr>
          <a:lstStyle/>
          <a:p>
            <a:pPr algn="ctr"/>
            <a:r>
              <a:rPr lang="zh-CN" altLang="en-US" sz="1200" dirty="0" smtClean="0">
                <a:solidFill>
                  <a:schemeClr val="bg1"/>
                </a:solidFill>
                <a:cs typeface="Arial" pitchFamily="34" charset="0"/>
              </a:rPr>
              <a:t>实时类服务</a:t>
            </a:r>
            <a:endParaRPr lang="zh-CN" altLang="en-US" sz="1200" dirty="0">
              <a:solidFill>
                <a:schemeClr val="bg1"/>
              </a:solidFill>
              <a:cs typeface="Arial" pitchFamily="34" charset="0"/>
            </a:endParaRPr>
          </a:p>
        </p:txBody>
      </p:sp>
      <p:sp>
        <p:nvSpPr>
          <p:cNvPr id="118" name="矩形 117"/>
          <p:cNvSpPr/>
          <p:nvPr/>
        </p:nvSpPr>
        <p:spPr>
          <a:xfrm>
            <a:off x="7600366" y="3931565"/>
            <a:ext cx="1183129" cy="256871"/>
          </a:xfrm>
          <a:prstGeom prst="rect">
            <a:avLst/>
          </a:prstGeom>
          <a:solidFill>
            <a:srgbClr val="30B5C5"/>
          </a:solidFill>
          <a:ln w="9525">
            <a:noFill/>
            <a:round/>
            <a:headEnd/>
            <a:tailEnd/>
          </a:ln>
          <a:effectLst/>
          <a:scene3d>
            <a:camera prst="orthographicFront">
              <a:rot lat="0" lon="0" rev="0"/>
            </a:camera>
            <a:lightRig rig="contrasting" dir="t">
              <a:rot lat="0" lon="0" rev="7800000"/>
            </a:lightRig>
          </a:scene3d>
          <a:sp3d>
            <a:bevelT w="139700" h="139700"/>
          </a:sp3d>
        </p:spPr>
        <p:txBody>
          <a:bodyPr vert="horz" wrap="square" lIns="36000" tIns="36000" rIns="36000" bIns="36000" numCol="1" anchor="ctr" anchorCtr="0" compatLnSpc="1">
            <a:prstTxWarp prst="textNoShape">
              <a:avLst/>
            </a:prstTxWarp>
          </a:bodyPr>
          <a:lstStyle/>
          <a:p>
            <a:pPr algn="ctr"/>
            <a:r>
              <a:rPr lang="zh-CN" altLang="en-US" sz="1200" dirty="0" smtClean="0">
                <a:solidFill>
                  <a:schemeClr val="bg1"/>
                </a:solidFill>
                <a:cs typeface="Arial" pitchFamily="34" charset="0"/>
              </a:rPr>
              <a:t>业务流编排插件</a:t>
            </a:r>
            <a:endParaRPr lang="zh-CN" altLang="en-US" sz="1200" dirty="0">
              <a:solidFill>
                <a:schemeClr val="bg1"/>
              </a:solidFill>
              <a:cs typeface="Arial" pitchFamily="34" charset="0"/>
            </a:endParaRPr>
          </a:p>
        </p:txBody>
      </p:sp>
      <p:sp>
        <p:nvSpPr>
          <p:cNvPr id="119" name="矩形 118"/>
          <p:cNvSpPr/>
          <p:nvPr/>
        </p:nvSpPr>
        <p:spPr>
          <a:xfrm>
            <a:off x="8881976" y="3931564"/>
            <a:ext cx="1080000" cy="272837"/>
          </a:xfrm>
          <a:prstGeom prst="rect">
            <a:avLst/>
          </a:prstGeom>
          <a:solidFill>
            <a:srgbClr val="30B5C5"/>
          </a:solidFill>
          <a:ln w="9525">
            <a:noFill/>
            <a:round/>
            <a:headEnd/>
            <a:tailEnd/>
          </a:ln>
          <a:effectLst/>
          <a:scene3d>
            <a:camera prst="orthographicFront">
              <a:rot lat="0" lon="0" rev="0"/>
            </a:camera>
            <a:lightRig rig="contrasting" dir="t">
              <a:rot lat="0" lon="0" rev="7800000"/>
            </a:lightRig>
          </a:scene3d>
          <a:sp3d>
            <a:bevelT w="139700" h="139700"/>
          </a:sp3d>
        </p:spPr>
        <p:txBody>
          <a:bodyPr vert="horz" wrap="square" lIns="36000" tIns="36000" rIns="36000" bIns="36000" numCol="1" anchor="ctr" anchorCtr="0" compatLnSpc="1">
            <a:prstTxWarp prst="textNoShape">
              <a:avLst/>
            </a:prstTxWarp>
          </a:bodyPr>
          <a:lstStyle/>
          <a:p>
            <a:pPr algn="ctr"/>
            <a:r>
              <a:rPr lang="zh-CN" altLang="en-US" sz="1200" dirty="0" smtClean="0">
                <a:solidFill>
                  <a:schemeClr val="bg1"/>
                </a:solidFill>
                <a:cs typeface="Arial" pitchFamily="34" charset="0"/>
              </a:rPr>
              <a:t>企业集成插件</a:t>
            </a:r>
            <a:endParaRPr lang="zh-CN" altLang="en-US" sz="1200" dirty="0">
              <a:solidFill>
                <a:schemeClr val="bg1"/>
              </a:solidFill>
              <a:cs typeface="Arial" pitchFamily="34" charset="0"/>
            </a:endParaRPr>
          </a:p>
        </p:txBody>
      </p:sp>
      <p:sp>
        <p:nvSpPr>
          <p:cNvPr id="120" name="矩形 119"/>
          <p:cNvSpPr/>
          <p:nvPr/>
        </p:nvSpPr>
        <p:spPr>
          <a:xfrm>
            <a:off x="6445482" y="3931564"/>
            <a:ext cx="1080000" cy="260513"/>
          </a:xfrm>
          <a:prstGeom prst="rect">
            <a:avLst/>
          </a:prstGeom>
          <a:solidFill>
            <a:srgbClr val="30B5C5"/>
          </a:solidFill>
          <a:ln w="9525">
            <a:noFill/>
            <a:round/>
            <a:headEnd/>
            <a:tailEnd/>
          </a:ln>
          <a:effectLst/>
          <a:scene3d>
            <a:camera prst="orthographicFront">
              <a:rot lat="0" lon="0" rev="0"/>
            </a:camera>
            <a:lightRig rig="contrasting" dir="t">
              <a:rot lat="0" lon="0" rev="7800000"/>
            </a:lightRig>
          </a:scene3d>
          <a:sp3d>
            <a:bevelT w="139700" h="139700"/>
          </a:sp3d>
        </p:spPr>
        <p:txBody>
          <a:bodyPr vert="horz" wrap="square" lIns="36000" tIns="36000" rIns="36000" bIns="36000" numCol="1" anchor="ctr" anchorCtr="0" compatLnSpc="1">
            <a:prstTxWarp prst="textNoShape">
              <a:avLst/>
            </a:prstTxWarp>
          </a:bodyPr>
          <a:lstStyle/>
          <a:p>
            <a:pPr algn="ctr"/>
            <a:r>
              <a:rPr lang="zh-CN" altLang="en-US" sz="1200" dirty="0" smtClean="0">
                <a:solidFill>
                  <a:schemeClr val="bg1"/>
                </a:solidFill>
                <a:cs typeface="Arial" pitchFamily="34" charset="0"/>
              </a:rPr>
              <a:t>数据分析插件</a:t>
            </a:r>
            <a:endParaRPr lang="zh-CN" altLang="en-US" sz="1200" dirty="0">
              <a:solidFill>
                <a:schemeClr val="bg1"/>
              </a:solidFill>
              <a:cs typeface="Arial" pitchFamily="34" charset="0"/>
            </a:endParaRPr>
          </a:p>
        </p:txBody>
      </p:sp>
      <p:sp>
        <p:nvSpPr>
          <p:cNvPr id="83" name="矩形 82"/>
          <p:cNvSpPr/>
          <p:nvPr/>
        </p:nvSpPr>
        <p:spPr>
          <a:xfrm>
            <a:off x="9960254" y="3350457"/>
            <a:ext cx="1519767" cy="276999"/>
          </a:xfrm>
          <a:prstGeom prst="rect">
            <a:avLst/>
          </a:prstGeom>
        </p:spPr>
        <p:txBody>
          <a:bodyPr wrap="square">
            <a:spAutoFit/>
          </a:bodyPr>
          <a:lstStyle/>
          <a:p>
            <a:pPr algn="ctr"/>
            <a:r>
              <a:rPr lang="zh-CN" altLang="en-US" sz="1200" dirty="0" smtClean="0">
                <a:solidFill>
                  <a:srgbClr val="000000">
                    <a:lumMod val="95000"/>
                    <a:lumOff val="5000"/>
                  </a:srgbClr>
                </a:solidFill>
              </a:rPr>
              <a:t>关联服务</a:t>
            </a:r>
            <a:endParaRPr lang="zh-CN" altLang="en-US" sz="1200" dirty="0">
              <a:solidFill>
                <a:srgbClr val="000000">
                  <a:lumMod val="95000"/>
                  <a:lumOff val="5000"/>
                </a:srgbClr>
              </a:solidFill>
            </a:endParaRPr>
          </a:p>
        </p:txBody>
      </p:sp>
      <p:sp>
        <p:nvSpPr>
          <p:cNvPr id="123" name="矩形 122"/>
          <p:cNvSpPr/>
          <p:nvPr/>
        </p:nvSpPr>
        <p:spPr>
          <a:xfrm>
            <a:off x="3652519" y="2305422"/>
            <a:ext cx="7571646" cy="782855"/>
          </a:xfrm>
          <a:prstGeom prst="rect">
            <a:avLst/>
          </a:prstGeom>
          <a:noFill/>
          <a:ln w="25400" cap="flat" cmpd="sng" algn="ctr">
            <a:solidFill>
              <a:srgbClr val="FFFFFF">
                <a:lumMod val="50000"/>
              </a:srgbClr>
            </a:solidFill>
            <a:prstDash val="dashDot"/>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zh-CN" altLang="en-US" kern="0" smtClean="0">
              <a:solidFill>
                <a:srgbClr val="FFFFFF"/>
              </a:solidFill>
            </a:endParaRPr>
          </a:p>
        </p:txBody>
      </p:sp>
      <p:sp>
        <p:nvSpPr>
          <p:cNvPr id="124" name="矩形 123"/>
          <p:cNvSpPr/>
          <p:nvPr/>
        </p:nvSpPr>
        <p:spPr>
          <a:xfrm>
            <a:off x="3794405" y="2605935"/>
            <a:ext cx="1183356" cy="346811"/>
          </a:xfrm>
          <a:prstGeom prst="rect">
            <a:avLst/>
          </a:prstGeom>
          <a:solidFill>
            <a:srgbClr val="0070C0"/>
          </a:solidFill>
          <a:ln w="9525">
            <a:noFill/>
            <a:round/>
            <a:headEnd/>
            <a:tailEnd/>
          </a:ln>
          <a:effectLst>
            <a:glow rad="63500">
              <a:schemeClr val="accent1">
                <a:satMod val="175000"/>
                <a:alpha val="40000"/>
              </a:schemeClr>
            </a:glow>
            <a:softEdge rad="12700"/>
          </a:effectLst>
          <a:scene3d>
            <a:camera prst="orthographicFront">
              <a:rot lat="0" lon="0" rev="0"/>
            </a:camera>
            <a:lightRig rig="contrasting" dir="t">
              <a:rot lat="0" lon="0" rev="7800000"/>
            </a:lightRig>
          </a:scene3d>
          <a:sp3d>
            <a:bevelT w="139700" h="139700"/>
          </a:sp3d>
        </p:spPr>
        <p:txBody>
          <a:bodyPr vert="horz" wrap="square" lIns="36000" tIns="36000" rIns="36000" bIns="36000" numCol="1" anchor="ctr" anchorCtr="0" compatLnSpc="1">
            <a:prstTxWarp prst="textNoShape">
              <a:avLst/>
            </a:prstTxWarp>
          </a:bodyPr>
          <a:lstStyle/>
          <a:p>
            <a:pPr algn="ctr"/>
            <a:r>
              <a:rPr lang="zh-CN" altLang="en-US" sz="1400" dirty="0" smtClean="0">
                <a:solidFill>
                  <a:schemeClr val="bg1"/>
                </a:solidFill>
                <a:cs typeface="Arial" pitchFamily="34" charset="0"/>
              </a:rPr>
              <a:t>新能源车监管</a:t>
            </a:r>
            <a:endParaRPr lang="zh-CN" altLang="en-US" sz="1400" dirty="0">
              <a:solidFill>
                <a:schemeClr val="bg1"/>
              </a:solidFill>
              <a:cs typeface="Arial" pitchFamily="34" charset="0"/>
            </a:endParaRPr>
          </a:p>
        </p:txBody>
      </p:sp>
      <p:sp>
        <p:nvSpPr>
          <p:cNvPr id="127" name="矩形 126"/>
          <p:cNvSpPr/>
          <p:nvPr/>
        </p:nvSpPr>
        <p:spPr>
          <a:xfrm>
            <a:off x="8466428" y="2605935"/>
            <a:ext cx="1080000" cy="346811"/>
          </a:xfrm>
          <a:prstGeom prst="rect">
            <a:avLst/>
          </a:prstGeom>
          <a:solidFill>
            <a:srgbClr val="00B0F0"/>
          </a:solidFill>
          <a:ln w="9525">
            <a:noFill/>
            <a:round/>
            <a:headEnd/>
            <a:tailEnd/>
          </a:ln>
        </p:spPr>
        <p:txBody>
          <a:bodyPr vert="horz" wrap="square" lIns="36000" tIns="36000" rIns="36000" bIns="36000" numCol="1" anchor="ctr" anchorCtr="0" compatLnSpc="1">
            <a:prstTxWarp prst="textNoShape">
              <a:avLst/>
            </a:prstTxWarp>
          </a:bodyPr>
          <a:lstStyle/>
          <a:p>
            <a:pPr algn="ctr"/>
            <a:r>
              <a:rPr lang="en-US" altLang="zh-CN" sz="1400" dirty="0" smtClean="0">
                <a:solidFill>
                  <a:srgbClr val="990000"/>
                </a:solidFill>
                <a:cs typeface="Arial" pitchFamily="34" charset="0"/>
              </a:rPr>
              <a:t>UBI</a:t>
            </a:r>
            <a:r>
              <a:rPr lang="zh-CN" altLang="en-US" sz="1400" dirty="0" smtClean="0">
                <a:solidFill>
                  <a:srgbClr val="990000"/>
                </a:solidFill>
                <a:cs typeface="Arial" pitchFamily="34" charset="0"/>
              </a:rPr>
              <a:t>保险</a:t>
            </a:r>
            <a:endParaRPr lang="zh-CN" altLang="en-US" sz="1400" dirty="0">
              <a:solidFill>
                <a:srgbClr val="990000"/>
              </a:solidFill>
              <a:cs typeface="Arial" pitchFamily="34" charset="0"/>
            </a:endParaRPr>
          </a:p>
        </p:txBody>
      </p:sp>
      <p:sp>
        <p:nvSpPr>
          <p:cNvPr id="129" name="矩形 128"/>
          <p:cNvSpPr/>
          <p:nvPr/>
        </p:nvSpPr>
        <p:spPr>
          <a:xfrm>
            <a:off x="3583094" y="3268297"/>
            <a:ext cx="1416405" cy="307777"/>
          </a:xfrm>
          <a:prstGeom prst="rect">
            <a:avLst/>
          </a:prstGeom>
        </p:spPr>
        <p:txBody>
          <a:bodyPr wrap="square">
            <a:spAutoFit/>
          </a:bodyPr>
          <a:lstStyle/>
          <a:p>
            <a:pPr algn="ctr"/>
            <a:r>
              <a:rPr lang="zh-CN" altLang="en-US" sz="1400" dirty="0" smtClean="0">
                <a:solidFill>
                  <a:srgbClr val="000000">
                    <a:lumMod val="95000"/>
                    <a:lumOff val="5000"/>
                  </a:srgbClr>
                </a:solidFill>
              </a:rPr>
              <a:t>车辆设备</a:t>
            </a:r>
            <a:endParaRPr lang="zh-CN" altLang="en-US" sz="1400" dirty="0">
              <a:solidFill>
                <a:srgbClr val="000000">
                  <a:lumMod val="95000"/>
                  <a:lumOff val="5000"/>
                </a:srgbClr>
              </a:solidFill>
            </a:endParaRPr>
          </a:p>
        </p:txBody>
      </p:sp>
      <p:sp>
        <p:nvSpPr>
          <p:cNvPr id="133" name="TextBox 134"/>
          <p:cNvSpPr txBox="1"/>
          <p:nvPr/>
        </p:nvSpPr>
        <p:spPr>
          <a:xfrm>
            <a:off x="847088" y="2584221"/>
            <a:ext cx="2671195" cy="3416320"/>
          </a:xfrm>
          <a:prstGeom prst="rect">
            <a:avLst/>
          </a:prstGeom>
          <a:noFill/>
        </p:spPr>
        <p:txBody>
          <a:bodyPr wrap="square" rtlCol="0">
            <a:spAutoFit/>
          </a:bodyPr>
          <a:lstStyle/>
          <a:p>
            <a:pPr marL="177800" indent="-177800" defTabSz="914113" fontAlgn="auto">
              <a:lnSpc>
                <a:spcPct val="150000"/>
              </a:lnSpc>
              <a:spcBef>
                <a:spcPts val="0"/>
              </a:spcBef>
              <a:spcAft>
                <a:spcPts val="0"/>
              </a:spcAft>
              <a:buFont typeface="Arial" panose="020B0604020202020204" pitchFamily="34" charset="0"/>
              <a:buChar char="•"/>
            </a:pPr>
            <a:r>
              <a:rPr lang="zh-CN" altLang="en-US" sz="1200" b="1" dirty="0" smtClean="0">
                <a:solidFill>
                  <a:srgbClr val="C7000B"/>
                </a:solidFill>
              </a:rPr>
              <a:t>联接使能</a:t>
            </a:r>
            <a:r>
              <a:rPr lang="zh-CN" altLang="en-US" sz="1200" dirty="0">
                <a:solidFill>
                  <a:srgbClr val="1D1D1A"/>
                </a:solidFill>
              </a:rPr>
              <a:t>：为汽车提供安全可靠联接，支撑亿级海量连接和百万级高并发</a:t>
            </a:r>
            <a:r>
              <a:rPr lang="zh-CN" altLang="en-US" sz="1200" dirty="0" smtClean="0">
                <a:solidFill>
                  <a:srgbClr val="1D1D1A"/>
                </a:solidFill>
              </a:rPr>
              <a:t>；</a:t>
            </a:r>
            <a:endParaRPr lang="en-US" altLang="zh-CN" sz="1200" dirty="0" smtClean="0">
              <a:solidFill>
                <a:srgbClr val="1D1D1A"/>
              </a:solidFill>
            </a:endParaRPr>
          </a:p>
          <a:p>
            <a:pPr marL="177800" indent="-177800" defTabSz="914113" fontAlgn="auto">
              <a:lnSpc>
                <a:spcPct val="150000"/>
              </a:lnSpc>
              <a:spcBef>
                <a:spcPts val="0"/>
              </a:spcBef>
              <a:spcAft>
                <a:spcPts val="0"/>
              </a:spcAft>
              <a:buFont typeface="Arial" panose="020B0604020202020204" pitchFamily="34" charset="0"/>
              <a:buChar char="•"/>
            </a:pPr>
            <a:endParaRPr lang="en-US" altLang="zh-CN" sz="1200" dirty="0" smtClean="0">
              <a:solidFill>
                <a:srgbClr val="1D1D1A"/>
              </a:solidFill>
            </a:endParaRPr>
          </a:p>
          <a:p>
            <a:pPr marL="177800" indent="-177800" defTabSz="914113" fontAlgn="auto">
              <a:lnSpc>
                <a:spcPct val="150000"/>
              </a:lnSpc>
              <a:spcBef>
                <a:spcPts val="0"/>
              </a:spcBef>
              <a:spcAft>
                <a:spcPts val="0"/>
              </a:spcAft>
              <a:buFont typeface="Arial" panose="020B0604020202020204" pitchFamily="34" charset="0"/>
              <a:buChar char="•"/>
            </a:pPr>
            <a:r>
              <a:rPr lang="zh-CN" altLang="en-US" sz="1200" b="1" dirty="0" smtClean="0">
                <a:solidFill>
                  <a:srgbClr val="C7000B"/>
                </a:solidFill>
              </a:rPr>
              <a:t>数据使能</a:t>
            </a:r>
            <a:r>
              <a:rPr lang="zh-CN" altLang="en-US" sz="1200" b="1" dirty="0" smtClean="0">
                <a:solidFill>
                  <a:srgbClr val="1D1D1A"/>
                </a:solidFill>
              </a:rPr>
              <a:t>：</a:t>
            </a:r>
            <a:r>
              <a:rPr lang="zh-CN" altLang="en-US" sz="1200" dirty="0" smtClean="0">
                <a:solidFill>
                  <a:srgbClr val="1D1D1A"/>
                </a:solidFill>
              </a:rPr>
              <a:t>通过</a:t>
            </a:r>
            <a:r>
              <a:rPr lang="zh-CN" altLang="en-US" sz="1200" dirty="0">
                <a:solidFill>
                  <a:srgbClr val="1D1D1A"/>
                </a:solidFill>
              </a:rPr>
              <a:t>对车况和驾驶行为等车辆大数据的采集与分析</a:t>
            </a:r>
            <a:r>
              <a:rPr lang="zh-CN" altLang="en-US" sz="1200" dirty="0" smtClean="0">
                <a:solidFill>
                  <a:srgbClr val="1D1D1A"/>
                </a:solidFill>
              </a:rPr>
              <a:t>，使</a:t>
            </a:r>
            <a:r>
              <a:rPr lang="zh-CN" altLang="en-US" sz="1200" dirty="0">
                <a:solidFill>
                  <a:srgbClr val="1D1D1A"/>
                </a:solidFill>
              </a:rPr>
              <a:t>能智能内容分发和业务</a:t>
            </a:r>
            <a:r>
              <a:rPr lang="zh-CN" altLang="en-US" sz="1200" dirty="0" smtClean="0">
                <a:solidFill>
                  <a:srgbClr val="1D1D1A"/>
                </a:solidFill>
              </a:rPr>
              <a:t>推荐</a:t>
            </a:r>
            <a:endParaRPr lang="en-US" altLang="zh-CN" sz="1200" dirty="0" smtClean="0">
              <a:solidFill>
                <a:srgbClr val="1D1D1A"/>
              </a:solidFill>
            </a:endParaRPr>
          </a:p>
          <a:p>
            <a:pPr marL="177800" indent="-177800" defTabSz="914113" fontAlgn="auto">
              <a:lnSpc>
                <a:spcPct val="150000"/>
              </a:lnSpc>
              <a:spcBef>
                <a:spcPts val="0"/>
              </a:spcBef>
              <a:spcAft>
                <a:spcPts val="0"/>
              </a:spcAft>
              <a:buFont typeface="Arial" panose="020B0604020202020204" pitchFamily="34" charset="0"/>
              <a:buChar char="•"/>
            </a:pPr>
            <a:endParaRPr lang="en-US" altLang="zh-CN" sz="1200" dirty="0" smtClean="0">
              <a:solidFill>
                <a:srgbClr val="1D1D1A"/>
              </a:solidFill>
            </a:endParaRPr>
          </a:p>
          <a:p>
            <a:pPr marL="177800" indent="-177800" defTabSz="914113" fontAlgn="auto">
              <a:lnSpc>
                <a:spcPct val="150000"/>
              </a:lnSpc>
              <a:spcBef>
                <a:spcPts val="0"/>
              </a:spcBef>
              <a:spcAft>
                <a:spcPts val="0"/>
              </a:spcAft>
              <a:buFont typeface="Arial" panose="020B0604020202020204" pitchFamily="34" charset="0"/>
              <a:buChar char="•"/>
            </a:pPr>
            <a:r>
              <a:rPr lang="zh-CN" altLang="en-US" sz="1200" b="1" dirty="0" smtClean="0">
                <a:solidFill>
                  <a:srgbClr val="C7000B"/>
                </a:solidFill>
              </a:rPr>
              <a:t>演进使能</a:t>
            </a:r>
            <a:r>
              <a:rPr lang="zh-CN" altLang="en-US" sz="1200" dirty="0" smtClean="0">
                <a:solidFill>
                  <a:srgbClr val="1D1D1A"/>
                </a:solidFill>
              </a:rPr>
              <a:t>：</a:t>
            </a:r>
            <a:r>
              <a:rPr lang="zh-CN" altLang="en-US" sz="1200" dirty="0">
                <a:solidFill>
                  <a:srgbClr val="1D1D1A"/>
                </a:solidFill>
              </a:rPr>
              <a:t>车联网平台与</a:t>
            </a:r>
            <a:r>
              <a:rPr lang="en-US" altLang="zh-CN" sz="1200" dirty="0" smtClean="0">
                <a:solidFill>
                  <a:srgbClr val="1D1D1A"/>
                </a:solidFill>
              </a:rPr>
              <a:t>V2X</a:t>
            </a:r>
            <a:r>
              <a:rPr lang="zh-CN" altLang="en-US" sz="1200" dirty="0" smtClean="0">
                <a:solidFill>
                  <a:srgbClr val="1D1D1A"/>
                </a:solidFill>
              </a:rPr>
              <a:t>车路协同</a:t>
            </a:r>
            <a:r>
              <a:rPr lang="zh-CN" altLang="en-US" sz="1200" dirty="0">
                <a:solidFill>
                  <a:srgbClr val="1D1D1A"/>
                </a:solidFill>
              </a:rPr>
              <a:t>发展，从单车智能到车、路协同智能，使能未来智能交通，提升社会交通整体的安全性和效率</a:t>
            </a:r>
            <a:endParaRPr lang="en-US" altLang="zh-CN" sz="1200" dirty="0">
              <a:solidFill>
                <a:srgbClr val="1D1D1A"/>
              </a:solidFill>
            </a:endParaRPr>
          </a:p>
        </p:txBody>
      </p:sp>
      <p:sp>
        <p:nvSpPr>
          <p:cNvPr id="135" name="文本框 134">
            <a:extLst>
              <a:ext uri="{FF2B5EF4-FFF2-40B4-BE49-F238E27FC236}">
                <a16:creationId xmlns="" xmlns:a16="http://schemas.microsoft.com/office/drawing/2014/main" id="{DB2C899B-FC80-4CE9-AF23-F8D2671FCCF7}"/>
              </a:ext>
            </a:extLst>
          </p:cNvPr>
          <p:cNvSpPr txBox="1"/>
          <p:nvPr/>
        </p:nvSpPr>
        <p:spPr>
          <a:xfrm>
            <a:off x="2312287" y="1573057"/>
            <a:ext cx="557141" cy="374732"/>
          </a:xfrm>
          <a:prstGeom prst="rect">
            <a:avLst/>
          </a:prstGeom>
          <a:noFill/>
          <a:ln w="25400" cap="flat" cmpd="sng" algn="ctr">
            <a:noFill/>
            <a:prstDash val="soli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defRPr/>
            </a:pPr>
            <a:r>
              <a:rPr lang="zh-CN" altLang="en-US" sz="2400" kern="0" dirty="0">
                <a:solidFill>
                  <a:srgbClr val="002060"/>
                </a:solidFill>
                <a:cs typeface="+mn-ea"/>
                <a:sym typeface="+mn-lt"/>
              </a:rPr>
              <a:t>→</a:t>
            </a:r>
          </a:p>
        </p:txBody>
      </p:sp>
      <p:sp>
        <p:nvSpPr>
          <p:cNvPr id="136" name="文本框 135">
            <a:extLst>
              <a:ext uri="{FF2B5EF4-FFF2-40B4-BE49-F238E27FC236}">
                <a16:creationId xmlns="" xmlns:a16="http://schemas.microsoft.com/office/drawing/2014/main" id="{DB2C899B-FC80-4CE9-AF23-F8D2671FCCF7}"/>
              </a:ext>
            </a:extLst>
          </p:cNvPr>
          <p:cNvSpPr txBox="1"/>
          <p:nvPr/>
        </p:nvSpPr>
        <p:spPr>
          <a:xfrm>
            <a:off x="5876683" y="1573057"/>
            <a:ext cx="557141" cy="374732"/>
          </a:xfrm>
          <a:prstGeom prst="rect">
            <a:avLst/>
          </a:prstGeom>
          <a:noFill/>
          <a:ln w="25400" cap="flat" cmpd="sng" algn="ctr">
            <a:noFill/>
            <a:prstDash val="soli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defRPr/>
            </a:pPr>
            <a:r>
              <a:rPr lang="zh-CN" altLang="en-US" sz="2400" kern="0" dirty="0">
                <a:solidFill>
                  <a:srgbClr val="002060"/>
                </a:solidFill>
                <a:cs typeface="+mn-ea"/>
                <a:sym typeface="+mn-lt"/>
              </a:rPr>
              <a:t>→</a:t>
            </a:r>
          </a:p>
        </p:txBody>
      </p:sp>
      <p:sp>
        <p:nvSpPr>
          <p:cNvPr id="137" name="文本框 136">
            <a:extLst>
              <a:ext uri="{FF2B5EF4-FFF2-40B4-BE49-F238E27FC236}">
                <a16:creationId xmlns="" xmlns:a16="http://schemas.microsoft.com/office/drawing/2014/main" id="{DB2C899B-FC80-4CE9-AF23-F8D2671FCCF7}"/>
              </a:ext>
            </a:extLst>
          </p:cNvPr>
          <p:cNvSpPr txBox="1"/>
          <p:nvPr/>
        </p:nvSpPr>
        <p:spPr>
          <a:xfrm>
            <a:off x="9314144" y="1573057"/>
            <a:ext cx="557141" cy="374732"/>
          </a:xfrm>
          <a:prstGeom prst="rect">
            <a:avLst/>
          </a:prstGeom>
          <a:noFill/>
          <a:ln w="25400" cap="flat" cmpd="sng" algn="ctr">
            <a:noFill/>
            <a:prstDash val="soli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defRPr/>
            </a:pPr>
            <a:r>
              <a:rPr lang="zh-CN" altLang="en-US" sz="2400" kern="0" dirty="0">
                <a:solidFill>
                  <a:srgbClr val="002060"/>
                </a:solidFill>
                <a:cs typeface="+mn-ea"/>
                <a:sym typeface="+mn-lt"/>
              </a:rPr>
              <a:t>→</a:t>
            </a:r>
          </a:p>
        </p:txBody>
      </p:sp>
      <p:sp>
        <p:nvSpPr>
          <p:cNvPr id="138" name="矩形 137"/>
          <p:cNvSpPr/>
          <p:nvPr/>
        </p:nvSpPr>
        <p:spPr>
          <a:xfrm>
            <a:off x="746020" y="1069001"/>
            <a:ext cx="4103628" cy="369332"/>
          </a:xfrm>
          <a:prstGeom prst="rect">
            <a:avLst/>
          </a:prstGeom>
        </p:spPr>
        <p:txBody>
          <a:bodyPr wrap="square">
            <a:spAutoFit/>
          </a:bodyPr>
          <a:lstStyle/>
          <a:p>
            <a:pPr>
              <a:buFont typeface="Arial" pitchFamily="34" charset="0"/>
              <a:buNone/>
            </a:pPr>
            <a:r>
              <a:rPr lang="en-US" altLang="zh-CN" sz="1800" b="1" dirty="0">
                <a:solidFill>
                  <a:srgbClr val="000000">
                    <a:lumMod val="95000"/>
                    <a:lumOff val="5000"/>
                  </a:srgbClr>
                </a:solidFill>
                <a:cs typeface="+mn-ea"/>
                <a:sym typeface="+mn-lt"/>
              </a:rPr>
              <a:t>ICT</a:t>
            </a:r>
            <a:r>
              <a:rPr lang="zh-CN" altLang="en-US" sz="1800" b="1" dirty="0">
                <a:solidFill>
                  <a:srgbClr val="000000">
                    <a:lumMod val="95000"/>
                    <a:lumOff val="5000"/>
                  </a:srgbClr>
                </a:solidFill>
                <a:cs typeface="+mn-ea"/>
                <a:sym typeface="+mn-lt"/>
              </a:rPr>
              <a:t>技术驱动下的汽车产业变革</a:t>
            </a:r>
            <a:r>
              <a:rPr lang="zh-CN" altLang="en-US" sz="1800" b="1" dirty="0" smtClean="0">
                <a:solidFill>
                  <a:srgbClr val="000000">
                    <a:lumMod val="95000"/>
                    <a:lumOff val="5000"/>
                  </a:srgbClr>
                </a:solidFill>
                <a:cs typeface="+mn-ea"/>
                <a:sym typeface="+mn-lt"/>
              </a:rPr>
              <a:t>需求：</a:t>
            </a:r>
            <a:endParaRPr lang="en-US" altLang="zh-CN" sz="1800" b="1" dirty="0">
              <a:solidFill>
                <a:srgbClr val="000000">
                  <a:lumMod val="95000"/>
                  <a:lumOff val="5000"/>
                </a:srgbClr>
              </a:solidFill>
              <a:cs typeface="+mn-ea"/>
              <a:sym typeface="+mn-lt"/>
            </a:endParaRPr>
          </a:p>
        </p:txBody>
      </p:sp>
      <p:grpSp>
        <p:nvGrpSpPr>
          <p:cNvPr id="4" name="组合 3"/>
          <p:cNvGrpSpPr/>
          <p:nvPr/>
        </p:nvGrpSpPr>
        <p:grpSpPr>
          <a:xfrm>
            <a:off x="889208" y="1365962"/>
            <a:ext cx="3348372" cy="610390"/>
            <a:chOff x="1091444" y="1670681"/>
            <a:chExt cx="3348372" cy="610390"/>
          </a:xfrm>
        </p:grpSpPr>
        <p:sp>
          <p:nvSpPr>
            <p:cNvPr id="130" name="文本框 2"/>
            <p:cNvSpPr txBox="1"/>
            <p:nvPr/>
          </p:nvSpPr>
          <p:spPr>
            <a:xfrm>
              <a:off x="1091444" y="1860507"/>
              <a:ext cx="3348372" cy="420564"/>
            </a:xfrm>
            <a:prstGeom prst="rect">
              <a:avLst/>
            </a:prstGeom>
            <a:solidFill>
              <a:srgbClr val="00B0F0"/>
            </a:solidFill>
            <a:ln w="6350">
              <a:noFill/>
              <a:prstDash val="solid"/>
            </a:ln>
            <a:effectLst/>
            <a:scene3d>
              <a:camera prst="orthographicFront">
                <a:rot lat="0" lon="0" rev="0"/>
              </a:camera>
              <a:lightRig rig="contrasting" dir="t">
                <a:rot lat="0" lon="0" rev="7800000"/>
              </a:lightRig>
            </a:scene3d>
            <a:sp3d>
              <a:bevelT w="139700" h="139700"/>
            </a:sp3d>
          </p:spPr>
          <p:txBody>
            <a:bodyPr wrap="square" rtlCol="0">
              <a:spAutoFit/>
            </a:bodyPr>
            <a:lstStyle>
              <a:defPPr>
                <a:defRPr lang="en-US"/>
              </a:defPPr>
              <a:lvl1pPr algn="ctr">
                <a:defRPr sz="1600" b="1">
                  <a:solidFill>
                    <a:srgbClr val="FF0000"/>
                  </a:solidFill>
                  <a:latin typeface="微软雅黑" panose="020B0503020204020204" pitchFamily="34" charset="-122"/>
                  <a:ea typeface="微软雅黑" panose="020B0503020204020204" pitchFamily="34" charset="-122"/>
                </a:defRPr>
              </a:lvl1pPr>
            </a:lstStyle>
            <a:p>
              <a:pPr fontAlgn="auto">
                <a:spcBef>
                  <a:spcPts val="0"/>
                </a:spcBef>
                <a:spcAft>
                  <a:spcPts val="0"/>
                </a:spcAft>
              </a:pPr>
              <a:r>
                <a:rPr lang="zh-CN" altLang="en-US" sz="2133" b="0" kern="0" dirty="0">
                  <a:solidFill>
                    <a:srgbClr val="000000">
                      <a:lumMod val="95000"/>
                      <a:lumOff val="5000"/>
                    </a:srgbClr>
                  </a:solidFill>
                  <a:latin typeface="+mn-lt"/>
                  <a:ea typeface="+mn-ea"/>
                  <a:sym typeface="+mn-lt"/>
                </a:rPr>
                <a:t>交通工具</a:t>
              </a:r>
              <a:r>
                <a:rPr lang="en-US" altLang="zh-CN" sz="2133" b="0" kern="0" dirty="0">
                  <a:solidFill>
                    <a:srgbClr val="000000">
                      <a:lumMod val="95000"/>
                      <a:lumOff val="5000"/>
                    </a:srgbClr>
                  </a:solidFill>
                  <a:latin typeface="+mn-lt"/>
                  <a:ea typeface="+mn-ea"/>
                  <a:sym typeface="+mn-lt"/>
                </a:rPr>
                <a:t>       </a:t>
              </a:r>
              <a:r>
                <a:rPr lang="zh-CN" altLang="en-US" sz="2133" b="0" kern="0" dirty="0">
                  <a:solidFill>
                    <a:srgbClr val="000000">
                      <a:lumMod val="95000"/>
                      <a:lumOff val="5000"/>
                    </a:srgbClr>
                  </a:solidFill>
                  <a:latin typeface="+mn-lt"/>
                  <a:ea typeface="+mn-ea"/>
                  <a:sym typeface="+mn-lt"/>
                </a:rPr>
                <a:t>出行</a:t>
              </a:r>
              <a:r>
                <a:rPr lang="zh-CN" altLang="en-US" sz="2133" b="0" kern="0" dirty="0" smtClean="0">
                  <a:solidFill>
                    <a:srgbClr val="000000">
                      <a:lumMod val="95000"/>
                      <a:lumOff val="5000"/>
                    </a:srgbClr>
                  </a:solidFill>
                  <a:latin typeface="+mn-lt"/>
                  <a:ea typeface="+mn-ea"/>
                  <a:sym typeface="+mn-lt"/>
                </a:rPr>
                <a:t>服务</a:t>
              </a:r>
              <a:endParaRPr lang="en-US" altLang="zh-CN" sz="2133" b="0" kern="0" dirty="0">
                <a:solidFill>
                  <a:srgbClr val="000000">
                    <a:lumMod val="95000"/>
                    <a:lumOff val="5000"/>
                  </a:srgbClr>
                </a:solidFill>
                <a:latin typeface="+mn-lt"/>
                <a:ea typeface="+mn-ea"/>
                <a:sym typeface="+mn-lt"/>
              </a:endParaRPr>
            </a:p>
          </p:txBody>
        </p:sp>
        <p:pic>
          <p:nvPicPr>
            <p:cNvPr id="71" name="Picture 24" descr="Picture 11"/>
            <p:cNvPicPr>
              <a:picLocks noChangeAspect="1"/>
            </p:cNvPicPr>
            <p:nvPr/>
          </p:nvPicPr>
          <p:blipFill>
            <a:blip r:embed="rId4" cstate="print"/>
            <a:srcRect/>
            <a:stretch>
              <a:fillRect/>
            </a:stretch>
          </p:blipFill>
          <p:spPr bwMode="auto">
            <a:xfrm>
              <a:off x="1424828" y="1670681"/>
              <a:ext cx="2582940" cy="354163"/>
            </a:xfrm>
            <a:prstGeom prst="rect">
              <a:avLst/>
            </a:prstGeom>
            <a:noFill/>
            <a:ln w="9525">
              <a:noFill/>
              <a:miter lim="800000"/>
              <a:headEnd/>
              <a:tailEnd/>
            </a:ln>
          </p:spPr>
        </p:pic>
      </p:grpSp>
      <p:grpSp>
        <p:nvGrpSpPr>
          <p:cNvPr id="5" name="组合 4"/>
          <p:cNvGrpSpPr/>
          <p:nvPr/>
        </p:nvGrpSpPr>
        <p:grpSpPr>
          <a:xfrm>
            <a:off x="4443003" y="1365962"/>
            <a:ext cx="3338896" cy="610390"/>
            <a:chOff x="4701320" y="1670681"/>
            <a:chExt cx="3338896" cy="610390"/>
          </a:xfrm>
        </p:grpSpPr>
        <p:sp>
          <p:nvSpPr>
            <p:cNvPr id="132" name="文本框 2"/>
            <p:cNvSpPr txBox="1"/>
            <p:nvPr/>
          </p:nvSpPr>
          <p:spPr>
            <a:xfrm>
              <a:off x="4701320" y="1860507"/>
              <a:ext cx="3338896" cy="420564"/>
            </a:xfrm>
            <a:prstGeom prst="rect">
              <a:avLst/>
            </a:prstGeom>
            <a:solidFill>
              <a:srgbClr val="00B0F0"/>
            </a:solidFill>
            <a:ln>
              <a:noFill/>
              <a:prstDash val="dash"/>
            </a:ln>
            <a:effectLst/>
            <a:scene3d>
              <a:camera prst="orthographicFront">
                <a:rot lat="0" lon="0" rev="0"/>
              </a:camera>
              <a:lightRig rig="contrasting" dir="t">
                <a:rot lat="0" lon="0" rev="7800000"/>
              </a:lightRig>
            </a:scene3d>
            <a:sp3d>
              <a:bevelT w="139700" h="139700"/>
            </a:sp3d>
          </p:spPr>
          <p:txBody>
            <a:bodyPr wrap="square" rtlCol="0">
              <a:spAutoFit/>
            </a:bodyPr>
            <a:lstStyle>
              <a:defPPr>
                <a:defRPr lang="zh-CN"/>
              </a:defPPr>
              <a:lvl1pPr algn="ctr" fontAlgn="auto">
                <a:spcBef>
                  <a:spcPts val="0"/>
                </a:spcBef>
                <a:spcAft>
                  <a:spcPts val="0"/>
                </a:spcAft>
                <a:defRPr sz="2133" b="1">
                  <a:solidFill>
                    <a:srgbClr val="002060"/>
                  </a:solidFill>
                  <a:latin typeface="Arial"/>
                  <a:ea typeface="微软雅黑"/>
                  <a:cs typeface="+mn-ea"/>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133" b="0" i="0" u="none" strike="noStrike" kern="0" cap="none" spc="0" normalizeH="0" baseline="0" noProof="0" dirty="0">
                  <a:ln>
                    <a:noFill/>
                  </a:ln>
                  <a:solidFill>
                    <a:srgbClr val="000000">
                      <a:lumMod val="95000"/>
                      <a:lumOff val="5000"/>
                    </a:srgbClr>
                  </a:solidFill>
                  <a:effectLst/>
                  <a:uLnTx/>
                  <a:uFillTx/>
                  <a:latin typeface="+mn-lt"/>
                  <a:ea typeface="+mn-ea"/>
                  <a:sym typeface="+mn-lt"/>
                </a:rPr>
                <a:t>网联汽车       智慧</a:t>
              </a:r>
              <a:r>
                <a:rPr kumimoji="0" lang="zh-CN" altLang="en-US" sz="2133" b="0" i="0" u="none" strike="noStrike" kern="0" cap="none" spc="0" normalizeH="0" baseline="0" noProof="0" dirty="0" smtClean="0">
                  <a:ln>
                    <a:noFill/>
                  </a:ln>
                  <a:solidFill>
                    <a:srgbClr val="000000">
                      <a:lumMod val="95000"/>
                      <a:lumOff val="5000"/>
                    </a:srgbClr>
                  </a:solidFill>
                  <a:effectLst/>
                  <a:uLnTx/>
                  <a:uFillTx/>
                  <a:latin typeface="+mn-lt"/>
                  <a:ea typeface="+mn-ea"/>
                  <a:sym typeface="+mn-lt"/>
                </a:rPr>
                <a:t>汽车</a:t>
              </a:r>
              <a:endParaRPr kumimoji="0" lang="en-US" altLang="zh-CN" sz="2133" b="0" i="0" u="none" strike="noStrike" kern="0" cap="none" spc="0" normalizeH="0" baseline="0" noProof="0" dirty="0">
                <a:ln>
                  <a:noFill/>
                </a:ln>
                <a:solidFill>
                  <a:srgbClr val="000000">
                    <a:lumMod val="95000"/>
                    <a:lumOff val="5000"/>
                  </a:srgbClr>
                </a:solidFill>
                <a:effectLst/>
                <a:uLnTx/>
                <a:uFillTx/>
                <a:latin typeface="+mn-lt"/>
                <a:ea typeface="+mn-ea"/>
                <a:sym typeface="+mn-lt"/>
              </a:endParaRPr>
            </a:p>
          </p:txBody>
        </p:sp>
        <p:pic>
          <p:nvPicPr>
            <p:cNvPr id="139" name="Picture 24" descr="Picture 11"/>
            <p:cNvPicPr>
              <a:picLocks noChangeAspect="1"/>
            </p:cNvPicPr>
            <p:nvPr/>
          </p:nvPicPr>
          <p:blipFill>
            <a:blip r:embed="rId4" cstate="print"/>
            <a:srcRect/>
            <a:stretch>
              <a:fillRect/>
            </a:stretch>
          </p:blipFill>
          <p:spPr bwMode="auto">
            <a:xfrm>
              <a:off x="5247502" y="1670681"/>
              <a:ext cx="2582940" cy="354163"/>
            </a:xfrm>
            <a:prstGeom prst="rect">
              <a:avLst/>
            </a:prstGeom>
            <a:noFill/>
            <a:ln w="9525">
              <a:noFill/>
              <a:miter lim="800000"/>
              <a:headEnd/>
              <a:tailEnd/>
            </a:ln>
          </p:spPr>
        </p:pic>
      </p:grpSp>
      <p:grpSp>
        <p:nvGrpSpPr>
          <p:cNvPr id="6" name="组合 5"/>
          <p:cNvGrpSpPr/>
          <p:nvPr/>
        </p:nvGrpSpPr>
        <p:grpSpPr>
          <a:xfrm>
            <a:off x="7987323" y="1365962"/>
            <a:ext cx="3236841" cy="610390"/>
            <a:chOff x="8189559" y="1670681"/>
            <a:chExt cx="3236841" cy="610390"/>
          </a:xfrm>
        </p:grpSpPr>
        <p:sp>
          <p:nvSpPr>
            <p:cNvPr id="131" name="文本框 2"/>
            <p:cNvSpPr txBox="1"/>
            <p:nvPr/>
          </p:nvSpPr>
          <p:spPr>
            <a:xfrm>
              <a:off x="8189559" y="1860507"/>
              <a:ext cx="3236841" cy="420564"/>
            </a:xfrm>
            <a:prstGeom prst="rect">
              <a:avLst/>
            </a:prstGeom>
            <a:solidFill>
              <a:srgbClr val="00B0F0"/>
            </a:solidFill>
            <a:ln>
              <a:noFill/>
              <a:prstDash val="dash"/>
            </a:ln>
            <a:effectLst/>
            <a:scene3d>
              <a:camera prst="orthographicFront">
                <a:rot lat="0" lon="0" rev="0"/>
              </a:camera>
              <a:lightRig rig="contrasting" dir="t">
                <a:rot lat="0" lon="0" rev="7800000"/>
              </a:lightRig>
            </a:scene3d>
            <a:sp3d>
              <a:bevelT w="139700" h="139700"/>
            </a:sp3d>
          </p:spPr>
          <p:txBody>
            <a:bodyPr wrap="square" rtlCol="0">
              <a:spAutoFit/>
            </a:bodyPr>
            <a:lstStyle>
              <a:defPPr>
                <a:defRPr lang="zh-CN"/>
              </a:defPPr>
              <a:lvl1pPr algn="ctr" fontAlgn="auto">
                <a:spcBef>
                  <a:spcPts val="0"/>
                </a:spcBef>
                <a:spcAft>
                  <a:spcPts val="0"/>
                </a:spcAft>
                <a:defRPr sz="2133" b="1">
                  <a:solidFill>
                    <a:srgbClr val="002060"/>
                  </a:solidFill>
                  <a:latin typeface="Arial"/>
                  <a:ea typeface="微软雅黑"/>
                  <a:cs typeface="+mn-ea"/>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133" b="0" i="0" u="none" strike="noStrike" kern="0" cap="none" spc="0" normalizeH="0" baseline="0" noProof="0" dirty="0">
                  <a:ln>
                    <a:noFill/>
                  </a:ln>
                  <a:solidFill>
                    <a:srgbClr val="000000">
                      <a:lumMod val="95000"/>
                      <a:lumOff val="5000"/>
                    </a:srgbClr>
                  </a:solidFill>
                  <a:effectLst/>
                  <a:uLnTx/>
                  <a:uFillTx/>
                  <a:latin typeface="+mn-lt"/>
                  <a:ea typeface="+mn-ea"/>
                  <a:sym typeface="+mn-lt"/>
                </a:rPr>
                <a:t>单车智能        车路协同</a:t>
              </a:r>
              <a:endParaRPr kumimoji="0" lang="en-US" altLang="zh-CN" sz="2133" b="0" i="0" u="none" strike="noStrike" kern="0" cap="none" spc="0" normalizeH="0" baseline="0" noProof="0" dirty="0">
                <a:ln>
                  <a:noFill/>
                </a:ln>
                <a:solidFill>
                  <a:srgbClr val="000000">
                    <a:lumMod val="95000"/>
                    <a:lumOff val="5000"/>
                  </a:srgbClr>
                </a:solidFill>
                <a:effectLst/>
                <a:uLnTx/>
                <a:uFillTx/>
                <a:latin typeface="+mn-lt"/>
                <a:ea typeface="+mn-ea"/>
                <a:sym typeface="+mn-lt"/>
              </a:endParaRPr>
            </a:p>
          </p:txBody>
        </p:sp>
        <p:pic>
          <p:nvPicPr>
            <p:cNvPr id="140" name="Picture 24" descr="Picture 11"/>
            <p:cNvPicPr>
              <a:picLocks noChangeAspect="1"/>
            </p:cNvPicPr>
            <p:nvPr/>
          </p:nvPicPr>
          <p:blipFill>
            <a:blip r:embed="rId4" cstate="print"/>
            <a:srcRect/>
            <a:stretch>
              <a:fillRect/>
            </a:stretch>
          </p:blipFill>
          <p:spPr bwMode="auto">
            <a:xfrm>
              <a:off x="8586398" y="1670681"/>
              <a:ext cx="2582940" cy="354163"/>
            </a:xfrm>
            <a:prstGeom prst="rect">
              <a:avLst/>
            </a:prstGeom>
            <a:noFill/>
            <a:ln w="9525">
              <a:noFill/>
              <a:miter lim="800000"/>
              <a:headEnd/>
              <a:tailEnd/>
            </a:ln>
          </p:spPr>
        </p:pic>
      </p:grpSp>
      <p:cxnSp>
        <p:nvCxnSpPr>
          <p:cNvPr id="14" name="直接连接符 13"/>
          <p:cNvCxnSpPr/>
          <p:nvPr/>
        </p:nvCxnSpPr>
        <p:spPr bwMode="auto">
          <a:xfrm>
            <a:off x="6613844" y="4722558"/>
            <a:ext cx="17001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41" name="矩形 140"/>
          <p:cNvSpPr/>
          <p:nvPr/>
        </p:nvSpPr>
        <p:spPr>
          <a:xfrm>
            <a:off x="5351746" y="2623209"/>
            <a:ext cx="1080000" cy="346812"/>
          </a:xfrm>
          <a:prstGeom prst="rect">
            <a:avLst/>
          </a:prstGeom>
          <a:solidFill>
            <a:srgbClr val="0070C0"/>
          </a:solidFill>
          <a:ln w="9525">
            <a:noFill/>
            <a:round/>
            <a:headEnd/>
            <a:tailEnd/>
          </a:ln>
          <a:effectLst>
            <a:glow rad="63500">
              <a:schemeClr val="accent1">
                <a:satMod val="175000"/>
                <a:alpha val="40000"/>
              </a:schemeClr>
            </a:glow>
            <a:softEdge rad="12700"/>
          </a:effectLst>
          <a:scene3d>
            <a:camera prst="orthographicFront">
              <a:rot lat="0" lon="0" rev="0"/>
            </a:camera>
            <a:lightRig rig="contrasting" dir="t">
              <a:rot lat="0" lon="0" rev="7800000"/>
            </a:lightRig>
          </a:scene3d>
          <a:sp3d>
            <a:bevelT w="139700" h="139700"/>
          </a:sp3d>
        </p:spPr>
        <p:txBody>
          <a:bodyPr vert="horz" wrap="square" lIns="36000" tIns="36000" rIns="36000" bIns="36000" numCol="1" anchor="ctr" anchorCtr="0" compatLnSpc="1">
            <a:prstTxWarp prst="textNoShape">
              <a:avLst/>
            </a:prstTxWarp>
          </a:bodyPr>
          <a:lstStyle/>
          <a:p>
            <a:pPr algn="ctr"/>
            <a:r>
              <a:rPr lang="zh-CN" altLang="en-US" sz="1400" smtClean="0">
                <a:solidFill>
                  <a:schemeClr val="bg1"/>
                </a:solidFill>
                <a:cs typeface="Arial" pitchFamily="34" charset="0"/>
              </a:rPr>
              <a:t>车辆管理</a:t>
            </a:r>
            <a:endParaRPr lang="zh-CN" altLang="en-US" sz="1400" dirty="0">
              <a:solidFill>
                <a:schemeClr val="bg1"/>
              </a:solidFill>
              <a:cs typeface="Arial" pitchFamily="34" charset="0"/>
            </a:endParaRPr>
          </a:p>
        </p:txBody>
      </p:sp>
      <p:sp>
        <p:nvSpPr>
          <p:cNvPr id="142" name="矩形 141"/>
          <p:cNvSpPr/>
          <p:nvPr/>
        </p:nvSpPr>
        <p:spPr>
          <a:xfrm>
            <a:off x="6909087" y="2624936"/>
            <a:ext cx="1080000" cy="346812"/>
          </a:xfrm>
          <a:prstGeom prst="rect">
            <a:avLst/>
          </a:prstGeom>
          <a:solidFill>
            <a:srgbClr val="0070C0"/>
          </a:solidFill>
          <a:ln w="9525">
            <a:noFill/>
            <a:round/>
            <a:headEnd/>
            <a:tailEnd/>
          </a:ln>
          <a:effectLst>
            <a:glow rad="63500">
              <a:schemeClr val="accent1">
                <a:satMod val="175000"/>
                <a:alpha val="40000"/>
              </a:schemeClr>
            </a:glow>
            <a:softEdge rad="12700"/>
          </a:effectLst>
          <a:scene3d>
            <a:camera prst="orthographicFront">
              <a:rot lat="0" lon="0" rev="0"/>
            </a:camera>
            <a:lightRig rig="contrasting" dir="t">
              <a:rot lat="0" lon="0" rev="7800000"/>
            </a:lightRig>
          </a:scene3d>
          <a:sp3d>
            <a:bevelT w="139700" h="139700"/>
          </a:sp3d>
        </p:spPr>
        <p:txBody>
          <a:bodyPr vert="horz" wrap="square" lIns="36000" tIns="36000" rIns="36000" bIns="36000" numCol="1" anchor="ctr" anchorCtr="0" compatLnSpc="1">
            <a:prstTxWarp prst="textNoShape">
              <a:avLst/>
            </a:prstTxWarp>
          </a:bodyPr>
          <a:lstStyle/>
          <a:p>
            <a:pPr algn="ctr"/>
            <a:r>
              <a:rPr lang="zh-CN" altLang="en-US" sz="1400" smtClean="0">
                <a:solidFill>
                  <a:schemeClr val="bg1"/>
                </a:solidFill>
                <a:cs typeface="Arial" pitchFamily="34" charset="0"/>
              </a:rPr>
              <a:t>车队管理</a:t>
            </a:r>
            <a:endParaRPr lang="zh-CN" altLang="en-US" sz="1400" dirty="0">
              <a:solidFill>
                <a:schemeClr val="bg1"/>
              </a:solidFill>
              <a:cs typeface="Arial" pitchFamily="34" charset="0"/>
            </a:endParaRPr>
          </a:p>
        </p:txBody>
      </p:sp>
      <p:sp>
        <p:nvSpPr>
          <p:cNvPr id="143" name="矩形 142"/>
          <p:cNvSpPr/>
          <p:nvPr/>
        </p:nvSpPr>
        <p:spPr>
          <a:xfrm>
            <a:off x="9962216" y="2605933"/>
            <a:ext cx="1141551" cy="364087"/>
          </a:xfrm>
          <a:prstGeom prst="rect">
            <a:avLst/>
          </a:prstGeom>
          <a:solidFill>
            <a:srgbClr val="0070C0"/>
          </a:solidFill>
          <a:ln w="9525">
            <a:noFill/>
            <a:round/>
            <a:headEnd/>
            <a:tailEnd/>
          </a:ln>
          <a:effectLst>
            <a:glow rad="63500">
              <a:schemeClr val="accent1">
                <a:satMod val="175000"/>
                <a:alpha val="40000"/>
              </a:schemeClr>
            </a:glow>
            <a:softEdge rad="12700"/>
          </a:effectLst>
          <a:scene3d>
            <a:camera prst="orthographicFront">
              <a:rot lat="0" lon="0" rev="0"/>
            </a:camera>
            <a:lightRig rig="contrasting" dir="t">
              <a:rot lat="0" lon="0" rev="7800000"/>
            </a:lightRig>
          </a:scene3d>
          <a:sp3d>
            <a:bevelT w="139700" h="139700"/>
          </a:sp3d>
        </p:spPr>
        <p:txBody>
          <a:bodyPr vert="horz" wrap="square" lIns="36000" tIns="36000" rIns="36000" bIns="36000" numCol="1" anchor="ctr" anchorCtr="0" compatLnSpc="1">
            <a:prstTxWarp prst="textNoShape">
              <a:avLst/>
            </a:prstTxWarp>
          </a:bodyPr>
          <a:lstStyle/>
          <a:p>
            <a:pPr algn="ctr"/>
            <a:r>
              <a:rPr lang="en-US" altLang="zh-CN" sz="1400" smtClean="0">
                <a:solidFill>
                  <a:schemeClr val="bg1"/>
                </a:solidFill>
                <a:cs typeface="Arial" pitchFamily="34" charset="0"/>
              </a:rPr>
              <a:t>V2X</a:t>
            </a:r>
            <a:r>
              <a:rPr lang="zh-CN" altLang="en-US" sz="1400" smtClean="0">
                <a:solidFill>
                  <a:schemeClr val="bg1"/>
                </a:solidFill>
                <a:cs typeface="Arial" pitchFamily="34" charset="0"/>
              </a:rPr>
              <a:t>车路协同</a:t>
            </a:r>
            <a:endParaRPr lang="zh-CN" altLang="en-US" sz="1400" dirty="0">
              <a:solidFill>
                <a:schemeClr val="bg1"/>
              </a:solidFill>
              <a:cs typeface="Arial" pitchFamily="34" charset="0"/>
            </a:endParaRPr>
          </a:p>
        </p:txBody>
      </p:sp>
      <p:sp>
        <p:nvSpPr>
          <p:cNvPr id="114" name="矩形 113"/>
          <p:cNvSpPr/>
          <p:nvPr/>
        </p:nvSpPr>
        <p:spPr>
          <a:xfrm>
            <a:off x="9960254" y="3926741"/>
            <a:ext cx="1519767" cy="276999"/>
          </a:xfrm>
          <a:prstGeom prst="rect">
            <a:avLst/>
          </a:prstGeom>
        </p:spPr>
        <p:txBody>
          <a:bodyPr wrap="square">
            <a:spAutoFit/>
          </a:bodyPr>
          <a:lstStyle/>
          <a:p>
            <a:pPr algn="ctr"/>
            <a:r>
              <a:rPr lang="en-US" altLang="zh-CN" sz="1200" smtClean="0">
                <a:solidFill>
                  <a:srgbClr val="000000">
                    <a:lumMod val="95000"/>
                    <a:lumOff val="5000"/>
                  </a:srgbClr>
                </a:solidFill>
              </a:rPr>
              <a:t>DIS</a:t>
            </a:r>
            <a:r>
              <a:rPr lang="zh-CN" altLang="en-US" sz="1200" smtClean="0">
                <a:solidFill>
                  <a:srgbClr val="000000">
                    <a:lumMod val="95000"/>
                    <a:lumOff val="5000"/>
                  </a:srgbClr>
                </a:solidFill>
              </a:rPr>
              <a:t>服务</a:t>
            </a:r>
            <a:endParaRPr lang="zh-CN" altLang="en-US" sz="1200" dirty="0">
              <a:solidFill>
                <a:srgbClr val="000000">
                  <a:lumMod val="95000"/>
                  <a:lumOff val="5000"/>
                </a:srgbClr>
              </a:solidFill>
            </a:endParaRPr>
          </a:p>
        </p:txBody>
      </p:sp>
      <p:sp>
        <p:nvSpPr>
          <p:cNvPr id="125" name="矩形 124"/>
          <p:cNvSpPr/>
          <p:nvPr/>
        </p:nvSpPr>
        <p:spPr>
          <a:xfrm>
            <a:off x="9960254" y="4503025"/>
            <a:ext cx="1519767" cy="276999"/>
          </a:xfrm>
          <a:prstGeom prst="rect">
            <a:avLst/>
          </a:prstGeom>
        </p:spPr>
        <p:txBody>
          <a:bodyPr wrap="square">
            <a:spAutoFit/>
          </a:bodyPr>
          <a:lstStyle/>
          <a:p>
            <a:pPr algn="ctr"/>
            <a:r>
              <a:rPr lang="en-US" altLang="zh-CN" sz="1200" smtClean="0">
                <a:solidFill>
                  <a:srgbClr val="000000">
                    <a:lumMod val="95000"/>
                    <a:lumOff val="5000"/>
                  </a:srgbClr>
                </a:solidFill>
              </a:rPr>
              <a:t>DMS</a:t>
            </a:r>
            <a:r>
              <a:rPr lang="zh-CN" altLang="en-US" sz="1200" smtClean="0">
                <a:solidFill>
                  <a:srgbClr val="000000">
                    <a:lumMod val="95000"/>
                    <a:lumOff val="5000"/>
                  </a:srgbClr>
                </a:solidFill>
              </a:rPr>
              <a:t>服务</a:t>
            </a:r>
            <a:endParaRPr lang="zh-CN" altLang="en-US" sz="1200" dirty="0">
              <a:solidFill>
                <a:srgbClr val="000000">
                  <a:lumMod val="95000"/>
                  <a:lumOff val="5000"/>
                </a:srgbClr>
              </a:solidFill>
            </a:endParaRPr>
          </a:p>
        </p:txBody>
      </p:sp>
      <p:sp>
        <p:nvSpPr>
          <p:cNvPr id="126" name="矩形 125"/>
          <p:cNvSpPr/>
          <p:nvPr/>
        </p:nvSpPr>
        <p:spPr>
          <a:xfrm>
            <a:off x="9960254" y="5079309"/>
            <a:ext cx="1519767" cy="276999"/>
          </a:xfrm>
          <a:prstGeom prst="rect">
            <a:avLst/>
          </a:prstGeom>
        </p:spPr>
        <p:txBody>
          <a:bodyPr wrap="square">
            <a:spAutoFit/>
          </a:bodyPr>
          <a:lstStyle/>
          <a:p>
            <a:pPr algn="ctr"/>
            <a:r>
              <a:rPr lang="en-US" altLang="zh-CN" sz="1200" smtClean="0">
                <a:solidFill>
                  <a:srgbClr val="000000">
                    <a:lumMod val="95000"/>
                    <a:lumOff val="5000"/>
                  </a:srgbClr>
                </a:solidFill>
              </a:rPr>
              <a:t>OBS</a:t>
            </a:r>
            <a:r>
              <a:rPr lang="zh-CN" altLang="en-US" sz="1200" smtClean="0">
                <a:solidFill>
                  <a:srgbClr val="000000">
                    <a:lumMod val="95000"/>
                    <a:lumOff val="5000"/>
                  </a:srgbClr>
                </a:solidFill>
              </a:rPr>
              <a:t>服务</a:t>
            </a:r>
            <a:endParaRPr lang="zh-CN" altLang="en-US" sz="1200" dirty="0">
              <a:solidFill>
                <a:srgbClr val="000000">
                  <a:lumMod val="95000"/>
                  <a:lumOff val="5000"/>
                </a:srgbClr>
              </a:solidFill>
            </a:endParaRPr>
          </a:p>
        </p:txBody>
      </p:sp>
      <p:sp>
        <p:nvSpPr>
          <p:cNvPr id="128" name="矩形 127"/>
          <p:cNvSpPr/>
          <p:nvPr/>
        </p:nvSpPr>
        <p:spPr>
          <a:xfrm>
            <a:off x="9960254" y="5655594"/>
            <a:ext cx="1519767" cy="276999"/>
          </a:xfrm>
          <a:prstGeom prst="rect">
            <a:avLst/>
          </a:prstGeom>
        </p:spPr>
        <p:txBody>
          <a:bodyPr wrap="square">
            <a:spAutoFit/>
          </a:bodyPr>
          <a:lstStyle/>
          <a:p>
            <a:pPr algn="ctr"/>
            <a:r>
              <a:rPr lang="en-US" altLang="zh-CN" sz="1200" smtClean="0">
                <a:solidFill>
                  <a:srgbClr val="000000">
                    <a:lumMod val="95000"/>
                    <a:lumOff val="5000"/>
                  </a:srgbClr>
                </a:solidFill>
              </a:rPr>
              <a:t>……</a:t>
            </a:r>
            <a:endParaRPr lang="zh-CN" altLang="en-US" sz="1200" dirty="0">
              <a:solidFill>
                <a:srgbClr val="000000">
                  <a:lumMod val="95000"/>
                  <a:lumOff val="5000"/>
                </a:srgbClr>
              </a:solidFill>
            </a:endParaRPr>
          </a:p>
        </p:txBody>
      </p:sp>
    </p:spTree>
    <p:extLst>
      <p:ext uri="{BB962C8B-B14F-4D97-AF65-F5344CB8AC3E}">
        <p14:creationId xmlns:p14="http://schemas.microsoft.com/office/powerpoint/2010/main" val="208828674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dirty="0" smtClean="0">
                <a:latin typeface="+mn-lt"/>
              </a:rPr>
              <a:t>产品模型和编解码插件的作用是什么？</a:t>
            </a:r>
            <a:endParaRPr lang="en-US" altLang="zh-CN" dirty="0" smtClean="0">
              <a:latin typeface="+mn-lt"/>
            </a:endParaRPr>
          </a:p>
          <a:p>
            <a:r>
              <a:rPr lang="zh-CN" altLang="en-US" dirty="0" smtClean="0">
                <a:latin typeface="+mn-lt"/>
              </a:rPr>
              <a:t>数据分析有哪几种分析模式？</a:t>
            </a:r>
            <a:endParaRPr lang="en-US" altLang="zh-CN" dirty="0" smtClean="0">
              <a:latin typeface="+mn-lt"/>
            </a:endParaRPr>
          </a:p>
          <a:p>
            <a:pPr lvl="1"/>
            <a:endParaRPr lang="en-US" altLang="zh-CN" dirty="0" smtClean="0">
              <a:latin typeface="+mn-lt"/>
            </a:endParaRPr>
          </a:p>
          <a:p>
            <a:pPr lvl="1"/>
            <a:endParaRPr lang="zh-CN" altLang="en-US" dirty="0">
              <a:latin typeface="+mn-lt"/>
            </a:endParaRPr>
          </a:p>
        </p:txBody>
      </p:sp>
    </p:spTree>
    <p:extLst>
      <p:ext uri="{BB962C8B-B14F-4D97-AF65-F5344CB8AC3E}">
        <p14:creationId xmlns:p14="http://schemas.microsoft.com/office/powerpoint/2010/main" val="40904385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type="body" sz="quarter" idx="10"/>
          </p:nvPr>
        </p:nvSpPr>
        <p:spPr/>
        <p:txBody>
          <a:bodyPr/>
          <a:lstStyle/>
          <a:p>
            <a:r>
              <a:rPr lang="zh-CN" altLang="en-US" dirty="0" smtClean="0"/>
              <a:t>学完本课程后，您将能够：</a:t>
            </a:r>
          </a:p>
          <a:p>
            <a:pPr lvl="1"/>
            <a:r>
              <a:rPr lang="zh-CN" altLang="en-US" dirty="0" smtClean="0"/>
              <a:t>区分华为云物联网解决方案特性的分类</a:t>
            </a:r>
            <a:endParaRPr lang="en-US" altLang="zh-CN" dirty="0" smtClean="0"/>
          </a:p>
          <a:p>
            <a:pPr lvl="1"/>
            <a:r>
              <a:rPr lang="zh-CN" altLang="en-US" dirty="0"/>
              <a:t>描述华为云物</a:t>
            </a:r>
            <a:r>
              <a:rPr lang="zh-CN" altLang="en-US" dirty="0" smtClean="0"/>
              <a:t>联网解决方案关键</a:t>
            </a:r>
            <a:r>
              <a:rPr lang="zh-CN" altLang="en-US" dirty="0"/>
              <a:t>特性及应用</a:t>
            </a:r>
            <a:r>
              <a:rPr lang="zh-CN" altLang="en-US" dirty="0" smtClean="0"/>
              <a:t>场景</a:t>
            </a:r>
            <a:endParaRPr lang="en-US" altLang="zh-CN" dirty="0"/>
          </a:p>
        </p:txBody>
      </p:sp>
    </p:spTree>
    <p:extLst>
      <p:ext uri="{BB962C8B-B14F-4D97-AF65-F5344CB8AC3E}">
        <p14:creationId xmlns:p14="http://schemas.microsoft.com/office/powerpoint/2010/main" val="290332302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sz="quarter" idx="10"/>
          </p:nvPr>
        </p:nvSpPr>
        <p:spPr/>
        <p:txBody>
          <a:bodyPr/>
          <a:lstStyle/>
          <a:p>
            <a:r>
              <a:rPr lang="zh-CN" altLang="en-US" dirty="0" smtClean="0"/>
              <a:t>华为云物联网解决方案关键特性</a:t>
            </a:r>
            <a:endParaRPr lang="en-US" altLang="zh-CN" dirty="0" smtClean="0"/>
          </a:p>
        </p:txBody>
      </p:sp>
    </p:spTree>
    <p:extLst>
      <p:ext uri="{BB962C8B-B14F-4D97-AF65-F5344CB8AC3E}">
        <p14:creationId xmlns:p14="http://schemas.microsoft.com/office/powerpoint/2010/main" val="189998261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76196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1019175" y="1418546"/>
            <a:ext cx="10153650" cy="4068811"/>
          </a:xfrm>
        </p:spPr>
        <p:txBody>
          <a:bodyPr/>
          <a:lstStyle/>
          <a:p>
            <a:r>
              <a:rPr lang="zh-CN" altLang="en-US" b="1" dirty="0" smtClean="0">
                <a:latin typeface="+mn-lt"/>
                <a:ea typeface="+mn-ea"/>
              </a:rPr>
              <a:t>华为云物联网解决方案特性分类</a:t>
            </a:r>
            <a:endParaRPr lang="en-US" altLang="zh-CN" b="1" dirty="0" smtClean="0">
              <a:latin typeface="+mn-lt"/>
              <a:ea typeface="+mn-ea"/>
            </a:endParaRPr>
          </a:p>
          <a:p>
            <a:r>
              <a:rPr lang="zh-CN" altLang="en-US" dirty="0" smtClean="0">
                <a:solidFill>
                  <a:schemeClr val="bg1">
                    <a:lumMod val="50000"/>
                  </a:schemeClr>
                </a:solidFill>
                <a:latin typeface="+mn-lt"/>
                <a:ea typeface="+mn-ea"/>
              </a:rPr>
              <a:t>华为云物联网解决方案关键特性</a:t>
            </a:r>
            <a:endParaRPr lang="en-US" altLang="zh-CN" dirty="0" smtClean="0">
              <a:solidFill>
                <a:schemeClr val="bg1">
                  <a:lumMod val="50000"/>
                </a:schemeClr>
              </a:solidFill>
              <a:latin typeface="+mn-lt"/>
              <a:ea typeface="+mn-ea"/>
            </a:endParaRPr>
          </a:p>
          <a:p>
            <a:pPr lvl="1"/>
            <a:r>
              <a:rPr lang="zh-CN" altLang="en-US" dirty="0" smtClean="0">
                <a:solidFill>
                  <a:schemeClr val="bg1">
                    <a:lumMod val="50000"/>
                  </a:schemeClr>
                </a:solidFill>
                <a:latin typeface="+mn-lt"/>
                <a:ea typeface="+mn-ea"/>
              </a:rPr>
              <a:t>设备</a:t>
            </a:r>
            <a:r>
              <a:rPr lang="zh-CN" altLang="en-US" dirty="0">
                <a:solidFill>
                  <a:schemeClr val="bg1">
                    <a:lumMod val="50000"/>
                  </a:schemeClr>
                </a:solidFill>
                <a:latin typeface="+mn-lt"/>
                <a:ea typeface="+mn-ea"/>
              </a:rPr>
              <a:t>连接</a:t>
            </a:r>
            <a:endParaRPr lang="en-US" altLang="zh-CN" dirty="0" smtClean="0">
              <a:solidFill>
                <a:schemeClr val="bg1">
                  <a:lumMod val="50000"/>
                </a:schemeClr>
              </a:solidFill>
              <a:latin typeface="+mn-lt"/>
              <a:ea typeface="+mn-ea"/>
            </a:endParaRPr>
          </a:p>
          <a:p>
            <a:pPr lvl="1"/>
            <a:r>
              <a:rPr lang="zh-CN" altLang="en-US" dirty="0" smtClean="0">
                <a:solidFill>
                  <a:schemeClr val="bg1">
                    <a:lumMod val="50000"/>
                  </a:schemeClr>
                </a:solidFill>
                <a:latin typeface="+mn-lt"/>
                <a:ea typeface="+mn-ea"/>
              </a:rPr>
              <a:t>设备管理</a:t>
            </a:r>
            <a:endParaRPr lang="en-US" altLang="zh-CN" dirty="0" smtClean="0">
              <a:solidFill>
                <a:schemeClr val="bg1">
                  <a:lumMod val="50000"/>
                </a:schemeClr>
              </a:solidFill>
              <a:latin typeface="+mn-lt"/>
              <a:ea typeface="+mn-ea"/>
            </a:endParaRPr>
          </a:p>
          <a:p>
            <a:pPr lvl="1"/>
            <a:r>
              <a:rPr lang="zh-CN" altLang="en-US" dirty="0" smtClean="0">
                <a:solidFill>
                  <a:schemeClr val="bg1">
                    <a:lumMod val="50000"/>
                  </a:schemeClr>
                </a:solidFill>
                <a:latin typeface="+mn-lt"/>
                <a:ea typeface="+mn-ea"/>
              </a:rPr>
              <a:t>数据转发</a:t>
            </a:r>
            <a:endParaRPr lang="en-US" altLang="zh-CN" dirty="0" smtClean="0">
              <a:solidFill>
                <a:schemeClr val="bg1">
                  <a:lumMod val="50000"/>
                </a:schemeClr>
              </a:solidFill>
              <a:latin typeface="+mn-lt"/>
              <a:ea typeface="+mn-ea"/>
            </a:endParaRPr>
          </a:p>
          <a:p>
            <a:pPr lvl="1"/>
            <a:r>
              <a:rPr lang="zh-CN" altLang="en-US" dirty="0" smtClean="0">
                <a:solidFill>
                  <a:schemeClr val="bg1">
                    <a:lumMod val="50000"/>
                  </a:schemeClr>
                </a:solidFill>
                <a:latin typeface="+mn-lt"/>
                <a:ea typeface="+mn-ea"/>
              </a:rPr>
              <a:t>应用集成</a:t>
            </a:r>
            <a:endParaRPr lang="en-US" altLang="zh-CN" dirty="0" smtClean="0">
              <a:solidFill>
                <a:schemeClr val="bg1">
                  <a:lumMod val="50000"/>
                </a:schemeClr>
              </a:solidFill>
              <a:latin typeface="+mn-lt"/>
              <a:ea typeface="+mn-ea"/>
            </a:endParaRPr>
          </a:p>
          <a:p>
            <a:pPr lvl="1"/>
            <a:r>
              <a:rPr lang="zh-CN" altLang="en-US" dirty="0" smtClean="0">
                <a:solidFill>
                  <a:schemeClr val="bg1">
                    <a:lumMod val="50000"/>
                  </a:schemeClr>
                </a:solidFill>
                <a:latin typeface="+mn-lt"/>
                <a:ea typeface="+mn-ea"/>
              </a:rPr>
              <a:t>应用构建</a:t>
            </a:r>
            <a:endParaRPr lang="en-US" altLang="zh-CN" dirty="0" smtClean="0">
              <a:solidFill>
                <a:schemeClr val="bg1">
                  <a:lumMod val="50000"/>
                </a:schemeClr>
              </a:solidFill>
              <a:latin typeface="+mn-lt"/>
              <a:ea typeface="+mn-ea"/>
            </a:endParaRPr>
          </a:p>
          <a:p>
            <a:pPr lvl="1"/>
            <a:r>
              <a:rPr lang="zh-CN" altLang="en-US" dirty="0" smtClean="0">
                <a:solidFill>
                  <a:schemeClr val="bg1">
                    <a:lumMod val="50000"/>
                  </a:schemeClr>
                </a:solidFill>
                <a:latin typeface="+mn-lt"/>
                <a:ea typeface="+mn-ea"/>
              </a:rPr>
              <a:t>数据分析</a:t>
            </a:r>
            <a:endParaRPr lang="en-US" altLang="zh-CN" dirty="0" smtClean="0">
              <a:solidFill>
                <a:schemeClr val="bg1">
                  <a:lumMod val="50000"/>
                </a:schemeClr>
              </a:solidFill>
              <a:latin typeface="+mn-lt"/>
              <a:ea typeface="+mn-ea"/>
            </a:endParaRPr>
          </a:p>
          <a:p>
            <a:pPr lvl="1"/>
            <a:r>
              <a:rPr lang="zh-CN" altLang="en-US" dirty="0" smtClean="0">
                <a:solidFill>
                  <a:schemeClr val="bg1">
                    <a:lumMod val="50000"/>
                  </a:schemeClr>
                </a:solidFill>
                <a:latin typeface="+mn-lt"/>
                <a:ea typeface="+mn-ea"/>
              </a:rPr>
              <a:t>配套服务</a:t>
            </a:r>
            <a:endParaRPr lang="en-US" altLang="zh-CN" dirty="0" smtClean="0">
              <a:solidFill>
                <a:schemeClr val="bg1">
                  <a:lumMod val="50000"/>
                </a:schemeClr>
              </a:solidFill>
              <a:latin typeface="+mn-lt"/>
              <a:ea typeface="+mn-ea"/>
            </a:endParaRPr>
          </a:p>
        </p:txBody>
      </p:sp>
    </p:spTree>
    <p:extLst>
      <p:ext uri="{BB962C8B-B14F-4D97-AF65-F5344CB8AC3E}">
        <p14:creationId xmlns:p14="http://schemas.microsoft.com/office/powerpoint/2010/main" val="16131966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1398382" y="1784157"/>
            <a:ext cx="9680950" cy="4168501"/>
          </a:xfrm>
          <a:prstGeom prst="rect">
            <a:avLst/>
          </a:prstGeom>
          <a:solidFill>
            <a:schemeClr val="bg1"/>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endParaRPr>
          </a:p>
        </p:txBody>
      </p:sp>
      <p:sp>
        <p:nvSpPr>
          <p:cNvPr id="2" name="标题 1"/>
          <p:cNvSpPr>
            <a:spLocks noGrp="1"/>
          </p:cNvSpPr>
          <p:nvPr>
            <p:ph type="title"/>
          </p:nvPr>
        </p:nvSpPr>
        <p:spPr/>
        <p:txBody>
          <a:bodyPr/>
          <a:lstStyle/>
          <a:p>
            <a:r>
              <a:rPr lang="zh-CN" altLang="en-US" dirty="0" smtClean="0"/>
              <a:t>华为云物联网解决方案特性分类</a:t>
            </a:r>
            <a:endParaRPr lang="zh-CN" altLang="en-US" dirty="0"/>
          </a:p>
        </p:txBody>
      </p:sp>
      <p:sp>
        <p:nvSpPr>
          <p:cNvPr id="3" name="文本占位符 2"/>
          <p:cNvSpPr>
            <a:spLocks noGrp="1"/>
          </p:cNvSpPr>
          <p:nvPr>
            <p:ph type="body" sz="quarter" idx="10"/>
          </p:nvPr>
        </p:nvSpPr>
        <p:spPr/>
        <p:txBody>
          <a:bodyPr/>
          <a:lstStyle/>
          <a:p>
            <a:r>
              <a:rPr lang="zh-CN" altLang="en-US" dirty="0" smtClean="0">
                <a:latin typeface="+mn-lt"/>
                <a:ea typeface="+mn-ea"/>
              </a:rPr>
              <a:t>华为云物联网解决方案提供</a:t>
            </a:r>
            <a:r>
              <a:rPr lang="zh-CN" altLang="en-US" dirty="0">
                <a:latin typeface="+mn-lt"/>
                <a:ea typeface="+mn-ea"/>
              </a:rPr>
              <a:t>了以下几类特性能力</a:t>
            </a:r>
            <a:r>
              <a:rPr lang="zh-CN" altLang="en-US" dirty="0" smtClean="0">
                <a:latin typeface="+mn-lt"/>
                <a:ea typeface="+mn-ea"/>
              </a:rPr>
              <a:t>：</a:t>
            </a:r>
            <a:endParaRPr lang="zh-CN" altLang="en-US" dirty="0">
              <a:latin typeface="+mn-lt"/>
              <a:ea typeface="+mn-ea"/>
            </a:endParaRPr>
          </a:p>
        </p:txBody>
      </p:sp>
      <p:graphicFrame>
        <p:nvGraphicFramePr>
          <p:cNvPr id="5" name="表格 4"/>
          <p:cNvGraphicFramePr>
            <a:graphicFrameLocks noGrp="1"/>
          </p:cNvGraphicFramePr>
          <p:nvPr>
            <p:extLst>
              <p:ext uri="{D42A27DB-BD31-4B8C-83A1-F6EECF244321}">
                <p14:modId xmlns:p14="http://schemas.microsoft.com/office/powerpoint/2010/main" val="1902287279"/>
              </p:ext>
            </p:extLst>
          </p:nvPr>
        </p:nvGraphicFramePr>
        <p:xfrm>
          <a:off x="1398382" y="1784158"/>
          <a:ext cx="9685076" cy="4168500"/>
        </p:xfrm>
        <a:graphic>
          <a:graphicData uri="http://schemas.openxmlformats.org/drawingml/2006/table">
            <a:tbl>
              <a:tblPr firstRow="1" bandRow="1"/>
              <a:tblGrid>
                <a:gridCol w="2141334"/>
                <a:gridCol w="1787882"/>
                <a:gridCol w="5755860"/>
              </a:tblGrid>
              <a:tr h="585190">
                <a:tc>
                  <a:txBody>
                    <a:bodyPr/>
                    <a:lstStyle/>
                    <a:p>
                      <a:pPr algn="ctr"/>
                      <a:r>
                        <a:rPr lang="zh-CN" altLang="en-US" sz="1800" b="1" dirty="0" smtClean="0">
                          <a:solidFill>
                            <a:schemeClr val="tx1"/>
                          </a:solidFill>
                          <a:latin typeface="+mn-lt"/>
                          <a:ea typeface="+mn-ea"/>
                        </a:rPr>
                        <a:t>服务</a:t>
                      </a:r>
                      <a:endParaRPr lang="zh-CN" altLang="en-US" sz="1800" b="1" dirty="0">
                        <a:solidFill>
                          <a:schemeClr val="tx1"/>
                        </a:solidFill>
                        <a:latin typeface="+mn-lt"/>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zh-CN" altLang="en-US" sz="1800" b="1" dirty="0" smtClean="0">
                          <a:solidFill>
                            <a:schemeClr val="tx1"/>
                          </a:solidFill>
                          <a:latin typeface="+mn-lt"/>
                          <a:ea typeface="+mn-ea"/>
                        </a:rPr>
                        <a:t>分类</a:t>
                      </a:r>
                      <a:endParaRPr lang="zh-CN" altLang="en-US" sz="1800" b="1" dirty="0">
                        <a:solidFill>
                          <a:schemeClr val="tx1"/>
                        </a:solidFill>
                        <a:latin typeface="+mn-lt"/>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zh-CN" altLang="en-US" sz="1800" b="1" dirty="0" smtClean="0">
                          <a:latin typeface="+mn-lt"/>
                          <a:ea typeface="+mn-ea"/>
                        </a:rPr>
                        <a:t>描述</a:t>
                      </a:r>
                      <a:endParaRPr lang="zh-CN" altLang="en-US" sz="1800" b="1" dirty="0">
                        <a:solidFill>
                          <a:schemeClr val="tx1"/>
                        </a:solidFill>
                        <a:latin typeface="+mn-lt"/>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428641">
                <a:tc rowSpan="4">
                  <a:txBody>
                    <a:bodyPr/>
                    <a:lstStyle/>
                    <a:p>
                      <a:pPr algn="l"/>
                      <a:r>
                        <a:rPr lang="zh-CN" altLang="en-US" sz="1800" dirty="0" smtClean="0">
                          <a:latin typeface="+mn-lt"/>
                          <a:ea typeface="+mn-ea"/>
                        </a:rPr>
                        <a:t>设备接入</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800" dirty="0" smtClean="0">
                          <a:latin typeface="+mn-lt"/>
                          <a:ea typeface="+mn-ea"/>
                        </a:rPr>
                        <a:t>设备连接</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800" dirty="0" smtClean="0">
                          <a:latin typeface="+mn-lt"/>
                          <a:ea typeface="+mn-ea"/>
                        </a:rPr>
                        <a:t>提供支持设备接入平台的能力，支持多种协议接入及多种接入方式。</a:t>
                      </a:r>
                      <a:endParaRPr lang="zh-CN" altLang="en-US" sz="1800" dirty="0">
                        <a:latin typeface="+mn-lt"/>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2048">
                <a:tc vMerge="1">
                  <a:txBody>
                    <a:bodyPr/>
                    <a:lstStyle/>
                    <a:p>
                      <a:endParaRPr lang="zh-CN" altLang="en-US" sz="1800" dirty="0">
                        <a:latin typeface="+mn-ea"/>
                        <a:ea typeface="+mn-ea"/>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800" dirty="0" smtClean="0">
                          <a:latin typeface="+mn-lt"/>
                          <a:ea typeface="+mn-ea"/>
                        </a:rPr>
                        <a:t>设备管理</a:t>
                      </a:r>
                      <a:endParaRPr lang="zh-CN" altLang="en-US" sz="1800" dirty="0">
                        <a:latin typeface="+mn-lt"/>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800" dirty="0" smtClean="0">
                          <a:latin typeface="+mn-lt"/>
                          <a:ea typeface="+mn-ea"/>
                        </a:rPr>
                        <a:t>提供平台对设备和设备数据</a:t>
                      </a:r>
                      <a:r>
                        <a:rPr lang="zh-CN" altLang="en-US" sz="1800" baseline="0" dirty="0" smtClean="0">
                          <a:latin typeface="+mn-lt"/>
                          <a:ea typeface="+mn-ea"/>
                        </a:rPr>
                        <a:t>的操作管理能力。</a:t>
                      </a:r>
                      <a:endParaRPr lang="zh-CN" altLang="en-US" sz="1800" dirty="0">
                        <a:latin typeface="+mn-lt"/>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2048">
                <a:tc vMerge="1">
                  <a:txBody>
                    <a:bodyPr/>
                    <a:lstStyle/>
                    <a:p>
                      <a:endParaRPr lang="zh-CN" altLang="en-US" sz="1800" dirty="0">
                        <a:latin typeface="+mn-ea"/>
                        <a:ea typeface="+mn-ea"/>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800" dirty="0" smtClean="0">
                          <a:latin typeface="+mn-lt"/>
                          <a:ea typeface="+mn-ea"/>
                        </a:rPr>
                        <a:t>数据转发</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800" dirty="0" smtClean="0">
                          <a:latin typeface="+mn-lt"/>
                          <a:ea typeface="+mn-ea"/>
                        </a:rPr>
                        <a:t>提供将数据转发至华为云其他服务的能力。</a:t>
                      </a:r>
                      <a:endParaRPr lang="zh-CN" altLang="en-US" sz="1800" dirty="0">
                        <a:latin typeface="+mn-lt"/>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2048">
                <a:tc vMerge="1">
                  <a:txBody>
                    <a:bodyPr/>
                    <a:lstStyle/>
                    <a:p>
                      <a:endParaRPr lang="zh-CN" altLang="en-US" sz="1800" dirty="0">
                        <a:latin typeface="+mn-ea"/>
                        <a:ea typeface="+mn-ea"/>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800" dirty="0" smtClean="0">
                          <a:latin typeface="+mn-lt"/>
                          <a:ea typeface="+mn-ea"/>
                        </a:rPr>
                        <a:t>应用集成</a:t>
                      </a:r>
                      <a:endParaRPr lang="zh-CN" altLang="en-US" sz="1800" dirty="0">
                        <a:latin typeface="+mn-lt"/>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800" dirty="0" smtClean="0">
                          <a:latin typeface="+mn-lt"/>
                          <a:ea typeface="+mn-ea"/>
                        </a:rPr>
                        <a:t>提供行业应用接入平台的能力，通过</a:t>
                      </a:r>
                      <a:r>
                        <a:rPr lang="en-US" altLang="zh-CN" sz="1800" dirty="0" smtClean="0">
                          <a:latin typeface="+mn-lt"/>
                          <a:ea typeface="+mn-ea"/>
                        </a:rPr>
                        <a:t>API</a:t>
                      </a:r>
                      <a:r>
                        <a:rPr lang="zh-CN" altLang="en-US" sz="1800" dirty="0" smtClean="0">
                          <a:latin typeface="+mn-lt"/>
                          <a:ea typeface="+mn-ea"/>
                        </a:rPr>
                        <a:t>实现平台能力开放。</a:t>
                      </a:r>
                      <a:endParaRPr lang="zh-CN" altLang="en-US" sz="1800" dirty="0">
                        <a:latin typeface="+mn-lt"/>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6044">
                <a:tc>
                  <a:txBody>
                    <a:bodyPr/>
                    <a:lstStyle/>
                    <a:p>
                      <a:r>
                        <a:rPr lang="en-US" altLang="zh-CN" sz="1800" b="0" i="0" kern="1200" dirty="0" smtClean="0">
                          <a:solidFill>
                            <a:schemeClr val="tx1"/>
                          </a:solidFill>
                          <a:effectLst/>
                          <a:latin typeface="+mn-lt"/>
                          <a:ea typeface="+mn-ea"/>
                          <a:cs typeface="+mn-cs"/>
                        </a:rPr>
                        <a:t>IoT</a:t>
                      </a:r>
                      <a:r>
                        <a:rPr lang="zh-CN" altLang="en-US" sz="1800" b="0" i="0" kern="1200" dirty="0" smtClean="0">
                          <a:solidFill>
                            <a:schemeClr val="tx1"/>
                          </a:solidFill>
                          <a:effectLst/>
                          <a:latin typeface="+mn-lt"/>
                          <a:ea typeface="+mn-ea"/>
                          <a:cs typeface="+mn-cs"/>
                        </a:rPr>
                        <a:t>开发者服务</a:t>
                      </a:r>
                      <a:endParaRPr lang="zh-CN" altLang="en-US" sz="1800" dirty="0">
                        <a:latin typeface="+mn-lt"/>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latin typeface="+mn-lt"/>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dirty="0" smtClean="0">
                          <a:latin typeface="+mn-lt"/>
                          <a:ea typeface="+mn-ea"/>
                        </a:rPr>
                        <a:t>提供无码化构建物联网应用的能力。</a:t>
                      </a:r>
                      <a:endParaRPr lang="zh-CN" altLang="en-US" dirty="0">
                        <a:latin typeface="+mn-lt"/>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930">
                <a:tc>
                  <a:txBody>
                    <a:bodyPr/>
                    <a:lstStyle/>
                    <a:p>
                      <a:r>
                        <a:rPr lang="en-US" altLang="zh-CN" sz="1800" dirty="0" smtClean="0">
                          <a:latin typeface="+mn-lt"/>
                          <a:ea typeface="+mn-ea"/>
                        </a:rPr>
                        <a:t>IoT</a:t>
                      </a:r>
                      <a:r>
                        <a:rPr lang="zh-CN" altLang="en-US" sz="1800" dirty="0" smtClean="0">
                          <a:latin typeface="+mn-lt"/>
                          <a:ea typeface="+mn-ea"/>
                        </a:rPr>
                        <a:t>数据分析</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latin typeface="+mn-lt"/>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800" dirty="0" smtClean="0">
                          <a:latin typeface="+mn-lt"/>
                          <a:ea typeface="+mn-ea"/>
                        </a:rPr>
                        <a:t>提供对物联网设备数据的分析能力。</a:t>
                      </a:r>
                      <a:endParaRPr lang="zh-CN" altLang="en-US" dirty="0">
                        <a:latin typeface="+mn-lt"/>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9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smtClean="0">
                          <a:latin typeface="+mn-lt"/>
                          <a:ea typeface="+mn-ea"/>
                        </a:rPr>
                        <a:t>其他配套服务</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sz="1800" dirty="0">
                        <a:latin typeface="+mn-lt"/>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800" dirty="0" smtClean="0">
                          <a:latin typeface="+mn-lt"/>
                          <a:ea typeface="+mn-ea"/>
                        </a:rPr>
                        <a:t>与物联网平台配套的其他物联网服务，与物联网平台无缝对接，共同构建解决方案。</a:t>
                      </a:r>
                      <a:endParaRPr lang="zh-CN" altLang="en-US" sz="1800" dirty="0">
                        <a:latin typeface="+mn-lt"/>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8530545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1019175" y="1462936"/>
            <a:ext cx="10153650" cy="4068811"/>
          </a:xfrm>
        </p:spPr>
        <p:txBody>
          <a:bodyPr/>
          <a:lstStyle/>
          <a:p>
            <a:r>
              <a:rPr lang="zh-CN" altLang="en-US" dirty="0" smtClean="0">
                <a:solidFill>
                  <a:schemeClr val="bg1">
                    <a:lumMod val="50000"/>
                  </a:schemeClr>
                </a:solidFill>
              </a:rPr>
              <a:t>特性分类</a:t>
            </a:r>
            <a:endParaRPr lang="en-US" altLang="zh-CN" dirty="0" smtClean="0">
              <a:solidFill>
                <a:schemeClr val="bg1">
                  <a:lumMod val="50000"/>
                </a:schemeClr>
              </a:solidFill>
            </a:endParaRPr>
          </a:p>
          <a:p>
            <a:r>
              <a:rPr lang="zh-CN" altLang="en-US" b="1" dirty="0" smtClean="0"/>
              <a:t>华为云物联网解决方案关键特性</a:t>
            </a:r>
            <a:endParaRPr lang="en-US" altLang="zh-CN" b="1" dirty="0" smtClean="0"/>
          </a:p>
          <a:p>
            <a:pPr lvl="1">
              <a:buSzPct val="60000"/>
              <a:buFont typeface="Wingdings" panose="05000000000000000000" pitchFamily="2" charset="2"/>
              <a:buChar char="n"/>
            </a:pPr>
            <a:r>
              <a:rPr lang="zh-CN" altLang="en-US" dirty="0" smtClean="0">
                <a:latin typeface="方正兰亭黑简体" panose="02000000000000000000" pitchFamily="2" charset="-122"/>
                <a:ea typeface="方正兰亭黑简体" panose="02000000000000000000" pitchFamily="2" charset="-122"/>
              </a:rPr>
              <a:t>设备</a:t>
            </a:r>
            <a:r>
              <a:rPr lang="zh-CN" altLang="en-US" dirty="0">
                <a:latin typeface="方正兰亭黑简体" panose="02000000000000000000" pitchFamily="2" charset="-122"/>
                <a:ea typeface="方正兰亭黑简体" panose="02000000000000000000" pitchFamily="2" charset="-122"/>
              </a:rPr>
              <a:t>连接</a:t>
            </a:r>
            <a:endParaRPr lang="en-US" altLang="zh-CN" dirty="0" smtClean="0">
              <a:latin typeface="方正兰亭黑简体" panose="02000000000000000000" pitchFamily="2" charset="-122"/>
              <a:ea typeface="方正兰亭黑简体" panose="02000000000000000000" pitchFamily="2" charset="-122"/>
            </a:endParaRPr>
          </a:p>
          <a:p>
            <a:pPr lvl="1"/>
            <a:r>
              <a:rPr lang="zh-CN" altLang="en-US" dirty="0">
                <a:solidFill>
                  <a:schemeClr val="bg1">
                    <a:lumMod val="50000"/>
                  </a:schemeClr>
                </a:solidFill>
                <a:latin typeface="方正兰亭黑简体" panose="02000000000000000000" pitchFamily="2" charset="-122"/>
                <a:ea typeface="方正兰亭黑简体" panose="02000000000000000000" pitchFamily="2" charset="-122"/>
              </a:rPr>
              <a:t>设备管理</a:t>
            </a:r>
            <a:endParaRPr lang="en-US" altLang="zh-CN" dirty="0">
              <a:solidFill>
                <a:schemeClr val="bg1">
                  <a:lumMod val="50000"/>
                </a:schemeClr>
              </a:solidFill>
              <a:latin typeface="方正兰亭黑简体" panose="02000000000000000000" pitchFamily="2" charset="-122"/>
              <a:ea typeface="方正兰亭黑简体" panose="02000000000000000000" pitchFamily="2" charset="-122"/>
            </a:endParaRPr>
          </a:p>
          <a:p>
            <a:pPr lvl="1"/>
            <a:r>
              <a:rPr lang="zh-CN" altLang="en-US" dirty="0" smtClean="0">
                <a:solidFill>
                  <a:schemeClr val="bg1">
                    <a:lumMod val="50000"/>
                  </a:schemeClr>
                </a:solidFill>
                <a:latin typeface="方正兰亭黑简体" panose="02000000000000000000" pitchFamily="2" charset="-122"/>
                <a:ea typeface="方正兰亭黑简体" panose="02000000000000000000" pitchFamily="2" charset="-122"/>
              </a:rPr>
              <a:t>数据转发</a:t>
            </a:r>
            <a:endParaRPr lang="en-US" altLang="zh-CN" dirty="0">
              <a:solidFill>
                <a:schemeClr val="bg1">
                  <a:lumMod val="50000"/>
                </a:schemeClr>
              </a:solidFill>
              <a:latin typeface="方正兰亭黑简体" panose="02000000000000000000" pitchFamily="2" charset="-122"/>
              <a:ea typeface="方正兰亭黑简体" panose="02000000000000000000" pitchFamily="2" charset="-122"/>
            </a:endParaRPr>
          </a:p>
          <a:p>
            <a:pPr lvl="1"/>
            <a:r>
              <a:rPr lang="zh-CN" altLang="en-US" dirty="0">
                <a:solidFill>
                  <a:schemeClr val="bg1">
                    <a:lumMod val="50000"/>
                  </a:schemeClr>
                </a:solidFill>
                <a:latin typeface="方正兰亭黑简体" panose="02000000000000000000" pitchFamily="2" charset="-122"/>
                <a:ea typeface="方正兰亭黑简体" panose="02000000000000000000" pitchFamily="2" charset="-122"/>
              </a:rPr>
              <a:t>应用集成</a:t>
            </a:r>
            <a:endParaRPr lang="en-US" altLang="zh-CN" dirty="0">
              <a:solidFill>
                <a:schemeClr val="bg1">
                  <a:lumMod val="50000"/>
                </a:schemeClr>
              </a:solidFill>
              <a:latin typeface="方正兰亭黑简体" panose="02000000000000000000" pitchFamily="2" charset="-122"/>
              <a:ea typeface="方正兰亭黑简体" panose="02000000000000000000" pitchFamily="2" charset="-122"/>
            </a:endParaRPr>
          </a:p>
          <a:p>
            <a:pPr lvl="1"/>
            <a:r>
              <a:rPr lang="zh-CN" altLang="en-US" dirty="0">
                <a:solidFill>
                  <a:schemeClr val="bg1">
                    <a:lumMod val="50000"/>
                  </a:schemeClr>
                </a:solidFill>
                <a:latin typeface="方正兰亭黑简体" panose="02000000000000000000" pitchFamily="2" charset="-122"/>
                <a:ea typeface="方正兰亭黑简体" panose="02000000000000000000" pitchFamily="2" charset="-122"/>
              </a:rPr>
              <a:t>应用构建</a:t>
            </a:r>
            <a:endParaRPr lang="en-US" altLang="zh-CN" dirty="0">
              <a:solidFill>
                <a:schemeClr val="bg1">
                  <a:lumMod val="50000"/>
                </a:schemeClr>
              </a:solidFill>
              <a:latin typeface="方正兰亭黑简体" panose="02000000000000000000" pitchFamily="2" charset="-122"/>
              <a:ea typeface="方正兰亭黑简体" panose="02000000000000000000" pitchFamily="2" charset="-122"/>
            </a:endParaRPr>
          </a:p>
          <a:p>
            <a:pPr lvl="1"/>
            <a:r>
              <a:rPr lang="zh-CN" altLang="en-US" dirty="0">
                <a:solidFill>
                  <a:schemeClr val="bg1">
                    <a:lumMod val="50000"/>
                  </a:schemeClr>
                </a:solidFill>
                <a:latin typeface="方正兰亭黑简体" panose="02000000000000000000" pitchFamily="2" charset="-122"/>
                <a:ea typeface="方正兰亭黑简体" panose="02000000000000000000" pitchFamily="2" charset="-122"/>
              </a:rPr>
              <a:t>数据分析</a:t>
            </a:r>
            <a:endParaRPr lang="en-US" altLang="zh-CN" dirty="0">
              <a:solidFill>
                <a:schemeClr val="bg1">
                  <a:lumMod val="50000"/>
                </a:schemeClr>
              </a:solidFill>
              <a:latin typeface="方正兰亭黑简体" panose="02000000000000000000" pitchFamily="2" charset="-122"/>
              <a:ea typeface="方正兰亭黑简体" panose="02000000000000000000" pitchFamily="2" charset="-122"/>
            </a:endParaRPr>
          </a:p>
          <a:p>
            <a:pPr lvl="1"/>
            <a:r>
              <a:rPr lang="zh-CN" altLang="en-US" dirty="0">
                <a:solidFill>
                  <a:schemeClr val="bg1">
                    <a:lumMod val="50000"/>
                  </a:schemeClr>
                </a:solidFill>
                <a:latin typeface="方正兰亭黑简体" panose="02000000000000000000" pitchFamily="2" charset="-122"/>
                <a:ea typeface="方正兰亭黑简体" panose="02000000000000000000" pitchFamily="2" charset="-122"/>
              </a:rPr>
              <a:t>配套服务</a:t>
            </a:r>
            <a:endParaRPr lang="en-US" altLang="zh-CN" dirty="0">
              <a:solidFill>
                <a:schemeClr val="bg1">
                  <a:lumMod val="50000"/>
                </a:schemeClr>
              </a:solidFill>
              <a:latin typeface="方正兰亭黑简体" panose="02000000000000000000" pitchFamily="2" charset="-122"/>
              <a:ea typeface="方正兰亭黑简体" panose="02000000000000000000" pitchFamily="2" charset="-122"/>
            </a:endParaRPr>
          </a:p>
        </p:txBody>
      </p:sp>
    </p:spTree>
    <p:extLst>
      <p:ext uri="{BB962C8B-B14F-4D97-AF65-F5344CB8AC3E}">
        <p14:creationId xmlns:p14="http://schemas.microsoft.com/office/powerpoint/2010/main" val="28138508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553918" y="2249695"/>
            <a:ext cx="10639534" cy="3884815"/>
            <a:chOff x="304414" y="2302961"/>
            <a:chExt cx="10701062" cy="4152368"/>
          </a:xfrm>
        </p:grpSpPr>
        <p:sp>
          <p:nvSpPr>
            <p:cNvPr id="60" name="椭圆 59"/>
            <p:cNvSpPr/>
            <p:nvPr/>
          </p:nvSpPr>
          <p:spPr>
            <a:xfrm>
              <a:off x="2943829" y="3916079"/>
              <a:ext cx="331763" cy="323353"/>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96918" y="2475825"/>
              <a:ext cx="501831" cy="501831"/>
            </a:xfrm>
            <a:prstGeom prst="rect">
              <a:avLst/>
            </a:prstGeom>
          </p:spPr>
        </p:pic>
        <p:sp>
          <p:nvSpPr>
            <p:cNvPr id="13" name="加号 12"/>
            <p:cNvSpPr/>
            <p:nvPr/>
          </p:nvSpPr>
          <p:spPr>
            <a:xfrm>
              <a:off x="7979452" y="2626591"/>
              <a:ext cx="243840" cy="200297"/>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98370" y="2475825"/>
              <a:ext cx="557077" cy="557077"/>
            </a:xfrm>
            <a:prstGeom prst="rect">
              <a:avLst/>
            </a:prstGeom>
          </p:spPr>
        </p:pic>
        <p:pic>
          <p:nvPicPr>
            <p:cNvPr id="15" name="图片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811120" y="2384380"/>
              <a:ext cx="287385" cy="287384"/>
            </a:xfrm>
            <a:prstGeom prst="rect">
              <a:avLst/>
            </a:prstGeom>
          </p:spPr>
        </p:pic>
        <p:sp>
          <p:nvSpPr>
            <p:cNvPr id="16" name="文本框 15"/>
            <p:cNvSpPr txBox="1"/>
            <p:nvPr/>
          </p:nvSpPr>
          <p:spPr>
            <a:xfrm>
              <a:off x="7047026" y="3032901"/>
              <a:ext cx="1148560" cy="296076"/>
            </a:xfrm>
            <a:prstGeom prst="rect">
              <a:avLst/>
            </a:prstGeom>
            <a:noFill/>
          </p:spPr>
          <p:txBody>
            <a:bodyPr wrap="square" rtlCol="0">
              <a:spAutoFit/>
            </a:bodyPr>
            <a:lstStyle/>
            <a:p>
              <a:r>
                <a:rPr lang="en-US" altLang="zh-CN" sz="1200" dirty="0" smtClean="0"/>
                <a:t>MCU/</a:t>
              </a:r>
              <a:r>
                <a:rPr lang="zh-CN" altLang="en-US" sz="1200" dirty="0" smtClean="0"/>
                <a:t>单片机</a:t>
              </a:r>
              <a:endParaRPr lang="zh-CN" altLang="en-US" sz="1200" dirty="0"/>
            </a:p>
          </p:txBody>
        </p:sp>
        <p:sp>
          <p:nvSpPr>
            <p:cNvPr id="17" name="文本框 16"/>
            <p:cNvSpPr txBox="1"/>
            <p:nvPr/>
          </p:nvSpPr>
          <p:spPr>
            <a:xfrm>
              <a:off x="8354547" y="3032901"/>
              <a:ext cx="803684" cy="296076"/>
            </a:xfrm>
            <a:prstGeom prst="rect">
              <a:avLst/>
            </a:prstGeom>
            <a:noFill/>
          </p:spPr>
          <p:txBody>
            <a:bodyPr wrap="square" rtlCol="0">
              <a:spAutoFit/>
            </a:bodyPr>
            <a:lstStyle/>
            <a:p>
              <a:r>
                <a:rPr lang="zh-CN" altLang="en-US" sz="1200" dirty="0" smtClean="0"/>
                <a:t>通信模组</a:t>
              </a:r>
              <a:endParaRPr lang="zh-CN" altLang="en-US" sz="1200" dirty="0"/>
            </a:p>
          </p:txBody>
        </p:sp>
        <p:sp>
          <p:nvSpPr>
            <p:cNvPr id="18" name="右箭头 17"/>
            <p:cNvSpPr/>
            <p:nvPr/>
          </p:nvSpPr>
          <p:spPr>
            <a:xfrm>
              <a:off x="9341215" y="2791243"/>
              <a:ext cx="811884" cy="1875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6821212" y="2349543"/>
              <a:ext cx="2443401" cy="928213"/>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6776022" y="2582816"/>
              <a:ext cx="400566" cy="493461"/>
            </a:xfrm>
            <a:prstGeom prst="rect">
              <a:avLst/>
            </a:prstGeom>
            <a:noFill/>
          </p:spPr>
          <p:txBody>
            <a:bodyPr wrap="square" rtlCol="0">
              <a:spAutoFit/>
            </a:bodyPr>
            <a:lstStyle/>
            <a:p>
              <a:r>
                <a:rPr lang="zh-CN" altLang="en-US" sz="1200" b="1" dirty="0" smtClean="0"/>
                <a:t>设备</a:t>
              </a:r>
              <a:endParaRPr lang="zh-CN" altLang="en-US" sz="1200" b="1" dirty="0"/>
            </a:p>
          </p:txBody>
        </p:sp>
        <p:sp>
          <p:nvSpPr>
            <p:cNvPr id="22" name="矩形 21"/>
            <p:cNvSpPr/>
            <p:nvPr/>
          </p:nvSpPr>
          <p:spPr>
            <a:xfrm>
              <a:off x="7287277" y="2384381"/>
              <a:ext cx="535967" cy="3699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SDK</a:t>
              </a:r>
            </a:p>
            <a:p>
              <a:pPr algn="ctr"/>
              <a:r>
                <a:rPr lang="en-US" altLang="zh-CN" sz="1200" dirty="0"/>
                <a:t>Tiny</a:t>
              </a:r>
              <a:endParaRPr lang="zh-CN" altLang="en-US" sz="1200" dirty="0"/>
            </a:p>
          </p:txBody>
        </p:sp>
        <p:sp>
          <p:nvSpPr>
            <p:cNvPr id="25" name="文本框 24"/>
            <p:cNvSpPr txBox="1"/>
            <p:nvPr/>
          </p:nvSpPr>
          <p:spPr>
            <a:xfrm>
              <a:off x="9326659" y="2377783"/>
              <a:ext cx="1060347" cy="493461"/>
            </a:xfrm>
            <a:prstGeom prst="rect">
              <a:avLst/>
            </a:prstGeom>
            <a:noFill/>
          </p:spPr>
          <p:txBody>
            <a:bodyPr wrap="square" rtlCol="0">
              <a:spAutoFit/>
            </a:bodyPr>
            <a:lstStyle/>
            <a:p>
              <a:r>
                <a:rPr lang="en-US" altLang="zh-CN" sz="1200" dirty="0" smtClean="0"/>
                <a:t>MQTT/</a:t>
              </a:r>
              <a:r>
                <a:rPr lang="en-US" altLang="zh-CN" sz="1200" dirty="0" err="1" smtClean="0"/>
                <a:t>CoAP</a:t>
              </a:r>
              <a:r>
                <a:rPr lang="en-US" altLang="zh-CN" sz="1200" dirty="0" smtClean="0"/>
                <a:t>/LwM2M</a:t>
              </a:r>
            </a:p>
          </p:txBody>
        </p:sp>
        <p:sp>
          <p:nvSpPr>
            <p:cNvPr id="26" name="文本框 25"/>
            <p:cNvSpPr txBox="1"/>
            <p:nvPr/>
          </p:nvSpPr>
          <p:spPr>
            <a:xfrm>
              <a:off x="7071176" y="3352316"/>
              <a:ext cx="3560560" cy="296076"/>
            </a:xfrm>
            <a:prstGeom prst="rect">
              <a:avLst/>
            </a:prstGeom>
            <a:noFill/>
          </p:spPr>
          <p:txBody>
            <a:bodyPr wrap="square" rtlCol="0">
              <a:spAutoFit/>
            </a:bodyPr>
            <a:lstStyle/>
            <a:p>
              <a:pPr algn="ctr"/>
              <a:r>
                <a:rPr lang="zh-CN" altLang="en-US" sz="1200" b="1" dirty="0" smtClean="0"/>
                <a:t>设备将</a:t>
              </a:r>
              <a:r>
                <a:rPr lang="en-US" altLang="zh-CN" sz="1200" b="1" dirty="0" smtClean="0"/>
                <a:t>SDK Tiny</a:t>
              </a:r>
              <a:r>
                <a:rPr lang="zh-CN" altLang="en-US" sz="1200" b="1" dirty="0" smtClean="0"/>
                <a:t>集成到</a:t>
              </a:r>
              <a:r>
                <a:rPr lang="en-US" altLang="zh-CN" sz="1200" b="1" dirty="0" smtClean="0"/>
                <a:t>MCU/</a:t>
              </a:r>
              <a:r>
                <a:rPr lang="zh-CN" altLang="en-US" sz="1200" b="1" dirty="0" smtClean="0"/>
                <a:t>单片机中连接平台</a:t>
              </a:r>
              <a:endParaRPr lang="zh-CN" altLang="en-US" sz="1200" b="1" dirty="0"/>
            </a:p>
          </p:txBody>
        </p:sp>
        <p:pic>
          <p:nvPicPr>
            <p:cNvPr id="27" name="图片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46669" y="2475825"/>
              <a:ext cx="501831" cy="501831"/>
            </a:xfrm>
            <a:prstGeom prst="rect">
              <a:avLst/>
            </a:prstGeom>
          </p:spPr>
        </p:pic>
        <p:sp>
          <p:nvSpPr>
            <p:cNvPr id="28" name="加号 27"/>
            <p:cNvSpPr/>
            <p:nvPr/>
          </p:nvSpPr>
          <p:spPr>
            <a:xfrm>
              <a:off x="2429203" y="2626592"/>
              <a:ext cx="243840" cy="200297"/>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9" name="图片 2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48121" y="2475825"/>
              <a:ext cx="557077" cy="557077"/>
            </a:xfrm>
            <a:prstGeom prst="rect">
              <a:avLst/>
            </a:prstGeom>
          </p:spPr>
        </p:pic>
        <p:pic>
          <p:nvPicPr>
            <p:cNvPr id="30" name="图片 2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60871" y="2384381"/>
              <a:ext cx="287385" cy="287384"/>
            </a:xfrm>
            <a:prstGeom prst="rect">
              <a:avLst/>
            </a:prstGeom>
          </p:spPr>
        </p:pic>
        <p:sp>
          <p:nvSpPr>
            <p:cNvPr id="31" name="文本框 30"/>
            <p:cNvSpPr txBox="1"/>
            <p:nvPr/>
          </p:nvSpPr>
          <p:spPr>
            <a:xfrm>
              <a:off x="1496777" y="3032902"/>
              <a:ext cx="1000850" cy="296076"/>
            </a:xfrm>
            <a:prstGeom prst="rect">
              <a:avLst/>
            </a:prstGeom>
            <a:noFill/>
          </p:spPr>
          <p:txBody>
            <a:bodyPr wrap="square" rtlCol="0">
              <a:spAutoFit/>
            </a:bodyPr>
            <a:lstStyle/>
            <a:p>
              <a:pPr algn="ctr"/>
              <a:r>
                <a:rPr lang="zh-CN" altLang="en-US" sz="1200" dirty="0" smtClean="0"/>
                <a:t>认证</a:t>
              </a:r>
              <a:r>
                <a:rPr lang="en-US" altLang="zh-CN" sz="1200" dirty="0" smtClean="0"/>
                <a:t>MCU</a:t>
              </a:r>
              <a:endParaRPr lang="zh-CN" altLang="en-US" sz="1200" dirty="0"/>
            </a:p>
          </p:txBody>
        </p:sp>
        <p:sp>
          <p:nvSpPr>
            <p:cNvPr id="32" name="文本框 31"/>
            <p:cNvSpPr txBox="1"/>
            <p:nvPr/>
          </p:nvSpPr>
          <p:spPr>
            <a:xfrm>
              <a:off x="2804298" y="3032902"/>
              <a:ext cx="803684" cy="296076"/>
            </a:xfrm>
            <a:prstGeom prst="rect">
              <a:avLst/>
            </a:prstGeom>
            <a:noFill/>
          </p:spPr>
          <p:txBody>
            <a:bodyPr wrap="square" rtlCol="0">
              <a:spAutoFit/>
            </a:bodyPr>
            <a:lstStyle/>
            <a:p>
              <a:r>
                <a:rPr lang="zh-CN" altLang="en-US" sz="1200" dirty="0" smtClean="0"/>
                <a:t>通信模组</a:t>
              </a:r>
              <a:endParaRPr lang="zh-CN" altLang="en-US" sz="1200" dirty="0"/>
            </a:p>
          </p:txBody>
        </p:sp>
        <p:sp>
          <p:nvSpPr>
            <p:cNvPr id="33" name="右箭头 32"/>
            <p:cNvSpPr/>
            <p:nvPr/>
          </p:nvSpPr>
          <p:spPr>
            <a:xfrm>
              <a:off x="3860372" y="2754364"/>
              <a:ext cx="811884" cy="1875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1270962" y="2349545"/>
              <a:ext cx="2443401" cy="928213"/>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nvSpPr>
          <p:spPr>
            <a:xfrm>
              <a:off x="1225773" y="2582818"/>
              <a:ext cx="400566" cy="493461"/>
            </a:xfrm>
            <a:prstGeom prst="rect">
              <a:avLst/>
            </a:prstGeom>
            <a:noFill/>
          </p:spPr>
          <p:txBody>
            <a:bodyPr wrap="square" rtlCol="0">
              <a:spAutoFit/>
            </a:bodyPr>
            <a:lstStyle/>
            <a:p>
              <a:r>
                <a:rPr lang="zh-CN" altLang="en-US" sz="1200" b="1" dirty="0" smtClean="0"/>
                <a:t>设备</a:t>
              </a:r>
              <a:endParaRPr lang="zh-CN" altLang="en-US" sz="1200" b="1" dirty="0"/>
            </a:p>
          </p:txBody>
        </p:sp>
        <p:pic>
          <p:nvPicPr>
            <p:cNvPr id="37" name="图片 3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689947" y="2476466"/>
              <a:ext cx="917358" cy="641508"/>
            </a:xfrm>
            <a:prstGeom prst="rect">
              <a:avLst/>
            </a:prstGeom>
          </p:spPr>
        </p:pic>
        <p:sp>
          <p:nvSpPr>
            <p:cNvPr id="38" name="文本框 37"/>
            <p:cNvSpPr txBox="1"/>
            <p:nvPr/>
          </p:nvSpPr>
          <p:spPr>
            <a:xfrm>
              <a:off x="4891407" y="2587609"/>
              <a:ext cx="563777" cy="493461"/>
            </a:xfrm>
            <a:prstGeom prst="rect">
              <a:avLst/>
            </a:prstGeom>
            <a:noFill/>
          </p:spPr>
          <p:txBody>
            <a:bodyPr wrap="square" rtlCol="0">
              <a:spAutoFit/>
            </a:bodyPr>
            <a:lstStyle/>
            <a:p>
              <a:r>
                <a:rPr lang="zh-CN" altLang="en-US" sz="1200" b="1" dirty="0" smtClean="0">
                  <a:solidFill>
                    <a:srgbClr val="C01F06"/>
                  </a:solidFill>
                </a:rPr>
                <a:t>华为云</a:t>
              </a:r>
              <a:r>
                <a:rPr lang="en-US" altLang="zh-CN" sz="1200" b="1" dirty="0" smtClean="0">
                  <a:solidFill>
                    <a:srgbClr val="C01F06"/>
                  </a:solidFill>
                </a:rPr>
                <a:t>IoT</a:t>
              </a:r>
              <a:endParaRPr lang="zh-CN" altLang="en-US" sz="1200" b="1" dirty="0">
                <a:solidFill>
                  <a:srgbClr val="C01F06"/>
                </a:solidFill>
              </a:endParaRPr>
            </a:p>
          </p:txBody>
        </p:sp>
        <p:sp>
          <p:nvSpPr>
            <p:cNvPr id="39" name="文本框 38"/>
            <p:cNvSpPr txBox="1"/>
            <p:nvPr/>
          </p:nvSpPr>
          <p:spPr>
            <a:xfrm>
              <a:off x="3776412" y="2330108"/>
              <a:ext cx="1061646" cy="493461"/>
            </a:xfrm>
            <a:prstGeom prst="rect">
              <a:avLst/>
            </a:prstGeom>
            <a:noFill/>
          </p:spPr>
          <p:txBody>
            <a:bodyPr wrap="square" rtlCol="0">
              <a:spAutoFit/>
            </a:bodyPr>
            <a:lstStyle/>
            <a:p>
              <a:r>
                <a:rPr lang="en-US" altLang="zh-CN" sz="1200" dirty="0" smtClean="0"/>
                <a:t>MQTT/</a:t>
              </a:r>
              <a:r>
                <a:rPr lang="en-US" altLang="zh-CN" sz="1200" dirty="0" err="1" smtClean="0"/>
                <a:t>CoAP</a:t>
              </a:r>
              <a:r>
                <a:rPr lang="en-US" altLang="zh-CN" sz="1200" dirty="0" smtClean="0"/>
                <a:t>/LwM2M</a:t>
              </a:r>
            </a:p>
          </p:txBody>
        </p:sp>
        <p:sp>
          <p:nvSpPr>
            <p:cNvPr id="40" name="文本框 39"/>
            <p:cNvSpPr txBox="1"/>
            <p:nvPr/>
          </p:nvSpPr>
          <p:spPr>
            <a:xfrm>
              <a:off x="1198710" y="3357284"/>
              <a:ext cx="4213074" cy="296076"/>
            </a:xfrm>
            <a:prstGeom prst="rect">
              <a:avLst/>
            </a:prstGeom>
            <a:noFill/>
          </p:spPr>
          <p:txBody>
            <a:bodyPr wrap="square" rtlCol="0">
              <a:spAutoFit/>
            </a:bodyPr>
            <a:lstStyle/>
            <a:p>
              <a:pPr algn="ctr"/>
              <a:r>
                <a:rPr lang="zh-CN" altLang="en-US" sz="1200" b="1" dirty="0" smtClean="0"/>
                <a:t>设备使用华为认证</a:t>
              </a:r>
              <a:r>
                <a:rPr lang="en-US" altLang="zh-CN" sz="1200" b="1" dirty="0" smtClean="0"/>
                <a:t>MCU</a:t>
              </a:r>
              <a:r>
                <a:rPr lang="zh-CN" altLang="en-US" sz="1200" b="1" dirty="0" smtClean="0"/>
                <a:t>直接调用函数，方便快捷连接平台</a:t>
              </a:r>
              <a:endParaRPr lang="zh-CN" altLang="en-US" sz="1200" b="1" dirty="0"/>
            </a:p>
          </p:txBody>
        </p:sp>
        <p:pic>
          <p:nvPicPr>
            <p:cNvPr id="41" name="图片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22519" y="3816395"/>
              <a:ext cx="501831" cy="501831"/>
            </a:xfrm>
            <a:prstGeom prst="rect">
              <a:avLst/>
            </a:prstGeom>
          </p:spPr>
        </p:pic>
        <p:sp>
          <p:nvSpPr>
            <p:cNvPr id="42" name="加号 41"/>
            <p:cNvSpPr/>
            <p:nvPr/>
          </p:nvSpPr>
          <p:spPr>
            <a:xfrm>
              <a:off x="2405053" y="3967161"/>
              <a:ext cx="243840" cy="200297"/>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3" name="图片 4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23971" y="3816395"/>
              <a:ext cx="557077" cy="557077"/>
            </a:xfrm>
            <a:prstGeom prst="rect">
              <a:avLst/>
            </a:prstGeom>
          </p:spPr>
        </p:pic>
        <p:pic>
          <p:nvPicPr>
            <p:cNvPr id="44" name="图片 4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36721" y="3724950"/>
              <a:ext cx="287385" cy="287384"/>
            </a:xfrm>
            <a:prstGeom prst="rect">
              <a:avLst/>
            </a:prstGeom>
          </p:spPr>
        </p:pic>
        <p:sp>
          <p:nvSpPr>
            <p:cNvPr id="45" name="文本框 44"/>
            <p:cNvSpPr txBox="1"/>
            <p:nvPr/>
          </p:nvSpPr>
          <p:spPr>
            <a:xfrm>
              <a:off x="1472626" y="4349634"/>
              <a:ext cx="1104738" cy="296076"/>
            </a:xfrm>
            <a:prstGeom prst="rect">
              <a:avLst/>
            </a:prstGeom>
            <a:noFill/>
          </p:spPr>
          <p:txBody>
            <a:bodyPr wrap="square" rtlCol="0">
              <a:spAutoFit/>
            </a:bodyPr>
            <a:lstStyle/>
            <a:p>
              <a:r>
                <a:rPr lang="en-US" altLang="zh-CN" sz="1200" dirty="0" smtClean="0"/>
                <a:t>MCU/</a:t>
              </a:r>
              <a:r>
                <a:rPr lang="zh-CN" altLang="en-US" sz="1200" dirty="0" smtClean="0"/>
                <a:t>单片机</a:t>
              </a:r>
              <a:endParaRPr lang="zh-CN" altLang="en-US" sz="1200" dirty="0"/>
            </a:p>
          </p:txBody>
        </p:sp>
        <p:sp>
          <p:nvSpPr>
            <p:cNvPr id="46" name="文本框 45"/>
            <p:cNvSpPr txBox="1"/>
            <p:nvPr/>
          </p:nvSpPr>
          <p:spPr>
            <a:xfrm>
              <a:off x="2780148" y="4361553"/>
              <a:ext cx="803684" cy="296076"/>
            </a:xfrm>
            <a:prstGeom prst="rect">
              <a:avLst/>
            </a:prstGeom>
            <a:noFill/>
          </p:spPr>
          <p:txBody>
            <a:bodyPr wrap="square" rtlCol="0">
              <a:spAutoFit/>
            </a:bodyPr>
            <a:lstStyle/>
            <a:p>
              <a:r>
                <a:rPr lang="zh-CN" altLang="en-US" sz="1200" dirty="0" smtClean="0"/>
                <a:t>认证模组</a:t>
              </a:r>
              <a:endParaRPr lang="zh-CN" altLang="en-US" sz="1200" dirty="0"/>
            </a:p>
          </p:txBody>
        </p:sp>
        <p:sp>
          <p:nvSpPr>
            <p:cNvPr id="47" name="右箭头 46"/>
            <p:cNvSpPr/>
            <p:nvPr/>
          </p:nvSpPr>
          <p:spPr>
            <a:xfrm>
              <a:off x="3836222" y="4094933"/>
              <a:ext cx="811884" cy="1875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1246813" y="3690115"/>
              <a:ext cx="2443401" cy="928213"/>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文本框 48"/>
            <p:cNvSpPr txBox="1"/>
            <p:nvPr/>
          </p:nvSpPr>
          <p:spPr>
            <a:xfrm>
              <a:off x="1201623" y="3923388"/>
              <a:ext cx="400566" cy="493461"/>
            </a:xfrm>
            <a:prstGeom prst="rect">
              <a:avLst/>
            </a:prstGeom>
            <a:noFill/>
          </p:spPr>
          <p:txBody>
            <a:bodyPr wrap="square" rtlCol="0">
              <a:spAutoFit/>
            </a:bodyPr>
            <a:lstStyle/>
            <a:p>
              <a:r>
                <a:rPr lang="zh-CN" altLang="en-US" sz="1200" b="1" dirty="0" smtClean="0"/>
                <a:t>设备</a:t>
              </a:r>
              <a:endParaRPr lang="zh-CN" altLang="en-US" sz="1200" b="1" dirty="0"/>
            </a:p>
          </p:txBody>
        </p:sp>
        <p:sp>
          <p:nvSpPr>
            <p:cNvPr id="53" name="文本框 52"/>
            <p:cNvSpPr txBox="1"/>
            <p:nvPr/>
          </p:nvSpPr>
          <p:spPr>
            <a:xfrm>
              <a:off x="3752261" y="3694516"/>
              <a:ext cx="1061088" cy="493461"/>
            </a:xfrm>
            <a:prstGeom prst="rect">
              <a:avLst/>
            </a:prstGeom>
            <a:noFill/>
          </p:spPr>
          <p:txBody>
            <a:bodyPr wrap="square" rtlCol="0">
              <a:spAutoFit/>
            </a:bodyPr>
            <a:lstStyle/>
            <a:p>
              <a:r>
                <a:rPr lang="en-US" altLang="zh-CN" sz="1200" dirty="0" smtClean="0"/>
                <a:t>MQTT/</a:t>
              </a:r>
              <a:r>
                <a:rPr lang="en-US" altLang="zh-CN" sz="1200" dirty="0" err="1" smtClean="0"/>
                <a:t>CoAP</a:t>
              </a:r>
              <a:r>
                <a:rPr lang="en-US" altLang="zh-CN" sz="1200" dirty="0" smtClean="0"/>
                <a:t>/LwM2M</a:t>
              </a:r>
            </a:p>
          </p:txBody>
        </p:sp>
        <p:sp>
          <p:nvSpPr>
            <p:cNvPr id="54" name="文本框 53"/>
            <p:cNvSpPr txBox="1"/>
            <p:nvPr/>
          </p:nvSpPr>
          <p:spPr>
            <a:xfrm>
              <a:off x="1109473" y="4709772"/>
              <a:ext cx="4250883" cy="296076"/>
            </a:xfrm>
            <a:prstGeom prst="rect">
              <a:avLst/>
            </a:prstGeom>
            <a:noFill/>
          </p:spPr>
          <p:txBody>
            <a:bodyPr wrap="square" rtlCol="0">
              <a:spAutoFit/>
            </a:bodyPr>
            <a:lstStyle/>
            <a:p>
              <a:pPr algn="ctr"/>
              <a:r>
                <a:rPr lang="zh-CN" altLang="en-US" sz="1200" b="1" dirty="0" smtClean="0"/>
                <a:t>设备使用华为认证模组直接调用</a:t>
              </a:r>
              <a:r>
                <a:rPr lang="en-US" altLang="zh-CN" sz="1200" b="1" dirty="0" smtClean="0"/>
                <a:t>AT</a:t>
              </a:r>
              <a:r>
                <a:rPr lang="zh-CN" altLang="en-US" sz="1200" b="1" dirty="0" smtClean="0"/>
                <a:t>指令，方便快捷连接平台</a:t>
              </a:r>
              <a:endParaRPr lang="zh-CN" altLang="en-US" sz="1200" b="1" dirty="0"/>
            </a:p>
          </p:txBody>
        </p:sp>
        <p:pic>
          <p:nvPicPr>
            <p:cNvPr id="57" name="图片 5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875226" y="2591727"/>
              <a:ext cx="248637" cy="248637"/>
            </a:xfrm>
            <a:prstGeom prst="rect">
              <a:avLst/>
            </a:prstGeom>
          </p:spPr>
        </p:pic>
        <p:pic>
          <p:nvPicPr>
            <p:cNvPr id="61" name="图片 6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985171" y="3967161"/>
              <a:ext cx="248637" cy="248637"/>
            </a:xfrm>
            <a:prstGeom prst="rect">
              <a:avLst/>
            </a:prstGeom>
          </p:spPr>
        </p:pic>
        <p:pic>
          <p:nvPicPr>
            <p:cNvPr id="65" name="图片 6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25064" y="3827834"/>
              <a:ext cx="557077" cy="557077"/>
            </a:xfrm>
            <a:prstGeom prst="rect">
              <a:avLst/>
            </a:prstGeom>
          </p:spPr>
        </p:pic>
        <p:pic>
          <p:nvPicPr>
            <p:cNvPr id="66" name="图片 6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137813" y="3736389"/>
              <a:ext cx="287385" cy="287384"/>
            </a:xfrm>
            <a:prstGeom prst="rect">
              <a:avLst/>
            </a:prstGeom>
          </p:spPr>
        </p:pic>
        <p:sp>
          <p:nvSpPr>
            <p:cNvPr id="68" name="文本框 67"/>
            <p:cNvSpPr txBox="1"/>
            <p:nvPr/>
          </p:nvSpPr>
          <p:spPr>
            <a:xfrm>
              <a:off x="7472875" y="4339454"/>
              <a:ext cx="1335333" cy="296076"/>
            </a:xfrm>
            <a:prstGeom prst="rect">
              <a:avLst/>
            </a:prstGeom>
            <a:noFill/>
          </p:spPr>
          <p:txBody>
            <a:bodyPr wrap="square" rtlCol="0">
              <a:spAutoFit/>
            </a:bodyPr>
            <a:lstStyle/>
            <a:p>
              <a:r>
                <a:rPr lang="en-US" altLang="zh-CN" sz="1200" dirty="0" err="1" smtClean="0"/>
                <a:t>OpenCPU</a:t>
              </a:r>
              <a:r>
                <a:rPr lang="zh-CN" altLang="en-US" sz="1200" dirty="0" smtClean="0"/>
                <a:t>模组</a:t>
              </a:r>
              <a:endParaRPr lang="zh-CN" altLang="en-US" sz="1200" dirty="0"/>
            </a:p>
          </p:txBody>
        </p:sp>
        <p:sp>
          <p:nvSpPr>
            <p:cNvPr id="69" name="右箭头 68"/>
            <p:cNvSpPr/>
            <p:nvPr/>
          </p:nvSpPr>
          <p:spPr>
            <a:xfrm>
              <a:off x="9410622" y="4077669"/>
              <a:ext cx="811884" cy="1875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矩形 69"/>
            <p:cNvSpPr/>
            <p:nvPr/>
          </p:nvSpPr>
          <p:spPr>
            <a:xfrm>
              <a:off x="6821212" y="3672850"/>
              <a:ext cx="2443401" cy="928213"/>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文本框 70"/>
            <p:cNvSpPr txBox="1"/>
            <p:nvPr/>
          </p:nvSpPr>
          <p:spPr>
            <a:xfrm>
              <a:off x="6776022" y="3906124"/>
              <a:ext cx="400566" cy="493461"/>
            </a:xfrm>
            <a:prstGeom prst="rect">
              <a:avLst/>
            </a:prstGeom>
            <a:noFill/>
          </p:spPr>
          <p:txBody>
            <a:bodyPr wrap="square" rtlCol="0">
              <a:spAutoFit/>
            </a:bodyPr>
            <a:lstStyle/>
            <a:p>
              <a:r>
                <a:rPr lang="zh-CN" altLang="en-US" sz="1200" b="1" dirty="0" smtClean="0"/>
                <a:t>设备</a:t>
              </a:r>
              <a:endParaRPr lang="zh-CN" altLang="en-US" sz="1200" b="1" dirty="0"/>
            </a:p>
          </p:txBody>
        </p:sp>
        <p:sp>
          <p:nvSpPr>
            <p:cNvPr id="74" name="文本框 73"/>
            <p:cNvSpPr txBox="1"/>
            <p:nvPr/>
          </p:nvSpPr>
          <p:spPr>
            <a:xfrm>
              <a:off x="9326660" y="3701090"/>
              <a:ext cx="1089548" cy="493461"/>
            </a:xfrm>
            <a:prstGeom prst="rect">
              <a:avLst/>
            </a:prstGeom>
            <a:noFill/>
          </p:spPr>
          <p:txBody>
            <a:bodyPr wrap="square" rtlCol="0">
              <a:spAutoFit/>
            </a:bodyPr>
            <a:lstStyle/>
            <a:p>
              <a:r>
                <a:rPr lang="en-US" altLang="zh-CN" sz="1200" dirty="0" smtClean="0"/>
                <a:t>MQTT/</a:t>
              </a:r>
              <a:r>
                <a:rPr lang="en-US" altLang="zh-CN" sz="1200" dirty="0" err="1" smtClean="0"/>
                <a:t>CoAP</a:t>
              </a:r>
              <a:r>
                <a:rPr lang="en-US" altLang="zh-CN" sz="1200" dirty="0" smtClean="0"/>
                <a:t>/LwM2M</a:t>
              </a:r>
            </a:p>
          </p:txBody>
        </p:sp>
        <p:sp>
          <p:nvSpPr>
            <p:cNvPr id="75" name="文本框 74"/>
            <p:cNvSpPr txBox="1"/>
            <p:nvPr/>
          </p:nvSpPr>
          <p:spPr>
            <a:xfrm>
              <a:off x="6947592" y="4692508"/>
              <a:ext cx="4014441" cy="296076"/>
            </a:xfrm>
            <a:prstGeom prst="rect">
              <a:avLst/>
            </a:prstGeom>
            <a:noFill/>
          </p:spPr>
          <p:txBody>
            <a:bodyPr wrap="square" rtlCol="0">
              <a:spAutoFit/>
            </a:bodyPr>
            <a:lstStyle/>
            <a:p>
              <a:pPr algn="ctr"/>
              <a:r>
                <a:rPr lang="zh-CN" altLang="en-US" sz="1200" b="1" dirty="0" smtClean="0"/>
                <a:t>设备使用</a:t>
              </a:r>
              <a:r>
                <a:rPr lang="en-US" altLang="zh-CN" sz="1200" b="1" dirty="0" err="1" smtClean="0"/>
                <a:t>OpenCPU</a:t>
              </a:r>
              <a:r>
                <a:rPr lang="zh-CN" altLang="en-US" sz="1200" b="1" dirty="0" smtClean="0"/>
                <a:t>模组集成</a:t>
              </a:r>
              <a:r>
                <a:rPr lang="en-US" altLang="zh-CN" sz="1200" b="1" dirty="0" smtClean="0"/>
                <a:t>SDK</a:t>
              </a:r>
              <a:r>
                <a:rPr lang="zh-CN" altLang="en-US" sz="1200" b="1" dirty="0" smtClean="0"/>
                <a:t>连接平台</a:t>
              </a:r>
              <a:endParaRPr lang="zh-CN" altLang="en-US" sz="1200" b="1" dirty="0"/>
            </a:p>
          </p:txBody>
        </p:sp>
        <p:sp>
          <p:nvSpPr>
            <p:cNvPr id="77" name="矩形 76"/>
            <p:cNvSpPr/>
            <p:nvPr/>
          </p:nvSpPr>
          <p:spPr>
            <a:xfrm>
              <a:off x="7535240" y="3710576"/>
              <a:ext cx="1031395" cy="3954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SDK Tiny/</a:t>
              </a:r>
            </a:p>
            <a:p>
              <a:pPr algn="ctr"/>
              <a:r>
                <a:rPr lang="en-US" altLang="zh-CN" sz="1200" dirty="0" smtClean="0"/>
                <a:t>device SDK</a:t>
              </a:r>
              <a:endParaRPr lang="zh-CN" altLang="en-US" sz="1200" dirty="0"/>
            </a:p>
          </p:txBody>
        </p:sp>
        <p:pic>
          <p:nvPicPr>
            <p:cNvPr id="79" name="图片 7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27481" y="5208526"/>
              <a:ext cx="501831" cy="501831"/>
            </a:xfrm>
            <a:prstGeom prst="rect">
              <a:avLst/>
            </a:prstGeom>
          </p:spPr>
        </p:pic>
        <p:sp>
          <p:nvSpPr>
            <p:cNvPr id="80" name="加号 79"/>
            <p:cNvSpPr/>
            <p:nvPr/>
          </p:nvSpPr>
          <p:spPr>
            <a:xfrm>
              <a:off x="2410016" y="5359291"/>
              <a:ext cx="243840" cy="200297"/>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2" name="图片 8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41683" y="5117081"/>
              <a:ext cx="287385" cy="287384"/>
            </a:xfrm>
            <a:prstGeom prst="rect">
              <a:avLst/>
            </a:prstGeom>
          </p:spPr>
        </p:pic>
        <p:sp>
          <p:nvSpPr>
            <p:cNvPr id="83" name="文本框 82"/>
            <p:cNvSpPr txBox="1"/>
            <p:nvPr/>
          </p:nvSpPr>
          <p:spPr>
            <a:xfrm>
              <a:off x="1477589" y="5765601"/>
              <a:ext cx="1000850" cy="296076"/>
            </a:xfrm>
            <a:prstGeom prst="rect">
              <a:avLst/>
            </a:prstGeom>
            <a:noFill/>
          </p:spPr>
          <p:txBody>
            <a:bodyPr wrap="square" rtlCol="0">
              <a:spAutoFit/>
            </a:bodyPr>
            <a:lstStyle/>
            <a:p>
              <a:pPr algn="ctr"/>
              <a:r>
                <a:rPr lang="en-US" altLang="zh-CN" sz="1200" dirty="0" smtClean="0"/>
                <a:t>MCU/CPU</a:t>
              </a:r>
              <a:endParaRPr lang="zh-CN" altLang="en-US" sz="1200" dirty="0"/>
            </a:p>
          </p:txBody>
        </p:sp>
        <p:sp>
          <p:nvSpPr>
            <p:cNvPr id="84" name="文本框 83"/>
            <p:cNvSpPr txBox="1"/>
            <p:nvPr/>
          </p:nvSpPr>
          <p:spPr>
            <a:xfrm>
              <a:off x="2785110" y="5765601"/>
              <a:ext cx="803684" cy="296076"/>
            </a:xfrm>
            <a:prstGeom prst="rect">
              <a:avLst/>
            </a:prstGeom>
            <a:noFill/>
          </p:spPr>
          <p:txBody>
            <a:bodyPr wrap="square" rtlCol="0">
              <a:spAutoFit/>
            </a:bodyPr>
            <a:lstStyle/>
            <a:p>
              <a:r>
                <a:rPr lang="zh-CN" altLang="en-US" sz="1200" dirty="0"/>
                <a:t>通信</a:t>
              </a:r>
              <a:r>
                <a:rPr lang="zh-CN" altLang="en-US" sz="1200" dirty="0" smtClean="0"/>
                <a:t>模组</a:t>
              </a:r>
              <a:endParaRPr lang="zh-CN" altLang="en-US" sz="1200" dirty="0"/>
            </a:p>
          </p:txBody>
        </p:sp>
        <p:sp>
          <p:nvSpPr>
            <p:cNvPr id="85" name="右箭头 84"/>
            <p:cNvSpPr/>
            <p:nvPr/>
          </p:nvSpPr>
          <p:spPr>
            <a:xfrm>
              <a:off x="3841185" y="5487063"/>
              <a:ext cx="811884" cy="1875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矩形 85"/>
            <p:cNvSpPr/>
            <p:nvPr/>
          </p:nvSpPr>
          <p:spPr>
            <a:xfrm>
              <a:off x="1251775" y="5082245"/>
              <a:ext cx="2443401" cy="928213"/>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文本框 86"/>
            <p:cNvSpPr txBox="1"/>
            <p:nvPr/>
          </p:nvSpPr>
          <p:spPr>
            <a:xfrm>
              <a:off x="1206585" y="5315520"/>
              <a:ext cx="400566" cy="493461"/>
            </a:xfrm>
            <a:prstGeom prst="rect">
              <a:avLst/>
            </a:prstGeom>
            <a:noFill/>
          </p:spPr>
          <p:txBody>
            <a:bodyPr wrap="square" rtlCol="0">
              <a:spAutoFit/>
            </a:bodyPr>
            <a:lstStyle/>
            <a:p>
              <a:r>
                <a:rPr lang="zh-CN" altLang="en-US" sz="1200" b="1" dirty="0" smtClean="0"/>
                <a:t>设备</a:t>
              </a:r>
              <a:endParaRPr lang="zh-CN" altLang="en-US" sz="1200" b="1" dirty="0"/>
            </a:p>
          </p:txBody>
        </p:sp>
        <p:sp>
          <p:nvSpPr>
            <p:cNvPr id="90" name="文本框 89"/>
            <p:cNvSpPr txBox="1"/>
            <p:nvPr/>
          </p:nvSpPr>
          <p:spPr>
            <a:xfrm>
              <a:off x="3757224" y="5062807"/>
              <a:ext cx="1080834" cy="493461"/>
            </a:xfrm>
            <a:prstGeom prst="rect">
              <a:avLst/>
            </a:prstGeom>
            <a:noFill/>
          </p:spPr>
          <p:txBody>
            <a:bodyPr wrap="square" rtlCol="0">
              <a:spAutoFit/>
            </a:bodyPr>
            <a:lstStyle/>
            <a:p>
              <a:r>
                <a:rPr lang="en-US" altLang="zh-CN" sz="1200" dirty="0" smtClean="0"/>
                <a:t>MQTT/</a:t>
              </a:r>
              <a:r>
                <a:rPr lang="en-US" altLang="zh-CN" sz="1200" dirty="0" err="1" smtClean="0"/>
                <a:t>CoAP</a:t>
              </a:r>
              <a:r>
                <a:rPr lang="en-US" altLang="zh-CN" sz="1200" dirty="0" smtClean="0"/>
                <a:t>/LwM2M</a:t>
              </a:r>
            </a:p>
          </p:txBody>
        </p:sp>
        <p:sp>
          <p:nvSpPr>
            <p:cNvPr id="94" name="矩形 93"/>
            <p:cNvSpPr/>
            <p:nvPr/>
          </p:nvSpPr>
          <p:spPr>
            <a:xfrm>
              <a:off x="1678428" y="5094503"/>
              <a:ext cx="641589" cy="3449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LiteOS</a:t>
              </a:r>
              <a:endParaRPr lang="zh-CN" altLang="en-US" sz="1200" dirty="0"/>
            </a:p>
          </p:txBody>
        </p:sp>
        <p:pic>
          <p:nvPicPr>
            <p:cNvPr id="95" name="图片 9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17135" y="5200001"/>
              <a:ext cx="557077" cy="557077"/>
            </a:xfrm>
            <a:prstGeom prst="rect">
              <a:avLst/>
            </a:prstGeom>
          </p:spPr>
        </p:pic>
        <p:sp>
          <p:nvSpPr>
            <p:cNvPr id="96" name="文本框 95"/>
            <p:cNvSpPr txBox="1"/>
            <p:nvPr/>
          </p:nvSpPr>
          <p:spPr>
            <a:xfrm>
              <a:off x="849183" y="6159253"/>
              <a:ext cx="4637884" cy="296076"/>
            </a:xfrm>
            <a:prstGeom prst="rect">
              <a:avLst/>
            </a:prstGeom>
            <a:noFill/>
          </p:spPr>
          <p:txBody>
            <a:bodyPr wrap="square" rtlCol="0">
              <a:spAutoFit/>
            </a:bodyPr>
            <a:lstStyle/>
            <a:p>
              <a:pPr algn="ctr"/>
              <a:r>
                <a:rPr lang="zh-CN" altLang="en-US" sz="1200" b="1" dirty="0" smtClean="0"/>
                <a:t>设备使用安装了华为</a:t>
              </a:r>
              <a:r>
                <a:rPr lang="en-US" altLang="zh-CN" sz="1200" b="1" dirty="0" smtClean="0"/>
                <a:t>LiteOS</a:t>
              </a:r>
              <a:r>
                <a:rPr lang="zh-CN" altLang="en-US" sz="1200" b="1" dirty="0" smtClean="0"/>
                <a:t>的</a:t>
              </a:r>
              <a:r>
                <a:rPr lang="en-US" altLang="zh-CN" sz="1200" b="1" dirty="0" smtClean="0"/>
                <a:t>MCU</a:t>
              </a:r>
              <a:r>
                <a:rPr lang="zh-CN" altLang="en-US" sz="1200" b="1" dirty="0" smtClean="0"/>
                <a:t>或者</a:t>
              </a:r>
              <a:r>
                <a:rPr lang="en-US" altLang="zh-CN" sz="1200" b="1" dirty="0" smtClean="0"/>
                <a:t>CPU</a:t>
              </a:r>
              <a:r>
                <a:rPr lang="zh-CN" altLang="en-US" sz="1200" b="1" dirty="0" smtClean="0"/>
                <a:t>，方便快捷连接平台</a:t>
              </a:r>
              <a:endParaRPr lang="zh-CN" altLang="en-US" sz="1200" b="1" dirty="0"/>
            </a:p>
          </p:txBody>
        </p:sp>
        <p:pic>
          <p:nvPicPr>
            <p:cNvPr id="97" name="图片 9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01881" y="5204800"/>
              <a:ext cx="501831" cy="501831"/>
            </a:xfrm>
            <a:prstGeom prst="rect">
              <a:avLst/>
            </a:prstGeom>
          </p:spPr>
        </p:pic>
        <p:sp>
          <p:nvSpPr>
            <p:cNvPr id="98" name="加号 97"/>
            <p:cNvSpPr/>
            <p:nvPr/>
          </p:nvSpPr>
          <p:spPr>
            <a:xfrm>
              <a:off x="7984415" y="5355565"/>
              <a:ext cx="243840" cy="200297"/>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9" name="图片 9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816084" y="5113355"/>
              <a:ext cx="287385" cy="287384"/>
            </a:xfrm>
            <a:prstGeom prst="rect">
              <a:avLst/>
            </a:prstGeom>
          </p:spPr>
        </p:pic>
        <p:sp>
          <p:nvSpPr>
            <p:cNvPr id="100" name="文本框 99"/>
            <p:cNvSpPr txBox="1"/>
            <p:nvPr/>
          </p:nvSpPr>
          <p:spPr>
            <a:xfrm>
              <a:off x="7051989" y="5749957"/>
              <a:ext cx="1000850" cy="296076"/>
            </a:xfrm>
            <a:prstGeom prst="rect">
              <a:avLst/>
            </a:prstGeom>
            <a:noFill/>
          </p:spPr>
          <p:txBody>
            <a:bodyPr wrap="square" rtlCol="0">
              <a:spAutoFit/>
            </a:bodyPr>
            <a:lstStyle/>
            <a:p>
              <a:pPr algn="ctr"/>
              <a:r>
                <a:rPr lang="en-US" altLang="zh-CN" sz="1200" dirty="0" smtClean="0"/>
                <a:t>MCU/CPU</a:t>
              </a:r>
              <a:endParaRPr lang="zh-CN" altLang="en-US" sz="1200" dirty="0"/>
            </a:p>
          </p:txBody>
        </p:sp>
        <p:sp>
          <p:nvSpPr>
            <p:cNvPr id="101" name="文本框 100"/>
            <p:cNvSpPr txBox="1"/>
            <p:nvPr/>
          </p:nvSpPr>
          <p:spPr>
            <a:xfrm>
              <a:off x="8256658" y="5739810"/>
              <a:ext cx="981186" cy="296076"/>
            </a:xfrm>
            <a:prstGeom prst="rect">
              <a:avLst/>
            </a:prstGeom>
            <a:noFill/>
          </p:spPr>
          <p:txBody>
            <a:bodyPr wrap="square" rtlCol="0">
              <a:spAutoFit/>
            </a:bodyPr>
            <a:lstStyle/>
            <a:p>
              <a:r>
                <a:rPr lang="zh-CN" altLang="en-US" sz="1200" dirty="0" smtClean="0"/>
                <a:t>模组或网口</a:t>
              </a:r>
              <a:endParaRPr lang="zh-CN" altLang="en-US" sz="1200" dirty="0"/>
            </a:p>
          </p:txBody>
        </p:sp>
        <p:sp>
          <p:nvSpPr>
            <p:cNvPr id="102" name="右箭头 101"/>
            <p:cNvSpPr/>
            <p:nvPr/>
          </p:nvSpPr>
          <p:spPr>
            <a:xfrm>
              <a:off x="9415585" y="5483337"/>
              <a:ext cx="811884" cy="1875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矩形 102"/>
            <p:cNvSpPr/>
            <p:nvPr/>
          </p:nvSpPr>
          <p:spPr>
            <a:xfrm>
              <a:off x="6826175" y="5078519"/>
              <a:ext cx="2443401" cy="928213"/>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文本框 103"/>
            <p:cNvSpPr txBox="1"/>
            <p:nvPr/>
          </p:nvSpPr>
          <p:spPr>
            <a:xfrm>
              <a:off x="6798610" y="5157014"/>
              <a:ext cx="400566" cy="888229"/>
            </a:xfrm>
            <a:prstGeom prst="rect">
              <a:avLst/>
            </a:prstGeom>
            <a:noFill/>
          </p:spPr>
          <p:txBody>
            <a:bodyPr wrap="square" rtlCol="0">
              <a:spAutoFit/>
            </a:bodyPr>
            <a:lstStyle/>
            <a:p>
              <a:r>
                <a:rPr lang="zh-CN" altLang="en-US" sz="1200" b="1" dirty="0"/>
                <a:t>网关</a:t>
              </a:r>
              <a:r>
                <a:rPr lang="zh-CN" altLang="en-US" sz="1200" b="1" dirty="0" smtClean="0"/>
                <a:t>设备</a:t>
              </a:r>
              <a:endParaRPr lang="zh-CN" altLang="en-US" sz="1200" b="1" dirty="0"/>
            </a:p>
          </p:txBody>
        </p:sp>
        <p:sp>
          <p:nvSpPr>
            <p:cNvPr id="107" name="文本框 106"/>
            <p:cNvSpPr txBox="1"/>
            <p:nvPr/>
          </p:nvSpPr>
          <p:spPr>
            <a:xfrm>
              <a:off x="9331624" y="5082920"/>
              <a:ext cx="1055383" cy="493461"/>
            </a:xfrm>
            <a:prstGeom prst="rect">
              <a:avLst/>
            </a:prstGeom>
            <a:noFill/>
          </p:spPr>
          <p:txBody>
            <a:bodyPr wrap="square" rtlCol="0">
              <a:spAutoFit/>
            </a:bodyPr>
            <a:lstStyle/>
            <a:p>
              <a:r>
                <a:rPr lang="en-US" altLang="zh-CN" sz="1200" dirty="0" smtClean="0"/>
                <a:t>MQTT/</a:t>
              </a:r>
              <a:r>
                <a:rPr lang="en-US" altLang="zh-CN" sz="1200" dirty="0" err="1" smtClean="0"/>
                <a:t>CoAP</a:t>
              </a:r>
              <a:r>
                <a:rPr lang="en-US" altLang="zh-CN" sz="1200" dirty="0" smtClean="0"/>
                <a:t>/LwM2M</a:t>
              </a:r>
            </a:p>
          </p:txBody>
        </p:sp>
        <p:pic>
          <p:nvPicPr>
            <p:cNvPr id="109" name="图片 10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91536" y="5196275"/>
              <a:ext cx="557077" cy="557077"/>
            </a:xfrm>
            <a:prstGeom prst="rect">
              <a:avLst/>
            </a:prstGeom>
          </p:spPr>
        </p:pic>
        <p:sp>
          <p:nvSpPr>
            <p:cNvPr id="110" name="文本框 109"/>
            <p:cNvSpPr txBox="1"/>
            <p:nvPr/>
          </p:nvSpPr>
          <p:spPr>
            <a:xfrm>
              <a:off x="7071176" y="6155525"/>
              <a:ext cx="3934300" cy="296076"/>
            </a:xfrm>
            <a:prstGeom prst="rect">
              <a:avLst/>
            </a:prstGeom>
            <a:noFill/>
          </p:spPr>
          <p:txBody>
            <a:bodyPr wrap="square" rtlCol="0">
              <a:spAutoFit/>
            </a:bodyPr>
            <a:lstStyle/>
            <a:p>
              <a:pPr algn="ctr"/>
              <a:r>
                <a:rPr lang="zh-CN" altLang="en-US" sz="1200" b="1" dirty="0" smtClean="0"/>
                <a:t>网关设备将</a:t>
              </a:r>
              <a:r>
                <a:rPr lang="en-US" altLang="zh-CN" sz="1200" b="1" dirty="0" smtClean="0"/>
                <a:t>device SDK</a:t>
              </a:r>
              <a:r>
                <a:rPr lang="zh-CN" altLang="en-US" sz="1200" b="1" dirty="0" smtClean="0"/>
                <a:t>集成到</a:t>
              </a:r>
              <a:r>
                <a:rPr lang="en-US" altLang="zh-CN" sz="1200" b="1" dirty="0" smtClean="0"/>
                <a:t>MCU/CPU</a:t>
              </a:r>
              <a:r>
                <a:rPr lang="zh-CN" altLang="en-US" sz="1200" b="1" dirty="0" smtClean="0"/>
                <a:t>中连接平台</a:t>
              </a:r>
              <a:endParaRPr lang="zh-CN" altLang="en-US" sz="1200" b="1" dirty="0"/>
            </a:p>
          </p:txBody>
        </p:sp>
        <p:sp>
          <p:nvSpPr>
            <p:cNvPr id="111" name="矩形 110"/>
            <p:cNvSpPr/>
            <p:nvPr/>
          </p:nvSpPr>
          <p:spPr>
            <a:xfrm>
              <a:off x="7226741" y="5133488"/>
              <a:ext cx="636143" cy="36664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device SDK</a:t>
              </a:r>
              <a:endParaRPr lang="zh-CN" altLang="en-US" sz="1200" dirty="0"/>
            </a:p>
          </p:txBody>
        </p:sp>
        <p:sp>
          <p:nvSpPr>
            <p:cNvPr id="112" name="文本框 111"/>
            <p:cNvSpPr txBox="1"/>
            <p:nvPr/>
          </p:nvSpPr>
          <p:spPr>
            <a:xfrm>
              <a:off x="460528" y="2401203"/>
              <a:ext cx="832651" cy="690844"/>
            </a:xfrm>
            <a:prstGeom prst="rect">
              <a:avLst/>
            </a:prstGeom>
            <a:noFill/>
          </p:spPr>
          <p:txBody>
            <a:bodyPr wrap="square" rtlCol="0">
              <a:spAutoFit/>
            </a:bodyPr>
            <a:lstStyle/>
            <a:p>
              <a:r>
                <a:rPr lang="zh-CN" altLang="en-US" sz="1200" b="1" dirty="0" smtClean="0">
                  <a:solidFill>
                    <a:srgbClr val="0070C0"/>
                  </a:solidFill>
                </a:rPr>
                <a:t>认证</a:t>
              </a:r>
              <a:r>
                <a:rPr lang="en-US" altLang="zh-CN" sz="1200" b="1" dirty="0" smtClean="0">
                  <a:solidFill>
                    <a:srgbClr val="0070C0"/>
                  </a:solidFill>
                </a:rPr>
                <a:t>MCU</a:t>
              </a:r>
              <a:r>
                <a:rPr lang="zh-CN" altLang="en-US" sz="1200" b="1" dirty="0" smtClean="0">
                  <a:solidFill>
                    <a:srgbClr val="0070C0"/>
                  </a:solidFill>
                </a:rPr>
                <a:t>开发模式</a:t>
              </a:r>
              <a:endParaRPr lang="zh-CN" altLang="en-US" sz="1200" b="1" dirty="0">
                <a:solidFill>
                  <a:srgbClr val="0070C0"/>
                </a:solidFill>
              </a:endParaRPr>
            </a:p>
          </p:txBody>
        </p:sp>
        <p:sp>
          <p:nvSpPr>
            <p:cNvPr id="113" name="文本框 112"/>
            <p:cNvSpPr txBox="1"/>
            <p:nvPr/>
          </p:nvSpPr>
          <p:spPr>
            <a:xfrm>
              <a:off x="464488" y="3711525"/>
              <a:ext cx="734221" cy="690844"/>
            </a:xfrm>
            <a:prstGeom prst="rect">
              <a:avLst/>
            </a:prstGeom>
            <a:noFill/>
          </p:spPr>
          <p:txBody>
            <a:bodyPr wrap="square" rtlCol="0">
              <a:spAutoFit/>
            </a:bodyPr>
            <a:lstStyle/>
            <a:p>
              <a:r>
                <a:rPr lang="zh-CN" altLang="en-US" sz="1200" b="1" dirty="0" smtClean="0">
                  <a:solidFill>
                    <a:srgbClr val="0070C0"/>
                  </a:solidFill>
                </a:rPr>
                <a:t>认证模组开发模式</a:t>
              </a:r>
              <a:endParaRPr lang="zh-CN" altLang="en-US" sz="1200" b="1" dirty="0">
                <a:solidFill>
                  <a:srgbClr val="0070C0"/>
                </a:solidFill>
              </a:endParaRPr>
            </a:p>
          </p:txBody>
        </p:sp>
        <p:sp>
          <p:nvSpPr>
            <p:cNvPr id="114" name="文本框 113"/>
            <p:cNvSpPr txBox="1"/>
            <p:nvPr/>
          </p:nvSpPr>
          <p:spPr>
            <a:xfrm>
              <a:off x="304414" y="5295039"/>
              <a:ext cx="962954" cy="493461"/>
            </a:xfrm>
            <a:prstGeom prst="rect">
              <a:avLst/>
            </a:prstGeom>
            <a:noFill/>
          </p:spPr>
          <p:txBody>
            <a:bodyPr wrap="square" rtlCol="0">
              <a:spAutoFit/>
            </a:bodyPr>
            <a:lstStyle/>
            <a:p>
              <a:pPr algn="ctr"/>
              <a:r>
                <a:rPr lang="en-US" altLang="zh-CN" sz="1200" b="1" dirty="0" smtClean="0">
                  <a:solidFill>
                    <a:srgbClr val="0070C0"/>
                  </a:solidFill>
                </a:rPr>
                <a:t>LiteOS</a:t>
              </a:r>
            </a:p>
            <a:p>
              <a:pPr algn="ctr"/>
              <a:r>
                <a:rPr lang="zh-CN" altLang="en-US" sz="1200" b="1" dirty="0" smtClean="0">
                  <a:solidFill>
                    <a:srgbClr val="0070C0"/>
                  </a:solidFill>
                </a:rPr>
                <a:t>开发模式</a:t>
              </a:r>
              <a:endParaRPr lang="zh-CN" altLang="en-US" sz="1200" b="1" dirty="0">
                <a:solidFill>
                  <a:srgbClr val="0070C0"/>
                </a:solidFill>
              </a:endParaRPr>
            </a:p>
          </p:txBody>
        </p:sp>
        <p:sp>
          <p:nvSpPr>
            <p:cNvPr id="115" name="文本框 114"/>
            <p:cNvSpPr txBox="1"/>
            <p:nvPr/>
          </p:nvSpPr>
          <p:spPr>
            <a:xfrm>
              <a:off x="5964707" y="2517376"/>
              <a:ext cx="734221" cy="493461"/>
            </a:xfrm>
            <a:prstGeom prst="rect">
              <a:avLst/>
            </a:prstGeom>
            <a:noFill/>
          </p:spPr>
          <p:txBody>
            <a:bodyPr wrap="square" rtlCol="0">
              <a:spAutoFit/>
            </a:bodyPr>
            <a:lstStyle/>
            <a:p>
              <a:r>
                <a:rPr lang="zh-CN" altLang="en-US" sz="1200" b="1" dirty="0">
                  <a:solidFill>
                    <a:srgbClr val="0070C0"/>
                  </a:solidFill>
                </a:rPr>
                <a:t>常规</a:t>
              </a:r>
              <a:r>
                <a:rPr lang="zh-CN" altLang="en-US" sz="1200" b="1" dirty="0" smtClean="0">
                  <a:solidFill>
                    <a:srgbClr val="0070C0"/>
                  </a:solidFill>
                </a:rPr>
                <a:t>开发模式</a:t>
              </a:r>
              <a:endParaRPr lang="zh-CN" altLang="en-US" sz="1200" b="1" dirty="0">
                <a:solidFill>
                  <a:srgbClr val="0070C0"/>
                </a:solidFill>
              </a:endParaRPr>
            </a:p>
          </p:txBody>
        </p:sp>
        <p:sp>
          <p:nvSpPr>
            <p:cNvPr id="116" name="文本框 115"/>
            <p:cNvSpPr txBox="1"/>
            <p:nvPr/>
          </p:nvSpPr>
          <p:spPr>
            <a:xfrm>
              <a:off x="5838740" y="3720263"/>
              <a:ext cx="860188" cy="493461"/>
            </a:xfrm>
            <a:prstGeom prst="rect">
              <a:avLst/>
            </a:prstGeom>
            <a:noFill/>
          </p:spPr>
          <p:txBody>
            <a:bodyPr wrap="square" rtlCol="0">
              <a:spAutoFit/>
            </a:bodyPr>
            <a:lstStyle/>
            <a:p>
              <a:r>
                <a:rPr lang="en-US" altLang="zh-CN" sz="1200" b="1" dirty="0" err="1" smtClean="0">
                  <a:solidFill>
                    <a:srgbClr val="0070C0"/>
                  </a:solidFill>
                </a:rPr>
                <a:t>OpenCPU</a:t>
              </a:r>
              <a:r>
                <a:rPr lang="zh-CN" altLang="en-US" sz="1200" b="1" dirty="0" smtClean="0">
                  <a:solidFill>
                    <a:srgbClr val="0070C0"/>
                  </a:solidFill>
                </a:rPr>
                <a:t>模组模式</a:t>
              </a:r>
              <a:endParaRPr lang="zh-CN" altLang="en-US" sz="1200" b="1" dirty="0">
                <a:solidFill>
                  <a:srgbClr val="0070C0"/>
                </a:solidFill>
              </a:endParaRPr>
            </a:p>
          </p:txBody>
        </p:sp>
        <p:sp>
          <p:nvSpPr>
            <p:cNvPr id="117" name="文本框 116"/>
            <p:cNvSpPr txBox="1"/>
            <p:nvPr/>
          </p:nvSpPr>
          <p:spPr>
            <a:xfrm>
              <a:off x="5974391" y="5153295"/>
              <a:ext cx="734221" cy="690844"/>
            </a:xfrm>
            <a:prstGeom prst="rect">
              <a:avLst/>
            </a:prstGeom>
            <a:noFill/>
          </p:spPr>
          <p:txBody>
            <a:bodyPr wrap="square" rtlCol="0">
              <a:spAutoFit/>
            </a:bodyPr>
            <a:lstStyle/>
            <a:p>
              <a:r>
                <a:rPr lang="zh-CN" altLang="en-US" sz="1200" b="1" dirty="0" smtClean="0">
                  <a:solidFill>
                    <a:srgbClr val="0070C0"/>
                  </a:solidFill>
                </a:rPr>
                <a:t>网关设备开发模式</a:t>
              </a:r>
              <a:endParaRPr lang="zh-CN" altLang="en-US" sz="1200" b="1" dirty="0">
                <a:solidFill>
                  <a:srgbClr val="0070C0"/>
                </a:solidFill>
              </a:endParaRPr>
            </a:p>
          </p:txBody>
        </p:sp>
        <p:pic>
          <p:nvPicPr>
            <p:cNvPr id="119" name="图片 11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243646" y="2302961"/>
              <a:ext cx="326442" cy="326442"/>
            </a:xfrm>
            <a:prstGeom prst="rect">
              <a:avLst/>
            </a:prstGeom>
          </p:spPr>
        </p:pic>
        <p:pic>
          <p:nvPicPr>
            <p:cNvPr id="121" name="图片 12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215109" y="3658768"/>
              <a:ext cx="326442" cy="326442"/>
            </a:xfrm>
            <a:prstGeom prst="rect">
              <a:avLst/>
            </a:prstGeom>
          </p:spPr>
        </p:pic>
        <p:pic>
          <p:nvPicPr>
            <p:cNvPr id="122" name="图片 12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230656" y="5050903"/>
              <a:ext cx="326442" cy="326442"/>
            </a:xfrm>
            <a:prstGeom prst="rect">
              <a:avLst/>
            </a:prstGeom>
          </p:spPr>
        </p:pic>
      </p:grpSp>
      <p:graphicFrame>
        <p:nvGraphicFramePr>
          <p:cNvPr id="123" name="表格 122"/>
          <p:cNvGraphicFramePr>
            <a:graphicFrameLocks noGrp="1"/>
          </p:cNvGraphicFramePr>
          <p:nvPr>
            <p:extLst>
              <p:ext uri="{D42A27DB-BD31-4B8C-83A1-F6EECF244321}">
                <p14:modId xmlns:p14="http://schemas.microsoft.com/office/powerpoint/2010/main" val="3305674488"/>
              </p:ext>
            </p:extLst>
          </p:nvPr>
        </p:nvGraphicFramePr>
        <p:xfrm>
          <a:off x="731837" y="985388"/>
          <a:ext cx="10728326" cy="1136541"/>
        </p:xfrm>
        <a:graphic>
          <a:graphicData uri="http://schemas.openxmlformats.org/drawingml/2006/table">
            <a:tbl>
              <a:tblPr firstRow="1" bandRow="1">
                <a:tableStyleId>{5C22544A-7EE6-4342-B048-85BDC9FD1C3A}</a:tableStyleId>
              </a:tblPr>
              <a:tblGrid>
                <a:gridCol w="1879634"/>
                <a:gridCol w="1010618"/>
                <a:gridCol w="1077502"/>
                <a:gridCol w="968359"/>
                <a:gridCol w="823487"/>
                <a:gridCol w="4968726"/>
              </a:tblGrid>
              <a:tr h="433427">
                <a:tc>
                  <a:txBody>
                    <a:bodyPr/>
                    <a:lstStyle/>
                    <a:p>
                      <a:pPr algn="ctr"/>
                      <a:r>
                        <a:rPr lang="en-US" altLang="zh-CN" sz="1200" b="1" i="0" kern="1200" dirty="0" smtClean="0">
                          <a:solidFill>
                            <a:schemeClr val="lt1"/>
                          </a:solidFill>
                          <a:effectLst/>
                          <a:latin typeface="+mn-lt"/>
                          <a:ea typeface="+mn-ea"/>
                          <a:cs typeface="+mn-cs"/>
                        </a:rPr>
                        <a:t>SDK</a:t>
                      </a:r>
                      <a:r>
                        <a:rPr lang="zh-CN" altLang="en-US" sz="1200" b="1" i="0" kern="1200" dirty="0" smtClean="0">
                          <a:solidFill>
                            <a:schemeClr val="lt1"/>
                          </a:solidFill>
                          <a:effectLst/>
                          <a:latin typeface="+mn-lt"/>
                          <a:ea typeface="+mn-ea"/>
                          <a:cs typeface="+mn-cs"/>
                        </a:rPr>
                        <a:t>名称</a:t>
                      </a:r>
                      <a:endParaRPr lang="zh-CN" altLang="en-US" sz="1200" dirty="0">
                        <a:latin typeface="+mn-lt"/>
                        <a:ea typeface="+mn-ea"/>
                      </a:endParaRPr>
                    </a:p>
                  </a:txBody>
                  <a:tcPr anchor="ctr" anchorCtr="1"/>
                </a:tc>
                <a:tc>
                  <a:txBody>
                    <a:bodyPr/>
                    <a:lstStyle/>
                    <a:p>
                      <a:pPr algn="ctr"/>
                      <a:r>
                        <a:rPr lang="en-US" altLang="zh-CN" sz="1200" b="1" i="0" kern="1200" dirty="0" smtClean="0">
                          <a:solidFill>
                            <a:schemeClr val="lt1"/>
                          </a:solidFill>
                          <a:effectLst/>
                          <a:latin typeface="+mn-lt"/>
                          <a:ea typeface="+mn-ea"/>
                          <a:cs typeface="+mn-cs"/>
                        </a:rPr>
                        <a:t>RAM</a:t>
                      </a:r>
                      <a:r>
                        <a:rPr lang="zh-CN" altLang="en-US" sz="1200" b="1" i="0" kern="1200" dirty="0" smtClean="0">
                          <a:solidFill>
                            <a:schemeClr val="lt1"/>
                          </a:solidFill>
                          <a:effectLst/>
                          <a:latin typeface="+mn-lt"/>
                          <a:ea typeface="+mn-ea"/>
                          <a:cs typeface="+mn-cs"/>
                        </a:rPr>
                        <a:t>容量</a:t>
                      </a:r>
                      <a:endParaRPr lang="zh-CN" altLang="en-US" sz="1200" dirty="0">
                        <a:latin typeface="+mn-lt"/>
                        <a:ea typeface="+mn-ea"/>
                      </a:endParaRPr>
                    </a:p>
                  </a:txBody>
                  <a:tcPr anchor="ctr" anchorCtr="1"/>
                </a:tc>
                <a:tc>
                  <a:txBody>
                    <a:bodyPr/>
                    <a:lstStyle/>
                    <a:p>
                      <a:pPr algn="ctr"/>
                      <a:r>
                        <a:rPr lang="en-US" altLang="zh-CN" sz="1200" b="1" i="0" kern="1200" dirty="0" smtClean="0">
                          <a:solidFill>
                            <a:schemeClr val="lt1"/>
                          </a:solidFill>
                          <a:effectLst/>
                          <a:latin typeface="+mn-lt"/>
                          <a:ea typeface="+mn-ea"/>
                          <a:cs typeface="+mn-cs"/>
                        </a:rPr>
                        <a:t>FLASH</a:t>
                      </a:r>
                      <a:r>
                        <a:rPr lang="zh-CN" altLang="en-US" sz="1200" b="1" i="0" kern="1200" dirty="0" smtClean="0">
                          <a:solidFill>
                            <a:schemeClr val="lt1"/>
                          </a:solidFill>
                          <a:effectLst/>
                          <a:latin typeface="+mn-lt"/>
                          <a:ea typeface="+mn-ea"/>
                          <a:cs typeface="+mn-cs"/>
                        </a:rPr>
                        <a:t>容量</a:t>
                      </a:r>
                      <a:endParaRPr lang="zh-CN" altLang="en-US" sz="1200" dirty="0">
                        <a:latin typeface="+mn-lt"/>
                        <a:ea typeface="+mn-ea"/>
                      </a:endParaRPr>
                    </a:p>
                  </a:txBody>
                  <a:tcPr anchor="ctr" anchorCtr="1"/>
                </a:tc>
                <a:tc>
                  <a:txBody>
                    <a:bodyPr/>
                    <a:lstStyle/>
                    <a:p>
                      <a:pPr algn="ctr"/>
                      <a:r>
                        <a:rPr lang="en-US" altLang="zh-CN" sz="1200" b="1" i="0" kern="1200" dirty="0" smtClean="0">
                          <a:solidFill>
                            <a:schemeClr val="lt1"/>
                          </a:solidFill>
                          <a:effectLst/>
                          <a:latin typeface="+mn-lt"/>
                          <a:ea typeface="+mn-ea"/>
                          <a:cs typeface="+mn-cs"/>
                        </a:rPr>
                        <a:t>CPU</a:t>
                      </a:r>
                      <a:r>
                        <a:rPr lang="zh-CN" altLang="en-US" sz="1200" b="1" i="0" kern="1200" dirty="0" smtClean="0">
                          <a:solidFill>
                            <a:schemeClr val="lt1"/>
                          </a:solidFill>
                          <a:effectLst/>
                          <a:latin typeface="+mn-lt"/>
                          <a:ea typeface="+mn-ea"/>
                          <a:cs typeface="+mn-cs"/>
                        </a:rPr>
                        <a:t>频率</a:t>
                      </a:r>
                      <a:endParaRPr lang="zh-CN" altLang="en-US" sz="1200" dirty="0">
                        <a:latin typeface="+mn-lt"/>
                        <a:ea typeface="+mn-ea"/>
                      </a:endParaRPr>
                    </a:p>
                  </a:txBody>
                  <a:tcPr anchor="ctr" anchorCtr="1"/>
                </a:tc>
                <a:tc>
                  <a:txBody>
                    <a:bodyPr/>
                    <a:lstStyle/>
                    <a:p>
                      <a:pPr algn="ctr"/>
                      <a:r>
                        <a:rPr lang="zh-CN" altLang="en-US" sz="1200" b="1" i="0" kern="1200" dirty="0" smtClean="0">
                          <a:solidFill>
                            <a:schemeClr val="lt1"/>
                          </a:solidFill>
                          <a:effectLst/>
                          <a:latin typeface="+mn-lt"/>
                          <a:ea typeface="+mn-ea"/>
                          <a:cs typeface="+mn-cs"/>
                        </a:rPr>
                        <a:t>开发语言</a:t>
                      </a:r>
                      <a:endParaRPr lang="zh-CN" altLang="en-US" sz="1200" dirty="0">
                        <a:latin typeface="+mn-lt"/>
                        <a:ea typeface="+mn-ea"/>
                      </a:endParaRPr>
                    </a:p>
                  </a:txBody>
                  <a:tcPr anchor="ctr" anchorCtr="1"/>
                </a:tc>
                <a:tc>
                  <a:txBody>
                    <a:bodyPr/>
                    <a:lstStyle/>
                    <a:p>
                      <a:pPr algn="ctr"/>
                      <a:r>
                        <a:rPr lang="en-US" altLang="zh-CN" sz="1200" b="1" i="0" kern="1200" dirty="0" smtClean="0">
                          <a:solidFill>
                            <a:schemeClr val="lt1"/>
                          </a:solidFill>
                          <a:effectLst/>
                          <a:latin typeface="+mn-lt"/>
                          <a:ea typeface="+mn-ea"/>
                          <a:cs typeface="+mn-cs"/>
                        </a:rPr>
                        <a:t>SDK</a:t>
                      </a:r>
                      <a:r>
                        <a:rPr lang="zh-CN" altLang="en-US" sz="1200" b="1" i="0" kern="1200" dirty="0" smtClean="0">
                          <a:solidFill>
                            <a:schemeClr val="lt1"/>
                          </a:solidFill>
                          <a:effectLst/>
                          <a:latin typeface="+mn-lt"/>
                          <a:ea typeface="+mn-ea"/>
                          <a:cs typeface="+mn-cs"/>
                        </a:rPr>
                        <a:t>集成场景</a:t>
                      </a:r>
                      <a:endParaRPr lang="zh-CN" altLang="en-US" sz="1200" dirty="0">
                        <a:latin typeface="+mn-lt"/>
                        <a:ea typeface="+mn-ea"/>
                      </a:endParaRPr>
                    </a:p>
                  </a:txBody>
                  <a:tcPr anchor="ctr" anchorCtr="1"/>
                </a:tc>
              </a:tr>
              <a:tr h="351557">
                <a:tc>
                  <a:txBody>
                    <a:bodyPr/>
                    <a:lstStyle/>
                    <a:p>
                      <a:r>
                        <a:rPr lang="en-US" altLang="zh-CN" sz="1200" b="0" i="0" kern="1200" dirty="0" smtClean="0">
                          <a:solidFill>
                            <a:schemeClr val="dk1"/>
                          </a:solidFill>
                          <a:effectLst/>
                          <a:latin typeface="+mn-lt"/>
                          <a:ea typeface="+mn-ea"/>
                          <a:cs typeface="+mn-cs"/>
                        </a:rPr>
                        <a:t>IoT Device SDK</a:t>
                      </a:r>
                      <a:endParaRPr lang="zh-CN" altLang="en-US" sz="1200" dirty="0">
                        <a:latin typeface="+mn-lt"/>
                        <a:ea typeface="+mn-ea"/>
                      </a:endParaRPr>
                    </a:p>
                  </a:txBody>
                  <a:tcPr anchor="ctr" anchorCtr="1"/>
                </a:tc>
                <a:tc>
                  <a:txBody>
                    <a:bodyPr/>
                    <a:lstStyle/>
                    <a:p>
                      <a:pPr algn="ctr"/>
                      <a:r>
                        <a:rPr lang="en-US" altLang="zh-CN" sz="1200" b="0" i="0" kern="1200" dirty="0" smtClean="0">
                          <a:solidFill>
                            <a:schemeClr val="dk1"/>
                          </a:solidFill>
                          <a:effectLst/>
                          <a:latin typeface="+mn-lt"/>
                          <a:ea typeface="+mn-ea"/>
                          <a:cs typeface="+mn-cs"/>
                        </a:rPr>
                        <a:t>&gt; 4MB</a:t>
                      </a:r>
                      <a:endParaRPr lang="zh-CN" altLang="en-US" sz="1200" dirty="0">
                        <a:latin typeface="+mn-lt"/>
                        <a:ea typeface="+mn-ea"/>
                      </a:endParaRPr>
                    </a:p>
                  </a:txBody>
                  <a:tcPr anchor="ctr" anchorCtr="1"/>
                </a:tc>
                <a:tc>
                  <a:txBody>
                    <a:bodyPr/>
                    <a:lstStyle/>
                    <a:p>
                      <a:pPr algn="ctr"/>
                      <a:r>
                        <a:rPr lang="en-US" sz="1200" dirty="0">
                          <a:solidFill>
                            <a:schemeClr val="tx1"/>
                          </a:solidFill>
                          <a:effectLst/>
                          <a:latin typeface="+mn-lt"/>
                          <a:ea typeface="+mn-ea"/>
                        </a:rPr>
                        <a:t>&gt; 2MB</a:t>
                      </a:r>
                    </a:p>
                  </a:txBody>
                  <a:tcPr marL="63500" marR="63500" marT="63500" marB="25400" anchor="ctr" anchorCtr="1"/>
                </a:tc>
                <a:tc>
                  <a:txBody>
                    <a:bodyPr/>
                    <a:lstStyle/>
                    <a:p>
                      <a:pPr algn="ctr"/>
                      <a:r>
                        <a:rPr lang="en-US" sz="1200" dirty="0">
                          <a:solidFill>
                            <a:schemeClr val="tx1"/>
                          </a:solidFill>
                          <a:effectLst/>
                          <a:latin typeface="+mn-lt"/>
                          <a:ea typeface="+mn-ea"/>
                        </a:rPr>
                        <a:t>&gt; 200MHZ</a:t>
                      </a:r>
                    </a:p>
                  </a:txBody>
                  <a:tcPr marL="63500" marR="63500" marT="63500" marB="25400" anchor="ctr" anchorCtr="1"/>
                </a:tc>
                <a:tc>
                  <a:txBody>
                    <a:bodyPr/>
                    <a:lstStyle/>
                    <a:p>
                      <a:pPr algn="ctr"/>
                      <a:r>
                        <a:rPr lang="en-US" sz="1200" dirty="0" err="1">
                          <a:solidFill>
                            <a:schemeClr val="tx1"/>
                          </a:solidFill>
                          <a:effectLst/>
                          <a:latin typeface="+mn-lt"/>
                          <a:ea typeface="+mn-ea"/>
                        </a:rPr>
                        <a:t>C、Java</a:t>
                      </a:r>
                      <a:endParaRPr lang="en-US" sz="1200" dirty="0">
                        <a:solidFill>
                          <a:schemeClr val="tx1"/>
                        </a:solidFill>
                        <a:effectLst/>
                        <a:latin typeface="+mn-lt"/>
                        <a:ea typeface="+mn-ea"/>
                      </a:endParaRPr>
                    </a:p>
                  </a:txBody>
                  <a:tcPr marL="63500" marR="63500" marT="63500" marB="25400" anchor="ctr" anchorCtr="1"/>
                </a:tc>
                <a:tc>
                  <a:txBody>
                    <a:bodyPr/>
                    <a:lstStyle/>
                    <a:p>
                      <a:r>
                        <a:rPr lang="zh-CN" altLang="en-US" sz="1200" b="0" i="0" kern="1200" dirty="0" smtClean="0">
                          <a:solidFill>
                            <a:schemeClr val="dk1"/>
                          </a:solidFill>
                          <a:effectLst/>
                          <a:latin typeface="+mn-lt"/>
                          <a:ea typeface="+mn-ea"/>
                          <a:cs typeface="+mn-cs"/>
                        </a:rPr>
                        <a:t>面向运算、存储能力较强的嵌入式</a:t>
                      </a:r>
                      <a:r>
                        <a:rPr lang="zh-CN" altLang="en-US" sz="1200" b="0" i="0" kern="1200" smtClean="0">
                          <a:solidFill>
                            <a:schemeClr val="dk1"/>
                          </a:solidFill>
                          <a:effectLst/>
                          <a:latin typeface="+mn-lt"/>
                          <a:ea typeface="+mn-ea"/>
                          <a:cs typeface="+mn-cs"/>
                        </a:rPr>
                        <a:t>设备，如</a:t>
                      </a:r>
                      <a:r>
                        <a:rPr lang="zh-CN" altLang="en-US" sz="1200" b="0" i="0" kern="1200" dirty="0" smtClean="0">
                          <a:solidFill>
                            <a:schemeClr val="dk1"/>
                          </a:solidFill>
                          <a:effectLst/>
                          <a:latin typeface="+mn-lt"/>
                          <a:ea typeface="+mn-ea"/>
                          <a:cs typeface="+mn-cs"/>
                        </a:rPr>
                        <a:t>网关、采集器等。</a:t>
                      </a:r>
                      <a:endParaRPr lang="zh-CN" altLang="en-US" sz="1200" dirty="0">
                        <a:latin typeface="+mn-lt"/>
                        <a:ea typeface="+mn-ea"/>
                      </a:endParaRPr>
                    </a:p>
                  </a:txBody>
                  <a:tcPr anchor="ctr" anchorCtr="1"/>
                </a:tc>
              </a:tr>
              <a:tr h="351557">
                <a:tc>
                  <a:txBody>
                    <a:bodyPr/>
                    <a:lstStyle/>
                    <a:p>
                      <a:r>
                        <a:rPr lang="en-US" altLang="zh-CN" sz="1200" b="0" i="0" kern="1200" dirty="0" smtClean="0">
                          <a:solidFill>
                            <a:schemeClr val="dk1"/>
                          </a:solidFill>
                          <a:effectLst/>
                          <a:latin typeface="+mn-lt"/>
                          <a:ea typeface="+mn-ea"/>
                          <a:cs typeface="+mn-cs"/>
                        </a:rPr>
                        <a:t>IoT Device SDK Tiny</a:t>
                      </a:r>
                      <a:endParaRPr lang="zh-CN" altLang="en-US" sz="1200" dirty="0">
                        <a:latin typeface="+mn-lt"/>
                        <a:ea typeface="+mn-ea"/>
                      </a:endParaRPr>
                    </a:p>
                  </a:txBody>
                  <a:tcPr anchor="ctr" anchorCtr="1"/>
                </a:tc>
                <a:tc>
                  <a:txBody>
                    <a:bodyPr/>
                    <a:lstStyle/>
                    <a:p>
                      <a:pPr algn="ctr"/>
                      <a:r>
                        <a:rPr lang="en-US" altLang="zh-CN" sz="1200" b="0" i="0" kern="1200" dirty="0" smtClean="0">
                          <a:solidFill>
                            <a:schemeClr val="dk1"/>
                          </a:solidFill>
                          <a:effectLst/>
                          <a:latin typeface="+mn-lt"/>
                          <a:ea typeface="+mn-ea"/>
                          <a:cs typeface="+mn-cs"/>
                        </a:rPr>
                        <a:t>&gt; 32KB</a:t>
                      </a:r>
                      <a:endParaRPr lang="zh-CN" altLang="en-US" sz="1200" dirty="0">
                        <a:latin typeface="+mn-lt"/>
                        <a:ea typeface="+mn-ea"/>
                      </a:endParaRPr>
                    </a:p>
                  </a:txBody>
                  <a:tcPr anchor="ctr" anchorCtr="1"/>
                </a:tc>
                <a:tc>
                  <a:txBody>
                    <a:bodyPr/>
                    <a:lstStyle/>
                    <a:p>
                      <a:pPr algn="ctr"/>
                      <a:r>
                        <a:rPr lang="en-US" sz="1200" dirty="0">
                          <a:solidFill>
                            <a:schemeClr val="tx1"/>
                          </a:solidFill>
                          <a:effectLst/>
                          <a:latin typeface="+mn-lt"/>
                          <a:ea typeface="+mn-ea"/>
                        </a:rPr>
                        <a:t>&gt; 128KB</a:t>
                      </a:r>
                    </a:p>
                  </a:txBody>
                  <a:tcPr marL="63500" marR="63500" marT="63500" marB="25400" anchor="ctr" anchorCtr="1"/>
                </a:tc>
                <a:tc>
                  <a:txBody>
                    <a:bodyPr/>
                    <a:lstStyle/>
                    <a:p>
                      <a:pPr algn="ctr"/>
                      <a:r>
                        <a:rPr lang="en-US" sz="1200">
                          <a:solidFill>
                            <a:schemeClr val="tx1"/>
                          </a:solidFill>
                          <a:effectLst/>
                          <a:latin typeface="+mn-lt"/>
                          <a:ea typeface="+mn-ea"/>
                        </a:rPr>
                        <a:t>&gt; 100MHZ</a:t>
                      </a:r>
                    </a:p>
                  </a:txBody>
                  <a:tcPr marL="63500" marR="63500" marT="63500" marB="25400" anchor="ctr" anchorCtr="1"/>
                </a:tc>
                <a:tc>
                  <a:txBody>
                    <a:bodyPr/>
                    <a:lstStyle/>
                    <a:p>
                      <a:pPr algn="ctr"/>
                      <a:r>
                        <a:rPr lang="en-US" sz="1200" dirty="0">
                          <a:solidFill>
                            <a:schemeClr val="tx1"/>
                          </a:solidFill>
                          <a:effectLst/>
                          <a:latin typeface="+mn-lt"/>
                          <a:ea typeface="+mn-ea"/>
                        </a:rPr>
                        <a:t>C</a:t>
                      </a:r>
                    </a:p>
                  </a:txBody>
                  <a:tcPr marL="63500" marR="63500" marT="63500" marB="25400" anchor="ctr" anchorCtr="1"/>
                </a:tc>
                <a:tc>
                  <a:txBody>
                    <a:bodyPr/>
                    <a:lstStyle/>
                    <a:p>
                      <a:r>
                        <a:rPr lang="zh-CN" altLang="en-US" sz="1200" b="0" i="0" kern="1200" dirty="0" smtClean="0">
                          <a:solidFill>
                            <a:schemeClr val="dk1"/>
                          </a:solidFill>
                          <a:effectLst/>
                          <a:latin typeface="+mn-lt"/>
                          <a:ea typeface="+mn-ea"/>
                          <a:cs typeface="+mn-cs"/>
                        </a:rPr>
                        <a:t>面向对功耗、存储、计算资源有苛刻限制的</a:t>
                      </a:r>
                      <a:r>
                        <a:rPr lang="zh-CN" altLang="en-US" sz="1200" b="0" i="0" kern="1200" smtClean="0">
                          <a:solidFill>
                            <a:schemeClr val="dk1"/>
                          </a:solidFill>
                          <a:effectLst/>
                          <a:latin typeface="+mn-lt"/>
                          <a:ea typeface="+mn-ea"/>
                          <a:cs typeface="+mn-cs"/>
                        </a:rPr>
                        <a:t>终端设备，如</a:t>
                      </a:r>
                      <a:r>
                        <a:rPr lang="zh-CN" altLang="en-US" sz="1200" b="0" i="0" kern="1200" dirty="0" smtClean="0">
                          <a:solidFill>
                            <a:schemeClr val="dk1"/>
                          </a:solidFill>
                          <a:effectLst/>
                          <a:latin typeface="+mn-lt"/>
                          <a:ea typeface="+mn-ea"/>
                          <a:cs typeface="+mn-cs"/>
                        </a:rPr>
                        <a:t>单片机、模组。</a:t>
                      </a:r>
                      <a:endParaRPr lang="zh-CN" altLang="en-US" sz="1200" dirty="0">
                        <a:latin typeface="+mn-lt"/>
                        <a:ea typeface="+mn-ea"/>
                      </a:endParaRPr>
                    </a:p>
                  </a:txBody>
                  <a:tcPr anchor="ctr" anchorCtr="1"/>
                </a:tc>
              </a:tr>
            </a:tbl>
          </a:graphicData>
        </a:graphic>
      </p:graphicFrame>
      <p:sp>
        <p:nvSpPr>
          <p:cNvPr id="2" name="标题 1"/>
          <p:cNvSpPr>
            <a:spLocks noGrp="1"/>
          </p:cNvSpPr>
          <p:nvPr>
            <p:ph type="title"/>
          </p:nvPr>
        </p:nvSpPr>
        <p:spPr/>
        <p:txBody>
          <a:bodyPr/>
          <a:lstStyle/>
          <a:p>
            <a:r>
              <a:rPr lang="zh-CN" altLang="en-US" smtClean="0"/>
              <a:t>设备接入华为云</a:t>
            </a:r>
            <a:r>
              <a:rPr lang="en-US" altLang="zh-CN" smtClean="0"/>
              <a:t>IoT</a:t>
            </a:r>
            <a:r>
              <a:rPr lang="zh-CN" altLang="en-US"/>
              <a:t>模式</a:t>
            </a:r>
          </a:p>
        </p:txBody>
      </p:sp>
      <p:pic>
        <p:nvPicPr>
          <p:cNvPr id="108" name="图片 10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26800" y="3652290"/>
            <a:ext cx="912083" cy="600173"/>
          </a:xfrm>
          <a:prstGeom prst="rect">
            <a:avLst/>
          </a:prstGeom>
        </p:spPr>
      </p:pic>
      <p:sp>
        <p:nvSpPr>
          <p:cNvPr id="118" name="文本框 117"/>
          <p:cNvSpPr txBox="1"/>
          <p:nvPr/>
        </p:nvSpPr>
        <p:spPr>
          <a:xfrm>
            <a:off x="5127102" y="3756272"/>
            <a:ext cx="560535" cy="461665"/>
          </a:xfrm>
          <a:prstGeom prst="rect">
            <a:avLst/>
          </a:prstGeom>
          <a:noFill/>
        </p:spPr>
        <p:txBody>
          <a:bodyPr wrap="square" rtlCol="0">
            <a:spAutoFit/>
          </a:bodyPr>
          <a:lstStyle/>
          <a:p>
            <a:r>
              <a:rPr lang="zh-CN" altLang="en-US" sz="1200" b="1" dirty="0" smtClean="0">
                <a:solidFill>
                  <a:srgbClr val="C01F06"/>
                </a:solidFill>
              </a:rPr>
              <a:t>华为云</a:t>
            </a:r>
            <a:r>
              <a:rPr lang="en-US" altLang="zh-CN" sz="1200" b="1" dirty="0" smtClean="0">
                <a:solidFill>
                  <a:srgbClr val="C01F06"/>
                </a:solidFill>
              </a:rPr>
              <a:t>IoT</a:t>
            </a:r>
            <a:endParaRPr lang="zh-CN" altLang="en-US" sz="1200" b="1" dirty="0">
              <a:solidFill>
                <a:srgbClr val="C01F06"/>
              </a:solidFill>
            </a:endParaRPr>
          </a:p>
        </p:txBody>
      </p:sp>
      <p:pic>
        <p:nvPicPr>
          <p:cNvPr id="120" name="图片 1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22966" y="4962528"/>
            <a:ext cx="912083" cy="600173"/>
          </a:xfrm>
          <a:prstGeom prst="rect">
            <a:avLst/>
          </a:prstGeom>
        </p:spPr>
      </p:pic>
      <p:sp>
        <p:nvSpPr>
          <p:cNvPr id="124" name="文本框 123"/>
          <p:cNvSpPr txBox="1"/>
          <p:nvPr/>
        </p:nvSpPr>
        <p:spPr>
          <a:xfrm>
            <a:off x="5123268" y="5066510"/>
            <a:ext cx="560535" cy="461665"/>
          </a:xfrm>
          <a:prstGeom prst="rect">
            <a:avLst/>
          </a:prstGeom>
          <a:noFill/>
        </p:spPr>
        <p:txBody>
          <a:bodyPr wrap="square" rtlCol="0">
            <a:spAutoFit/>
          </a:bodyPr>
          <a:lstStyle/>
          <a:p>
            <a:r>
              <a:rPr lang="zh-CN" altLang="en-US" sz="1200" b="1" dirty="0" smtClean="0">
                <a:solidFill>
                  <a:srgbClr val="C01F06"/>
                </a:solidFill>
              </a:rPr>
              <a:t>华为云</a:t>
            </a:r>
            <a:r>
              <a:rPr lang="en-US" altLang="zh-CN" sz="1200" b="1" dirty="0" smtClean="0">
                <a:solidFill>
                  <a:srgbClr val="C01F06"/>
                </a:solidFill>
              </a:rPr>
              <a:t>IoT</a:t>
            </a:r>
            <a:endParaRPr lang="zh-CN" altLang="en-US" sz="1200" b="1" dirty="0">
              <a:solidFill>
                <a:srgbClr val="C01F06"/>
              </a:solidFill>
            </a:endParaRPr>
          </a:p>
        </p:txBody>
      </p:sp>
      <p:pic>
        <p:nvPicPr>
          <p:cNvPr id="125" name="图片 12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448721" y="2384310"/>
            <a:ext cx="912083" cy="600173"/>
          </a:xfrm>
          <a:prstGeom prst="rect">
            <a:avLst/>
          </a:prstGeom>
        </p:spPr>
      </p:pic>
      <p:sp>
        <p:nvSpPr>
          <p:cNvPr id="126" name="文本框 125"/>
          <p:cNvSpPr txBox="1"/>
          <p:nvPr/>
        </p:nvSpPr>
        <p:spPr>
          <a:xfrm>
            <a:off x="10649023" y="2488292"/>
            <a:ext cx="560535" cy="461665"/>
          </a:xfrm>
          <a:prstGeom prst="rect">
            <a:avLst/>
          </a:prstGeom>
          <a:noFill/>
        </p:spPr>
        <p:txBody>
          <a:bodyPr wrap="square" rtlCol="0">
            <a:spAutoFit/>
          </a:bodyPr>
          <a:lstStyle/>
          <a:p>
            <a:r>
              <a:rPr lang="zh-CN" altLang="en-US" sz="1200" b="1" dirty="0" smtClean="0">
                <a:solidFill>
                  <a:srgbClr val="C01F06"/>
                </a:solidFill>
              </a:rPr>
              <a:t>华为云</a:t>
            </a:r>
            <a:r>
              <a:rPr lang="en-US" altLang="zh-CN" sz="1200" b="1" dirty="0" smtClean="0">
                <a:solidFill>
                  <a:srgbClr val="C01F06"/>
                </a:solidFill>
              </a:rPr>
              <a:t>IoT</a:t>
            </a:r>
            <a:endParaRPr lang="zh-CN" altLang="en-US" sz="1200" b="1" dirty="0">
              <a:solidFill>
                <a:srgbClr val="C01F06"/>
              </a:solidFill>
            </a:endParaRPr>
          </a:p>
        </p:txBody>
      </p:sp>
      <p:pic>
        <p:nvPicPr>
          <p:cNvPr id="127" name="图片 12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442572" y="3635443"/>
            <a:ext cx="912083" cy="600173"/>
          </a:xfrm>
          <a:prstGeom prst="rect">
            <a:avLst/>
          </a:prstGeom>
        </p:spPr>
      </p:pic>
      <p:sp>
        <p:nvSpPr>
          <p:cNvPr id="128" name="文本框 127"/>
          <p:cNvSpPr txBox="1"/>
          <p:nvPr/>
        </p:nvSpPr>
        <p:spPr>
          <a:xfrm>
            <a:off x="10642874" y="3739425"/>
            <a:ext cx="560535" cy="461665"/>
          </a:xfrm>
          <a:prstGeom prst="rect">
            <a:avLst/>
          </a:prstGeom>
          <a:noFill/>
        </p:spPr>
        <p:txBody>
          <a:bodyPr wrap="square" rtlCol="0">
            <a:spAutoFit/>
          </a:bodyPr>
          <a:lstStyle/>
          <a:p>
            <a:r>
              <a:rPr lang="zh-CN" altLang="en-US" sz="1200" b="1" dirty="0" smtClean="0">
                <a:solidFill>
                  <a:srgbClr val="C01F06"/>
                </a:solidFill>
              </a:rPr>
              <a:t>华为云</a:t>
            </a:r>
            <a:r>
              <a:rPr lang="en-US" altLang="zh-CN" sz="1200" b="1" dirty="0" smtClean="0">
                <a:solidFill>
                  <a:srgbClr val="C01F06"/>
                </a:solidFill>
              </a:rPr>
              <a:t>IoT</a:t>
            </a:r>
            <a:endParaRPr lang="zh-CN" altLang="en-US" sz="1200" b="1" dirty="0">
              <a:solidFill>
                <a:srgbClr val="C01F06"/>
              </a:solidFill>
            </a:endParaRPr>
          </a:p>
        </p:txBody>
      </p:sp>
      <p:pic>
        <p:nvPicPr>
          <p:cNvPr id="129" name="图片 12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451208" y="4968295"/>
            <a:ext cx="912083" cy="600173"/>
          </a:xfrm>
          <a:prstGeom prst="rect">
            <a:avLst/>
          </a:prstGeom>
        </p:spPr>
      </p:pic>
      <p:sp>
        <p:nvSpPr>
          <p:cNvPr id="130" name="文本框 129"/>
          <p:cNvSpPr txBox="1"/>
          <p:nvPr/>
        </p:nvSpPr>
        <p:spPr>
          <a:xfrm>
            <a:off x="10651510" y="5072277"/>
            <a:ext cx="560535" cy="461665"/>
          </a:xfrm>
          <a:prstGeom prst="rect">
            <a:avLst/>
          </a:prstGeom>
          <a:noFill/>
        </p:spPr>
        <p:txBody>
          <a:bodyPr wrap="square" rtlCol="0">
            <a:spAutoFit/>
          </a:bodyPr>
          <a:lstStyle/>
          <a:p>
            <a:r>
              <a:rPr lang="zh-CN" altLang="en-US" sz="1200" b="1" dirty="0" smtClean="0">
                <a:solidFill>
                  <a:srgbClr val="C01F06"/>
                </a:solidFill>
              </a:rPr>
              <a:t>华为云</a:t>
            </a:r>
            <a:r>
              <a:rPr lang="en-US" altLang="zh-CN" sz="1200" b="1" dirty="0" smtClean="0">
                <a:solidFill>
                  <a:srgbClr val="C01F06"/>
                </a:solidFill>
              </a:rPr>
              <a:t>IoT</a:t>
            </a:r>
            <a:endParaRPr lang="zh-CN" altLang="en-US" sz="1200" b="1" dirty="0">
              <a:solidFill>
                <a:srgbClr val="C01F06"/>
              </a:solidFill>
            </a:endParaRPr>
          </a:p>
        </p:txBody>
      </p:sp>
    </p:spTree>
    <p:extLst>
      <p:ext uri="{BB962C8B-B14F-4D97-AF65-F5344CB8AC3E}">
        <p14:creationId xmlns:p14="http://schemas.microsoft.com/office/powerpoint/2010/main" val="8130710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1019175" y="1480684"/>
            <a:ext cx="10153650" cy="4068811"/>
          </a:xfrm>
        </p:spPr>
        <p:txBody>
          <a:bodyPr/>
          <a:lstStyle/>
          <a:p>
            <a:r>
              <a:rPr lang="zh-CN" altLang="en-US" dirty="0" smtClean="0">
                <a:solidFill>
                  <a:schemeClr val="bg1">
                    <a:lumMod val="50000"/>
                  </a:schemeClr>
                </a:solidFill>
              </a:rPr>
              <a:t>特性分类</a:t>
            </a:r>
            <a:endParaRPr lang="en-US" altLang="zh-CN" dirty="0" smtClean="0">
              <a:solidFill>
                <a:schemeClr val="bg1">
                  <a:lumMod val="50000"/>
                </a:schemeClr>
              </a:solidFill>
            </a:endParaRPr>
          </a:p>
          <a:p>
            <a:r>
              <a:rPr lang="zh-CN" altLang="en-US" b="1" dirty="0" smtClean="0"/>
              <a:t>华为云物联网解决方案</a:t>
            </a:r>
            <a:r>
              <a:rPr lang="zh-CN" altLang="en-US" b="1" smtClean="0"/>
              <a:t>关键特性</a:t>
            </a:r>
            <a:endParaRPr lang="en-US" altLang="zh-CN" b="1" smtClean="0">
              <a:latin typeface="方正兰亭黑简体" panose="02000000000000000000" pitchFamily="2" charset="-122"/>
              <a:ea typeface="方正兰亭黑简体" panose="02000000000000000000" pitchFamily="2" charset="-122"/>
            </a:endParaRPr>
          </a:p>
          <a:p>
            <a:pPr lvl="1"/>
            <a:r>
              <a:rPr lang="zh-CN" altLang="en-US" smtClean="0">
                <a:solidFill>
                  <a:schemeClr val="bg1">
                    <a:lumMod val="50000"/>
                  </a:schemeClr>
                </a:solidFill>
                <a:latin typeface="方正兰亭黑简体" panose="02000000000000000000" pitchFamily="2" charset="-122"/>
                <a:ea typeface="方正兰亭黑简体" panose="02000000000000000000" pitchFamily="2" charset="-122"/>
              </a:rPr>
              <a:t>设备连接</a:t>
            </a:r>
            <a:endParaRPr lang="en-US" altLang="zh-CN" smtClean="0">
              <a:solidFill>
                <a:schemeClr val="bg1">
                  <a:lumMod val="50000"/>
                </a:schemeClr>
              </a:solidFill>
              <a:latin typeface="方正兰亭黑简体" panose="02000000000000000000" pitchFamily="2" charset="-122"/>
              <a:ea typeface="方正兰亭黑简体" panose="02000000000000000000" pitchFamily="2" charset="-122"/>
            </a:endParaRPr>
          </a:p>
          <a:p>
            <a:pPr lvl="1">
              <a:buSzPct val="60000"/>
              <a:buFont typeface="Wingdings" panose="05000000000000000000" pitchFamily="2" charset="2"/>
              <a:buChar char="n"/>
            </a:pPr>
            <a:r>
              <a:rPr lang="zh-CN" altLang="en-US" smtClean="0">
                <a:latin typeface="方正兰亭黑简体" panose="02000000000000000000" pitchFamily="2" charset="-122"/>
              </a:rPr>
              <a:t>设备管理</a:t>
            </a:r>
            <a:endParaRPr lang="en-US" altLang="zh-CN" dirty="0">
              <a:latin typeface="方正兰亭黑简体" panose="02000000000000000000" pitchFamily="2" charset="-122"/>
            </a:endParaRPr>
          </a:p>
          <a:p>
            <a:pPr lvl="1"/>
            <a:r>
              <a:rPr lang="zh-CN" altLang="en-US" dirty="0" smtClean="0">
                <a:solidFill>
                  <a:schemeClr val="bg1">
                    <a:lumMod val="50000"/>
                  </a:schemeClr>
                </a:solidFill>
                <a:latin typeface="方正兰亭黑简体" panose="02000000000000000000" pitchFamily="2" charset="-122"/>
                <a:ea typeface="方正兰亭黑简体" panose="02000000000000000000" pitchFamily="2" charset="-122"/>
              </a:rPr>
              <a:t>数据转发</a:t>
            </a:r>
            <a:endParaRPr lang="en-US" altLang="zh-CN" dirty="0">
              <a:solidFill>
                <a:schemeClr val="bg1">
                  <a:lumMod val="50000"/>
                </a:schemeClr>
              </a:solidFill>
              <a:latin typeface="方正兰亭黑简体" panose="02000000000000000000" pitchFamily="2" charset="-122"/>
              <a:ea typeface="方正兰亭黑简体" panose="02000000000000000000" pitchFamily="2" charset="-122"/>
            </a:endParaRPr>
          </a:p>
          <a:p>
            <a:pPr lvl="1"/>
            <a:r>
              <a:rPr lang="zh-CN" altLang="en-US" dirty="0">
                <a:solidFill>
                  <a:schemeClr val="bg1">
                    <a:lumMod val="50000"/>
                  </a:schemeClr>
                </a:solidFill>
                <a:latin typeface="方正兰亭黑简体" panose="02000000000000000000" pitchFamily="2" charset="-122"/>
                <a:ea typeface="方正兰亭黑简体" panose="02000000000000000000" pitchFamily="2" charset="-122"/>
              </a:rPr>
              <a:t>应用集成</a:t>
            </a:r>
            <a:endParaRPr lang="en-US" altLang="zh-CN" dirty="0">
              <a:solidFill>
                <a:schemeClr val="bg1">
                  <a:lumMod val="50000"/>
                </a:schemeClr>
              </a:solidFill>
              <a:latin typeface="方正兰亭黑简体" panose="02000000000000000000" pitchFamily="2" charset="-122"/>
              <a:ea typeface="方正兰亭黑简体" panose="02000000000000000000" pitchFamily="2" charset="-122"/>
            </a:endParaRPr>
          </a:p>
          <a:p>
            <a:pPr lvl="1"/>
            <a:r>
              <a:rPr lang="zh-CN" altLang="en-US" dirty="0">
                <a:solidFill>
                  <a:schemeClr val="bg1">
                    <a:lumMod val="50000"/>
                  </a:schemeClr>
                </a:solidFill>
                <a:latin typeface="方正兰亭黑简体" panose="02000000000000000000" pitchFamily="2" charset="-122"/>
                <a:ea typeface="方正兰亭黑简体" panose="02000000000000000000" pitchFamily="2" charset="-122"/>
              </a:rPr>
              <a:t>应用构建</a:t>
            </a:r>
            <a:endParaRPr lang="en-US" altLang="zh-CN" dirty="0">
              <a:solidFill>
                <a:schemeClr val="bg1">
                  <a:lumMod val="50000"/>
                </a:schemeClr>
              </a:solidFill>
              <a:latin typeface="方正兰亭黑简体" panose="02000000000000000000" pitchFamily="2" charset="-122"/>
              <a:ea typeface="方正兰亭黑简体" panose="02000000000000000000" pitchFamily="2" charset="-122"/>
            </a:endParaRPr>
          </a:p>
          <a:p>
            <a:pPr lvl="1"/>
            <a:r>
              <a:rPr lang="zh-CN" altLang="en-US" dirty="0">
                <a:solidFill>
                  <a:schemeClr val="bg1">
                    <a:lumMod val="50000"/>
                  </a:schemeClr>
                </a:solidFill>
                <a:latin typeface="方正兰亭黑简体" panose="02000000000000000000" pitchFamily="2" charset="-122"/>
                <a:ea typeface="方正兰亭黑简体" panose="02000000000000000000" pitchFamily="2" charset="-122"/>
              </a:rPr>
              <a:t>数据分析</a:t>
            </a:r>
            <a:endParaRPr lang="en-US" altLang="zh-CN" dirty="0">
              <a:solidFill>
                <a:schemeClr val="bg1">
                  <a:lumMod val="50000"/>
                </a:schemeClr>
              </a:solidFill>
              <a:latin typeface="方正兰亭黑简体" panose="02000000000000000000" pitchFamily="2" charset="-122"/>
              <a:ea typeface="方正兰亭黑简体" panose="02000000000000000000" pitchFamily="2" charset="-122"/>
            </a:endParaRPr>
          </a:p>
          <a:p>
            <a:pPr lvl="1"/>
            <a:r>
              <a:rPr lang="zh-CN" altLang="en-US" dirty="0">
                <a:solidFill>
                  <a:schemeClr val="bg1">
                    <a:lumMod val="50000"/>
                  </a:schemeClr>
                </a:solidFill>
                <a:latin typeface="方正兰亭黑简体" panose="02000000000000000000" pitchFamily="2" charset="-122"/>
                <a:ea typeface="方正兰亭黑简体" panose="02000000000000000000" pitchFamily="2" charset="-122"/>
              </a:rPr>
              <a:t>配套服务</a:t>
            </a:r>
            <a:endParaRPr lang="en-US" altLang="zh-CN" dirty="0">
              <a:solidFill>
                <a:schemeClr val="bg1">
                  <a:lumMod val="50000"/>
                </a:schemeClr>
              </a:solidFill>
              <a:latin typeface="方正兰亭黑简体" panose="02000000000000000000" pitchFamily="2" charset="-122"/>
              <a:ea typeface="方正兰亭黑简体" panose="02000000000000000000" pitchFamily="2" charset="-122"/>
            </a:endParaRPr>
          </a:p>
        </p:txBody>
      </p:sp>
    </p:spTree>
    <p:extLst>
      <p:ext uri="{BB962C8B-B14F-4D97-AF65-F5344CB8AC3E}">
        <p14:creationId xmlns:p14="http://schemas.microsoft.com/office/powerpoint/2010/main" val="779155275"/>
      </p:ext>
    </p:extLst>
  </p:cSld>
  <p:clrMapOvr>
    <a:masterClrMapping/>
  </p:clrMapOvr>
  <p:timing>
    <p:tnLst>
      <p:par>
        <p:cTn id="1" dur="indefinite" restart="never" nodeType="tmRoot"/>
      </p:par>
    </p:tnLst>
  </p:timing>
</p:sld>
</file>

<file path=ppt/theme/theme1.xml><?xml version="1.0" encoding="utf-8"?>
<a:theme xmlns:a="http://schemas.openxmlformats.org/drawingml/2006/main" name="1_标题页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功能页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内容页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4_感谢页模板">
  <a:themeElements>
    <a:clrScheme name="2210">
      <a:dk1>
        <a:srgbClr val="1D1D1A"/>
      </a:dk1>
      <a:lt1>
        <a:srgbClr val="1D1D1A"/>
      </a:lt1>
      <a:dk2>
        <a:srgbClr val="FFFFFF"/>
      </a:dk2>
      <a:lt2>
        <a:srgbClr val="FFFFFF"/>
      </a:lt2>
      <a:accent1>
        <a:srgbClr val="C7000A"/>
      </a:accent1>
      <a:accent2>
        <a:srgbClr val="E9002F"/>
      </a:accent2>
      <a:accent3>
        <a:srgbClr val="F4A100"/>
      </a:accent3>
      <a:accent4>
        <a:srgbClr val="FFFF00"/>
      </a:accent4>
      <a:accent5>
        <a:srgbClr val="232323"/>
      </a:accent5>
      <a:accent6>
        <a:srgbClr val="666666"/>
      </a:accent6>
      <a:hlink>
        <a:srgbClr val="919191"/>
      </a:hlink>
      <a:folHlink>
        <a:srgbClr val="C4C4C4"/>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A002F"/>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sz="1800" dirty="0"/>
        </a:defPPr>
      </a:lstStyle>
    </a:txDef>
  </a:objectDefaults>
  <a:extraClrSchemeLst/>
  <a:extLst>
    <a:ext uri="{05A4C25C-085E-4340-85A3-A5531E510DB2}">
      <thm15:themeFamily xmlns:thm15="http://schemas.microsoft.com/office/thememl/2012/main" name="演示文稿1" id="{5D7106B4-FD24-471A-B326-8B58E27A973B}" vid="{1AA013AF-7C2E-4A39-9796-86760F640C19}"/>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文档" ma:contentTypeID="0x01010077333E8A2F07A74D848136A2C03778F8" ma:contentTypeVersion="1" ma:contentTypeDescription="新建文档。" ma:contentTypeScope="" ma:versionID="32df6459cfb251e4db0ad1491a0e774c">
  <xsd:schema xmlns:xsd="http://www.w3.org/2001/XMLSchema" xmlns:xs="http://www.w3.org/2001/XMLSchema" xmlns:p="http://schemas.microsoft.com/office/2006/metadata/properties" xmlns:ns2="475f1e55-3009-46d8-9566-5d569a2b3a98" targetNamespace="http://schemas.microsoft.com/office/2006/metadata/properties" ma:root="true" ma:fieldsID="e872da27d3e632afd91cf7694db677c0" ns2:_="">
    <xsd:import namespace="475f1e55-3009-46d8-9566-5d569a2b3a98"/>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75f1e55-3009-46d8-9566-5d569a2b3a98" elementFormDefault="qualified">
    <xsd:import namespace="http://schemas.microsoft.com/office/2006/documentManagement/types"/>
    <xsd:import namespace="http://schemas.microsoft.com/office/infopath/2007/PartnerControls"/>
    <xsd:element name="SharedWithUsers" ma:index="8" nillable="true" ma:displayName="共享对象:"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内容类型"/>
        <xsd:element ref="dc:title" minOccurs="0" maxOccurs="1" ma:index="4" ma:displayName="标题"/>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A23E5F6-6113-4F69-A60A-22C6FB758B31}"/>
</file>

<file path=customXml/itemProps2.xml><?xml version="1.0" encoding="utf-8"?>
<ds:datastoreItem xmlns:ds="http://schemas.openxmlformats.org/officeDocument/2006/customXml" ds:itemID="{A1A4E927-2E19-40DA-AC21-D3EBC4321306}">
  <ds:schemaRefs>
    <ds:schemaRef ds:uri="http://purl.org/dc/terms/"/>
    <ds:schemaRef ds:uri="http://purl.org/dc/elements/1.1/"/>
    <ds:schemaRef ds:uri="http://schemas.openxmlformats.org/package/2006/metadata/core-properties"/>
    <ds:schemaRef ds:uri="http://purl.org/dc/dcmitype/"/>
    <ds:schemaRef ds:uri="http://schemas.microsoft.com/office/infopath/2007/PartnerControls"/>
    <ds:schemaRef ds:uri="http://www.w3.org/XML/1998/namespace"/>
    <ds:schemaRef ds:uri="http://schemas.microsoft.com/office/2006/documentManagement/types"/>
    <ds:schemaRef ds:uri="http://schemas.microsoft.com/office/2006/metadata/properties"/>
  </ds:schemaRefs>
</ds:datastoreItem>
</file>

<file path=customXml/itemProps3.xml><?xml version="1.0" encoding="utf-8"?>
<ds:datastoreItem xmlns:ds="http://schemas.openxmlformats.org/officeDocument/2006/customXml" ds:itemID="{E0C0B7D1-9D1B-4D75-900E-434169096BE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3179</TotalTime>
  <Words>4042</Words>
  <Application>Microsoft Office PowerPoint</Application>
  <PresentationFormat>宽屏</PresentationFormat>
  <Paragraphs>700</Paragraphs>
  <Slides>41</Slides>
  <Notes>40</Notes>
  <HiddenSlides>1</HiddenSlides>
  <MMClips>0</MMClips>
  <ScaleCrop>false</ScaleCrop>
  <HeadingPairs>
    <vt:vector size="6" baseType="variant">
      <vt:variant>
        <vt:lpstr>已用的字体</vt:lpstr>
      </vt:variant>
      <vt:variant>
        <vt:i4>11</vt:i4>
      </vt:variant>
      <vt:variant>
        <vt:lpstr>主题</vt:lpstr>
      </vt:variant>
      <vt:variant>
        <vt:i4>4</vt:i4>
      </vt:variant>
      <vt:variant>
        <vt:lpstr>幻灯片标题</vt:lpstr>
      </vt:variant>
      <vt:variant>
        <vt:i4>41</vt:i4>
      </vt:variant>
    </vt:vector>
  </HeadingPairs>
  <TitlesOfParts>
    <vt:vector size="56" baseType="lpstr">
      <vt:lpstr>方正兰亭黑简体</vt:lpstr>
      <vt:lpstr>宋体</vt:lpstr>
      <vt:lpstr>微软雅黑</vt:lpstr>
      <vt:lpstr>微软雅黑</vt:lpstr>
      <vt:lpstr>Arial</vt:lpstr>
      <vt:lpstr>Calibri</vt:lpstr>
      <vt:lpstr>Calibri Light</vt:lpstr>
      <vt:lpstr>FrutigerNext LT Regular</vt:lpstr>
      <vt:lpstr>Huawei Sans</vt:lpstr>
      <vt:lpstr>Segoe UI Light</vt:lpstr>
      <vt:lpstr>Wingdings</vt:lpstr>
      <vt:lpstr>1_标题页模板</vt:lpstr>
      <vt:lpstr>2_功能页模板</vt:lpstr>
      <vt:lpstr>3_内容页模板</vt:lpstr>
      <vt:lpstr>4_感谢页模板</vt:lpstr>
      <vt:lpstr>PowerPoint 演示文稿</vt:lpstr>
      <vt:lpstr>华为云物联网解决方案关键特性</vt:lpstr>
      <vt:lpstr>PowerPoint 演示文稿</vt:lpstr>
      <vt:lpstr>PowerPoint 演示文稿</vt:lpstr>
      <vt:lpstr>PowerPoint 演示文稿</vt:lpstr>
      <vt:lpstr>华为云物联网解决方案特性分类</vt:lpstr>
      <vt:lpstr>PowerPoint 演示文稿</vt:lpstr>
      <vt:lpstr>设备接入华为云IoT模式</vt:lpstr>
      <vt:lpstr>PowerPoint 演示文稿</vt:lpstr>
      <vt:lpstr>产品开发</vt:lpstr>
      <vt:lpstr>设备注册&amp;设备接入鉴权</vt:lpstr>
      <vt:lpstr>设备数据采集</vt:lpstr>
      <vt:lpstr>设备影子</vt:lpstr>
      <vt:lpstr>命令下发</vt:lpstr>
      <vt:lpstr>设备联动规则</vt:lpstr>
      <vt:lpstr>设备固件升级&amp;设备软件升级</vt:lpstr>
      <vt:lpstr>设备批操作</vt:lpstr>
      <vt:lpstr>PowerPoint 演示文稿</vt:lpstr>
      <vt:lpstr>数据转发</vt:lpstr>
      <vt:lpstr>PowerPoint 演示文稿</vt:lpstr>
      <vt:lpstr>应用注册鉴权</vt:lpstr>
      <vt:lpstr>订阅通知</vt:lpstr>
      <vt:lpstr>应用侧Restful API (1)</vt:lpstr>
      <vt:lpstr>应用侧Restful API (2)</vt:lpstr>
      <vt:lpstr>PowerPoint 演示文稿</vt:lpstr>
      <vt:lpstr>IoT开发者服务</vt:lpstr>
      <vt:lpstr>PowerPoint 演示文稿</vt:lpstr>
      <vt:lpstr>数据分析架构</vt:lpstr>
      <vt:lpstr>资产模型</vt:lpstr>
      <vt:lpstr>时序分析</vt:lpstr>
      <vt:lpstr>实时分析</vt:lpstr>
      <vt:lpstr>实时分析界面</vt:lpstr>
      <vt:lpstr>离线分析</vt:lpstr>
      <vt:lpstr>离线分析界面</vt:lpstr>
      <vt:lpstr>PowerPoint 演示文稿</vt:lpstr>
      <vt:lpstr>IoT边缘</vt:lpstr>
      <vt:lpstr>全球SIM联接</vt:lpstr>
      <vt:lpstr>行业套件：车联网服务</vt:lpstr>
      <vt:lpstr>PowerPoint 演示文稿</vt:lpstr>
      <vt:lpstr>PowerPoint 演示文稿</vt:lpstr>
      <vt:lpstr>PowerPoint 演示文稿</vt:lpstr>
    </vt:vector>
  </TitlesOfParts>
  <Company>Huawei Technologies Co.,Ltd.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fanyan (A)</dc:creator>
  <cp:lastModifiedBy>Tangyan (Sophia)</cp:lastModifiedBy>
  <cp:revision>196</cp:revision>
  <cp:lastPrinted>2020-07-31T09:33:18Z</cp:lastPrinted>
  <dcterms:created xsi:type="dcterms:W3CDTF">2018-11-29T10:16:29Z</dcterms:created>
  <dcterms:modified xsi:type="dcterms:W3CDTF">2020-09-09T12:23:25Z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(3)wnb/MlNWdXAIkDT0KkSx22/WxzyOkMPZngYgHUNcnePVtZGrGJ/V62StdaODzZuoxly/uZ1c
ocNX6V3cEef8tFXxUVywrzcnQcgeqaCecc0hUtksv6kZblaw1zJE1vu9b++X0ZwKLDs9Pm0x
G9gPArzOlzWTTUzw/A809hywOAARBTCdGIWh+6fh0VcN6cChO/IMQx44B9gtdMdc/xK8Rsp1
WoJHcSax50rKg+K166</vt:lpwstr>
  </property>
  <property fmtid="{D5CDD505-2E9C-101B-9397-08002B2CF9AE}" pid="3" name="_2015_ms_pID_7253431">
    <vt:lpwstr>FgojenDKhJKcIj2c1UaqCasuCNnrnsQv4uHIIUH7k2hUE5r9SOGulN
eAYLAey1unHPGE6zMkqmLRJJXMs3jlz57i7BfFsskxKGO+26TU8XylVJNO6AqMMm5zXTPHSy
0EnodgO5lhRysqMiaArJX1S0TxV2Kmbbox2W39JCWac0WcMLC1vkFUvoE7lFFlTVs6UP/ji3
kpuolcGWAHkcxBW3oa1Ztp8qBwmtVLULr22L</vt:lpwstr>
  </property>
  <property fmtid="{D5CDD505-2E9C-101B-9397-08002B2CF9AE}" pid="4" name="_2015_ms_pID_7253432">
    <vt:lpwstr>Sg==</vt:lpwstr>
  </property>
  <property fmtid="{D5CDD505-2E9C-101B-9397-08002B2CF9AE}" pid="5" name="ContentTypeId">
    <vt:lpwstr>0x01010077333E8A2F07A74D848136A2C03778F8</vt:lpwstr>
  </property>
  <property fmtid="{D5CDD505-2E9C-101B-9397-08002B2CF9AE}" pid="6" name="_readonly">
    <vt:lpwstr/>
  </property>
  <property fmtid="{D5CDD505-2E9C-101B-9397-08002B2CF9AE}" pid="7" name="_change">
    <vt:lpwstr/>
  </property>
  <property fmtid="{D5CDD505-2E9C-101B-9397-08002B2CF9AE}" pid="8" name="_full-control">
    <vt:lpwstr/>
  </property>
  <property fmtid="{D5CDD505-2E9C-101B-9397-08002B2CF9AE}" pid="9" name="sflag">
    <vt:lpwstr>1599463785</vt:lpwstr>
  </property>
</Properties>
</file>