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3.xml" ContentType="application/vnd.openxmlformats-officedocument.theme+xml"/>
  <Override PartName="/ppt/slideLayouts/slideLayout17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841" r:id="rId4"/>
    <p:sldMasterId id="2147483825" r:id="rId5"/>
    <p:sldMasterId id="2147483848" r:id="rId6"/>
    <p:sldMasterId id="2147483867" r:id="rId7"/>
  </p:sldMasterIdLst>
  <p:notesMasterIdLst>
    <p:notesMasterId r:id="rId22"/>
  </p:notesMasterIdLst>
  <p:handoutMasterIdLst>
    <p:handoutMasterId r:id="rId23"/>
  </p:handoutMasterIdLst>
  <p:sldIdLst>
    <p:sldId id="256" r:id="rId8"/>
    <p:sldId id="257" r:id="rId9"/>
    <p:sldId id="258" r:id="rId10"/>
    <p:sldId id="259" r:id="rId11"/>
    <p:sldId id="260" r:id="rId12"/>
    <p:sldId id="277" r:id="rId13"/>
    <p:sldId id="278" r:id="rId14"/>
    <p:sldId id="279" r:id="rId15"/>
    <p:sldId id="280" r:id="rId16"/>
    <p:sldId id="262" r:id="rId17"/>
    <p:sldId id="272" r:id="rId18"/>
    <p:sldId id="265" r:id="rId19"/>
    <p:sldId id="267" r:id="rId20"/>
    <p:sldId id="270" r:id="rId21"/>
  </p:sldIdLst>
  <p:sldSz cx="12192000" cy="6858000"/>
  <p:notesSz cx="7010400" cy="9296400"/>
  <p:defaultTextStyle>
    <a:defPPr>
      <a:defRPr lang="en-US"/>
    </a:defPPr>
    <a:lvl1pPr marL="0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40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78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718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957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196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435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675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913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040"/>
    <a:srgbClr val="EBEBEB"/>
    <a:srgbClr val="151515"/>
    <a:srgbClr val="C7000B"/>
    <a:srgbClr val="575756"/>
    <a:srgbClr val="FFFFFF"/>
    <a:srgbClr val="DD4654"/>
    <a:srgbClr val="F3D2D5"/>
    <a:srgbClr val="E6A8AD"/>
    <a:srgbClr val="E57B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2833802-FEF1-4C79-8D5D-14CF1EAF98D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6291"/>
  </p:normalViewPr>
  <p:slideViewPr>
    <p:cSldViewPr snapToGrid="0" snapToObjects="1">
      <p:cViewPr varScale="1">
        <p:scale>
          <a:sx n="50" d="100"/>
          <a:sy n="50" d="100"/>
        </p:scale>
        <p:origin x="36" y="91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49" d="100"/>
          <a:sy n="49" d="100"/>
        </p:scale>
        <p:origin x="2640" y="64"/>
      </p:cViewPr>
      <p:guideLst>
        <p:guide orient="horz"/>
        <p:guide pos="2208"/>
      </p:guideLst>
    </p:cSldViewPr>
  </p:notes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4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8CC198DB-AFBD-584A-8986-364FF2B03F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Huawei Sans" panose="020C0503030203020204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AD01315C-523F-A043-8029-B992149712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CF71B8-DF2A-2E41-BE66-2E18A767DA8A}" type="datetimeFigureOut">
              <a:rPr lang="en-US" smtClean="0">
                <a:latin typeface="Huawei Sans" panose="020C0503030203020204" pitchFamily="34" charset="0"/>
              </a:rPr>
              <a:t>9/17/2020</a:t>
            </a:fld>
            <a:endParaRPr lang="en-US" dirty="0">
              <a:latin typeface="Huawei Sans" panose="020C0503030203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B9601424-70F4-1643-8E3A-557A0258D6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829968"/>
            <a:ext cx="3037840" cy="466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Huawei Sans" panose="020C0503030203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85BF48A-FF5C-8145-95A7-EE66A87C73D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970938" y="8829968"/>
            <a:ext cx="3037840" cy="466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5F0CC5-85BE-A64A-BD47-54C66F7E93E3}" type="slidenum">
              <a:rPr lang="en-US" smtClean="0">
                <a:latin typeface="Huawei Sans" panose="020C0503030203020204" pitchFamily="34" charset="0"/>
              </a:rPr>
              <a:t>‹#›</a:t>
            </a:fld>
            <a:endParaRPr lang="en-US" dirty="0">
              <a:latin typeface="Huawei Sans" panose="020C050303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90952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31838" y="717550"/>
            <a:ext cx="5580062" cy="31257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lvl="0"/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310765"/>
            <a:ext cx="5580062" cy="4784070"/>
          </a:xfrm>
          <a:prstGeom prst="rect">
            <a:avLst/>
          </a:prstGeom>
        </p:spPr>
        <p:txBody>
          <a:bodyPr vert="horz" lIns="97200" tIns="45720" rIns="9720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44632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80000" indent="-180000" algn="l" defTabSz="1219304" rtl="0" eaLnBrk="1" fontAlgn="ctr" latinLnBrk="0" hangingPunct="1">
      <a:lnSpc>
        <a:spcPct val="125000"/>
      </a:lnSpc>
      <a:spcAft>
        <a:spcPts val="600"/>
      </a:spcAft>
      <a:buFont typeface="Huawei Sans" panose="020C0503030203020204" pitchFamily="34" charset="0"/>
      <a:buChar char="•"/>
      <a:defRPr lang="en-US" sz="1600" kern="1200" baseline="0">
        <a:solidFill>
          <a:schemeClr val="tx1"/>
        </a:solidFill>
        <a:latin typeface="Huawei Sans" panose="020C0503030203020204" pitchFamily="34" charset="0"/>
        <a:ea typeface="方正兰亭黑简体" panose="02000000000000000000" pitchFamily="2" charset="-122"/>
        <a:cs typeface="+mn-cs"/>
      </a:defRPr>
    </a:lvl1pPr>
    <a:lvl2pPr marL="540000" indent="-180000" algn="l" defTabSz="1219304" rtl="0" eaLnBrk="1" fontAlgn="ctr" latinLnBrk="0" hangingPunct="1">
      <a:lnSpc>
        <a:spcPct val="125000"/>
      </a:lnSpc>
      <a:spcAft>
        <a:spcPts val="600"/>
      </a:spcAft>
      <a:buClrTx/>
      <a:buFont typeface="Huawei Sans" panose="020C0503030203020204" pitchFamily="34" charset="0"/>
      <a:buChar char="▫"/>
      <a:defRPr sz="1100" kern="1200" baseline="0">
        <a:solidFill>
          <a:schemeClr val="tx1"/>
        </a:solidFill>
        <a:latin typeface="Huawei Sans" panose="020C0503030203020204" pitchFamily="34" charset="0"/>
        <a:ea typeface="方正兰亭黑简体" panose="02000000000000000000" pitchFamily="2" charset="-122"/>
        <a:cs typeface="+mn-cs"/>
      </a:defRPr>
    </a:lvl2pPr>
    <a:lvl3pPr marL="900000" indent="-180000" algn="l" defTabSz="1219304" rtl="0" eaLnBrk="1" fontAlgn="ctr" latinLnBrk="0" hangingPunct="1">
      <a:lnSpc>
        <a:spcPct val="125000"/>
      </a:lnSpc>
      <a:spcAft>
        <a:spcPts val="600"/>
      </a:spcAft>
      <a:buFont typeface="微软雅黑" panose="020B0503020204020204" pitchFamily="34" charset="-122"/>
      <a:buChar char="▪"/>
      <a:defRPr sz="1100" kern="1200" baseline="0">
        <a:solidFill>
          <a:schemeClr val="tx1"/>
        </a:solidFill>
        <a:latin typeface="Huawei Sans" panose="020C0503030203020204" pitchFamily="34" charset="0"/>
        <a:ea typeface="方正兰亭黑简体" panose="02000000000000000000" pitchFamily="2" charset="-122"/>
        <a:cs typeface="+mn-cs"/>
      </a:defRPr>
    </a:lvl3pPr>
    <a:lvl4pPr marL="1260000" indent="-180000" algn="l" defTabSz="1219304" rtl="0" eaLnBrk="1" fontAlgn="ctr" latinLnBrk="0" hangingPunct="1">
      <a:lnSpc>
        <a:spcPct val="125000"/>
      </a:lnSpc>
      <a:spcAft>
        <a:spcPts val="600"/>
      </a:spcAft>
      <a:buFont typeface="Huawei Sans" panose="020C0503030203020204" pitchFamily="34" charset="0"/>
      <a:buChar char="−"/>
      <a:defRPr sz="1100" kern="1200" baseline="0">
        <a:solidFill>
          <a:schemeClr val="tx1"/>
        </a:solidFill>
        <a:latin typeface="Huawei Sans" panose="020C0503030203020204" pitchFamily="34" charset="0"/>
        <a:ea typeface="方正兰亭黑简体" panose="02000000000000000000" pitchFamily="2" charset="-122"/>
        <a:cs typeface="+mn-cs"/>
      </a:defRPr>
    </a:lvl4pPr>
    <a:lvl5pPr marL="1620000" indent="-180000" algn="l" defTabSz="1219304" rtl="0" eaLnBrk="1" fontAlgn="ctr" latinLnBrk="0" hangingPunct="1">
      <a:lnSpc>
        <a:spcPct val="125000"/>
      </a:lnSpc>
      <a:spcAft>
        <a:spcPts val="600"/>
      </a:spcAft>
      <a:buFont typeface="Huawei Sans" panose="020C0503030203020204" pitchFamily="34" charset="0"/>
      <a:buChar char="~"/>
      <a:defRPr sz="1100" kern="1200" baseline="0">
        <a:solidFill>
          <a:schemeClr val="tx1"/>
        </a:solidFill>
        <a:latin typeface="Huawei Sans" panose="020C0503030203020204" pitchFamily="34" charset="0"/>
        <a:ea typeface="方正兰亭黑简体" panose="02000000000000000000" pitchFamily="2" charset="-122"/>
        <a:cs typeface="+mn-cs"/>
      </a:defRPr>
    </a:lvl5pPr>
    <a:lvl6pPr marL="3048261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913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566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7219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  <p:extLst mod="1">
    <p:ext uri="{620B2872-D7B9-4A21-9093-7833F8D536E1}">
      <p15:sldGuideLst xmlns:p15="http://schemas.microsoft.com/office/powerpoint/2012/main">
        <p15:guide id="2" orient="horz" pos="2704" userDrawn="1">
          <p15:clr>
            <a:srgbClr val="F26B43"/>
          </p15:clr>
        </p15:guide>
        <p15:guide id="3" orient="horz" pos="459" userDrawn="1">
          <p15:clr>
            <a:srgbClr val="F26B43"/>
          </p15:clr>
        </p15:guide>
        <p15:guide id="4" orient="horz" pos="2432" userDrawn="1">
          <p15:clr>
            <a:srgbClr val="F26B43"/>
          </p15:clr>
        </p15:guide>
        <p15:guide id="7" pos="461" userDrawn="1">
          <p15:clr>
            <a:srgbClr val="F26B43"/>
          </p15:clr>
        </p15:guide>
        <p15:guide id="9" pos="2207" userDrawn="1">
          <p15:clr>
            <a:srgbClr val="F26B43"/>
          </p15:clr>
        </p15:guide>
        <p15:guide id="10" pos="3976" userDrawn="1">
          <p15:clr>
            <a:srgbClr val="F26B43"/>
          </p15:clr>
        </p15:guide>
      </p15:sldGuideLst>
    </p:ext>
  </p:extLst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幻灯片图像占位符 7"/>
          <p:cNvSpPr>
            <a:spLocks noGrp="1" noRot="1" noChangeAspect="1"/>
          </p:cNvSpPr>
          <p:nvPr>
            <p:ph type="sldImg"/>
          </p:nvPr>
        </p:nvSpPr>
        <p:spPr>
          <a:xfrm>
            <a:off x="742950" y="717550"/>
            <a:ext cx="5557838" cy="3125788"/>
          </a:xfrm>
        </p:spPr>
      </p:sp>
      <p:sp>
        <p:nvSpPr>
          <p:cNvPr id="9" name="备注占位符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29805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742950" y="717550"/>
            <a:ext cx="5557838" cy="31257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36661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739775" y="717550"/>
            <a:ext cx="5556250" cy="31257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28195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742950" y="717550"/>
            <a:ext cx="5557838" cy="31257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42064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742950" y="717550"/>
            <a:ext cx="5557838" cy="31257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13602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742950" y="717550"/>
            <a:ext cx="5557838" cy="31257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8044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幻灯片图像占位符 16"/>
          <p:cNvSpPr>
            <a:spLocks noGrp="1" noRot="1" noChangeAspect="1"/>
          </p:cNvSpPr>
          <p:nvPr>
            <p:ph type="sldImg"/>
          </p:nvPr>
        </p:nvSpPr>
        <p:spPr>
          <a:xfrm>
            <a:off x="742950" y="717550"/>
            <a:ext cx="5557838" cy="3125788"/>
          </a:xfrm>
        </p:spPr>
      </p:sp>
      <p:sp>
        <p:nvSpPr>
          <p:cNvPr id="18" name="备注占位符 1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59770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幻灯片图像占位符 5"/>
          <p:cNvSpPr>
            <a:spLocks noGrp="1" noRot="1" noChangeAspect="1"/>
          </p:cNvSpPr>
          <p:nvPr>
            <p:ph type="sldImg"/>
          </p:nvPr>
        </p:nvSpPr>
        <p:spPr>
          <a:xfrm>
            <a:off x="742950" y="717550"/>
            <a:ext cx="5557838" cy="3125788"/>
          </a:xfrm>
        </p:spPr>
      </p:sp>
      <p:sp>
        <p:nvSpPr>
          <p:cNvPr id="7" name="备注占位符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59480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幻灯片图像占位符 5"/>
          <p:cNvSpPr>
            <a:spLocks noGrp="1" noRot="1" noChangeAspect="1"/>
          </p:cNvSpPr>
          <p:nvPr>
            <p:ph type="sldImg"/>
          </p:nvPr>
        </p:nvSpPr>
        <p:spPr>
          <a:xfrm>
            <a:off x="742950" y="717550"/>
            <a:ext cx="5557838" cy="3125788"/>
          </a:xfrm>
        </p:spPr>
      </p:sp>
      <p:sp>
        <p:nvSpPr>
          <p:cNvPr id="7" name="备注占位符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13931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幻灯片图像占位符 5"/>
          <p:cNvSpPr>
            <a:spLocks noGrp="1" noRot="1" noChangeAspect="1"/>
          </p:cNvSpPr>
          <p:nvPr>
            <p:ph type="sldImg"/>
          </p:nvPr>
        </p:nvSpPr>
        <p:spPr>
          <a:xfrm>
            <a:off x="742950" y="717550"/>
            <a:ext cx="5557838" cy="3125788"/>
          </a:xfrm>
        </p:spPr>
      </p:sp>
      <p:sp>
        <p:nvSpPr>
          <p:cNvPr id="7" name="备注占位符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63196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739775" y="717550"/>
            <a:ext cx="5556250" cy="31257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1211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739775" y="717550"/>
            <a:ext cx="5556250" cy="31257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55792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739775" y="717550"/>
            <a:ext cx="5556250" cy="31257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72250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739775" y="717550"/>
            <a:ext cx="5556250" cy="31257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59605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#总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1"/>
            <a:ext cx="12192000" cy="5602224"/>
          </a:xfrm>
          <a:prstGeom prst="rect">
            <a:avLst/>
          </a:prstGeom>
          <a:ln>
            <a:noFill/>
            <a:prstDash val="dash"/>
          </a:ln>
        </p:spPr>
      </p:pic>
      <p:sp>
        <p:nvSpPr>
          <p:cNvPr id="8" name="L 形 7"/>
          <p:cNvSpPr/>
          <p:nvPr userDrawn="1"/>
        </p:nvSpPr>
        <p:spPr>
          <a:xfrm rot="16200000" flipH="1">
            <a:off x="6634196" y="2578036"/>
            <a:ext cx="701032" cy="717656"/>
          </a:xfrm>
          <a:prstGeom prst="corner">
            <a:avLst>
              <a:gd name="adj1" fmla="val 3243"/>
              <a:gd name="adj2" fmla="val 3048"/>
            </a:avLst>
          </a:prstGeom>
          <a:solidFill>
            <a:srgbClr val="C700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 baseline="0">
              <a:latin typeface="Huawei Sans" panose="020C0503030203020204" pitchFamily="34" charset="0"/>
              <a:ea typeface="方正兰亭黑简体" panose="02000000000000000000" pitchFamily="2" charset="-122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="" xmlns:a16="http://schemas.microsoft.com/office/drawing/2014/main" id="{8227DEE9-8BE9-0D49-BF96-9E83C5312E0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16560" y="907092"/>
            <a:ext cx="8125839" cy="690255"/>
          </a:xfrm>
          <a:prstGeom prst="rect">
            <a:avLst/>
          </a:prstGeom>
          <a:ln>
            <a:noFill/>
            <a:prstDash val="dash"/>
          </a:ln>
        </p:spPr>
        <p:txBody>
          <a:bodyPr lIns="0" tIns="0" rIns="0" bIns="0" anchor="t">
            <a:normAutofit/>
          </a:bodyPr>
          <a:lstStyle>
            <a:lvl1pPr>
              <a:defRPr lang="en-US" sz="3200" b="0" i="0" baseline="0" dirty="0">
                <a:latin typeface="Huawei Sans" panose="020C0503030203020204" pitchFamily="34" charset="0"/>
                <a:ea typeface="方正兰亭黑简体" panose="02000000000000000000" pitchFamily="2" charset="-122"/>
              </a:defRPr>
            </a:lvl1pPr>
          </a:lstStyle>
          <a:p>
            <a:pPr lvl="0" defTabSz="914034">
              <a:lnSpc>
                <a:spcPts val="3439"/>
              </a:lnSpc>
            </a:pPr>
            <a:r>
              <a:rPr lang="zh-CN" altLang="en-US" dirty="0"/>
              <a:t>单击此处添加标题</a:t>
            </a:r>
            <a:endParaRPr lang="en-US" dirty="0"/>
          </a:p>
        </p:txBody>
      </p:sp>
      <p:sp>
        <p:nvSpPr>
          <p:cNvPr id="10" name="Text Placeholder 5">
            <a:extLst>
              <a:ext uri="{FF2B5EF4-FFF2-40B4-BE49-F238E27FC236}">
                <a16:creationId xmlns="" xmlns:a16="http://schemas.microsoft.com/office/drawing/2014/main" id="{2F43DA98-D48D-6947-95EF-BA3B05E6882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16561" y="1949372"/>
            <a:ext cx="8125840" cy="643926"/>
          </a:xfrm>
        </p:spPr>
        <p:txBody>
          <a:bodyPr vert="horz" lIns="0" tIns="0" rIns="0" bIns="0" rtlCol="0">
            <a:noAutofit/>
          </a:bodyPr>
          <a:lstStyle>
            <a:lvl1pPr marL="228600" indent="-228600">
              <a:buNone/>
              <a:defRPr lang="en-US" sz="1400" baseline="0" dirty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</a:pPr>
            <a:r>
              <a:rPr lang="zh-CN" altLang="en-US" dirty="0" smtClean="0"/>
              <a:t>单击此处添加文本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390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3#更多信息(可选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1019175" y="1844675"/>
            <a:ext cx="10153650" cy="4082880"/>
          </a:xfrm>
          <a:prstGeom prst="rect">
            <a:avLst/>
          </a:prstGeom>
        </p:spPr>
        <p:txBody>
          <a:bodyPr/>
          <a:lstStyle>
            <a:lvl1pPr algn="just" fontAlgn="ctr">
              <a:buClrTx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  <a:lvl5pPr>
              <a:buNone/>
              <a:defRPr/>
            </a:lvl5pPr>
          </a:lstStyle>
          <a:p>
            <a:r>
              <a:rPr lang="zh-CN" altLang="en-US" dirty="0"/>
              <a:t>此版式用于提供给学员更多学习信息。</a:t>
            </a:r>
          </a:p>
        </p:txBody>
      </p:sp>
      <p:cxnSp>
        <p:nvCxnSpPr>
          <p:cNvPr id="12" name="直线连接符 14">
            <a:extLst>
              <a:ext uri="{FF2B5EF4-FFF2-40B4-BE49-F238E27FC236}">
                <a16:creationId xmlns="" xmlns:a16="http://schemas.microsoft.com/office/drawing/2014/main" id="{C79E9F57-49BC-DC4A-B843-36D48051C848}"/>
              </a:ext>
            </a:extLst>
          </p:cNvPr>
          <p:cNvCxnSpPr>
            <a:cxnSpLocks/>
          </p:cNvCxnSpPr>
          <p:nvPr userDrawn="1"/>
        </p:nvCxnSpPr>
        <p:spPr>
          <a:xfrm flipH="1">
            <a:off x="1029917" y="1349255"/>
            <a:ext cx="1800000" cy="0"/>
          </a:xfrm>
          <a:prstGeom prst="line">
            <a:avLst/>
          </a:prstGeom>
          <a:ln w="28575">
            <a:solidFill>
              <a:srgbClr val="C7000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文本框 16">
            <a:extLst>
              <a:ext uri="{FF2B5EF4-FFF2-40B4-BE49-F238E27FC236}">
                <a16:creationId xmlns="" xmlns:a16="http://schemas.microsoft.com/office/drawing/2014/main" id="{568EC886-2612-1F43-AB51-21A76A078357}"/>
              </a:ext>
            </a:extLst>
          </p:cNvPr>
          <p:cNvSpPr txBox="1"/>
          <p:nvPr userDrawn="1"/>
        </p:nvSpPr>
        <p:spPr>
          <a:xfrm>
            <a:off x="918916" y="630373"/>
            <a:ext cx="2050561" cy="6518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636" baseline="0" dirty="0" smtClean="0">
                <a:solidFill>
                  <a:srgbClr val="40404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Microsoft YaHei" charset="-122"/>
              </a:rPr>
              <a:t>更多信息</a:t>
            </a:r>
            <a:endParaRPr kumimoji="1" lang="zh-CN" altLang="en-US" sz="3636" baseline="0" dirty="0">
              <a:solidFill>
                <a:srgbClr val="404040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263851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4#学习推荐(可选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6"/>
          <p:cNvSpPr>
            <a:spLocks noGrp="1"/>
          </p:cNvSpPr>
          <p:nvPr>
            <p:ph type="body" sz="quarter" idx="10"/>
          </p:nvPr>
        </p:nvSpPr>
        <p:spPr>
          <a:xfrm>
            <a:off x="1019175" y="1844675"/>
            <a:ext cx="10153650" cy="4082880"/>
          </a:xfrm>
          <a:prstGeom prst="rect">
            <a:avLst/>
          </a:prstGeom>
        </p:spPr>
        <p:txBody>
          <a:bodyPr/>
          <a:lstStyle>
            <a:lvl1pPr algn="just" fontAlgn="ctr">
              <a:buClrTx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endParaRPr lang="zh-CN" altLang="en-US" dirty="0"/>
          </a:p>
        </p:txBody>
      </p:sp>
      <p:cxnSp>
        <p:nvCxnSpPr>
          <p:cNvPr id="14" name="直线连接符 14">
            <a:extLst>
              <a:ext uri="{FF2B5EF4-FFF2-40B4-BE49-F238E27FC236}">
                <a16:creationId xmlns="" xmlns:a16="http://schemas.microsoft.com/office/drawing/2014/main" id="{C79E9F57-49BC-DC4A-B843-36D48051C848}"/>
              </a:ext>
            </a:extLst>
          </p:cNvPr>
          <p:cNvCxnSpPr>
            <a:cxnSpLocks/>
          </p:cNvCxnSpPr>
          <p:nvPr userDrawn="1"/>
        </p:nvCxnSpPr>
        <p:spPr>
          <a:xfrm flipH="1">
            <a:off x="1029917" y="1349255"/>
            <a:ext cx="1800000" cy="0"/>
          </a:xfrm>
          <a:prstGeom prst="line">
            <a:avLst/>
          </a:prstGeom>
          <a:ln w="28575">
            <a:solidFill>
              <a:srgbClr val="C7000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文本框 16">
            <a:extLst>
              <a:ext uri="{FF2B5EF4-FFF2-40B4-BE49-F238E27FC236}">
                <a16:creationId xmlns="" xmlns:a16="http://schemas.microsoft.com/office/drawing/2014/main" id="{568EC886-2612-1F43-AB51-21A76A078357}"/>
              </a:ext>
            </a:extLst>
          </p:cNvPr>
          <p:cNvSpPr txBox="1"/>
          <p:nvPr userDrawn="1"/>
        </p:nvSpPr>
        <p:spPr>
          <a:xfrm>
            <a:off x="918916" y="630373"/>
            <a:ext cx="2050561" cy="6518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636" baseline="0" dirty="0" smtClean="0">
                <a:solidFill>
                  <a:srgbClr val="40404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Microsoft YaHei" charset="-122"/>
              </a:rPr>
              <a:t>学习推荐</a:t>
            </a:r>
            <a:endParaRPr kumimoji="1" lang="zh-CN" altLang="en-US" sz="3636" baseline="0" dirty="0">
              <a:solidFill>
                <a:srgbClr val="404040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101912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7#标题和内容（两行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731838" y="447468"/>
            <a:ext cx="10728325" cy="100192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>
              <a:defRPr lang="zh-CN" altLang="en-US" baseline="0" dirty="0">
                <a:latin typeface="Huawei Sans" panose="020C0503030203020204" pitchFamily="34" charset="0"/>
                <a:ea typeface="方正兰亭黑简体" panose="02000000000000000000" pitchFamily="2" charset="-122"/>
              </a:defRPr>
            </a:lvl1pPr>
          </a:lstStyle>
          <a:p>
            <a:pPr marL="0" lvl="0" indent="0" defTabSz="1187798">
              <a:lnSpc>
                <a:spcPts val="343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zh-CN" altLang="en-US" dirty="0" smtClean="0"/>
              <a:t>单击</a:t>
            </a:r>
            <a:r>
              <a:rPr lang="zh-CN" altLang="en-US" dirty="0"/>
              <a:t>此处编辑母版标题样式</a:t>
            </a:r>
          </a:p>
        </p:txBody>
      </p:sp>
      <p:sp>
        <p:nvSpPr>
          <p:cNvPr id="9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731838" y="1484312"/>
            <a:ext cx="10728326" cy="4443243"/>
          </a:xfrm>
          <a:prstGeom prst="rect">
            <a:avLst/>
          </a:prstGeom>
        </p:spPr>
        <p:txBody>
          <a:bodyPr/>
          <a:lstStyle>
            <a:lvl1pPr algn="just" fontAlgn="ctr">
              <a:buClrTx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r>
              <a:rPr lang="zh-CN" altLang="en-US" dirty="0"/>
              <a:t>单击此处输入文字</a:t>
            </a:r>
          </a:p>
        </p:txBody>
      </p:sp>
    </p:spTree>
    <p:extLst>
      <p:ext uri="{BB962C8B-B14F-4D97-AF65-F5344CB8AC3E}">
        <p14:creationId xmlns:p14="http://schemas.microsoft.com/office/powerpoint/2010/main" val="2166991213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935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7*#标题和内容（一行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731838" y="447468"/>
            <a:ext cx="10728325" cy="485982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>
              <a:defRPr lang="zh-CN" altLang="en-US" baseline="0" dirty="0">
                <a:latin typeface="Huawei Sans" panose="020C0503030203020204" pitchFamily="34" charset="0"/>
                <a:ea typeface="方正兰亭黑简体" panose="02000000000000000000" pitchFamily="2" charset="-122"/>
              </a:defRPr>
            </a:lvl1pPr>
          </a:lstStyle>
          <a:p>
            <a:pPr marL="0" lvl="0" indent="0" defTabSz="1187798">
              <a:lnSpc>
                <a:spcPts val="343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zh-CN" altLang="en-US" dirty="0" smtClean="0"/>
              <a:t>单击</a:t>
            </a:r>
            <a:r>
              <a:rPr lang="zh-CN" altLang="en-US" dirty="0"/>
              <a:t>此处编辑母版标题样式</a:t>
            </a:r>
          </a:p>
        </p:txBody>
      </p:sp>
      <p:sp>
        <p:nvSpPr>
          <p:cNvPr id="9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731838" y="1047750"/>
            <a:ext cx="10728326" cy="4879805"/>
          </a:xfrm>
          <a:prstGeom prst="rect">
            <a:avLst/>
          </a:prstGeom>
        </p:spPr>
        <p:txBody>
          <a:bodyPr/>
          <a:lstStyle>
            <a:lvl1pPr algn="just" fontAlgn="ctr">
              <a:buClrTx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r>
              <a:rPr lang="zh-CN" altLang="en-US" dirty="0"/>
              <a:t>单击此处输入文字</a:t>
            </a:r>
          </a:p>
        </p:txBody>
      </p:sp>
    </p:spTree>
    <p:extLst>
      <p:ext uri="{BB962C8B-B14F-4D97-AF65-F5344CB8AC3E}">
        <p14:creationId xmlns:p14="http://schemas.microsoft.com/office/powerpoint/2010/main" val="277827284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595" userDrawn="1">
          <p15:clr>
            <a:srgbClr val="FBAE40"/>
          </p15:clr>
        </p15:guide>
        <p15:guide id="2" orient="horz" pos="663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8#仅标题（两行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731838" y="447468"/>
            <a:ext cx="10728325" cy="100192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>
              <a:defRPr lang="zh-CN" altLang="en-US" baseline="0" dirty="0"/>
            </a:lvl1pPr>
          </a:lstStyle>
          <a:p>
            <a:pPr marL="0" lvl="0" indent="0" defTabSz="1187798">
              <a:lnSpc>
                <a:spcPts val="343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zh-CN" altLang="en-US" dirty="0" smtClean="0"/>
              <a:t>单击</a:t>
            </a:r>
            <a:r>
              <a:rPr lang="zh-CN" altLang="en-US" dirty="0"/>
              <a:t>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5136438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8*#仅标题（一行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731838" y="447468"/>
            <a:ext cx="10728325" cy="497095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>
              <a:defRPr lang="zh-CN" altLang="en-US" baseline="0" dirty="0"/>
            </a:lvl1pPr>
          </a:lstStyle>
          <a:p>
            <a:pPr marL="0" lvl="0" indent="0" defTabSz="1187798">
              <a:lnSpc>
                <a:spcPts val="343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zh-CN" altLang="en-US" dirty="0" smtClean="0"/>
              <a:t>单击</a:t>
            </a:r>
            <a:r>
              <a:rPr lang="zh-CN" altLang="en-US" dirty="0"/>
              <a:t>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826084440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595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9#全白背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343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5#谢谢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>
            <a:extLst>
              <a:ext uri="{FF2B5EF4-FFF2-40B4-BE49-F238E27FC236}">
                <a16:creationId xmlns="" xmlns:a16="http://schemas.microsoft.com/office/drawing/2014/main" id="{42AF307D-40F4-EC4C-9108-79E948007529}"/>
              </a:ext>
            </a:extLst>
          </p:cNvPr>
          <p:cNvSpPr txBox="1"/>
          <p:nvPr userDrawn="1"/>
        </p:nvSpPr>
        <p:spPr>
          <a:xfrm>
            <a:off x="607486" y="1402064"/>
            <a:ext cx="3921034" cy="854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940" dirty="0" smtClean="0">
                <a:solidFill>
                  <a:schemeClr val="tx1"/>
                </a:solidFill>
              </a:rPr>
              <a:t>Thank you.</a:t>
            </a:r>
            <a:endParaRPr lang="en-US" sz="494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9336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#修订记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3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55470206"/>
              </p:ext>
            </p:extLst>
          </p:nvPr>
        </p:nvGraphicFramePr>
        <p:xfrm>
          <a:off x="1007140" y="1398424"/>
          <a:ext cx="10194260" cy="1082675"/>
        </p:xfrm>
        <a:graphic>
          <a:graphicData uri="http://schemas.openxmlformats.org/drawingml/2006/table">
            <a:tbl>
              <a:tblPr/>
              <a:tblGrid>
                <a:gridCol w="311903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9674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02315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08462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577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课程编码</a:t>
                      </a:r>
                    </a:p>
                  </a:txBody>
                  <a:tcPr marL="102659" marR="102659" marT="40053" marB="40053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适用产品</a:t>
                      </a:r>
                    </a:p>
                  </a:txBody>
                  <a:tcPr marL="102659" marR="102659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产品版本</a:t>
                      </a:r>
                    </a:p>
                  </a:txBody>
                  <a:tcPr marL="102659" marR="102659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课程版本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02659" marR="102659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04303" marR="104303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" name="Group 21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782951008"/>
              </p:ext>
            </p:extLst>
          </p:nvPr>
        </p:nvGraphicFramePr>
        <p:xfrm>
          <a:off x="1007140" y="2920836"/>
          <a:ext cx="10177327" cy="3038475"/>
        </p:xfrm>
        <a:graphic>
          <a:graphicData uri="http://schemas.openxmlformats.org/drawingml/2006/table">
            <a:tbl>
              <a:tblPr/>
              <a:tblGrid>
                <a:gridCol w="311903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9674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02315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067692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577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作者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/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工号</a:t>
                      </a:r>
                    </a:p>
                  </a:txBody>
                  <a:tcPr marL="102659" marR="102659" marT="40053" marB="40053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时间</a:t>
                      </a:r>
                    </a:p>
                  </a:txBody>
                  <a:tcPr marL="102659" marR="102659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审核人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/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工号</a:t>
                      </a:r>
                    </a:p>
                  </a:txBody>
                  <a:tcPr marL="102659" marR="102659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新开发/优化</a:t>
                      </a:r>
                      <a:endParaRPr kumimoji="1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02659" marR="102659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04303" marR="104303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88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04303" marR="104303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88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04303" marR="104303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88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04303" marR="104303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88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04303" marR="104303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文本占位符 7"/>
          <p:cNvSpPr>
            <a:spLocks noGrp="1"/>
          </p:cNvSpPr>
          <p:nvPr>
            <p:ph type="body" sz="quarter" idx="17" hasCustomPrompt="1"/>
          </p:nvPr>
        </p:nvSpPr>
        <p:spPr>
          <a:xfrm>
            <a:off x="1007139" y="1969626"/>
            <a:ext cx="3119030" cy="50488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zh-CN" altLang="en-US" dirty="0"/>
              <a:t>课程编码</a:t>
            </a:r>
          </a:p>
        </p:txBody>
      </p:sp>
      <p:sp>
        <p:nvSpPr>
          <p:cNvPr id="6" name="文本占位符 7"/>
          <p:cNvSpPr>
            <a:spLocks noGrp="1"/>
          </p:cNvSpPr>
          <p:nvPr>
            <p:ph type="body" sz="quarter" idx="18" hasCustomPrompt="1"/>
          </p:nvPr>
        </p:nvSpPr>
        <p:spPr>
          <a:xfrm>
            <a:off x="4126170" y="1969626"/>
            <a:ext cx="1967450" cy="50488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zh-CN" altLang="en-US" dirty="0"/>
              <a:t>适用的产品</a:t>
            </a:r>
          </a:p>
        </p:txBody>
      </p:sp>
      <p:sp>
        <p:nvSpPr>
          <p:cNvPr id="7" name="文本占位符 7"/>
          <p:cNvSpPr>
            <a:spLocks noGrp="1"/>
          </p:cNvSpPr>
          <p:nvPr>
            <p:ph type="body" sz="quarter" idx="19" hasCustomPrompt="1"/>
          </p:nvPr>
        </p:nvSpPr>
        <p:spPr>
          <a:xfrm>
            <a:off x="6093619" y="1969626"/>
            <a:ext cx="3023155" cy="50488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en-US" altLang="zh-CN" dirty="0"/>
              <a:t>V5R2</a:t>
            </a:r>
            <a:endParaRPr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20" hasCustomPrompt="1"/>
          </p:nvPr>
        </p:nvSpPr>
        <p:spPr>
          <a:xfrm>
            <a:off x="9116775" y="1969626"/>
            <a:ext cx="2084625" cy="50488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en-US" altLang="zh-CN" dirty="0"/>
              <a:t>V1R1</a:t>
            </a:r>
            <a:endParaRPr lang="zh-CN" altLang="en-US" dirty="0"/>
          </a:p>
        </p:txBody>
      </p:sp>
      <p:sp>
        <p:nvSpPr>
          <p:cNvPr id="9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1007042" y="3517796"/>
            <a:ext cx="3119128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10" name="文本占位符 7"/>
          <p:cNvSpPr>
            <a:spLocks noGrp="1"/>
          </p:cNvSpPr>
          <p:nvPr>
            <p:ph type="body" sz="quarter" idx="14" hasCustomPrompt="1"/>
          </p:nvPr>
        </p:nvSpPr>
        <p:spPr>
          <a:xfrm>
            <a:off x="4126170" y="3517796"/>
            <a:ext cx="1967450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en-US" altLang="zh-CN" dirty="0" smtClean="0"/>
              <a:t>2019.01.25</a:t>
            </a:r>
            <a:endParaRPr lang="zh-CN" altLang="en-US" dirty="0"/>
          </a:p>
        </p:txBody>
      </p:sp>
      <p:sp>
        <p:nvSpPr>
          <p:cNvPr id="11" name="文本占位符 7"/>
          <p:cNvSpPr>
            <a:spLocks noGrp="1"/>
          </p:cNvSpPr>
          <p:nvPr>
            <p:ph type="body" sz="quarter" idx="15" hasCustomPrompt="1"/>
          </p:nvPr>
        </p:nvSpPr>
        <p:spPr>
          <a:xfrm>
            <a:off x="6093619" y="3517796"/>
            <a:ext cx="3023155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12" name="文本占位符 7"/>
          <p:cNvSpPr>
            <a:spLocks noGrp="1"/>
          </p:cNvSpPr>
          <p:nvPr>
            <p:ph type="body" sz="quarter" idx="16" hasCustomPrompt="1"/>
          </p:nvPr>
        </p:nvSpPr>
        <p:spPr>
          <a:xfrm>
            <a:off x="9116775" y="3481792"/>
            <a:ext cx="2056050" cy="504056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zh-CN" altLang="en-US" dirty="0"/>
              <a:t>新开发</a:t>
            </a:r>
          </a:p>
        </p:txBody>
      </p:sp>
      <p:sp>
        <p:nvSpPr>
          <p:cNvPr id="13" name="Rectangle 2"/>
          <p:cNvSpPr>
            <a:spLocks noChangeArrowheads="1"/>
          </p:cNvSpPr>
          <p:nvPr userDrawn="1"/>
        </p:nvSpPr>
        <p:spPr bwMode="auto">
          <a:xfrm>
            <a:off x="952130" y="368661"/>
            <a:ext cx="2802144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8227" tIns="39112" rIns="78227" bIns="39112" anchor="ctr"/>
          <a:lstStyle/>
          <a:p>
            <a:pPr algn="l" defTabSz="1001223" rtl="0" eaLnBrk="0" fontAlgn="ctr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3499" b="0" kern="120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修订记录</a:t>
            </a:r>
          </a:p>
        </p:txBody>
      </p:sp>
      <p:sp>
        <p:nvSpPr>
          <p:cNvPr id="14" name="Text Box 58"/>
          <p:cNvSpPr txBox="1">
            <a:spLocks noChangeArrowheads="1"/>
          </p:cNvSpPr>
          <p:nvPr userDrawn="1"/>
        </p:nvSpPr>
        <p:spPr bwMode="auto">
          <a:xfrm>
            <a:off x="8900835" y="296652"/>
            <a:ext cx="2771225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fontAlgn="ctr">
              <a:spcBef>
                <a:spcPct val="50000"/>
              </a:spcBef>
            </a:pPr>
            <a:r>
              <a:rPr lang="zh-CN" altLang="en-US" sz="3998" i="0" baseline="0" dirty="0">
                <a:solidFill>
                  <a:srgbClr val="40404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本页不打印</a:t>
            </a:r>
          </a:p>
        </p:txBody>
      </p:sp>
      <p:sp>
        <p:nvSpPr>
          <p:cNvPr id="15" name="文本占位符 7"/>
          <p:cNvSpPr>
            <a:spLocks noGrp="1"/>
          </p:cNvSpPr>
          <p:nvPr>
            <p:ph type="body" sz="quarter" idx="21" hasCustomPrompt="1"/>
          </p:nvPr>
        </p:nvSpPr>
        <p:spPr>
          <a:xfrm>
            <a:off x="1007042" y="4021852"/>
            <a:ext cx="3119128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16" name="文本占位符 7"/>
          <p:cNvSpPr>
            <a:spLocks noGrp="1"/>
          </p:cNvSpPr>
          <p:nvPr>
            <p:ph type="body" sz="quarter" idx="22" hasCustomPrompt="1"/>
          </p:nvPr>
        </p:nvSpPr>
        <p:spPr>
          <a:xfrm>
            <a:off x="4126170" y="4021852"/>
            <a:ext cx="1967450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en-US" altLang="zh-CN" dirty="0" smtClean="0"/>
              <a:t>2019.01.25</a:t>
            </a:r>
            <a:endParaRPr lang="zh-CN" altLang="en-US" dirty="0"/>
          </a:p>
        </p:txBody>
      </p:sp>
      <p:sp>
        <p:nvSpPr>
          <p:cNvPr id="17" name="文本占位符 7"/>
          <p:cNvSpPr>
            <a:spLocks noGrp="1"/>
          </p:cNvSpPr>
          <p:nvPr>
            <p:ph type="body" sz="quarter" idx="23" hasCustomPrompt="1"/>
          </p:nvPr>
        </p:nvSpPr>
        <p:spPr>
          <a:xfrm>
            <a:off x="6093619" y="4021852"/>
            <a:ext cx="3023155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18" name="文本占位符 7"/>
          <p:cNvSpPr>
            <a:spLocks noGrp="1"/>
          </p:cNvSpPr>
          <p:nvPr>
            <p:ph type="body" sz="quarter" idx="24" hasCustomPrompt="1"/>
          </p:nvPr>
        </p:nvSpPr>
        <p:spPr>
          <a:xfrm>
            <a:off x="9116775" y="3985848"/>
            <a:ext cx="2084625" cy="504056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zh-CN" altLang="en-US" dirty="0"/>
              <a:t>优化</a:t>
            </a:r>
          </a:p>
        </p:txBody>
      </p:sp>
      <p:sp>
        <p:nvSpPr>
          <p:cNvPr id="19" name="文本占位符 7"/>
          <p:cNvSpPr>
            <a:spLocks noGrp="1"/>
          </p:cNvSpPr>
          <p:nvPr>
            <p:ph type="body" sz="quarter" idx="25" hasCustomPrompt="1"/>
          </p:nvPr>
        </p:nvSpPr>
        <p:spPr>
          <a:xfrm>
            <a:off x="1007042" y="4489904"/>
            <a:ext cx="3119128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20" name="文本占位符 7"/>
          <p:cNvSpPr>
            <a:spLocks noGrp="1"/>
          </p:cNvSpPr>
          <p:nvPr>
            <p:ph type="body" sz="quarter" idx="26" hasCustomPrompt="1"/>
          </p:nvPr>
        </p:nvSpPr>
        <p:spPr>
          <a:xfrm>
            <a:off x="4126170" y="4489904"/>
            <a:ext cx="1967450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en-US" altLang="zh-CN" dirty="0" smtClean="0"/>
              <a:t>2019.01.25</a:t>
            </a:r>
            <a:endParaRPr lang="zh-CN" altLang="en-US" dirty="0"/>
          </a:p>
        </p:txBody>
      </p:sp>
      <p:sp>
        <p:nvSpPr>
          <p:cNvPr id="21" name="文本占位符 7"/>
          <p:cNvSpPr>
            <a:spLocks noGrp="1"/>
          </p:cNvSpPr>
          <p:nvPr>
            <p:ph type="body" sz="quarter" idx="27" hasCustomPrompt="1"/>
          </p:nvPr>
        </p:nvSpPr>
        <p:spPr>
          <a:xfrm>
            <a:off x="6093619" y="4489904"/>
            <a:ext cx="3023155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22" name="文本占位符 7"/>
          <p:cNvSpPr>
            <a:spLocks noGrp="1"/>
          </p:cNvSpPr>
          <p:nvPr>
            <p:ph type="body" sz="quarter" idx="28" hasCustomPrompt="1"/>
          </p:nvPr>
        </p:nvSpPr>
        <p:spPr>
          <a:xfrm>
            <a:off x="9116775" y="4489904"/>
            <a:ext cx="2056050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zh-CN" altLang="en-US" dirty="0"/>
              <a:t>优化</a:t>
            </a:r>
          </a:p>
        </p:txBody>
      </p:sp>
      <p:sp>
        <p:nvSpPr>
          <p:cNvPr id="23" name="文本占位符 7"/>
          <p:cNvSpPr>
            <a:spLocks noGrp="1"/>
          </p:cNvSpPr>
          <p:nvPr>
            <p:ph type="body" sz="quarter" idx="29" hasCustomPrompt="1"/>
          </p:nvPr>
        </p:nvSpPr>
        <p:spPr>
          <a:xfrm>
            <a:off x="1007042" y="5029964"/>
            <a:ext cx="3119128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24" name="文本占位符 7"/>
          <p:cNvSpPr>
            <a:spLocks noGrp="1"/>
          </p:cNvSpPr>
          <p:nvPr>
            <p:ph type="body" sz="quarter" idx="30" hasCustomPrompt="1"/>
          </p:nvPr>
        </p:nvSpPr>
        <p:spPr>
          <a:xfrm>
            <a:off x="4126170" y="5029964"/>
            <a:ext cx="1967450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en-US" altLang="zh-CN" dirty="0" smtClean="0"/>
              <a:t>2019.01.25</a:t>
            </a:r>
            <a:endParaRPr lang="zh-CN" altLang="en-US" dirty="0"/>
          </a:p>
        </p:txBody>
      </p:sp>
      <p:sp>
        <p:nvSpPr>
          <p:cNvPr id="25" name="文本占位符 7"/>
          <p:cNvSpPr>
            <a:spLocks noGrp="1"/>
          </p:cNvSpPr>
          <p:nvPr>
            <p:ph type="body" sz="quarter" idx="31" hasCustomPrompt="1"/>
          </p:nvPr>
        </p:nvSpPr>
        <p:spPr>
          <a:xfrm>
            <a:off x="6093619" y="5029964"/>
            <a:ext cx="3023155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26" name="文本占位符 7"/>
          <p:cNvSpPr>
            <a:spLocks noGrp="1"/>
          </p:cNvSpPr>
          <p:nvPr>
            <p:ph type="body" sz="quarter" idx="32" hasCustomPrompt="1"/>
          </p:nvPr>
        </p:nvSpPr>
        <p:spPr>
          <a:xfrm>
            <a:off x="9116775" y="5029964"/>
            <a:ext cx="2084625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zh-CN" altLang="en-US" dirty="0"/>
              <a:t>优化</a:t>
            </a:r>
          </a:p>
        </p:txBody>
      </p:sp>
      <p:sp>
        <p:nvSpPr>
          <p:cNvPr id="27" name="文本占位符 7"/>
          <p:cNvSpPr>
            <a:spLocks noGrp="1"/>
          </p:cNvSpPr>
          <p:nvPr>
            <p:ph type="body" sz="quarter" idx="33" hasCustomPrompt="1"/>
          </p:nvPr>
        </p:nvSpPr>
        <p:spPr>
          <a:xfrm>
            <a:off x="1007042" y="5498016"/>
            <a:ext cx="3119128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28" name="文本占位符 7"/>
          <p:cNvSpPr>
            <a:spLocks noGrp="1"/>
          </p:cNvSpPr>
          <p:nvPr>
            <p:ph type="body" sz="quarter" idx="34" hasCustomPrompt="1"/>
          </p:nvPr>
        </p:nvSpPr>
        <p:spPr>
          <a:xfrm>
            <a:off x="4126170" y="5498016"/>
            <a:ext cx="1967450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en-US" altLang="zh-CN" dirty="0" smtClean="0"/>
              <a:t>2019.01.25</a:t>
            </a:r>
            <a:endParaRPr lang="zh-CN" altLang="en-US" dirty="0"/>
          </a:p>
        </p:txBody>
      </p:sp>
      <p:sp>
        <p:nvSpPr>
          <p:cNvPr id="29" name="文本占位符 7"/>
          <p:cNvSpPr>
            <a:spLocks noGrp="1"/>
          </p:cNvSpPr>
          <p:nvPr>
            <p:ph type="body" sz="quarter" idx="35" hasCustomPrompt="1"/>
          </p:nvPr>
        </p:nvSpPr>
        <p:spPr>
          <a:xfrm>
            <a:off x="6093619" y="5498016"/>
            <a:ext cx="3023155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30" name="文本占位符 7"/>
          <p:cNvSpPr>
            <a:spLocks noGrp="1"/>
          </p:cNvSpPr>
          <p:nvPr>
            <p:ph type="body" sz="quarter" idx="36" hasCustomPrompt="1"/>
          </p:nvPr>
        </p:nvSpPr>
        <p:spPr>
          <a:xfrm>
            <a:off x="9116775" y="5498016"/>
            <a:ext cx="2084625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zh-CN" altLang="en-US" dirty="0"/>
              <a:t>优化</a:t>
            </a:r>
          </a:p>
        </p:txBody>
      </p:sp>
    </p:spTree>
    <p:extLst>
      <p:ext uri="{BB962C8B-B14F-4D97-AF65-F5344CB8AC3E}">
        <p14:creationId xmlns:p14="http://schemas.microsoft.com/office/powerpoint/2010/main" val="3897983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#前言">
    <p:bg>
      <p:bgPr>
        <a:solidFill>
          <a:srgbClr val="EBE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1019174" y="1844675"/>
            <a:ext cx="10153651" cy="4082668"/>
          </a:xfrm>
          <a:prstGeom prst="rect">
            <a:avLst/>
          </a:prstGeom>
        </p:spPr>
        <p:txBody>
          <a:bodyPr/>
          <a:lstStyle>
            <a:lvl1pPr marL="302279" indent="-302279" algn="just" fontAlgn="ctr">
              <a:buClrTx/>
              <a:buSzPct val="50000"/>
              <a:buFont typeface="Wingdings" panose="05000000000000000000" pitchFamily="2" charset="2"/>
              <a:buChar char="l"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  <a:lvl2pPr marL="654938" indent="-251899" fontAlgn="ctr">
              <a:buClrTx/>
              <a:buSzPct val="50000"/>
              <a:buFont typeface="Wingdings" panose="05000000000000000000" pitchFamily="2" charset="2"/>
              <a:buChar char="p"/>
              <a:defRPr baseline="0">
                <a:solidFill>
                  <a:schemeClr val="tx1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defRPr>
            </a:lvl2pPr>
            <a:lvl3pPr marL="1003998" indent="-201519" fontAlgn="ctr">
              <a:buSzPct val="50000"/>
              <a:buFont typeface="Wingdings" panose="05000000000000000000" pitchFamily="2" charset="2"/>
              <a:buChar char="n"/>
              <a:defRPr lang="zh-CN" altLang="en-US" baseline="0" dirty="0" smtClean="0">
                <a:solidFill>
                  <a:schemeClr val="tx1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defRPr>
            </a:lvl3pPr>
            <a:lvl4pPr fontAlgn="ctr"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</a:defRPr>
            </a:lvl4pPr>
            <a:lvl5pPr marL="1802879" indent="-201519" fontAlgn="ctr">
              <a:buClrTx/>
              <a:buFont typeface="Huawei Sans" panose="020C0503030203020204" pitchFamily="34" charset="0"/>
              <a:buChar char="~"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</a:defRPr>
            </a:lvl5pPr>
          </a:lstStyle>
          <a:p>
            <a:pPr eaLnBrk="1" hangingPunct="1"/>
            <a:r>
              <a:rPr lang="zh-CN" altLang="en-US" dirty="0"/>
              <a:t>本章主要讲述</a:t>
            </a:r>
            <a:r>
              <a:rPr lang="en-US" altLang="zh-CN" dirty="0"/>
              <a:t>...</a:t>
            </a:r>
          </a:p>
          <a:p>
            <a:pPr lvl="1"/>
            <a:r>
              <a:rPr lang="zh-CN" altLang="en-US" dirty="0"/>
              <a:t>第二</a:t>
            </a:r>
            <a:r>
              <a:rPr lang="zh-CN" altLang="en-US" dirty="0" smtClean="0"/>
              <a:t>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  <a:p>
            <a:pPr eaLnBrk="1" hangingPunct="1"/>
            <a:endParaRPr lang="en-US" altLang="zh-CN" dirty="0"/>
          </a:p>
        </p:txBody>
      </p:sp>
      <p:cxnSp>
        <p:nvCxnSpPr>
          <p:cNvPr id="14" name="直线连接符 14">
            <a:extLst>
              <a:ext uri="{FF2B5EF4-FFF2-40B4-BE49-F238E27FC236}">
                <a16:creationId xmlns="" xmlns:a16="http://schemas.microsoft.com/office/drawing/2014/main" id="{C79E9F57-49BC-DC4A-B843-36D48051C848}"/>
              </a:ext>
            </a:extLst>
          </p:cNvPr>
          <p:cNvCxnSpPr>
            <a:cxnSpLocks/>
          </p:cNvCxnSpPr>
          <p:nvPr userDrawn="1"/>
        </p:nvCxnSpPr>
        <p:spPr>
          <a:xfrm flipH="1">
            <a:off x="1029918" y="1349255"/>
            <a:ext cx="885967" cy="0"/>
          </a:xfrm>
          <a:prstGeom prst="line">
            <a:avLst/>
          </a:prstGeom>
          <a:ln w="28575">
            <a:solidFill>
              <a:srgbClr val="C7000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文本框 16">
            <a:extLst>
              <a:ext uri="{FF2B5EF4-FFF2-40B4-BE49-F238E27FC236}">
                <a16:creationId xmlns="" xmlns:a16="http://schemas.microsoft.com/office/drawing/2014/main" id="{568EC886-2612-1F43-AB51-21A76A078357}"/>
              </a:ext>
            </a:extLst>
          </p:cNvPr>
          <p:cNvSpPr txBox="1"/>
          <p:nvPr userDrawn="1"/>
        </p:nvSpPr>
        <p:spPr>
          <a:xfrm>
            <a:off x="918916" y="630373"/>
            <a:ext cx="1117614" cy="6518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636" baseline="0" dirty="0" smtClean="0">
                <a:solidFill>
                  <a:srgbClr val="40404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Microsoft YaHei" charset="-122"/>
              </a:rPr>
              <a:t>前言</a:t>
            </a:r>
            <a:endParaRPr kumimoji="1" lang="zh-CN" altLang="en-US" sz="3636" baseline="0" dirty="0">
              <a:solidFill>
                <a:srgbClr val="404040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9905366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642" userDrawn="1">
          <p15:clr>
            <a:srgbClr val="FBAE40"/>
          </p15:clr>
        </p15:guide>
        <p15:guide id="2" pos="7038" userDrawn="1">
          <p15:clr>
            <a:srgbClr val="FBAE40"/>
          </p15:clr>
        </p15:guide>
        <p15:guide id="3" orient="horz" pos="116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4#目标">
    <p:bg>
      <p:bgPr>
        <a:solidFill>
          <a:srgbClr val="EBE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1019174" y="1844675"/>
            <a:ext cx="10153651" cy="4082668"/>
          </a:xfrm>
          <a:prstGeom prst="rect">
            <a:avLst/>
          </a:prstGeom>
        </p:spPr>
        <p:txBody>
          <a:bodyPr/>
          <a:lstStyle>
            <a:lvl1pPr marL="302279" indent="-302279" algn="just" eaLnBrk="1" fontAlgn="ctr" hangingPunct="1">
              <a:buClrTx/>
              <a:buSzPct val="50000"/>
              <a:buFont typeface="Wingdings" panose="05000000000000000000" pitchFamily="2" charset="2"/>
              <a:buChar char="l"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  <a:lvl2pPr marL="654938" indent="-251899" fontAlgn="ctr">
              <a:buClrTx/>
              <a:buSzPct val="50000"/>
              <a:buFont typeface="Wingdings" panose="05000000000000000000" pitchFamily="2" charset="2"/>
              <a:buChar char="p"/>
              <a:defRPr baseline="0">
                <a:solidFill>
                  <a:schemeClr val="tx1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defRPr>
            </a:lvl2pPr>
            <a:lvl3pPr marL="1003998" indent="-201519" fontAlgn="ctr">
              <a:buSzPct val="50000"/>
              <a:buFont typeface="Wingdings" panose="05000000000000000000" pitchFamily="2" charset="2"/>
              <a:buChar char="n"/>
              <a:defRPr lang="zh-CN" altLang="en-US" baseline="0" dirty="0" smtClean="0">
                <a:solidFill>
                  <a:schemeClr val="tx1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defRPr>
            </a:lvl3pPr>
            <a:lvl4pPr fontAlgn="ctr"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</a:defRPr>
            </a:lvl4pPr>
            <a:lvl5pPr marL="1802879" indent="-201519" fontAlgn="ctr">
              <a:buClrTx/>
              <a:buFont typeface="Huawei Sans" panose="020C0503030203020204" pitchFamily="34" charset="0"/>
              <a:buChar char="~"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</a:defRPr>
            </a:lvl5pPr>
          </a:lstStyle>
          <a:p>
            <a:pPr eaLnBrk="1" hangingPunct="1"/>
            <a:r>
              <a:rPr lang="zh-CN" altLang="en-US" dirty="0" smtClean="0"/>
              <a:t>学完本课程后，您将能够：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  <a:p>
            <a:pPr eaLnBrk="1" hangingPunct="1"/>
            <a:endParaRPr lang="en-US" altLang="zh-CN" dirty="0"/>
          </a:p>
        </p:txBody>
      </p:sp>
      <p:cxnSp>
        <p:nvCxnSpPr>
          <p:cNvPr id="14" name="直线连接符 14">
            <a:extLst>
              <a:ext uri="{FF2B5EF4-FFF2-40B4-BE49-F238E27FC236}">
                <a16:creationId xmlns="" xmlns:a16="http://schemas.microsoft.com/office/drawing/2014/main" id="{C79E9F57-49BC-DC4A-B843-36D48051C848}"/>
              </a:ext>
            </a:extLst>
          </p:cNvPr>
          <p:cNvCxnSpPr>
            <a:cxnSpLocks/>
          </p:cNvCxnSpPr>
          <p:nvPr userDrawn="1"/>
        </p:nvCxnSpPr>
        <p:spPr>
          <a:xfrm flipH="1">
            <a:off x="1029918" y="1349255"/>
            <a:ext cx="885967" cy="0"/>
          </a:xfrm>
          <a:prstGeom prst="line">
            <a:avLst/>
          </a:prstGeom>
          <a:ln w="28575">
            <a:solidFill>
              <a:srgbClr val="C7000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文本框 16">
            <a:extLst>
              <a:ext uri="{FF2B5EF4-FFF2-40B4-BE49-F238E27FC236}">
                <a16:creationId xmlns="" xmlns:a16="http://schemas.microsoft.com/office/drawing/2014/main" id="{568EC886-2612-1F43-AB51-21A76A078357}"/>
              </a:ext>
            </a:extLst>
          </p:cNvPr>
          <p:cNvSpPr txBox="1"/>
          <p:nvPr userDrawn="1"/>
        </p:nvSpPr>
        <p:spPr>
          <a:xfrm>
            <a:off x="918916" y="630373"/>
            <a:ext cx="1120820" cy="6524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001223" eaLnBrk="0" fontAlgn="ctr" hangingPunct="0"/>
            <a:r>
              <a:rPr lang="zh-CN" altLang="en-US" sz="3640" b="0" baseline="0" dirty="0" smtClean="0">
                <a:solidFill>
                  <a:srgbClr val="40404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目标</a:t>
            </a:r>
            <a:endParaRPr lang="en-US" altLang="zh-CN" sz="3640" b="0" baseline="0" dirty="0">
              <a:solidFill>
                <a:srgbClr val="404040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Huawei Sans" panose="020C050303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51164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642">
          <p15:clr>
            <a:srgbClr val="FBAE40"/>
          </p15:clr>
        </p15:guide>
        <p15:guide id="2" pos="7038">
          <p15:clr>
            <a:srgbClr val="FBAE40"/>
          </p15:clr>
        </p15:guide>
        <p15:guide id="3" orient="horz" pos="1162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5#目录">
    <p:bg>
      <p:bgPr>
        <a:solidFill>
          <a:srgbClr val="EBE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1019175" y="1844675"/>
            <a:ext cx="10153650" cy="4068811"/>
          </a:xfrm>
          <a:prstGeom prst="rect">
            <a:avLst/>
          </a:prstGeom>
        </p:spPr>
        <p:txBody>
          <a:bodyPr/>
          <a:lstStyle>
            <a:lvl1pPr marL="457017" marR="0" indent="-457017" algn="just" defTabSz="801367" rtl="0" eaLnBrk="1" fontAlgn="ctr" latinLnBrk="0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 typeface="+mj-lt"/>
              <a:buAutoNum type="arabicPeriod"/>
              <a:tabLst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  <a:lvl2pPr fontAlgn="ctr">
              <a:buClrTx/>
              <a:buSzPct val="100000"/>
              <a:buFont typeface="Huawei Sans" panose="020C0503030203020204" pitchFamily="34" charset="0"/>
              <a:buChar char="▫"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</a:defRPr>
            </a:lvl2pPr>
            <a:lvl3pPr>
              <a:defRPr/>
            </a:lvl3pPr>
            <a:lvl5pPr>
              <a:buNone/>
              <a:defRPr/>
            </a:lvl5pPr>
          </a:lstStyle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/>
              <a:t>一级目录一</a:t>
            </a:r>
            <a:endParaRPr lang="en-US" altLang="zh-CN" dirty="0"/>
          </a:p>
          <a:p>
            <a:pPr marL="653788" lvl="1" indent="-457017">
              <a:buSzPct val="100000"/>
              <a:buFont typeface="+mj-lt"/>
              <a:buAutoNum type="arabicPeriod"/>
            </a:pPr>
            <a:endParaRPr lang="en-US" altLang="zh-CN" dirty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/>
              <a:t>一级目录二</a:t>
            </a:r>
            <a:endParaRPr lang="en-US" altLang="zh-CN" dirty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/>
              <a:t>一级目录三</a:t>
            </a:r>
            <a:endParaRPr lang="en-US" altLang="zh-CN" dirty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/>
              <a:t>一级目录四</a:t>
            </a:r>
            <a:endParaRPr lang="en-US" altLang="zh-CN" dirty="0"/>
          </a:p>
          <a:p>
            <a:endParaRPr lang="zh-CN" altLang="en-US" dirty="0"/>
          </a:p>
        </p:txBody>
      </p:sp>
      <p:cxnSp>
        <p:nvCxnSpPr>
          <p:cNvPr id="28" name="直线连接符 14">
            <a:extLst>
              <a:ext uri="{FF2B5EF4-FFF2-40B4-BE49-F238E27FC236}">
                <a16:creationId xmlns="" xmlns:a16="http://schemas.microsoft.com/office/drawing/2014/main" id="{C79E9F57-49BC-DC4A-B843-36D48051C848}"/>
              </a:ext>
            </a:extLst>
          </p:cNvPr>
          <p:cNvCxnSpPr>
            <a:cxnSpLocks/>
          </p:cNvCxnSpPr>
          <p:nvPr userDrawn="1"/>
        </p:nvCxnSpPr>
        <p:spPr>
          <a:xfrm flipH="1">
            <a:off x="1029918" y="1349255"/>
            <a:ext cx="885967" cy="0"/>
          </a:xfrm>
          <a:prstGeom prst="line">
            <a:avLst/>
          </a:prstGeom>
          <a:ln w="28575">
            <a:solidFill>
              <a:srgbClr val="C7000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文本框 16">
            <a:extLst>
              <a:ext uri="{FF2B5EF4-FFF2-40B4-BE49-F238E27FC236}">
                <a16:creationId xmlns="" xmlns:a16="http://schemas.microsoft.com/office/drawing/2014/main" id="{568EC886-2612-1F43-AB51-21A76A078357}"/>
              </a:ext>
            </a:extLst>
          </p:cNvPr>
          <p:cNvSpPr txBox="1"/>
          <p:nvPr userDrawn="1"/>
        </p:nvSpPr>
        <p:spPr>
          <a:xfrm>
            <a:off x="918916" y="630373"/>
            <a:ext cx="1147485" cy="6535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defTabSz="1001223" eaLnBrk="0" fontAlgn="ctr" hangingPunct="0">
              <a:defRPr sz="364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zh-CN" altLang="en-US" dirty="0">
                <a:solidFill>
                  <a:srgbClr val="404040"/>
                </a:solidFill>
              </a:rPr>
              <a:t>目录</a:t>
            </a:r>
          </a:p>
        </p:txBody>
      </p:sp>
    </p:spTree>
    <p:extLst>
      <p:ext uri="{BB962C8B-B14F-4D97-AF65-F5344CB8AC3E}">
        <p14:creationId xmlns:p14="http://schemas.microsoft.com/office/powerpoint/2010/main" val="95929983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642" userDrawn="1">
          <p15:clr>
            <a:srgbClr val="FBAE40"/>
          </p15:clr>
        </p15:guide>
        <p15:guide id="2" pos="7038" userDrawn="1">
          <p15:clr>
            <a:srgbClr val="FBAE40"/>
          </p15:clr>
        </p15:guide>
        <p15:guide id="3" orient="horz" pos="1162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6#本节概述和学习目标(可选)">
    <p:bg>
      <p:bgPr>
        <a:solidFill>
          <a:srgbClr val="EBE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占位符 6"/>
          <p:cNvSpPr>
            <a:spLocks noGrp="1"/>
          </p:cNvSpPr>
          <p:nvPr>
            <p:ph type="body" sz="quarter" idx="10"/>
          </p:nvPr>
        </p:nvSpPr>
        <p:spPr>
          <a:xfrm>
            <a:off x="1019174" y="1844675"/>
            <a:ext cx="10153651" cy="4082668"/>
          </a:xfrm>
          <a:prstGeom prst="rect">
            <a:avLst/>
          </a:prstGeom>
        </p:spPr>
        <p:txBody>
          <a:bodyPr/>
          <a:lstStyle>
            <a:lvl1pPr marL="302279" indent="-302279" algn="just" fontAlgn="ctr">
              <a:buClrTx/>
              <a:buSzPct val="50000"/>
              <a:buFont typeface="Wingdings" panose="05000000000000000000" pitchFamily="2" charset="2"/>
              <a:buChar char="l"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  <a:lvl2pPr marL="654938" indent="-251899" fontAlgn="ctr">
              <a:buClrTx/>
              <a:buSzPct val="50000"/>
              <a:buFont typeface="Wingdings" panose="05000000000000000000" pitchFamily="2" charset="2"/>
              <a:buChar char="p"/>
              <a:defRPr baseline="0">
                <a:solidFill>
                  <a:schemeClr val="tx1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defRPr>
            </a:lvl2pPr>
            <a:lvl3pPr marL="1003998" indent="-201519" fontAlgn="ctr">
              <a:buSzPct val="50000"/>
              <a:buFont typeface="Wingdings" panose="05000000000000000000" pitchFamily="2" charset="2"/>
              <a:buChar char="n"/>
              <a:defRPr lang="zh-CN" altLang="en-US" baseline="0" dirty="0" smtClean="0">
                <a:solidFill>
                  <a:schemeClr val="tx1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defRPr>
            </a:lvl3pPr>
            <a:lvl4pPr fontAlgn="ctr"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</a:defRPr>
            </a:lvl4pPr>
            <a:lvl5pPr marL="1802879" indent="-201519" fontAlgn="ctr">
              <a:buClrTx/>
              <a:buFont typeface="Huawei Sans" panose="020C0503030203020204" pitchFamily="34" charset="0"/>
              <a:buChar char="~"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  <a:p>
            <a:pPr eaLnBrk="1" hangingPunct="1"/>
            <a:endParaRPr lang="en-US" altLang="zh-CN" dirty="0"/>
          </a:p>
        </p:txBody>
      </p:sp>
      <p:cxnSp>
        <p:nvCxnSpPr>
          <p:cNvPr id="14" name="直线连接符 14">
            <a:extLst>
              <a:ext uri="{FF2B5EF4-FFF2-40B4-BE49-F238E27FC236}">
                <a16:creationId xmlns="" xmlns:a16="http://schemas.microsoft.com/office/drawing/2014/main" id="{C79E9F57-49BC-DC4A-B843-36D48051C848}"/>
              </a:ext>
            </a:extLst>
          </p:cNvPr>
          <p:cNvCxnSpPr>
            <a:cxnSpLocks/>
          </p:cNvCxnSpPr>
          <p:nvPr userDrawn="1"/>
        </p:nvCxnSpPr>
        <p:spPr>
          <a:xfrm flipH="1">
            <a:off x="1029917" y="1349255"/>
            <a:ext cx="4140000" cy="0"/>
          </a:xfrm>
          <a:prstGeom prst="line">
            <a:avLst/>
          </a:prstGeom>
          <a:ln w="28575">
            <a:solidFill>
              <a:srgbClr val="C7000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文本框 16">
            <a:extLst>
              <a:ext uri="{FF2B5EF4-FFF2-40B4-BE49-F238E27FC236}">
                <a16:creationId xmlns="" xmlns:a16="http://schemas.microsoft.com/office/drawing/2014/main" id="{568EC886-2612-1F43-AB51-21A76A078357}"/>
              </a:ext>
            </a:extLst>
          </p:cNvPr>
          <p:cNvSpPr txBox="1"/>
          <p:nvPr userDrawn="1"/>
        </p:nvSpPr>
        <p:spPr>
          <a:xfrm>
            <a:off x="918916" y="630373"/>
            <a:ext cx="4397358" cy="6524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001223" eaLnBrk="0" fontAlgn="ctr" hangingPunct="0"/>
            <a:r>
              <a:rPr lang="zh-CN" altLang="en-US" sz="3640" b="0" baseline="0" dirty="0" smtClean="0">
                <a:solidFill>
                  <a:srgbClr val="40404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本节概述和学习目标</a:t>
            </a:r>
            <a:endParaRPr lang="zh-CN" altLang="en-US" sz="3640" b="0" baseline="0" dirty="0">
              <a:solidFill>
                <a:srgbClr val="404040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Huawei Sans" panose="020C050303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802474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642">
          <p15:clr>
            <a:srgbClr val="FBAE40"/>
          </p15:clr>
        </p15:guide>
        <p15:guide id="2" pos="7038">
          <p15:clr>
            <a:srgbClr val="FBAE40"/>
          </p15:clr>
        </p15:guide>
        <p15:guide id="3" orient="horz" pos="116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0#思考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1019176" y="1844675"/>
            <a:ext cx="10153650" cy="4068812"/>
          </a:xfrm>
          <a:prstGeom prst="rect">
            <a:avLst/>
          </a:prstGeom>
        </p:spPr>
        <p:txBody>
          <a:bodyPr/>
          <a:lstStyle>
            <a:lvl1pPr marL="457200" marR="0" indent="-457200" algn="just" defTabSz="801688" rtl="0" eaLnBrk="1" fontAlgn="ctr" latinLnBrk="0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+mj-lt"/>
              <a:buAutoNum type="arabicPeriod"/>
              <a:tabLst/>
              <a:defRPr sz="2000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  <a:lvl2pPr marL="744537" indent="-342900" algn="just" fontAlgn="ctr">
              <a:buSzPct val="100000"/>
              <a:buFont typeface="+mj-lt"/>
              <a:buAutoNum type="alphaUcPeriod"/>
              <a:defRPr sz="1800" baseline="0">
                <a:latin typeface="Huawei Sans" panose="020C0503030203020204" pitchFamily="34" charset="0"/>
              </a:defRPr>
            </a:lvl2pPr>
            <a:lvl3pPr>
              <a:defRPr/>
            </a:lvl3pPr>
            <a:lvl5pPr>
              <a:buNone/>
              <a:defRPr/>
            </a:lvl5pPr>
          </a:lstStyle>
          <a:p>
            <a:r>
              <a:rPr lang="zh-CN" altLang="en-US" dirty="0"/>
              <a:t>此版式用于思考题</a:t>
            </a:r>
            <a:r>
              <a:rPr lang="en-US" altLang="zh-CN" dirty="0"/>
              <a:t>-201501</a:t>
            </a:r>
            <a:r>
              <a:rPr lang="zh-CN" altLang="en-US" dirty="0"/>
              <a:t>具体格式（序号格式需以模板展示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endParaRPr lang="en-US" altLang="zh-CN" dirty="0" smtClean="0"/>
          </a:p>
        </p:txBody>
      </p:sp>
      <p:cxnSp>
        <p:nvCxnSpPr>
          <p:cNvPr id="24" name="直线连接符 14">
            <a:extLst>
              <a:ext uri="{FF2B5EF4-FFF2-40B4-BE49-F238E27FC236}">
                <a16:creationId xmlns:a16="http://schemas.microsoft.com/office/drawing/2014/main" xmlns="" id="{C79E9F57-49BC-DC4A-B843-36D48051C848}"/>
              </a:ext>
            </a:extLst>
          </p:cNvPr>
          <p:cNvCxnSpPr>
            <a:cxnSpLocks/>
          </p:cNvCxnSpPr>
          <p:nvPr userDrawn="1"/>
        </p:nvCxnSpPr>
        <p:spPr>
          <a:xfrm flipH="1">
            <a:off x="1029917" y="1349255"/>
            <a:ext cx="1368000" cy="0"/>
          </a:xfrm>
          <a:prstGeom prst="line">
            <a:avLst/>
          </a:prstGeom>
          <a:ln w="28575">
            <a:solidFill>
              <a:srgbClr val="C7000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文本框 16">
            <a:extLst>
              <a:ext uri="{FF2B5EF4-FFF2-40B4-BE49-F238E27FC236}">
                <a16:creationId xmlns:a16="http://schemas.microsoft.com/office/drawing/2014/main" xmlns="" id="{568EC886-2612-1F43-AB51-21A76A078357}"/>
              </a:ext>
            </a:extLst>
          </p:cNvPr>
          <p:cNvSpPr txBox="1"/>
          <p:nvPr userDrawn="1"/>
        </p:nvSpPr>
        <p:spPr>
          <a:xfrm>
            <a:off x="918916" y="630373"/>
            <a:ext cx="1584088" cy="6518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636" baseline="0" dirty="0" smtClean="0">
                <a:solidFill>
                  <a:srgbClr val="40404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Microsoft YaHei" charset="-122"/>
              </a:rPr>
              <a:t>思考题</a:t>
            </a:r>
            <a:endParaRPr kumimoji="1" lang="zh-CN" altLang="en-US" sz="3636" baseline="0" dirty="0">
              <a:solidFill>
                <a:srgbClr val="404040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636740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1#本节小结（可选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内容占位符 6"/>
          <p:cNvSpPr>
            <a:spLocks noGrp="1"/>
          </p:cNvSpPr>
          <p:nvPr>
            <p:ph sz="quarter" idx="10" hasCustomPrompt="1"/>
          </p:nvPr>
        </p:nvSpPr>
        <p:spPr>
          <a:xfrm>
            <a:off x="1019175" y="1844675"/>
            <a:ext cx="10153650" cy="4082880"/>
          </a:xfrm>
          <a:prstGeom prst="rect">
            <a:avLst/>
          </a:prstGeom>
        </p:spPr>
        <p:txBody>
          <a:bodyPr/>
          <a:lstStyle>
            <a:lvl1pPr algn="just" fontAlgn="ctr">
              <a:buClrTx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  <a:lvl2pPr algn="just" fontAlgn="ctr">
              <a:buClrTx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2pPr>
            <a:lvl3pPr algn="just" fontAlgn="ctr">
              <a:buClrTx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3pPr>
            <a:lvl4pPr algn="just" fontAlgn="ctr">
              <a:buClrTx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4pPr>
            <a:lvl5pPr algn="just" fontAlgn="ctr">
              <a:buClrTx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5pPr>
          </a:lstStyle>
          <a:p>
            <a:pPr lvl="0"/>
            <a:r>
              <a:rPr lang="zh-CN" altLang="en-US" dirty="0" smtClean="0"/>
              <a:t>此版式用于每一节的小结</a:t>
            </a:r>
          </a:p>
          <a:p>
            <a:pPr lvl="1"/>
            <a:r>
              <a:rPr lang="zh-CN" altLang="en-US" dirty="0" smtClean="0"/>
              <a:t>第二</a:t>
            </a:r>
            <a:r>
              <a:rPr lang="zh-CN" altLang="en-US" dirty="0"/>
              <a:t>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cxnSp>
        <p:nvCxnSpPr>
          <p:cNvPr id="11" name="直线连接符 14">
            <a:extLst>
              <a:ext uri="{FF2B5EF4-FFF2-40B4-BE49-F238E27FC236}">
                <a16:creationId xmlns="" xmlns:a16="http://schemas.microsoft.com/office/drawing/2014/main" id="{C79E9F57-49BC-DC4A-B843-36D48051C848}"/>
              </a:ext>
            </a:extLst>
          </p:cNvPr>
          <p:cNvCxnSpPr>
            <a:cxnSpLocks/>
          </p:cNvCxnSpPr>
          <p:nvPr userDrawn="1"/>
        </p:nvCxnSpPr>
        <p:spPr>
          <a:xfrm flipH="1">
            <a:off x="1029917" y="1349255"/>
            <a:ext cx="1800000" cy="0"/>
          </a:xfrm>
          <a:prstGeom prst="line">
            <a:avLst/>
          </a:prstGeom>
          <a:ln w="28575">
            <a:solidFill>
              <a:srgbClr val="C7000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文本框 16">
            <a:extLst>
              <a:ext uri="{FF2B5EF4-FFF2-40B4-BE49-F238E27FC236}">
                <a16:creationId xmlns="" xmlns:a16="http://schemas.microsoft.com/office/drawing/2014/main" id="{568EC886-2612-1F43-AB51-21A76A078357}"/>
              </a:ext>
            </a:extLst>
          </p:cNvPr>
          <p:cNvSpPr txBox="1"/>
          <p:nvPr userDrawn="1"/>
        </p:nvSpPr>
        <p:spPr>
          <a:xfrm>
            <a:off x="918916" y="630373"/>
            <a:ext cx="2050561" cy="6518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636" baseline="0" dirty="0" smtClean="0">
                <a:solidFill>
                  <a:srgbClr val="40404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Microsoft YaHei" charset="-122"/>
              </a:rPr>
              <a:t>本节小结</a:t>
            </a:r>
            <a:endParaRPr kumimoji="1" lang="zh-CN" altLang="en-US" sz="3636" baseline="0" dirty="0">
              <a:solidFill>
                <a:srgbClr val="404040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5242044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2#本章总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内容占位符 6"/>
          <p:cNvSpPr>
            <a:spLocks noGrp="1"/>
          </p:cNvSpPr>
          <p:nvPr>
            <p:ph sz="quarter" idx="10"/>
          </p:nvPr>
        </p:nvSpPr>
        <p:spPr>
          <a:xfrm>
            <a:off x="1019175" y="1844675"/>
            <a:ext cx="10153650" cy="4082880"/>
          </a:xfrm>
          <a:prstGeom prst="rect">
            <a:avLst/>
          </a:prstGeom>
        </p:spPr>
        <p:txBody>
          <a:bodyPr/>
          <a:lstStyle>
            <a:lvl1pPr algn="just" fontAlgn="ctr">
              <a:buClrTx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  <a:lvl2pPr algn="just" fontAlgn="ctr">
              <a:buClrTx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2pPr>
            <a:lvl3pPr algn="just" fontAlgn="ctr">
              <a:buClrTx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3pPr>
            <a:lvl4pPr algn="just" fontAlgn="ctr">
              <a:buClrTx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4pPr>
            <a:lvl5pPr algn="just" fontAlgn="ctr">
              <a:buClrTx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cxnSp>
        <p:nvCxnSpPr>
          <p:cNvPr id="9" name="直线连接符 14">
            <a:extLst>
              <a:ext uri="{FF2B5EF4-FFF2-40B4-BE49-F238E27FC236}">
                <a16:creationId xmlns="" xmlns:a16="http://schemas.microsoft.com/office/drawing/2014/main" id="{C79E9F57-49BC-DC4A-B843-36D48051C848}"/>
              </a:ext>
            </a:extLst>
          </p:cNvPr>
          <p:cNvCxnSpPr>
            <a:cxnSpLocks/>
          </p:cNvCxnSpPr>
          <p:nvPr userDrawn="1"/>
        </p:nvCxnSpPr>
        <p:spPr>
          <a:xfrm flipH="1">
            <a:off x="1029917" y="1349255"/>
            <a:ext cx="1800000" cy="0"/>
          </a:xfrm>
          <a:prstGeom prst="line">
            <a:avLst/>
          </a:prstGeom>
          <a:ln w="28575">
            <a:solidFill>
              <a:srgbClr val="C7000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文本框 16">
            <a:extLst>
              <a:ext uri="{FF2B5EF4-FFF2-40B4-BE49-F238E27FC236}">
                <a16:creationId xmlns="" xmlns:a16="http://schemas.microsoft.com/office/drawing/2014/main" id="{568EC886-2612-1F43-AB51-21A76A078357}"/>
              </a:ext>
            </a:extLst>
          </p:cNvPr>
          <p:cNvSpPr txBox="1"/>
          <p:nvPr userDrawn="1"/>
        </p:nvSpPr>
        <p:spPr>
          <a:xfrm>
            <a:off x="918916" y="630373"/>
            <a:ext cx="2050561" cy="6518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636" baseline="0" dirty="0" smtClean="0">
                <a:solidFill>
                  <a:srgbClr val="40404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Microsoft YaHei" charset="-122"/>
              </a:rPr>
              <a:t>本章总结</a:t>
            </a:r>
            <a:endParaRPr kumimoji="1" lang="zh-CN" altLang="en-US" sz="3636" baseline="0" dirty="0">
              <a:solidFill>
                <a:srgbClr val="404040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023569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4">
            <a:extLst>
              <a:ext uri="{FF2B5EF4-FFF2-40B4-BE49-F238E27FC236}">
                <a16:creationId xmlns="" xmlns:a16="http://schemas.microsoft.com/office/drawing/2014/main" id="{AF72FAD7-C8C3-754A-A498-D3A7EC29AB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08954" y="6270652"/>
            <a:ext cx="1981542" cy="15361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>
              <a:lnSpc>
                <a:spcPct val="100000"/>
              </a:lnSpc>
            </a:pPr>
            <a:r>
              <a:rPr kumimoji="1" lang="en-US" altLang="zh-CN" sz="1000" dirty="0"/>
              <a:t>Security Level:</a:t>
            </a:r>
            <a:endParaRPr lang="en-US" altLang="zh-CN" sz="1000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3089" y="5976169"/>
            <a:ext cx="2257507" cy="482533"/>
          </a:xfrm>
          <a:prstGeom prst="rect">
            <a:avLst/>
          </a:prstGeom>
        </p:spPr>
      </p:pic>
      <p:grpSp>
        <p:nvGrpSpPr>
          <p:cNvPr id="30" name="Group 87">
            <a:extLst>
              <a:ext uri="{FF2B5EF4-FFF2-40B4-BE49-F238E27FC236}">
                <a16:creationId xmlns="" xmlns:a16="http://schemas.microsoft.com/office/drawing/2014/main" id="{37333705-F8D6-2847-B3CB-F2FAB51E2A3B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2290471" y="2625389"/>
            <a:ext cx="1963323" cy="4233515"/>
            <a:chOff x="5343885" y="-48857"/>
            <a:chExt cx="3263586" cy="7037279"/>
          </a:xfrm>
        </p:grpSpPr>
        <p:sp>
          <p:nvSpPr>
            <p:cNvPr id="31" name="矩形 13">
              <a:extLst>
                <a:ext uri="{FF2B5EF4-FFF2-40B4-BE49-F238E27FC236}">
                  <a16:creationId xmlns="" xmlns:a16="http://schemas.microsoft.com/office/drawing/2014/main" id="{B14DFA89-D483-CF47-82CC-DD86D7CAB09E}"/>
                </a:ext>
              </a:extLst>
            </p:cNvPr>
            <p:cNvSpPr/>
            <p:nvPr userDrawn="1"/>
          </p:nvSpPr>
          <p:spPr>
            <a:xfrm>
              <a:off x="5356401" y="1934171"/>
              <a:ext cx="791510" cy="664397"/>
            </a:xfrm>
            <a:prstGeom prst="rect">
              <a:avLst/>
            </a:prstGeom>
            <a:solidFill>
              <a:srgbClr val="C400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196/0/84</a:t>
              </a:r>
            </a:p>
          </p:txBody>
        </p:sp>
        <p:sp>
          <p:nvSpPr>
            <p:cNvPr id="32" name="文本框 15">
              <a:extLst>
                <a:ext uri="{FF2B5EF4-FFF2-40B4-BE49-F238E27FC236}">
                  <a16:creationId xmlns="" xmlns:a16="http://schemas.microsoft.com/office/drawing/2014/main" id="{8223ADA0-340A-794B-93B7-24AFF612A719}"/>
                </a:ext>
              </a:extLst>
            </p:cNvPr>
            <p:cNvSpPr txBox="1"/>
            <p:nvPr userDrawn="1"/>
          </p:nvSpPr>
          <p:spPr>
            <a:xfrm>
              <a:off x="5352723" y="1694497"/>
              <a:ext cx="1052647" cy="204645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kumimoji="1" lang="zh-CN" altLang="en-US" sz="800" b="0" i="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公司辅助色</a:t>
              </a:r>
            </a:p>
          </p:txBody>
        </p:sp>
        <p:sp>
          <p:nvSpPr>
            <p:cNvPr id="33" name="矩形 13">
              <a:extLst>
                <a:ext uri="{FF2B5EF4-FFF2-40B4-BE49-F238E27FC236}">
                  <a16:creationId xmlns="" xmlns:a16="http://schemas.microsoft.com/office/drawing/2014/main" id="{5F63E0E3-4F22-7948-AB1A-40A84ECA92EC}"/>
                </a:ext>
              </a:extLst>
            </p:cNvPr>
            <p:cNvSpPr/>
            <p:nvPr userDrawn="1"/>
          </p:nvSpPr>
          <p:spPr>
            <a:xfrm>
              <a:off x="6184680" y="1934171"/>
              <a:ext cx="791510" cy="664397"/>
            </a:xfrm>
            <a:prstGeom prst="rect">
              <a:avLst/>
            </a:prstGeom>
            <a:solidFill>
              <a:srgbClr val="CB37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203/55/120</a:t>
              </a:r>
            </a:p>
          </p:txBody>
        </p:sp>
        <p:sp>
          <p:nvSpPr>
            <p:cNvPr id="34" name="矩形 13">
              <a:extLst>
                <a:ext uri="{FF2B5EF4-FFF2-40B4-BE49-F238E27FC236}">
                  <a16:creationId xmlns="" xmlns:a16="http://schemas.microsoft.com/office/drawing/2014/main" id="{29C4A3C6-7C7B-7140-8F73-591E9F49143F}"/>
                </a:ext>
              </a:extLst>
            </p:cNvPr>
            <p:cNvSpPr/>
            <p:nvPr userDrawn="1"/>
          </p:nvSpPr>
          <p:spPr>
            <a:xfrm>
              <a:off x="5356401" y="3403061"/>
              <a:ext cx="791510" cy="664397"/>
            </a:xfrm>
            <a:prstGeom prst="rect">
              <a:avLst/>
            </a:prstGeom>
            <a:solidFill>
              <a:srgbClr val="ED6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237/109/0</a:t>
              </a:r>
            </a:p>
          </p:txBody>
        </p:sp>
        <p:sp>
          <p:nvSpPr>
            <p:cNvPr id="35" name="矩形 13">
              <a:extLst>
                <a:ext uri="{FF2B5EF4-FFF2-40B4-BE49-F238E27FC236}">
                  <a16:creationId xmlns="" xmlns:a16="http://schemas.microsoft.com/office/drawing/2014/main" id="{BE4C9A8D-46B0-5B40-BC47-DB6C4899227F}"/>
                </a:ext>
              </a:extLst>
            </p:cNvPr>
            <p:cNvSpPr/>
            <p:nvPr userDrawn="1"/>
          </p:nvSpPr>
          <p:spPr>
            <a:xfrm>
              <a:off x="6184680" y="2673360"/>
              <a:ext cx="791510" cy="664397"/>
            </a:xfrm>
            <a:prstGeom prst="rect">
              <a:avLst/>
            </a:prstGeom>
            <a:solidFill>
              <a:srgbClr val="9936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78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153/54/54</a:t>
              </a:r>
            </a:p>
          </p:txBody>
        </p:sp>
        <p:sp>
          <p:nvSpPr>
            <p:cNvPr id="36" name="矩形 13">
              <a:extLst>
                <a:ext uri="{FF2B5EF4-FFF2-40B4-BE49-F238E27FC236}">
                  <a16:creationId xmlns="" xmlns:a16="http://schemas.microsoft.com/office/drawing/2014/main" id="{612F2ED4-F7A4-9E48-95E1-8D07B3BBE962}"/>
                </a:ext>
              </a:extLst>
            </p:cNvPr>
            <p:cNvSpPr/>
            <p:nvPr userDrawn="1"/>
          </p:nvSpPr>
          <p:spPr>
            <a:xfrm>
              <a:off x="5356401" y="4866463"/>
              <a:ext cx="791510" cy="664397"/>
            </a:xfrm>
            <a:prstGeom prst="rect">
              <a:avLst/>
            </a:prstGeom>
            <a:solidFill>
              <a:srgbClr val="62B2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98/178/48</a:t>
              </a:r>
            </a:p>
          </p:txBody>
        </p:sp>
        <p:sp>
          <p:nvSpPr>
            <p:cNvPr id="37" name="矩形 13">
              <a:extLst>
                <a:ext uri="{FF2B5EF4-FFF2-40B4-BE49-F238E27FC236}">
                  <a16:creationId xmlns="" xmlns:a16="http://schemas.microsoft.com/office/drawing/2014/main" id="{A9E1D476-C288-8945-A68A-1F20C557294B}"/>
                </a:ext>
              </a:extLst>
            </p:cNvPr>
            <p:cNvSpPr/>
            <p:nvPr userDrawn="1"/>
          </p:nvSpPr>
          <p:spPr>
            <a:xfrm>
              <a:off x="6184680" y="3415851"/>
              <a:ext cx="791510" cy="664397"/>
            </a:xfrm>
            <a:prstGeom prst="rect">
              <a:avLst/>
            </a:prstGeom>
            <a:solidFill>
              <a:srgbClr val="F289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242/137/68</a:t>
              </a:r>
              <a:endParaRPr kumimoji="1" lang="mr-IN" altLang="zh-CN" sz="500" b="1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8" name="矩形 13">
              <a:extLst>
                <a:ext uri="{FF2B5EF4-FFF2-40B4-BE49-F238E27FC236}">
                  <a16:creationId xmlns="" xmlns:a16="http://schemas.microsoft.com/office/drawing/2014/main" id="{42823EBB-E62E-F149-AC9A-09950051F283}"/>
                </a:ext>
              </a:extLst>
            </p:cNvPr>
            <p:cNvSpPr/>
            <p:nvPr userDrawn="1"/>
          </p:nvSpPr>
          <p:spPr>
            <a:xfrm>
              <a:off x="5353240" y="184963"/>
              <a:ext cx="791510" cy="664397"/>
            </a:xfrm>
            <a:prstGeom prst="rect">
              <a:avLst/>
            </a:prstGeom>
            <a:solidFill>
              <a:srgbClr val="C700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PANTONE 185C</a:t>
              </a:r>
            </a:p>
            <a:p>
              <a:pPr algn="ctr">
                <a:lnSpc>
                  <a:spcPts val="620"/>
                </a:lnSpc>
                <a:spcBef>
                  <a:spcPts val="0"/>
                </a:spcBef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199/0/11  </a:t>
              </a:r>
            </a:p>
          </p:txBody>
        </p:sp>
        <p:sp>
          <p:nvSpPr>
            <p:cNvPr id="39" name="文本框 15">
              <a:extLst>
                <a:ext uri="{FF2B5EF4-FFF2-40B4-BE49-F238E27FC236}">
                  <a16:creationId xmlns="" xmlns:a16="http://schemas.microsoft.com/office/drawing/2014/main" id="{EA01C299-6FF2-3642-AAEC-A1DF62D9C654}"/>
                </a:ext>
              </a:extLst>
            </p:cNvPr>
            <p:cNvSpPr txBox="1"/>
            <p:nvPr userDrawn="1"/>
          </p:nvSpPr>
          <p:spPr>
            <a:xfrm>
              <a:off x="5343885" y="-48857"/>
              <a:ext cx="726488" cy="204645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kumimoji="1" lang="zh-CN" altLang="en-US" sz="800" b="0" i="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公司色</a:t>
              </a:r>
            </a:p>
          </p:txBody>
        </p:sp>
        <p:sp>
          <p:nvSpPr>
            <p:cNvPr id="40" name="矩形 13">
              <a:extLst>
                <a:ext uri="{FF2B5EF4-FFF2-40B4-BE49-F238E27FC236}">
                  <a16:creationId xmlns="" xmlns:a16="http://schemas.microsoft.com/office/drawing/2014/main" id="{B84AB502-165F-764A-9621-65CA8CBBEAEA}"/>
                </a:ext>
              </a:extLst>
            </p:cNvPr>
            <p:cNvSpPr/>
            <p:nvPr userDrawn="1"/>
          </p:nvSpPr>
          <p:spPr>
            <a:xfrm>
              <a:off x="5352600" y="918047"/>
              <a:ext cx="791510" cy="664397"/>
            </a:xfrm>
            <a:prstGeom prst="rect">
              <a:avLst/>
            </a:prstGeom>
            <a:solidFill>
              <a:srgbClr val="C810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PANTONE 186C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200/16/46  </a:t>
              </a:r>
            </a:p>
          </p:txBody>
        </p:sp>
        <p:sp>
          <p:nvSpPr>
            <p:cNvPr id="41" name="矩形 13">
              <a:extLst>
                <a:ext uri="{FF2B5EF4-FFF2-40B4-BE49-F238E27FC236}">
                  <a16:creationId xmlns="" xmlns:a16="http://schemas.microsoft.com/office/drawing/2014/main" id="{CB8870E8-3E95-764C-B621-A168E194CC7A}"/>
                </a:ext>
              </a:extLst>
            </p:cNvPr>
            <p:cNvSpPr/>
            <p:nvPr userDrawn="1"/>
          </p:nvSpPr>
          <p:spPr>
            <a:xfrm>
              <a:off x="5354164" y="2665974"/>
              <a:ext cx="791510" cy="664397"/>
            </a:xfrm>
            <a:prstGeom prst="rect">
              <a:avLst/>
            </a:prstGeom>
            <a:solidFill>
              <a:srgbClr val="7F00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127/0/1</a:t>
              </a:r>
            </a:p>
          </p:txBody>
        </p:sp>
        <p:sp>
          <p:nvSpPr>
            <p:cNvPr id="42" name="矩形 13">
              <a:extLst>
                <a:ext uri="{FF2B5EF4-FFF2-40B4-BE49-F238E27FC236}">
                  <a16:creationId xmlns="" xmlns:a16="http://schemas.microsoft.com/office/drawing/2014/main" id="{356EF69A-1936-544F-A95F-0664F4E186D5}"/>
                </a:ext>
              </a:extLst>
            </p:cNvPr>
            <p:cNvSpPr/>
            <p:nvPr userDrawn="1"/>
          </p:nvSpPr>
          <p:spPr>
            <a:xfrm>
              <a:off x="5354164" y="4134866"/>
              <a:ext cx="791510" cy="664397"/>
            </a:xfrm>
            <a:prstGeom prst="rect">
              <a:avLst/>
            </a:prstGeom>
            <a:solidFill>
              <a:srgbClr val="FCC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52/200/0</a:t>
              </a:r>
            </a:p>
          </p:txBody>
        </p:sp>
        <p:sp>
          <p:nvSpPr>
            <p:cNvPr id="43" name="矩形 13">
              <a:extLst>
                <a:ext uri="{FF2B5EF4-FFF2-40B4-BE49-F238E27FC236}">
                  <a16:creationId xmlns="" xmlns:a16="http://schemas.microsoft.com/office/drawing/2014/main" id="{03EBAB43-95A5-1C4A-8458-B86EB3D51FCA}"/>
                </a:ext>
              </a:extLst>
            </p:cNvPr>
            <p:cNvSpPr/>
            <p:nvPr userDrawn="1"/>
          </p:nvSpPr>
          <p:spPr>
            <a:xfrm>
              <a:off x="5354164" y="5596166"/>
              <a:ext cx="791510" cy="664397"/>
            </a:xfrm>
            <a:prstGeom prst="rect">
              <a:avLst/>
            </a:prstGeom>
            <a:solidFill>
              <a:srgbClr val="30B5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48/181/197</a:t>
              </a:r>
            </a:p>
          </p:txBody>
        </p:sp>
        <p:sp>
          <p:nvSpPr>
            <p:cNvPr id="44" name="矩形 13">
              <a:extLst>
                <a:ext uri="{FF2B5EF4-FFF2-40B4-BE49-F238E27FC236}">
                  <a16:creationId xmlns="" xmlns:a16="http://schemas.microsoft.com/office/drawing/2014/main" id="{371A8520-F934-304C-B57F-B49F768694E2}"/>
                </a:ext>
              </a:extLst>
            </p:cNvPr>
            <p:cNvSpPr/>
            <p:nvPr userDrawn="1"/>
          </p:nvSpPr>
          <p:spPr>
            <a:xfrm>
              <a:off x="6194511" y="4866463"/>
              <a:ext cx="791510" cy="664397"/>
            </a:xfrm>
            <a:prstGeom prst="rect">
              <a:avLst/>
            </a:prstGeom>
            <a:solidFill>
              <a:srgbClr val="81C1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129/193/95</a:t>
              </a:r>
            </a:p>
          </p:txBody>
        </p:sp>
        <p:sp>
          <p:nvSpPr>
            <p:cNvPr id="45" name="矩形 13">
              <a:extLst>
                <a:ext uri="{FF2B5EF4-FFF2-40B4-BE49-F238E27FC236}">
                  <a16:creationId xmlns="" xmlns:a16="http://schemas.microsoft.com/office/drawing/2014/main" id="{B83004D7-279B-C14E-9FCF-870FA1B74FDF}"/>
                </a:ext>
              </a:extLst>
            </p:cNvPr>
            <p:cNvSpPr/>
            <p:nvPr userDrawn="1"/>
          </p:nvSpPr>
          <p:spPr>
            <a:xfrm>
              <a:off x="6192274" y="4134866"/>
              <a:ext cx="791510" cy="664397"/>
            </a:xfrm>
            <a:prstGeom prst="rect">
              <a:avLst/>
            </a:prstGeom>
            <a:solidFill>
              <a:srgbClr val="FDD3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253/211/81</a:t>
              </a:r>
            </a:p>
          </p:txBody>
        </p:sp>
        <p:sp>
          <p:nvSpPr>
            <p:cNvPr id="46" name="矩形 13">
              <a:extLst>
                <a:ext uri="{FF2B5EF4-FFF2-40B4-BE49-F238E27FC236}">
                  <a16:creationId xmlns="" xmlns:a16="http://schemas.microsoft.com/office/drawing/2014/main" id="{99635968-4E69-CC41-9D78-6DF253FE3035}"/>
                </a:ext>
              </a:extLst>
            </p:cNvPr>
            <p:cNvSpPr/>
            <p:nvPr userDrawn="1"/>
          </p:nvSpPr>
          <p:spPr>
            <a:xfrm>
              <a:off x="6192274" y="5596166"/>
              <a:ext cx="791510" cy="664397"/>
            </a:xfrm>
            <a:prstGeom prst="rect">
              <a:avLst/>
            </a:prstGeom>
            <a:solidFill>
              <a:srgbClr val="56C4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86/196/210</a:t>
              </a:r>
            </a:p>
          </p:txBody>
        </p:sp>
        <p:sp>
          <p:nvSpPr>
            <p:cNvPr id="47" name="矩形 13">
              <a:extLst>
                <a:ext uri="{FF2B5EF4-FFF2-40B4-BE49-F238E27FC236}">
                  <a16:creationId xmlns="" xmlns:a16="http://schemas.microsoft.com/office/drawing/2014/main" id="{BDBE4949-07B7-F046-AD95-68E4B0C11CCD}"/>
                </a:ext>
              </a:extLst>
            </p:cNvPr>
            <p:cNvSpPr/>
            <p:nvPr/>
          </p:nvSpPr>
          <p:spPr>
            <a:xfrm>
              <a:off x="6186245" y="184963"/>
              <a:ext cx="791510" cy="664397"/>
            </a:xfrm>
            <a:prstGeom prst="rect">
              <a:avLst/>
            </a:prstGeom>
            <a:solidFill>
              <a:srgbClr val="D339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211/57/65</a:t>
              </a:r>
            </a:p>
          </p:txBody>
        </p:sp>
        <p:sp>
          <p:nvSpPr>
            <p:cNvPr id="48" name="矩形 13">
              <a:extLst>
                <a:ext uri="{FF2B5EF4-FFF2-40B4-BE49-F238E27FC236}">
                  <a16:creationId xmlns="" xmlns:a16="http://schemas.microsoft.com/office/drawing/2014/main" id="{AA9F9E00-6A31-F14B-A2E4-79908835FD14}"/>
                </a:ext>
              </a:extLst>
            </p:cNvPr>
            <p:cNvSpPr/>
            <p:nvPr/>
          </p:nvSpPr>
          <p:spPr>
            <a:xfrm>
              <a:off x="6185604" y="918047"/>
              <a:ext cx="791510" cy="664397"/>
            </a:xfrm>
            <a:prstGeom prst="rect">
              <a:avLst/>
            </a:prstGeom>
            <a:solidFill>
              <a:srgbClr val="D338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211/56/89</a:t>
              </a:r>
            </a:p>
          </p:txBody>
        </p:sp>
        <p:sp>
          <p:nvSpPr>
            <p:cNvPr id="49" name="矩形 13">
              <a:extLst>
                <a:ext uri="{FF2B5EF4-FFF2-40B4-BE49-F238E27FC236}">
                  <a16:creationId xmlns="" xmlns:a16="http://schemas.microsoft.com/office/drawing/2014/main" id="{38715A31-485E-B744-B409-43F9F04B48F7}"/>
                </a:ext>
              </a:extLst>
            </p:cNvPr>
            <p:cNvSpPr/>
            <p:nvPr/>
          </p:nvSpPr>
          <p:spPr>
            <a:xfrm>
              <a:off x="6996262" y="1934171"/>
              <a:ext cx="791510" cy="664397"/>
            </a:xfrm>
            <a:prstGeom prst="rect">
              <a:avLst/>
            </a:prstGeom>
            <a:solidFill>
              <a:srgbClr val="DD80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221/128/170</a:t>
              </a:r>
            </a:p>
          </p:txBody>
        </p:sp>
        <p:sp>
          <p:nvSpPr>
            <p:cNvPr id="50" name="矩形 13">
              <a:extLst>
                <a:ext uri="{FF2B5EF4-FFF2-40B4-BE49-F238E27FC236}">
                  <a16:creationId xmlns="" xmlns:a16="http://schemas.microsoft.com/office/drawing/2014/main" id="{4AE1609B-25DD-2C4A-B05B-D18ADBC39C71}"/>
                </a:ext>
              </a:extLst>
            </p:cNvPr>
            <p:cNvSpPr/>
            <p:nvPr/>
          </p:nvSpPr>
          <p:spPr>
            <a:xfrm>
              <a:off x="6996262" y="2673360"/>
              <a:ext cx="791510" cy="664397"/>
            </a:xfrm>
            <a:prstGeom prst="rect">
              <a:avLst/>
            </a:prstGeom>
            <a:solidFill>
              <a:srgbClr val="BF80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78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191/128/130</a:t>
              </a:r>
            </a:p>
          </p:txBody>
        </p:sp>
        <p:sp>
          <p:nvSpPr>
            <p:cNvPr id="51" name="矩形 13">
              <a:extLst>
                <a:ext uri="{FF2B5EF4-FFF2-40B4-BE49-F238E27FC236}">
                  <a16:creationId xmlns="" xmlns:a16="http://schemas.microsoft.com/office/drawing/2014/main" id="{ECE90F9F-DBBC-0B49-A42C-8B62397E473E}"/>
                </a:ext>
              </a:extLst>
            </p:cNvPr>
            <p:cNvSpPr/>
            <p:nvPr/>
          </p:nvSpPr>
          <p:spPr>
            <a:xfrm>
              <a:off x="6996262" y="3415851"/>
              <a:ext cx="791510" cy="664397"/>
            </a:xfrm>
            <a:prstGeom prst="rect">
              <a:avLst/>
            </a:prstGeom>
            <a:solidFill>
              <a:srgbClr val="F6B7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246/183/140</a:t>
              </a:r>
              <a:endParaRPr kumimoji="1" lang="mr-IN" altLang="zh-CN" sz="500" b="1" dirty="0">
                <a:solidFill>
                  <a:srgbClr val="595757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52" name="矩形 13">
              <a:extLst>
                <a:ext uri="{FF2B5EF4-FFF2-40B4-BE49-F238E27FC236}">
                  <a16:creationId xmlns="" xmlns:a16="http://schemas.microsoft.com/office/drawing/2014/main" id="{D5B387BA-F8B8-B54E-966E-F24E271747C4}"/>
                </a:ext>
              </a:extLst>
            </p:cNvPr>
            <p:cNvSpPr/>
            <p:nvPr/>
          </p:nvSpPr>
          <p:spPr>
            <a:xfrm>
              <a:off x="7006093" y="4866463"/>
              <a:ext cx="791510" cy="664397"/>
            </a:xfrm>
            <a:prstGeom prst="rect">
              <a:avLst/>
            </a:prstGeom>
            <a:solidFill>
              <a:srgbClr val="AFD8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176/216/156</a:t>
              </a:r>
            </a:p>
          </p:txBody>
        </p:sp>
        <p:sp>
          <p:nvSpPr>
            <p:cNvPr id="53" name="矩形 13">
              <a:extLst>
                <a:ext uri="{FF2B5EF4-FFF2-40B4-BE49-F238E27FC236}">
                  <a16:creationId xmlns="" xmlns:a16="http://schemas.microsoft.com/office/drawing/2014/main" id="{E6C9B99E-8C1C-2B49-B82E-3C754B8E5C02}"/>
                </a:ext>
              </a:extLst>
            </p:cNvPr>
            <p:cNvSpPr/>
            <p:nvPr/>
          </p:nvSpPr>
          <p:spPr>
            <a:xfrm>
              <a:off x="7003856" y="4134866"/>
              <a:ext cx="791510" cy="664397"/>
            </a:xfrm>
            <a:prstGeom prst="rect">
              <a:avLst/>
            </a:prstGeom>
            <a:solidFill>
              <a:srgbClr val="FDE3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253/227/181</a:t>
              </a:r>
            </a:p>
          </p:txBody>
        </p:sp>
        <p:sp>
          <p:nvSpPr>
            <p:cNvPr id="54" name="矩形 13">
              <a:extLst>
                <a:ext uri="{FF2B5EF4-FFF2-40B4-BE49-F238E27FC236}">
                  <a16:creationId xmlns="" xmlns:a16="http://schemas.microsoft.com/office/drawing/2014/main" id="{0106BFA2-9DE1-3A42-A6C6-69BCE0FA34F4}"/>
                </a:ext>
              </a:extLst>
            </p:cNvPr>
            <p:cNvSpPr/>
            <p:nvPr/>
          </p:nvSpPr>
          <p:spPr>
            <a:xfrm>
              <a:off x="7003856" y="5596166"/>
              <a:ext cx="791510" cy="664397"/>
            </a:xfrm>
            <a:prstGeom prst="rect">
              <a:avLst/>
            </a:prstGeom>
            <a:solidFill>
              <a:srgbClr val="94DA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148/218/226</a:t>
              </a:r>
            </a:p>
          </p:txBody>
        </p:sp>
        <p:sp>
          <p:nvSpPr>
            <p:cNvPr id="55" name="矩形 13">
              <a:extLst>
                <a:ext uri="{FF2B5EF4-FFF2-40B4-BE49-F238E27FC236}">
                  <a16:creationId xmlns="" xmlns:a16="http://schemas.microsoft.com/office/drawing/2014/main" id="{F760C1C5-4342-C346-A7D2-D101978EDF66}"/>
                </a:ext>
              </a:extLst>
            </p:cNvPr>
            <p:cNvSpPr/>
            <p:nvPr/>
          </p:nvSpPr>
          <p:spPr>
            <a:xfrm>
              <a:off x="6997826" y="184963"/>
              <a:ext cx="791510" cy="664397"/>
            </a:xfrm>
            <a:prstGeom prst="rect">
              <a:avLst/>
            </a:prstGeom>
            <a:solidFill>
              <a:srgbClr val="E28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226/129/137</a:t>
              </a:r>
            </a:p>
          </p:txBody>
        </p:sp>
        <p:sp>
          <p:nvSpPr>
            <p:cNvPr id="56" name="矩形 13">
              <a:extLst>
                <a:ext uri="{FF2B5EF4-FFF2-40B4-BE49-F238E27FC236}">
                  <a16:creationId xmlns="" xmlns:a16="http://schemas.microsoft.com/office/drawing/2014/main" id="{5BB50A4A-0B64-7E4C-824C-1EBCA1A992CF}"/>
                </a:ext>
              </a:extLst>
            </p:cNvPr>
            <p:cNvSpPr/>
            <p:nvPr/>
          </p:nvSpPr>
          <p:spPr>
            <a:xfrm>
              <a:off x="6997185" y="918047"/>
              <a:ext cx="791510" cy="664397"/>
            </a:xfrm>
            <a:prstGeom prst="rect">
              <a:avLst/>
            </a:prstGeom>
            <a:solidFill>
              <a:srgbClr val="E281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226/129/152</a:t>
              </a:r>
            </a:p>
          </p:txBody>
        </p:sp>
        <p:sp>
          <p:nvSpPr>
            <p:cNvPr id="57" name="矩形 13">
              <a:extLst>
                <a:ext uri="{FF2B5EF4-FFF2-40B4-BE49-F238E27FC236}">
                  <a16:creationId xmlns="" xmlns:a16="http://schemas.microsoft.com/office/drawing/2014/main" id="{756A7E25-6C44-8A44-A8C5-61D19BC9EDAF}"/>
                </a:ext>
              </a:extLst>
            </p:cNvPr>
            <p:cNvSpPr/>
            <p:nvPr userDrawn="1"/>
          </p:nvSpPr>
          <p:spPr>
            <a:xfrm>
              <a:off x="7806130" y="1934171"/>
              <a:ext cx="791510" cy="664397"/>
            </a:xfrm>
            <a:prstGeom prst="rect">
              <a:avLst/>
            </a:prstGeom>
            <a:solidFill>
              <a:srgbClr val="EBB3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235/179/204</a:t>
              </a:r>
            </a:p>
          </p:txBody>
        </p:sp>
        <p:sp>
          <p:nvSpPr>
            <p:cNvPr id="58" name="矩形 13">
              <a:extLst>
                <a:ext uri="{FF2B5EF4-FFF2-40B4-BE49-F238E27FC236}">
                  <a16:creationId xmlns="" xmlns:a16="http://schemas.microsoft.com/office/drawing/2014/main" id="{96588389-39CD-DF4E-B9AC-92091E25724E}"/>
                </a:ext>
              </a:extLst>
            </p:cNvPr>
            <p:cNvSpPr/>
            <p:nvPr/>
          </p:nvSpPr>
          <p:spPr>
            <a:xfrm>
              <a:off x="7806130" y="2673360"/>
              <a:ext cx="791510" cy="664397"/>
            </a:xfrm>
            <a:prstGeom prst="rect">
              <a:avLst/>
            </a:prstGeom>
            <a:solidFill>
              <a:srgbClr val="D8B3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78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216/179/179</a:t>
              </a:r>
            </a:p>
          </p:txBody>
        </p:sp>
        <p:sp>
          <p:nvSpPr>
            <p:cNvPr id="59" name="矩形 13">
              <a:extLst>
                <a:ext uri="{FF2B5EF4-FFF2-40B4-BE49-F238E27FC236}">
                  <a16:creationId xmlns="" xmlns:a16="http://schemas.microsoft.com/office/drawing/2014/main" id="{20725C9F-31AE-DB44-B70A-B4ECDEC0BC00}"/>
                </a:ext>
              </a:extLst>
            </p:cNvPr>
            <p:cNvSpPr/>
            <p:nvPr/>
          </p:nvSpPr>
          <p:spPr>
            <a:xfrm>
              <a:off x="7806130" y="3415851"/>
              <a:ext cx="791510" cy="664397"/>
            </a:xfrm>
            <a:prstGeom prst="rect">
              <a:avLst/>
            </a:prstGeom>
            <a:solidFill>
              <a:srgbClr val="FAD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250/211/187</a:t>
              </a:r>
              <a:endParaRPr kumimoji="1" lang="mr-IN" altLang="zh-CN" sz="500" b="1" dirty="0">
                <a:solidFill>
                  <a:srgbClr val="595757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60" name="矩形 13">
              <a:extLst>
                <a:ext uri="{FF2B5EF4-FFF2-40B4-BE49-F238E27FC236}">
                  <a16:creationId xmlns="" xmlns:a16="http://schemas.microsoft.com/office/drawing/2014/main" id="{AC5BCC27-B68D-0743-8E0B-E25F8D01C3A4}"/>
                </a:ext>
              </a:extLst>
            </p:cNvPr>
            <p:cNvSpPr/>
            <p:nvPr/>
          </p:nvSpPr>
          <p:spPr>
            <a:xfrm>
              <a:off x="7815961" y="4866463"/>
              <a:ext cx="791510" cy="664397"/>
            </a:xfrm>
            <a:prstGeom prst="rect">
              <a:avLst/>
            </a:prstGeom>
            <a:solidFill>
              <a:srgbClr val="D0E8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208/232/196</a:t>
              </a:r>
            </a:p>
          </p:txBody>
        </p:sp>
        <p:sp>
          <p:nvSpPr>
            <p:cNvPr id="61" name="矩形 13">
              <a:extLst>
                <a:ext uri="{FF2B5EF4-FFF2-40B4-BE49-F238E27FC236}">
                  <a16:creationId xmlns="" xmlns:a16="http://schemas.microsoft.com/office/drawing/2014/main" id="{51C2E83A-C975-6945-B2FD-5B22BBB53DB7}"/>
                </a:ext>
              </a:extLst>
            </p:cNvPr>
            <p:cNvSpPr/>
            <p:nvPr/>
          </p:nvSpPr>
          <p:spPr>
            <a:xfrm>
              <a:off x="7813724" y="4134866"/>
              <a:ext cx="791510" cy="664397"/>
            </a:xfrm>
            <a:prstGeom prst="rect">
              <a:avLst/>
            </a:prstGeom>
            <a:solidFill>
              <a:srgbClr val="FEEE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254/238/193</a:t>
              </a:r>
            </a:p>
          </p:txBody>
        </p:sp>
        <p:sp>
          <p:nvSpPr>
            <p:cNvPr id="62" name="矩形 13">
              <a:extLst>
                <a:ext uri="{FF2B5EF4-FFF2-40B4-BE49-F238E27FC236}">
                  <a16:creationId xmlns="" xmlns:a16="http://schemas.microsoft.com/office/drawing/2014/main" id="{BEE9A95F-6965-354F-A2C7-2E8C81DDA52F}"/>
                </a:ext>
              </a:extLst>
            </p:cNvPr>
            <p:cNvSpPr/>
            <p:nvPr/>
          </p:nvSpPr>
          <p:spPr>
            <a:xfrm>
              <a:off x="7813724" y="5596166"/>
              <a:ext cx="791510" cy="664397"/>
            </a:xfrm>
            <a:prstGeom prst="rect">
              <a:avLst/>
            </a:prstGeom>
            <a:solidFill>
              <a:srgbClr val="BEE9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190/23/238</a:t>
              </a:r>
            </a:p>
          </p:txBody>
        </p:sp>
        <p:sp>
          <p:nvSpPr>
            <p:cNvPr id="63" name="矩形 13">
              <a:extLst>
                <a:ext uri="{FF2B5EF4-FFF2-40B4-BE49-F238E27FC236}">
                  <a16:creationId xmlns="" xmlns:a16="http://schemas.microsoft.com/office/drawing/2014/main" id="{509164EB-3DC4-7A4F-9E7C-06EBC981CD0A}"/>
                </a:ext>
              </a:extLst>
            </p:cNvPr>
            <p:cNvSpPr/>
            <p:nvPr/>
          </p:nvSpPr>
          <p:spPr>
            <a:xfrm>
              <a:off x="7807694" y="184963"/>
              <a:ext cx="791510" cy="664397"/>
            </a:xfrm>
            <a:prstGeom prst="rect">
              <a:avLst/>
            </a:prstGeom>
            <a:solidFill>
              <a:srgbClr val="EEB3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239/178/184</a:t>
              </a:r>
            </a:p>
          </p:txBody>
        </p:sp>
        <p:sp>
          <p:nvSpPr>
            <p:cNvPr id="64" name="矩形 13">
              <a:extLst>
                <a:ext uri="{FF2B5EF4-FFF2-40B4-BE49-F238E27FC236}">
                  <a16:creationId xmlns="" xmlns:a16="http://schemas.microsoft.com/office/drawing/2014/main" id="{667867DD-D3E6-3040-A7B5-39345C0CE2E3}"/>
                </a:ext>
              </a:extLst>
            </p:cNvPr>
            <p:cNvSpPr/>
            <p:nvPr/>
          </p:nvSpPr>
          <p:spPr>
            <a:xfrm>
              <a:off x="7807054" y="918047"/>
              <a:ext cx="791510" cy="664397"/>
            </a:xfrm>
            <a:prstGeom prst="rect">
              <a:avLst/>
            </a:prstGeom>
            <a:solidFill>
              <a:srgbClr val="EEB3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238/179/193</a:t>
              </a:r>
            </a:p>
          </p:txBody>
        </p:sp>
        <p:sp>
          <p:nvSpPr>
            <p:cNvPr id="65" name="矩形 13">
              <a:extLst>
                <a:ext uri="{FF2B5EF4-FFF2-40B4-BE49-F238E27FC236}">
                  <a16:creationId xmlns="" xmlns:a16="http://schemas.microsoft.com/office/drawing/2014/main" id="{9EE10597-3782-AB46-8453-89FA049C6C46}"/>
                </a:ext>
              </a:extLst>
            </p:cNvPr>
            <p:cNvSpPr/>
            <p:nvPr userDrawn="1"/>
          </p:nvSpPr>
          <p:spPr>
            <a:xfrm>
              <a:off x="5354169" y="6324025"/>
              <a:ext cx="513579" cy="664397"/>
            </a:xfrm>
            <a:prstGeom prst="rect">
              <a:avLst/>
            </a:prstGeom>
            <a:solidFill>
              <a:srgbClr val="2218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35/24/21</a:t>
              </a:r>
            </a:p>
          </p:txBody>
        </p:sp>
        <p:sp>
          <p:nvSpPr>
            <p:cNvPr id="66" name="矩形 13">
              <a:extLst>
                <a:ext uri="{FF2B5EF4-FFF2-40B4-BE49-F238E27FC236}">
                  <a16:creationId xmlns="" xmlns:a16="http://schemas.microsoft.com/office/drawing/2014/main" id="{966B3529-B594-884C-BED0-5887B34BBBB8}"/>
                </a:ext>
              </a:extLst>
            </p:cNvPr>
            <p:cNvSpPr/>
            <p:nvPr userDrawn="1"/>
          </p:nvSpPr>
          <p:spPr>
            <a:xfrm>
              <a:off x="5900626" y="6324025"/>
              <a:ext cx="513579" cy="664397"/>
            </a:xfrm>
            <a:prstGeom prst="rect">
              <a:avLst/>
            </a:prstGeom>
            <a:solidFill>
              <a:srgbClr val="5957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89/87/87</a:t>
              </a:r>
            </a:p>
          </p:txBody>
        </p:sp>
        <p:sp>
          <p:nvSpPr>
            <p:cNvPr id="67" name="矩形 13">
              <a:extLst>
                <a:ext uri="{FF2B5EF4-FFF2-40B4-BE49-F238E27FC236}">
                  <a16:creationId xmlns="" xmlns:a16="http://schemas.microsoft.com/office/drawing/2014/main" id="{0B0545C9-147F-584F-80D2-EF13876D7D33}"/>
                </a:ext>
              </a:extLst>
            </p:cNvPr>
            <p:cNvSpPr/>
            <p:nvPr userDrawn="1"/>
          </p:nvSpPr>
          <p:spPr>
            <a:xfrm>
              <a:off x="6450318" y="6324025"/>
              <a:ext cx="513579" cy="664397"/>
            </a:xfrm>
            <a:prstGeom prst="rect">
              <a:avLst/>
            </a:prstGeom>
            <a:solidFill>
              <a:srgbClr val="8888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137/137/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137</a:t>
              </a:r>
            </a:p>
          </p:txBody>
        </p:sp>
        <p:sp>
          <p:nvSpPr>
            <p:cNvPr id="68" name="矩形 13">
              <a:extLst>
                <a:ext uri="{FF2B5EF4-FFF2-40B4-BE49-F238E27FC236}">
                  <a16:creationId xmlns="" xmlns:a16="http://schemas.microsoft.com/office/drawing/2014/main" id="{44FD0A0B-0D45-3340-A523-465AC24134BF}"/>
                </a:ext>
              </a:extLst>
            </p:cNvPr>
            <p:cNvSpPr/>
            <p:nvPr userDrawn="1"/>
          </p:nvSpPr>
          <p:spPr>
            <a:xfrm>
              <a:off x="6998296" y="6324025"/>
              <a:ext cx="513579" cy="664397"/>
            </a:xfrm>
            <a:prstGeom prst="rect">
              <a:avLst/>
            </a:prstGeom>
            <a:solidFill>
              <a:srgbClr val="B5B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181/181/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181</a:t>
              </a:r>
            </a:p>
          </p:txBody>
        </p:sp>
        <p:sp>
          <p:nvSpPr>
            <p:cNvPr id="69" name="矩形 13">
              <a:extLst>
                <a:ext uri="{FF2B5EF4-FFF2-40B4-BE49-F238E27FC236}">
                  <a16:creationId xmlns="" xmlns:a16="http://schemas.microsoft.com/office/drawing/2014/main" id="{2C404A07-276B-3648-BB25-4EDB5905448C}"/>
                </a:ext>
              </a:extLst>
            </p:cNvPr>
            <p:cNvSpPr/>
            <p:nvPr userDrawn="1"/>
          </p:nvSpPr>
          <p:spPr>
            <a:xfrm>
              <a:off x="7541580" y="6324025"/>
              <a:ext cx="513579" cy="664397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221/221/</a:t>
              </a:r>
              <a:b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221</a:t>
              </a:r>
            </a:p>
          </p:txBody>
        </p:sp>
        <p:sp>
          <p:nvSpPr>
            <p:cNvPr id="70" name="矩形 13">
              <a:extLst>
                <a:ext uri="{FF2B5EF4-FFF2-40B4-BE49-F238E27FC236}">
                  <a16:creationId xmlns="" xmlns:a16="http://schemas.microsoft.com/office/drawing/2014/main" id="{72B0F29C-A346-8946-9B8E-8F1B9DFF7AD0}"/>
                </a:ext>
              </a:extLst>
            </p:cNvPr>
            <p:cNvSpPr/>
            <p:nvPr userDrawn="1"/>
          </p:nvSpPr>
          <p:spPr>
            <a:xfrm>
              <a:off x="8083608" y="6324025"/>
              <a:ext cx="513579" cy="66439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B5B5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255/255/</a:t>
              </a:r>
              <a:b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255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67226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2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 baseline="0">
          <a:solidFill>
            <a:schemeClr val="tx1"/>
          </a:solidFill>
          <a:latin typeface="Huawei Sans" panose="020C0503030203020204" pitchFamily="34" charset="0"/>
          <a:ea typeface="方正兰亭黑简体" panose="02000000000000000000" pitchFamily="2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3748" userDrawn="1">
          <p15:clr>
            <a:srgbClr val="F26B43"/>
          </p15:clr>
        </p15:guide>
        <p15:guide id="2" pos="574" userDrawn="1">
          <p15:clr>
            <a:srgbClr val="F26B43"/>
          </p15:clr>
        </p15:guide>
        <p15:guide id="3" orient="horz" pos="572" userDrawn="1">
          <p15:clr>
            <a:srgbClr val="F26B43"/>
          </p15:clr>
        </p15:guide>
        <p15:guide id="4" orient="horz" pos="1230" userDrawn="1">
          <p15:clr>
            <a:srgbClr val="F26B43"/>
          </p15:clr>
        </p15:guide>
        <p15:guide id="5" orient="horz" pos="2160" userDrawn="1">
          <p15:clr>
            <a:srgbClr val="F26B43"/>
          </p15:clr>
        </p15:guide>
        <p15:guide id="6" pos="384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BE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">
            <a:extLst>
              <a:ext uri="{FF2B5EF4-FFF2-40B4-BE49-F238E27FC236}">
                <a16:creationId xmlns="" xmlns:a16="http://schemas.microsoft.com/office/drawing/2014/main" id="{6785A3D6-1271-D247-9E96-1B376F4BE7BE}"/>
              </a:ext>
            </a:extLst>
          </p:cNvPr>
          <p:cNvSpPr txBox="1"/>
          <p:nvPr userDrawn="1"/>
        </p:nvSpPr>
        <p:spPr>
          <a:xfrm>
            <a:off x="1095467" y="6356939"/>
            <a:ext cx="1463467" cy="242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74" b="0" baseline="0" dirty="0">
                <a:solidFill>
                  <a:srgbClr val="1D1D1B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Huawei Confidential</a:t>
            </a:r>
          </a:p>
        </p:txBody>
      </p:sp>
      <p:sp>
        <p:nvSpPr>
          <p:cNvPr id="24" name="TextBox 3">
            <a:extLst>
              <a:ext uri="{FF2B5EF4-FFF2-40B4-BE49-F238E27FC236}">
                <a16:creationId xmlns="" xmlns:a16="http://schemas.microsoft.com/office/drawing/2014/main" id="{EABEE2EE-BF4D-7A4A-B3C6-9E47668CCD98}"/>
              </a:ext>
            </a:extLst>
          </p:cNvPr>
          <p:cNvSpPr txBox="1"/>
          <p:nvPr userDrawn="1"/>
        </p:nvSpPr>
        <p:spPr>
          <a:xfrm>
            <a:off x="734131" y="6402806"/>
            <a:ext cx="499729" cy="1502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89084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3837181-38C6-AD4F-B8BA-B444770388BB}" type="slidenum">
              <a:rPr lang="en-US" sz="974" baseline="0" smtClean="0">
                <a:solidFill>
                  <a:srgbClr val="1D1D1B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pPr marL="0" marR="0" lvl="0" indent="0" algn="l" defTabSz="89084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974" baseline="0" dirty="0">
              <a:solidFill>
                <a:srgbClr val="1D1D1B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Huawei Sans" panose="020C0503030203020204" pitchFamily="34" charset="0"/>
            </a:endParaRPr>
          </a:p>
        </p:txBody>
      </p:sp>
      <p:pic>
        <p:nvPicPr>
          <p:cNvPr id="25" name="图片 24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5999" y="6319870"/>
            <a:ext cx="1269075" cy="271153"/>
          </a:xfrm>
          <a:prstGeom prst="rect">
            <a:avLst/>
          </a:prstGeom>
        </p:spPr>
      </p:pic>
      <p:grpSp>
        <p:nvGrpSpPr>
          <p:cNvPr id="27" name="Group 87">
            <a:extLst>
              <a:ext uri="{FF2B5EF4-FFF2-40B4-BE49-F238E27FC236}">
                <a16:creationId xmlns="" xmlns:a16="http://schemas.microsoft.com/office/drawing/2014/main" id="{37333705-F8D6-2847-B3CB-F2FAB51E2A3B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2290471" y="2625389"/>
            <a:ext cx="1963323" cy="4233515"/>
            <a:chOff x="5343885" y="-48857"/>
            <a:chExt cx="3263586" cy="7037279"/>
          </a:xfrm>
        </p:grpSpPr>
        <p:sp>
          <p:nvSpPr>
            <p:cNvPr id="28" name="矩形 13">
              <a:extLst>
                <a:ext uri="{FF2B5EF4-FFF2-40B4-BE49-F238E27FC236}">
                  <a16:creationId xmlns="" xmlns:a16="http://schemas.microsoft.com/office/drawing/2014/main" id="{B14DFA89-D483-CF47-82CC-DD86D7CAB09E}"/>
                </a:ext>
              </a:extLst>
            </p:cNvPr>
            <p:cNvSpPr/>
            <p:nvPr userDrawn="1"/>
          </p:nvSpPr>
          <p:spPr>
            <a:xfrm>
              <a:off x="5356401" y="1934171"/>
              <a:ext cx="791510" cy="664397"/>
            </a:xfrm>
            <a:prstGeom prst="rect">
              <a:avLst/>
            </a:prstGeom>
            <a:solidFill>
              <a:srgbClr val="C400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196/0/84</a:t>
              </a:r>
            </a:p>
          </p:txBody>
        </p:sp>
        <p:sp>
          <p:nvSpPr>
            <p:cNvPr id="29" name="文本框 15">
              <a:extLst>
                <a:ext uri="{FF2B5EF4-FFF2-40B4-BE49-F238E27FC236}">
                  <a16:creationId xmlns="" xmlns:a16="http://schemas.microsoft.com/office/drawing/2014/main" id="{8223ADA0-340A-794B-93B7-24AFF612A719}"/>
                </a:ext>
              </a:extLst>
            </p:cNvPr>
            <p:cNvSpPr txBox="1"/>
            <p:nvPr userDrawn="1"/>
          </p:nvSpPr>
          <p:spPr>
            <a:xfrm>
              <a:off x="5352723" y="1694497"/>
              <a:ext cx="1052647" cy="204645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kumimoji="1" lang="zh-CN" altLang="en-US" sz="800" b="0" i="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公司辅助色</a:t>
              </a:r>
            </a:p>
          </p:txBody>
        </p:sp>
        <p:sp>
          <p:nvSpPr>
            <p:cNvPr id="30" name="矩形 13">
              <a:extLst>
                <a:ext uri="{FF2B5EF4-FFF2-40B4-BE49-F238E27FC236}">
                  <a16:creationId xmlns="" xmlns:a16="http://schemas.microsoft.com/office/drawing/2014/main" id="{5F63E0E3-4F22-7948-AB1A-40A84ECA92EC}"/>
                </a:ext>
              </a:extLst>
            </p:cNvPr>
            <p:cNvSpPr/>
            <p:nvPr userDrawn="1"/>
          </p:nvSpPr>
          <p:spPr>
            <a:xfrm>
              <a:off x="6184680" y="1934171"/>
              <a:ext cx="791510" cy="664397"/>
            </a:xfrm>
            <a:prstGeom prst="rect">
              <a:avLst/>
            </a:prstGeom>
            <a:solidFill>
              <a:srgbClr val="CB37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203/55/120</a:t>
              </a:r>
            </a:p>
          </p:txBody>
        </p:sp>
        <p:sp>
          <p:nvSpPr>
            <p:cNvPr id="31" name="矩形 13">
              <a:extLst>
                <a:ext uri="{FF2B5EF4-FFF2-40B4-BE49-F238E27FC236}">
                  <a16:creationId xmlns="" xmlns:a16="http://schemas.microsoft.com/office/drawing/2014/main" id="{29C4A3C6-7C7B-7140-8F73-591E9F49143F}"/>
                </a:ext>
              </a:extLst>
            </p:cNvPr>
            <p:cNvSpPr/>
            <p:nvPr userDrawn="1"/>
          </p:nvSpPr>
          <p:spPr>
            <a:xfrm>
              <a:off x="5356401" y="3403061"/>
              <a:ext cx="791510" cy="664397"/>
            </a:xfrm>
            <a:prstGeom prst="rect">
              <a:avLst/>
            </a:prstGeom>
            <a:solidFill>
              <a:srgbClr val="ED6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237/109/0</a:t>
              </a:r>
            </a:p>
          </p:txBody>
        </p:sp>
        <p:sp>
          <p:nvSpPr>
            <p:cNvPr id="32" name="矩形 13">
              <a:extLst>
                <a:ext uri="{FF2B5EF4-FFF2-40B4-BE49-F238E27FC236}">
                  <a16:creationId xmlns="" xmlns:a16="http://schemas.microsoft.com/office/drawing/2014/main" id="{BE4C9A8D-46B0-5B40-BC47-DB6C4899227F}"/>
                </a:ext>
              </a:extLst>
            </p:cNvPr>
            <p:cNvSpPr/>
            <p:nvPr userDrawn="1"/>
          </p:nvSpPr>
          <p:spPr>
            <a:xfrm>
              <a:off x="6184680" y="2673360"/>
              <a:ext cx="791510" cy="664397"/>
            </a:xfrm>
            <a:prstGeom prst="rect">
              <a:avLst/>
            </a:prstGeom>
            <a:solidFill>
              <a:srgbClr val="9936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78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153/54/54</a:t>
              </a:r>
            </a:p>
          </p:txBody>
        </p:sp>
        <p:sp>
          <p:nvSpPr>
            <p:cNvPr id="33" name="矩形 13">
              <a:extLst>
                <a:ext uri="{FF2B5EF4-FFF2-40B4-BE49-F238E27FC236}">
                  <a16:creationId xmlns="" xmlns:a16="http://schemas.microsoft.com/office/drawing/2014/main" id="{612F2ED4-F7A4-9E48-95E1-8D07B3BBE962}"/>
                </a:ext>
              </a:extLst>
            </p:cNvPr>
            <p:cNvSpPr/>
            <p:nvPr userDrawn="1"/>
          </p:nvSpPr>
          <p:spPr>
            <a:xfrm>
              <a:off x="5356401" y="4866463"/>
              <a:ext cx="791510" cy="664397"/>
            </a:xfrm>
            <a:prstGeom prst="rect">
              <a:avLst/>
            </a:prstGeom>
            <a:solidFill>
              <a:srgbClr val="62B2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98/178/48</a:t>
              </a:r>
            </a:p>
          </p:txBody>
        </p:sp>
        <p:sp>
          <p:nvSpPr>
            <p:cNvPr id="34" name="矩形 13">
              <a:extLst>
                <a:ext uri="{FF2B5EF4-FFF2-40B4-BE49-F238E27FC236}">
                  <a16:creationId xmlns="" xmlns:a16="http://schemas.microsoft.com/office/drawing/2014/main" id="{A9E1D476-C288-8945-A68A-1F20C557294B}"/>
                </a:ext>
              </a:extLst>
            </p:cNvPr>
            <p:cNvSpPr/>
            <p:nvPr userDrawn="1"/>
          </p:nvSpPr>
          <p:spPr>
            <a:xfrm>
              <a:off x="6184680" y="3415851"/>
              <a:ext cx="791510" cy="664397"/>
            </a:xfrm>
            <a:prstGeom prst="rect">
              <a:avLst/>
            </a:prstGeom>
            <a:solidFill>
              <a:srgbClr val="F289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242/137/68</a:t>
              </a:r>
              <a:endParaRPr kumimoji="1" lang="mr-IN" altLang="zh-CN" sz="500" b="1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5" name="矩形 13">
              <a:extLst>
                <a:ext uri="{FF2B5EF4-FFF2-40B4-BE49-F238E27FC236}">
                  <a16:creationId xmlns="" xmlns:a16="http://schemas.microsoft.com/office/drawing/2014/main" id="{42823EBB-E62E-F149-AC9A-09950051F283}"/>
                </a:ext>
              </a:extLst>
            </p:cNvPr>
            <p:cNvSpPr/>
            <p:nvPr userDrawn="1"/>
          </p:nvSpPr>
          <p:spPr>
            <a:xfrm>
              <a:off x="5353240" y="184963"/>
              <a:ext cx="791510" cy="664397"/>
            </a:xfrm>
            <a:prstGeom prst="rect">
              <a:avLst/>
            </a:prstGeom>
            <a:solidFill>
              <a:srgbClr val="C700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PANTONE 185C</a:t>
              </a:r>
            </a:p>
            <a:p>
              <a:pPr algn="ctr">
                <a:lnSpc>
                  <a:spcPts val="620"/>
                </a:lnSpc>
                <a:spcBef>
                  <a:spcPts val="0"/>
                </a:spcBef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199/0/11  </a:t>
              </a:r>
            </a:p>
          </p:txBody>
        </p:sp>
        <p:sp>
          <p:nvSpPr>
            <p:cNvPr id="36" name="文本框 15">
              <a:extLst>
                <a:ext uri="{FF2B5EF4-FFF2-40B4-BE49-F238E27FC236}">
                  <a16:creationId xmlns="" xmlns:a16="http://schemas.microsoft.com/office/drawing/2014/main" id="{EA01C299-6FF2-3642-AAEC-A1DF62D9C654}"/>
                </a:ext>
              </a:extLst>
            </p:cNvPr>
            <p:cNvSpPr txBox="1"/>
            <p:nvPr userDrawn="1"/>
          </p:nvSpPr>
          <p:spPr>
            <a:xfrm>
              <a:off x="5343885" y="-48857"/>
              <a:ext cx="726488" cy="204645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kumimoji="1" lang="zh-CN" altLang="en-US" sz="800" b="0" i="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公司色</a:t>
              </a:r>
            </a:p>
          </p:txBody>
        </p:sp>
        <p:sp>
          <p:nvSpPr>
            <p:cNvPr id="37" name="矩形 13">
              <a:extLst>
                <a:ext uri="{FF2B5EF4-FFF2-40B4-BE49-F238E27FC236}">
                  <a16:creationId xmlns="" xmlns:a16="http://schemas.microsoft.com/office/drawing/2014/main" id="{B84AB502-165F-764A-9621-65CA8CBBEAEA}"/>
                </a:ext>
              </a:extLst>
            </p:cNvPr>
            <p:cNvSpPr/>
            <p:nvPr userDrawn="1"/>
          </p:nvSpPr>
          <p:spPr>
            <a:xfrm>
              <a:off x="5352600" y="918047"/>
              <a:ext cx="791510" cy="664397"/>
            </a:xfrm>
            <a:prstGeom prst="rect">
              <a:avLst/>
            </a:prstGeom>
            <a:solidFill>
              <a:srgbClr val="C810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PANTONE 186C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200/16/46  </a:t>
              </a:r>
            </a:p>
          </p:txBody>
        </p:sp>
        <p:sp>
          <p:nvSpPr>
            <p:cNvPr id="38" name="矩形 13">
              <a:extLst>
                <a:ext uri="{FF2B5EF4-FFF2-40B4-BE49-F238E27FC236}">
                  <a16:creationId xmlns="" xmlns:a16="http://schemas.microsoft.com/office/drawing/2014/main" id="{CB8870E8-3E95-764C-B621-A168E194CC7A}"/>
                </a:ext>
              </a:extLst>
            </p:cNvPr>
            <p:cNvSpPr/>
            <p:nvPr userDrawn="1"/>
          </p:nvSpPr>
          <p:spPr>
            <a:xfrm>
              <a:off x="5354164" y="2665974"/>
              <a:ext cx="791510" cy="664397"/>
            </a:xfrm>
            <a:prstGeom prst="rect">
              <a:avLst/>
            </a:prstGeom>
            <a:solidFill>
              <a:srgbClr val="7F00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127/0/1</a:t>
              </a:r>
            </a:p>
          </p:txBody>
        </p:sp>
        <p:sp>
          <p:nvSpPr>
            <p:cNvPr id="39" name="矩形 13">
              <a:extLst>
                <a:ext uri="{FF2B5EF4-FFF2-40B4-BE49-F238E27FC236}">
                  <a16:creationId xmlns="" xmlns:a16="http://schemas.microsoft.com/office/drawing/2014/main" id="{356EF69A-1936-544F-A95F-0664F4E186D5}"/>
                </a:ext>
              </a:extLst>
            </p:cNvPr>
            <p:cNvSpPr/>
            <p:nvPr userDrawn="1"/>
          </p:nvSpPr>
          <p:spPr>
            <a:xfrm>
              <a:off x="5354164" y="4134866"/>
              <a:ext cx="791510" cy="664397"/>
            </a:xfrm>
            <a:prstGeom prst="rect">
              <a:avLst/>
            </a:prstGeom>
            <a:solidFill>
              <a:srgbClr val="FCC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52/200/0</a:t>
              </a:r>
            </a:p>
          </p:txBody>
        </p:sp>
        <p:sp>
          <p:nvSpPr>
            <p:cNvPr id="40" name="矩形 13">
              <a:extLst>
                <a:ext uri="{FF2B5EF4-FFF2-40B4-BE49-F238E27FC236}">
                  <a16:creationId xmlns="" xmlns:a16="http://schemas.microsoft.com/office/drawing/2014/main" id="{03EBAB43-95A5-1C4A-8458-B86EB3D51FCA}"/>
                </a:ext>
              </a:extLst>
            </p:cNvPr>
            <p:cNvSpPr/>
            <p:nvPr userDrawn="1"/>
          </p:nvSpPr>
          <p:spPr>
            <a:xfrm>
              <a:off x="5354164" y="5596166"/>
              <a:ext cx="791510" cy="664397"/>
            </a:xfrm>
            <a:prstGeom prst="rect">
              <a:avLst/>
            </a:prstGeom>
            <a:solidFill>
              <a:srgbClr val="30B5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48/181/197</a:t>
              </a:r>
            </a:p>
          </p:txBody>
        </p:sp>
        <p:sp>
          <p:nvSpPr>
            <p:cNvPr id="41" name="矩形 13">
              <a:extLst>
                <a:ext uri="{FF2B5EF4-FFF2-40B4-BE49-F238E27FC236}">
                  <a16:creationId xmlns="" xmlns:a16="http://schemas.microsoft.com/office/drawing/2014/main" id="{371A8520-F934-304C-B57F-B49F768694E2}"/>
                </a:ext>
              </a:extLst>
            </p:cNvPr>
            <p:cNvSpPr/>
            <p:nvPr userDrawn="1"/>
          </p:nvSpPr>
          <p:spPr>
            <a:xfrm>
              <a:off x="6194511" y="4866463"/>
              <a:ext cx="791510" cy="664397"/>
            </a:xfrm>
            <a:prstGeom prst="rect">
              <a:avLst/>
            </a:prstGeom>
            <a:solidFill>
              <a:srgbClr val="81C1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129/193/95</a:t>
              </a:r>
            </a:p>
          </p:txBody>
        </p:sp>
        <p:sp>
          <p:nvSpPr>
            <p:cNvPr id="42" name="矩形 13">
              <a:extLst>
                <a:ext uri="{FF2B5EF4-FFF2-40B4-BE49-F238E27FC236}">
                  <a16:creationId xmlns="" xmlns:a16="http://schemas.microsoft.com/office/drawing/2014/main" id="{B83004D7-279B-C14E-9FCF-870FA1B74FDF}"/>
                </a:ext>
              </a:extLst>
            </p:cNvPr>
            <p:cNvSpPr/>
            <p:nvPr userDrawn="1"/>
          </p:nvSpPr>
          <p:spPr>
            <a:xfrm>
              <a:off x="6192274" y="4134866"/>
              <a:ext cx="791510" cy="664397"/>
            </a:xfrm>
            <a:prstGeom prst="rect">
              <a:avLst/>
            </a:prstGeom>
            <a:solidFill>
              <a:srgbClr val="FDD3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253/211/81</a:t>
              </a:r>
            </a:p>
          </p:txBody>
        </p:sp>
        <p:sp>
          <p:nvSpPr>
            <p:cNvPr id="43" name="矩形 13">
              <a:extLst>
                <a:ext uri="{FF2B5EF4-FFF2-40B4-BE49-F238E27FC236}">
                  <a16:creationId xmlns="" xmlns:a16="http://schemas.microsoft.com/office/drawing/2014/main" id="{99635968-4E69-CC41-9D78-6DF253FE3035}"/>
                </a:ext>
              </a:extLst>
            </p:cNvPr>
            <p:cNvSpPr/>
            <p:nvPr userDrawn="1"/>
          </p:nvSpPr>
          <p:spPr>
            <a:xfrm>
              <a:off x="6192274" y="5596166"/>
              <a:ext cx="791510" cy="664397"/>
            </a:xfrm>
            <a:prstGeom prst="rect">
              <a:avLst/>
            </a:prstGeom>
            <a:solidFill>
              <a:srgbClr val="56C4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86/196/210</a:t>
              </a:r>
            </a:p>
          </p:txBody>
        </p:sp>
        <p:sp>
          <p:nvSpPr>
            <p:cNvPr id="44" name="矩形 13">
              <a:extLst>
                <a:ext uri="{FF2B5EF4-FFF2-40B4-BE49-F238E27FC236}">
                  <a16:creationId xmlns="" xmlns:a16="http://schemas.microsoft.com/office/drawing/2014/main" id="{BDBE4949-07B7-F046-AD95-68E4B0C11CCD}"/>
                </a:ext>
              </a:extLst>
            </p:cNvPr>
            <p:cNvSpPr/>
            <p:nvPr/>
          </p:nvSpPr>
          <p:spPr>
            <a:xfrm>
              <a:off x="6186245" y="184963"/>
              <a:ext cx="791510" cy="664397"/>
            </a:xfrm>
            <a:prstGeom prst="rect">
              <a:avLst/>
            </a:prstGeom>
            <a:solidFill>
              <a:srgbClr val="D339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211/57/65</a:t>
              </a:r>
            </a:p>
          </p:txBody>
        </p:sp>
        <p:sp>
          <p:nvSpPr>
            <p:cNvPr id="65" name="矩形 13">
              <a:extLst>
                <a:ext uri="{FF2B5EF4-FFF2-40B4-BE49-F238E27FC236}">
                  <a16:creationId xmlns="" xmlns:a16="http://schemas.microsoft.com/office/drawing/2014/main" id="{AA9F9E00-6A31-F14B-A2E4-79908835FD14}"/>
                </a:ext>
              </a:extLst>
            </p:cNvPr>
            <p:cNvSpPr/>
            <p:nvPr/>
          </p:nvSpPr>
          <p:spPr>
            <a:xfrm>
              <a:off x="6185604" y="918047"/>
              <a:ext cx="791510" cy="664397"/>
            </a:xfrm>
            <a:prstGeom prst="rect">
              <a:avLst/>
            </a:prstGeom>
            <a:solidFill>
              <a:srgbClr val="D338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211/56/89</a:t>
              </a:r>
            </a:p>
          </p:txBody>
        </p:sp>
        <p:sp>
          <p:nvSpPr>
            <p:cNvPr id="66" name="矩形 13">
              <a:extLst>
                <a:ext uri="{FF2B5EF4-FFF2-40B4-BE49-F238E27FC236}">
                  <a16:creationId xmlns="" xmlns:a16="http://schemas.microsoft.com/office/drawing/2014/main" id="{38715A31-485E-B744-B409-43F9F04B48F7}"/>
                </a:ext>
              </a:extLst>
            </p:cNvPr>
            <p:cNvSpPr/>
            <p:nvPr/>
          </p:nvSpPr>
          <p:spPr>
            <a:xfrm>
              <a:off x="6996262" y="1934171"/>
              <a:ext cx="791510" cy="664397"/>
            </a:xfrm>
            <a:prstGeom prst="rect">
              <a:avLst/>
            </a:prstGeom>
            <a:solidFill>
              <a:srgbClr val="DD80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221/128/170</a:t>
              </a:r>
            </a:p>
          </p:txBody>
        </p:sp>
        <p:sp>
          <p:nvSpPr>
            <p:cNvPr id="67" name="矩形 13">
              <a:extLst>
                <a:ext uri="{FF2B5EF4-FFF2-40B4-BE49-F238E27FC236}">
                  <a16:creationId xmlns="" xmlns:a16="http://schemas.microsoft.com/office/drawing/2014/main" id="{4AE1609B-25DD-2C4A-B05B-D18ADBC39C71}"/>
                </a:ext>
              </a:extLst>
            </p:cNvPr>
            <p:cNvSpPr/>
            <p:nvPr/>
          </p:nvSpPr>
          <p:spPr>
            <a:xfrm>
              <a:off x="6996262" y="2673360"/>
              <a:ext cx="791510" cy="664397"/>
            </a:xfrm>
            <a:prstGeom prst="rect">
              <a:avLst/>
            </a:prstGeom>
            <a:solidFill>
              <a:srgbClr val="BF80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78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191/128/130</a:t>
              </a:r>
            </a:p>
          </p:txBody>
        </p:sp>
        <p:sp>
          <p:nvSpPr>
            <p:cNvPr id="68" name="矩形 13">
              <a:extLst>
                <a:ext uri="{FF2B5EF4-FFF2-40B4-BE49-F238E27FC236}">
                  <a16:creationId xmlns="" xmlns:a16="http://schemas.microsoft.com/office/drawing/2014/main" id="{ECE90F9F-DBBC-0B49-A42C-8B62397E473E}"/>
                </a:ext>
              </a:extLst>
            </p:cNvPr>
            <p:cNvSpPr/>
            <p:nvPr/>
          </p:nvSpPr>
          <p:spPr>
            <a:xfrm>
              <a:off x="6996262" y="3415851"/>
              <a:ext cx="791510" cy="664397"/>
            </a:xfrm>
            <a:prstGeom prst="rect">
              <a:avLst/>
            </a:prstGeom>
            <a:solidFill>
              <a:srgbClr val="F6B7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246/183/140</a:t>
              </a:r>
              <a:endParaRPr kumimoji="1" lang="mr-IN" altLang="zh-CN" sz="500" b="1" dirty="0">
                <a:solidFill>
                  <a:srgbClr val="595757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69" name="矩形 13">
              <a:extLst>
                <a:ext uri="{FF2B5EF4-FFF2-40B4-BE49-F238E27FC236}">
                  <a16:creationId xmlns="" xmlns:a16="http://schemas.microsoft.com/office/drawing/2014/main" id="{D5B387BA-F8B8-B54E-966E-F24E271747C4}"/>
                </a:ext>
              </a:extLst>
            </p:cNvPr>
            <p:cNvSpPr/>
            <p:nvPr/>
          </p:nvSpPr>
          <p:spPr>
            <a:xfrm>
              <a:off x="7006093" y="4866463"/>
              <a:ext cx="791510" cy="664397"/>
            </a:xfrm>
            <a:prstGeom prst="rect">
              <a:avLst/>
            </a:prstGeom>
            <a:solidFill>
              <a:srgbClr val="AFD8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176/216/156</a:t>
              </a:r>
            </a:p>
          </p:txBody>
        </p:sp>
        <p:sp>
          <p:nvSpPr>
            <p:cNvPr id="70" name="矩形 13">
              <a:extLst>
                <a:ext uri="{FF2B5EF4-FFF2-40B4-BE49-F238E27FC236}">
                  <a16:creationId xmlns="" xmlns:a16="http://schemas.microsoft.com/office/drawing/2014/main" id="{E6C9B99E-8C1C-2B49-B82E-3C754B8E5C02}"/>
                </a:ext>
              </a:extLst>
            </p:cNvPr>
            <p:cNvSpPr/>
            <p:nvPr/>
          </p:nvSpPr>
          <p:spPr>
            <a:xfrm>
              <a:off x="7003856" y="4134866"/>
              <a:ext cx="791510" cy="664397"/>
            </a:xfrm>
            <a:prstGeom prst="rect">
              <a:avLst/>
            </a:prstGeom>
            <a:solidFill>
              <a:srgbClr val="FDE3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253/227/181</a:t>
              </a:r>
            </a:p>
          </p:txBody>
        </p:sp>
        <p:sp>
          <p:nvSpPr>
            <p:cNvPr id="71" name="矩形 13">
              <a:extLst>
                <a:ext uri="{FF2B5EF4-FFF2-40B4-BE49-F238E27FC236}">
                  <a16:creationId xmlns="" xmlns:a16="http://schemas.microsoft.com/office/drawing/2014/main" id="{0106BFA2-9DE1-3A42-A6C6-69BCE0FA34F4}"/>
                </a:ext>
              </a:extLst>
            </p:cNvPr>
            <p:cNvSpPr/>
            <p:nvPr/>
          </p:nvSpPr>
          <p:spPr>
            <a:xfrm>
              <a:off x="7003856" y="5596166"/>
              <a:ext cx="791510" cy="664397"/>
            </a:xfrm>
            <a:prstGeom prst="rect">
              <a:avLst/>
            </a:prstGeom>
            <a:solidFill>
              <a:srgbClr val="94DA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148/218/226</a:t>
              </a:r>
            </a:p>
          </p:txBody>
        </p:sp>
        <p:sp>
          <p:nvSpPr>
            <p:cNvPr id="72" name="矩形 13">
              <a:extLst>
                <a:ext uri="{FF2B5EF4-FFF2-40B4-BE49-F238E27FC236}">
                  <a16:creationId xmlns="" xmlns:a16="http://schemas.microsoft.com/office/drawing/2014/main" id="{F760C1C5-4342-C346-A7D2-D101978EDF66}"/>
                </a:ext>
              </a:extLst>
            </p:cNvPr>
            <p:cNvSpPr/>
            <p:nvPr/>
          </p:nvSpPr>
          <p:spPr>
            <a:xfrm>
              <a:off x="6997826" y="184963"/>
              <a:ext cx="791510" cy="664397"/>
            </a:xfrm>
            <a:prstGeom prst="rect">
              <a:avLst/>
            </a:prstGeom>
            <a:solidFill>
              <a:srgbClr val="E28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226/129/137</a:t>
              </a:r>
            </a:p>
          </p:txBody>
        </p:sp>
        <p:sp>
          <p:nvSpPr>
            <p:cNvPr id="73" name="矩形 13">
              <a:extLst>
                <a:ext uri="{FF2B5EF4-FFF2-40B4-BE49-F238E27FC236}">
                  <a16:creationId xmlns="" xmlns:a16="http://schemas.microsoft.com/office/drawing/2014/main" id="{5BB50A4A-0B64-7E4C-824C-1EBCA1A992CF}"/>
                </a:ext>
              </a:extLst>
            </p:cNvPr>
            <p:cNvSpPr/>
            <p:nvPr/>
          </p:nvSpPr>
          <p:spPr>
            <a:xfrm>
              <a:off x="6997185" y="918047"/>
              <a:ext cx="791510" cy="664397"/>
            </a:xfrm>
            <a:prstGeom prst="rect">
              <a:avLst/>
            </a:prstGeom>
            <a:solidFill>
              <a:srgbClr val="E281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226/129/152</a:t>
              </a:r>
            </a:p>
          </p:txBody>
        </p:sp>
        <p:sp>
          <p:nvSpPr>
            <p:cNvPr id="74" name="矩形 13">
              <a:extLst>
                <a:ext uri="{FF2B5EF4-FFF2-40B4-BE49-F238E27FC236}">
                  <a16:creationId xmlns="" xmlns:a16="http://schemas.microsoft.com/office/drawing/2014/main" id="{756A7E25-6C44-8A44-A8C5-61D19BC9EDAF}"/>
                </a:ext>
              </a:extLst>
            </p:cNvPr>
            <p:cNvSpPr/>
            <p:nvPr userDrawn="1"/>
          </p:nvSpPr>
          <p:spPr>
            <a:xfrm>
              <a:off x="7806130" y="1934171"/>
              <a:ext cx="791510" cy="664397"/>
            </a:xfrm>
            <a:prstGeom prst="rect">
              <a:avLst/>
            </a:prstGeom>
            <a:solidFill>
              <a:srgbClr val="EBB3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235/179/204</a:t>
              </a:r>
            </a:p>
          </p:txBody>
        </p:sp>
        <p:sp>
          <p:nvSpPr>
            <p:cNvPr id="75" name="矩形 13">
              <a:extLst>
                <a:ext uri="{FF2B5EF4-FFF2-40B4-BE49-F238E27FC236}">
                  <a16:creationId xmlns="" xmlns:a16="http://schemas.microsoft.com/office/drawing/2014/main" id="{96588389-39CD-DF4E-B9AC-92091E25724E}"/>
                </a:ext>
              </a:extLst>
            </p:cNvPr>
            <p:cNvSpPr/>
            <p:nvPr/>
          </p:nvSpPr>
          <p:spPr>
            <a:xfrm>
              <a:off x="7806130" y="2673360"/>
              <a:ext cx="791510" cy="664397"/>
            </a:xfrm>
            <a:prstGeom prst="rect">
              <a:avLst/>
            </a:prstGeom>
            <a:solidFill>
              <a:srgbClr val="D8B3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78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216/179/179</a:t>
              </a:r>
            </a:p>
          </p:txBody>
        </p:sp>
        <p:sp>
          <p:nvSpPr>
            <p:cNvPr id="76" name="矩形 13">
              <a:extLst>
                <a:ext uri="{FF2B5EF4-FFF2-40B4-BE49-F238E27FC236}">
                  <a16:creationId xmlns="" xmlns:a16="http://schemas.microsoft.com/office/drawing/2014/main" id="{20725C9F-31AE-DB44-B70A-B4ECDEC0BC00}"/>
                </a:ext>
              </a:extLst>
            </p:cNvPr>
            <p:cNvSpPr/>
            <p:nvPr/>
          </p:nvSpPr>
          <p:spPr>
            <a:xfrm>
              <a:off x="7806130" y="3415851"/>
              <a:ext cx="791510" cy="664397"/>
            </a:xfrm>
            <a:prstGeom prst="rect">
              <a:avLst/>
            </a:prstGeom>
            <a:solidFill>
              <a:srgbClr val="FAD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250/211/187</a:t>
              </a:r>
              <a:endParaRPr kumimoji="1" lang="mr-IN" altLang="zh-CN" sz="500" b="1" dirty="0">
                <a:solidFill>
                  <a:srgbClr val="595757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77" name="矩形 13">
              <a:extLst>
                <a:ext uri="{FF2B5EF4-FFF2-40B4-BE49-F238E27FC236}">
                  <a16:creationId xmlns="" xmlns:a16="http://schemas.microsoft.com/office/drawing/2014/main" id="{AC5BCC27-B68D-0743-8E0B-E25F8D01C3A4}"/>
                </a:ext>
              </a:extLst>
            </p:cNvPr>
            <p:cNvSpPr/>
            <p:nvPr/>
          </p:nvSpPr>
          <p:spPr>
            <a:xfrm>
              <a:off x="7815961" y="4866463"/>
              <a:ext cx="791510" cy="664397"/>
            </a:xfrm>
            <a:prstGeom prst="rect">
              <a:avLst/>
            </a:prstGeom>
            <a:solidFill>
              <a:srgbClr val="D0E8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208/232/196</a:t>
              </a:r>
            </a:p>
          </p:txBody>
        </p:sp>
        <p:sp>
          <p:nvSpPr>
            <p:cNvPr id="78" name="矩形 13">
              <a:extLst>
                <a:ext uri="{FF2B5EF4-FFF2-40B4-BE49-F238E27FC236}">
                  <a16:creationId xmlns="" xmlns:a16="http://schemas.microsoft.com/office/drawing/2014/main" id="{51C2E83A-C975-6945-B2FD-5B22BBB53DB7}"/>
                </a:ext>
              </a:extLst>
            </p:cNvPr>
            <p:cNvSpPr/>
            <p:nvPr/>
          </p:nvSpPr>
          <p:spPr>
            <a:xfrm>
              <a:off x="7813724" y="4134866"/>
              <a:ext cx="791510" cy="664397"/>
            </a:xfrm>
            <a:prstGeom prst="rect">
              <a:avLst/>
            </a:prstGeom>
            <a:solidFill>
              <a:srgbClr val="FEEE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254/238/193</a:t>
              </a:r>
            </a:p>
          </p:txBody>
        </p:sp>
        <p:sp>
          <p:nvSpPr>
            <p:cNvPr id="79" name="矩形 13">
              <a:extLst>
                <a:ext uri="{FF2B5EF4-FFF2-40B4-BE49-F238E27FC236}">
                  <a16:creationId xmlns="" xmlns:a16="http://schemas.microsoft.com/office/drawing/2014/main" id="{BEE9A95F-6965-354F-A2C7-2E8C81DDA52F}"/>
                </a:ext>
              </a:extLst>
            </p:cNvPr>
            <p:cNvSpPr/>
            <p:nvPr/>
          </p:nvSpPr>
          <p:spPr>
            <a:xfrm>
              <a:off x="7813724" y="5596166"/>
              <a:ext cx="791510" cy="664397"/>
            </a:xfrm>
            <a:prstGeom prst="rect">
              <a:avLst/>
            </a:prstGeom>
            <a:solidFill>
              <a:srgbClr val="BEE9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190/23/238</a:t>
              </a:r>
            </a:p>
          </p:txBody>
        </p:sp>
        <p:sp>
          <p:nvSpPr>
            <p:cNvPr id="80" name="矩形 13">
              <a:extLst>
                <a:ext uri="{FF2B5EF4-FFF2-40B4-BE49-F238E27FC236}">
                  <a16:creationId xmlns="" xmlns:a16="http://schemas.microsoft.com/office/drawing/2014/main" id="{509164EB-3DC4-7A4F-9E7C-06EBC981CD0A}"/>
                </a:ext>
              </a:extLst>
            </p:cNvPr>
            <p:cNvSpPr/>
            <p:nvPr/>
          </p:nvSpPr>
          <p:spPr>
            <a:xfrm>
              <a:off x="7807694" y="184963"/>
              <a:ext cx="791510" cy="664397"/>
            </a:xfrm>
            <a:prstGeom prst="rect">
              <a:avLst/>
            </a:prstGeom>
            <a:solidFill>
              <a:srgbClr val="EEB3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239/178/184</a:t>
              </a:r>
            </a:p>
          </p:txBody>
        </p:sp>
        <p:sp>
          <p:nvSpPr>
            <p:cNvPr id="81" name="矩形 13">
              <a:extLst>
                <a:ext uri="{FF2B5EF4-FFF2-40B4-BE49-F238E27FC236}">
                  <a16:creationId xmlns="" xmlns:a16="http://schemas.microsoft.com/office/drawing/2014/main" id="{667867DD-D3E6-3040-A7B5-39345C0CE2E3}"/>
                </a:ext>
              </a:extLst>
            </p:cNvPr>
            <p:cNvSpPr/>
            <p:nvPr/>
          </p:nvSpPr>
          <p:spPr>
            <a:xfrm>
              <a:off x="7807054" y="918047"/>
              <a:ext cx="791510" cy="664397"/>
            </a:xfrm>
            <a:prstGeom prst="rect">
              <a:avLst/>
            </a:prstGeom>
            <a:solidFill>
              <a:srgbClr val="EEB3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238/179/193</a:t>
              </a:r>
            </a:p>
          </p:txBody>
        </p:sp>
        <p:sp>
          <p:nvSpPr>
            <p:cNvPr id="82" name="矩形 13">
              <a:extLst>
                <a:ext uri="{FF2B5EF4-FFF2-40B4-BE49-F238E27FC236}">
                  <a16:creationId xmlns="" xmlns:a16="http://schemas.microsoft.com/office/drawing/2014/main" id="{9EE10597-3782-AB46-8453-89FA049C6C46}"/>
                </a:ext>
              </a:extLst>
            </p:cNvPr>
            <p:cNvSpPr/>
            <p:nvPr userDrawn="1"/>
          </p:nvSpPr>
          <p:spPr>
            <a:xfrm>
              <a:off x="5354169" y="6324025"/>
              <a:ext cx="513579" cy="664397"/>
            </a:xfrm>
            <a:prstGeom prst="rect">
              <a:avLst/>
            </a:prstGeom>
            <a:solidFill>
              <a:srgbClr val="2218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35/24/21</a:t>
              </a:r>
            </a:p>
          </p:txBody>
        </p:sp>
        <p:sp>
          <p:nvSpPr>
            <p:cNvPr id="83" name="矩形 13">
              <a:extLst>
                <a:ext uri="{FF2B5EF4-FFF2-40B4-BE49-F238E27FC236}">
                  <a16:creationId xmlns="" xmlns:a16="http://schemas.microsoft.com/office/drawing/2014/main" id="{966B3529-B594-884C-BED0-5887B34BBBB8}"/>
                </a:ext>
              </a:extLst>
            </p:cNvPr>
            <p:cNvSpPr/>
            <p:nvPr userDrawn="1"/>
          </p:nvSpPr>
          <p:spPr>
            <a:xfrm>
              <a:off x="5900626" y="6324025"/>
              <a:ext cx="513579" cy="664397"/>
            </a:xfrm>
            <a:prstGeom prst="rect">
              <a:avLst/>
            </a:prstGeom>
            <a:solidFill>
              <a:srgbClr val="5957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89/87/87</a:t>
              </a:r>
            </a:p>
          </p:txBody>
        </p:sp>
        <p:sp>
          <p:nvSpPr>
            <p:cNvPr id="84" name="矩形 13">
              <a:extLst>
                <a:ext uri="{FF2B5EF4-FFF2-40B4-BE49-F238E27FC236}">
                  <a16:creationId xmlns="" xmlns:a16="http://schemas.microsoft.com/office/drawing/2014/main" id="{0B0545C9-147F-584F-80D2-EF13876D7D33}"/>
                </a:ext>
              </a:extLst>
            </p:cNvPr>
            <p:cNvSpPr/>
            <p:nvPr userDrawn="1"/>
          </p:nvSpPr>
          <p:spPr>
            <a:xfrm>
              <a:off x="6450318" y="6324025"/>
              <a:ext cx="513579" cy="664397"/>
            </a:xfrm>
            <a:prstGeom prst="rect">
              <a:avLst/>
            </a:prstGeom>
            <a:solidFill>
              <a:srgbClr val="8888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137/137/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137</a:t>
              </a:r>
            </a:p>
          </p:txBody>
        </p:sp>
        <p:sp>
          <p:nvSpPr>
            <p:cNvPr id="85" name="矩形 13">
              <a:extLst>
                <a:ext uri="{FF2B5EF4-FFF2-40B4-BE49-F238E27FC236}">
                  <a16:creationId xmlns="" xmlns:a16="http://schemas.microsoft.com/office/drawing/2014/main" id="{44FD0A0B-0D45-3340-A523-465AC24134BF}"/>
                </a:ext>
              </a:extLst>
            </p:cNvPr>
            <p:cNvSpPr/>
            <p:nvPr userDrawn="1"/>
          </p:nvSpPr>
          <p:spPr>
            <a:xfrm>
              <a:off x="6998296" y="6324025"/>
              <a:ext cx="513579" cy="664397"/>
            </a:xfrm>
            <a:prstGeom prst="rect">
              <a:avLst/>
            </a:prstGeom>
            <a:solidFill>
              <a:srgbClr val="B5B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181/181/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181</a:t>
              </a:r>
            </a:p>
          </p:txBody>
        </p:sp>
        <p:sp>
          <p:nvSpPr>
            <p:cNvPr id="86" name="矩形 13">
              <a:extLst>
                <a:ext uri="{FF2B5EF4-FFF2-40B4-BE49-F238E27FC236}">
                  <a16:creationId xmlns="" xmlns:a16="http://schemas.microsoft.com/office/drawing/2014/main" id="{2C404A07-276B-3648-BB25-4EDB5905448C}"/>
                </a:ext>
              </a:extLst>
            </p:cNvPr>
            <p:cNvSpPr/>
            <p:nvPr userDrawn="1"/>
          </p:nvSpPr>
          <p:spPr>
            <a:xfrm>
              <a:off x="7541580" y="6324025"/>
              <a:ext cx="513579" cy="664397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221/221/</a:t>
              </a:r>
              <a:b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221</a:t>
              </a:r>
            </a:p>
          </p:txBody>
        </p:sp>
        <p:sp>
          <p:nvSpPr>
            <p:cNvPr id="87" name="矩形 13">
              <a:extLst>
                <a:ext uri="{FF2B5EF4-FFF2-40B4-BE49-F238E27FC236}">
                  <a16:creationId xmlns="" xmlns:a16="http://schemas.microsoft.com/office/drawing/2014/main" id="{72B0F29C-A346-8946-9B8E-8F1B9DFF7AD0}"/>
                </a:ext>
              </a:extLst>
            </p:cNvPr>
            <p:cNvSpPr/>
            <p:nvPr userDrawn="1"/>
          </p:nvSpPr>
          <p:spPr>
            <a:xfrm>
              <a:off x="8083608" y="6324025"/>
              <a:ext cx="513579" cy="66439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B5B5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255/255/</a:t>
              </a:r>
              <a:b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255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30999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3" r:id="rId1"/>
    <p:sldLayoutId id="2147483828" r:id="rId2"/>
    <p:sldLayoutId id="2147483844" r:id="rId3"/>
    <p:sldLayoutId id="2147483866" r:id="rId4"/>
    <p:sldLayoutId id="2147483846" r:id="rId5"/>
    <p:sldLayoutId id="2147483871" r:id="rId6"/>
    <p:sldLayoutId id="2147483836" r:id="rId7"/>
    <p:sldLayoutId id="2147483837" r:id="rId8"/>
    <p:sldLayoutId id="2147483838" r:id="rId9"/>
    <p:sldLayoutId id="2147483839" r:id="rId10"/>
  </p:sldLayoutIdLst>
  <p:timing>
    <p:tnLst>
      <p:par>
        <p:cTn id="1" dur="indefinite" restart="never" nodeType="tmRoot"/>
      </p:par>
    </p:tnLst>
  </p:timing>
  <p:txStyles>
    <p:titleStyle>
      <a:lvl1pPr algn="l" defTabSz="914034" rtl="0" eaLnBrk="1" fontAlgn="ctr" latinLnBrk="0" hangingPunct="1">
        <a:lnSpc>
          <a:spcPct val="90000"/>
        </a:lnSpc>
        <a:spcBef>
          <a:spcPct val="0"/>
        </a:spcBef>
        <a:buNone/>
        <a:defRPr lang="zh-CN" altLang="en-US" sz="3200" kern="1200" baseline="0" dirty="0">
          <a:solidFill>
            <a:schemeClr val="tx1"/>
          </a:solidFill>
          <a:latin typeface="Huawei Sans" panose="020C0503030203020204" pitchFamily="34" charset="0"/>
          <a:ea typeface="方正兰亭黑简体" panose="02000000000000000000" pitchFamily="2" charset="-122"/>
          <a:cs typeface="+mn-cs"/>
        </a:defRPr>
      </a:lvl1pPr>
    </p:titleStyle>
    <p:bodyStyle>
      <a:lvl1pPr marL="302279" indent="-302279" algn="l" defTabSz="914034" rtl="0" eaLnBrk="1" fontAlgn="ctr" latinLnBrk="0" hangingPunct="1">
        <a:lnSpc>
          <a:spcPct val="140000"/>
        </a:lnSpc>
        <a:spcBef>
          <a:spcPts val="792"/>
        </a:spcBef>
        <a:buSzPct val="50000"/>
        <a:buFont typeface="Wingdings" panose="05000000000000000000" pitchFamily="2" charset="2"/>
        <a:buChar char="l"/>
        <a:defRPr sz="2199" kern="1200">
          <a:solidFill>
            <a:schemeClr val="tx1"/>
          </a:solidFill>
          <a:latin typeface="Huawei Sans" panose="020C0503030203020204" pitchFamily="34" charset="0"/>
          <a:ea typeface="方正兰亭黑简体" panose="02000000000000000000" pitchFamily="2" charset="-122"/>
          <a:cs typeface="+mn-cs"/>
        </a:defRPr>
      </a:lvl1pPr>
      <a:lvl2pPr marL="654938" indent="-251899" algn="l" defTabSz="914034" rtl="0" eaLnBrk="1" fontAlgn="ctr" latinLnBrk="0" hangingPunct="1">
        <a:lnSpc>
          <a:spcPct val="140000"/>
        </a:lnSpc>
        <a:spcBef>
          <a:spcPts val="720"/>
        </a:spcBef>
        <a:buClrTx/>
        <a:buSzPct val="50000"/>
        <a:buFont typeface="Wingdings" panose="05000000000000000000" pitchFamily="2" charset="2"/>
        <a:buChar char="p"/>
        <a:defRPr sz="1999" kern="1200">
          <a:solidFill>
            <a:schemeClr val="tx1"/>
          </a:solidFill>
          <a:latin typeface="Huawei Sans" panose="020C0503030203020204" pitchFamily="34" charset="0"/>
          <a:ea typeface="方正兰亭黑简体" panose="02000000000000000000" pitchFamily="2" charset="-122"/>
          <a:cs typeface="+mn-cs"/>
        </a:defRPr>
      </a:lvl2pPr>
      <a:lvl3pPr marL="1003998" indent="-201519" algn="l" defTabSz="914034" rtl="0" eaLnBrk="1" fontAlgn="ctr" latinLnBrk="0" hangingPunct="1">
        <a:lnSpc>
          <a:spcPct val="140000"/>
        </a:lnSpc>
        <a:spcBef>
          <a:spcPts val="648"/>
        </a:spcBef>
        <a:buClrTx/>
        <a:buSzPct val="50000"/>
        <a:buFont typeface="Wingdings" panose="05000000000000000000" pitchFamily="2" charset="2"/>
        <a:buChar char="n"/>
        <a:defRPr sz="1799" kern="1200">
          <a:solidFill>
            <a:schemeClr val="tx1"/>
          </a:solidFill>
          <a:latin typeface="Huawei Sans" panose="020C0503030203020204" pitchFamily="34" charset="0"/>
          <a:ea typeface="方正兰亭黑简体" panose="02000000000000000000" pitchFamily="2" charset="-122"/>
          <a:cs typeface="+mn-cs"/>
        </a:defRPr>
      </a:lvl3pPr>
      <a:lvl4pPr marL="1399840" indent="-197921" algn="l" defTabSz="914034" rtl="0" eaLnBrk="1" fontAlgn="ctr" latinLnBrk="0" hangingPunct="1">
        <a:lnSpc>
          <a:spcPct val="140000"/>
        </a:lnSpc>
        <a:spcBef>
          <a:spcPts val="576"/>
        </a:spcBef>
        <a:buFont typeface="Huawei Sans" panose="020C0503030203020204" pitchFamily="34" charset="0"/>
        <a:buChar char="−"/>
        <a:defRPr sz="1599" kern="1200">
          <a:solidFill>
            <a:schemeClr val="tx1"/>
          </a:solidFill>
          <a:latin typeface="Huawei Sans" panose="020C0503030203020204" pitchFamily="34" charset="0"/>
          <a:ea typeface="方正兰亭黑简体" panose="02000000000000000000" pitchFamily="2" charset="-122"/>
          <a:cs typeface="+mn-cs"/>
        </a:defRPr>
      </a:lvl4pPr>
      <a:lvl5pPr marL="1802879" indent="-201519" algn="l" defTabSz="914034" rtl="0" eaLnBrk="1" fontAlgn="ctr" latinLnBrk="0" hangingPunct="1">
        <a:lnSpc>
          <a:spcPct val="140000"/>
        </a:lnSpc>
        <a:spcBef>
          <a:spcPts val="576"/>
        </a:spcBef>
        <a:buFont typeface="Huawei Sans" panose="020C0503030203020204" pitchFamily="34" charset="0"/>
        <a:buChar char="~"/>
        <a:defRPr sz="1399" kern="1200">
          <a:solidFill>
            <a:schemeClr val="tx1"/>
          </a:solidFill>
          <a:latin typeface="Huawei Sans" panose="020C0503030203020204" pitchFamily="34" charset="0"/>
          <a:ea typeface="方正兰亭黑简体" panose="02000000000000000000" pitchFamily="2" charset="-122"/>
          <a:cs typeface="+mn-cs"/>
        </a:defRPr>
      </a:lvl5pPr>
      <a:lvl6pPr marL="2513594" indent="-228509" algn="l" defTabSz="91403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611" indent="-228509" algn="l" defTabSz="91403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628" indent="-228509" algn="l" defTabSz="91403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4646" indent="-228509" algn="l" defTabSz="91403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17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034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051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068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086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103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120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137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2" pos="642" userDrawn="1">
          <p15:clr>
            <a:srgbClr val="F26B43"/>
          </p15:clr>
        </p15:guide>
        <p15:guide id="4" pos="7038" userDrawn="1">
          <p15:clr>
            <a:srgbClr val="F26B43"/>
          </p15:clr>
        </p15:guide>
        <p15:guide id="5" orient="horz" pos="2341" userDrawn="1">
          <p15:clr>
            <a:srgbClr val="F26B43"/>
          </p15:clr>
        </p15:guide>
        <p15:guide id="6" orient="horz" pos="3906" userDrawn="1">
          <p15:clr>
            <a:srgbClr val="F26B43"/>
          </p15:clr>
        </p15:guide>
        <p15:guide id="7" orient="horz" pos="1162" userDrawn="1">
          <p15:clr>
            <a:srgbClr val="F26B43"/>
          </p15:clr>
        </p15:guide>
        <p15:guide id="8" pos="3840" userDrawn="1">
          <p15:clr>
            <a:srgbClr val="F26B43"/>
          </p15:clr>
        </p15:guide>
        <p15:guide id="9" orient="horz" pos="731" userDrawn="1">
          <p15:clr>
            <a:srgbClr val="F26B43"/>
          </p15:clr>
        </p15:guide>
        <p15:guide id="10" orient="horz" pos="867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734131" y="457499"/>
            <a:ext cx="10726032" cy="980113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/>
          <a:p>
            <a:pPr marL="0" lvl="0" indent="0" defTabSz="1187798">
              <a:lnSpc>
                <a:spcPts val="343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zh-CN" altLang="en-US" dirty="0"/>
              <a:t>单击此处编辑母版标题样式</a:t>
            </a:r>
          </a:p>
        </p:txBody>
      </p:sp>
      <p:sp>
        <p:nvSpPr>
          <p:cNvPr id="28" name="Rectangle 57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1484313"/>
            <a:ext cx="10728325" cy="4443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0141" tIns="40071" rIns="80141" bIns="4007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23" name="TextBox 2">
            <a:extLst>
              <a:ext uri="{FF2B5EF4-FFF2-40B4-BE49-F238E27FC236}">
                <a16:creationId xmlns="" xmlns:a16="http://schemas.microsoft.com/office/drawing/2014/main" id="{6785A3D6-1271-D247-9E96-1B376F4BE7BE}"/>
              </a:ext>
            </a:extLst>
          </p:cNvPr>
          <p:cNvSpPr txBox="1"/>
          <p:nvPr userDrawn="1"/>
        </p:nvSpPr>
        <p:spPr>
          <a:xfrm>
            <a:off x="1095467" y="6356939"/>
            <a:ext cx="1463467" cy="242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74" b="0" baseline="0" dirty="0">
                <a:solidFill>
                  <a:srgbClr val="1D1D1B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Huawei Confidential</a:t>
            </a:r>
          </a:p>
        </p:txBody>
      </p:sp>
      <p:sp>
        <p:nvSpPr>
          <p:cNvPr id="24" name="TextBox 3">
            <a:extLst>
              <a:ext uri="{FF2B5EF4-FFF2-40B4-BE49-F238E27FC236}">
                <a16:creationId xmlns="" xmlns:a16="http://schemas.microsoft.com/office/drawing/2014/main" id="{EABEE2EE-BF4D-7A4A-B3C6-9E47668CCD98}"/>
              </a:ext>
            </a:extLst>
          </p:cNvPr>
          <p:cNvSpPr txBox="1"/>
          <p:nvPr userDrawn="1"/>
        </p:nvSpPr>
        <p:spPr>
          <a:xfrm>
            <a:off x="734131" y="6402806"/>
            <a:ext cx="499729" cy="1502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89084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3837181-38C6-AD4F-B8BA-B444770388BB}" type="slidenum">
              <a:rPr lang="en-US" sz="974" baseline="0" smtClean="0">
                <a:solidFill>
                  <a:srgbClr val="1D1D1B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pPr marL="0" marR="0" lvl="0" indent="0" algn="l" defTabSz="89084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974" baseline="0" dirty="0">
              <a:solidFill>
                <a:srgbClr val="1D1D1B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Huawei Sans" panose="020C0503030203020204" pitchFamily="34" charset="0"/>
            </a:endParaRPr>
          </a:p>
        </p:txBody>
      </p:sp>
      <p:pic>
        <p:nvPicPr>
          <p:cNvPr id="25" name="图片 24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5999" y="6319870"/>
            <a:ext cx="1269075" cy="271153"/>
          </a:xfrm>
          <a:prstGeom prst="rect">
            <a:avLst/>
          </a:prstGeom>
        </p:spPr>
      </p:pic>
      <p:grpSp>
        <p:nvGrpSpPr>
          <p:cNvPr id="29" name="Group 87">
            <a:extLst>
              <a:ext uri="{FF2B5EF4-FFF2-40B4-BE49-F238E27FC236}">
                <a16:creationId xmlns="" xmlns:a16="http://schemas.microsoft.com/office/drawing/2014/main" id="{37333705-F8D6-2847-B3CB-F2FAB51E2A3B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2290471" y="2625389"/>
            <a:ext cx="1963323" cy="4233515"/>
            <a:chOff x="5343885" y="-48857"/>
            <a:chExt cx="3263586" cy="7037279"/>
          </a:xfrm>
        </p:grpSpPr>
        <p:sp>
          <p:nvSpPr>
            <p:cNvPr id="30" name="矩形 13">
              <a:extLst>
                <a:ext uri="{FF2B5EF4-FFF2-40B4-BE49-F238E27FC236}">
                  <a16:creationId xmlns="" xmlns:a16="http://schemas.microsoft.com/office/drawing/2014/main" id="{B14DFA89-D483-CF47-82CC-DD86D7CAB09E}"/>
                </a:ext>
              </a:extLst>
            </p:cNvPr>
            <p:cNvSpPr/>
            <p:nvPr userDrawn="1"/>
          </p:nvSpPr>
          <p:spPr>
            <a:xfrm>
              <a:off x="5356401" y="1934171"/>
              <a:ext cx="791510" cy="664397"/>
            </a:xfrm>
            <a:prstGeom prst="rect">
              <a:avLst/>
            </a:prstGeom>
            <a:solidFill>
              <a:srgbClr val="C400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196/0/84</a:t>
              </a:r>
            </a:p>
          </p:txBody>
        </p:sp>
        <p:sp>
          <p:nvSpPr>
            <p:cNvPr id="31" name="文本框 15">
              <a:extLst>
                <a:ext uri="{FF2B5EF4-FFF2-40B4-BE49-F238E27FC236}">
                  <a16:creationId xmlns="" xmlns:a16="http://schemas.microsoft.com/office/drawing/2014/main" id="{8223ADA0-340A-794B-93B7-24AFF612A719}"/>
                </a:ext>
              </a:extLst>
            </p:cNvPr>
            <p:cNvSpPr txBox="1"/>
            <p:nvPr userDrawn="1"/>
          </p:nvSpPr>
          <p:spPr>
            <a:xfrm>
              <a:off x="5352723" y="1694497"/>
              <a:ext cx="1052647" cy="204645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kumimoji="1" lang="zh-CN" altLang="en-US" sz="800" b="0" i="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公司辅助色</a:t>
              </a:r>
            </a:p>
          </p:txBody>
        </p:sp>
        <p:sp>
          <p:nvSpPr>
            <p:cNvPr id="32" name="矩形 13">
              <a:extLst>
                <a:ext uri="{FF2B5EF4-FFF2-40B4-BE49-F238E27FC236}">
                  <a16:creationId xmlns="" xmlns:a16="http://schemas.microsoft.com/office/drawing/2014/main" id="{5F63E0E3-4F22-7948-AB1A-40A84ECA92EC}"/>
                </a:ext>
              </a:extLst>
            </p:cNvPr>
            <p:cNvSpPr/>
            <p:nvPr userDrawn="1"/>
          </p:nvSpPr>
          <p:spPr>
            <a:xfrm>
              <a:off x="6184680" y="1934171"/>
              <a:ext cx="791510" cy="664397"/>
            </a:xfrm>
            <a:prstGeom prst="rect">
              <a:avLst/>
            </a:prstGeom>
            <a:solidFill>
              <a:srgbClr val="CB37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203/55/120</a:t>
              </a:r>
            </a:p>
          </p:txBody>
        </p:sp>
        <p:sp>
          <p:nvSpPr>
            <p:cNvPr id="33" name="矩形 13">
              <a:extLst>
                <a:ext uri="{FF2B5EF4-FFF2-40B4-BE49-F238E27FC236}">
                  <a16:creationId xmlns="" xmlns:a16="http://schemas.microsoft.com/office/drawing/2014/main" id="{29C4A3C6-7C7B-7140-8F73-591E9F49143F}"/>
                </a:ext>
              </a:extLst>
            </p:cNvPr>
            <p:cNvSpPr/>
            <p:nvPr userDrawn="1"/>
          </p:nvSpPr>
          <p:spPr>
            <a:xfrm>
              <a:off x="5356401" y="3403061"/>
              <a:ext cx="791510" cy="664397"/>
            </a:xfrm>
            <a:prstGeom prst="rect">
              <a:avLst/>
            </a:prstGeom>
            <a:solidFill>
              <a:srgbClr val="ED6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237/109/0</a:t>
              </a:r>
            </a:p>
          </p:txBody>
        </p:sp>
        <p:sp>
          <p:nvSpPr>
            <p:cNvPr id="34" name="矩形 13">
              <a:extLst>
                <a:ext uri="{FF2B5EF4-FFF2-40B4-BE49-F238E27FC236}">
                  <a16:creationId xmlns="" xmlns:a16="http://schemas.microsoft.com/office/drawing/2014/main" id="{BE4C9A8D-46B0-5B40-BC47-DB6C4899227F}"/>
                </a:ext>
              </a:extLst>
            </p:cNvPr>
            <p:cNvSpPr/>
            <p:nvPr userDrawn="1"/>
          </p:nvSpPr>
          <p:spPr>
            <a:xfrm>
              <a:off x="6184680" y="2673360"/>
              <a:ext cx="791510" cy="664397"/>
            </a:xfrm>
            <a:prstGeom prst="rect">
              <a:avLst/>
            </a:prstGeom>
            <a:solidFill>
              <a:srgbClr val="9936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78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153/54/54</a:t>
              </a:r>
            </a:p>
          </p:txBody>
        </p:sp>
        <p:sp>
          <p:nvSpPr>
            <p:cNvPr id="35" name="矩形 13">
              <a:extLst>
                <a:ext uri="{FF2B5EF4-FFF2-40B4-BE49-F238E27FC236}">
                  <a16:creationId xmlns="" xmlns:a16="http://schemas.microsoft.com/office/drawing/2014/main" id="{612F2ED4-F7A4-9E48-95E1-8D07B3BBE962}"/>
                </a:ext>
              </a:extLst>
            </p:cNvPr>
            <p:cNvSpPr/>
            <p:nvPr userDrawn="1"/>
          </p:nvSpPr>
          <p:spPr>
            <a:xfrm>
              <a:off x="5356401" y="4866463"/>
              <a:ext cx="791510" cy="664397"/>
            </a:xfrm>
            <a:prstGeom prst="rect">
              <a:avLst/>
            </a:prstGeom>
            <a:solidFill>
              <a:srgbClr val="62B2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98/178/48</a:t>
              </a:r>
            </a:p>
          </p:txBody>
        </p:sp>
        <p:sp>
          <p:nvSpPr>
            <p:cNvPr id="36" name="矩形 13">
              <a:extLst>
                <a:ext uri="{FF2B5EF4-FFF2-40B4-BE49-F238E27FC236}">
                  <a16:creationId xmlns="" xmlns:a16="http://schemas.microsoft.com/office/drawing/2014/main" id="{A9E1D476-C288-8945-A68A-1F20C557294B}"/>
                </a:ext>
              </a:extLst>
            </p:cNvPr>
            <p:cNvSpPr/>
            <p:nvPr userDrawn="1"/>
          </p:nvSpPr>
          <p:spPr>
            <a:xfrm>
              <a:off x="6184680" y="3415851"/>
              <a:ext cx="791510" cy="664397"/>
            </a:xfrm>
            <a:prstGeom prst="rect">
              <a:avLst/>
            </a:prstGeom>
            <a:solidFill>
              <a:srgbClr val="F289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242/137/68</a:t>
              </a:r>
              <a:endParaRPr kumimoji="1" lang="mr-IN" altLang="zh-CN" sz="500" b="1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7" name="矩形 13">
              <a:extLst>
                <a:ext uri="{FF2B5EF4-FFF2-40B4-BE49-F238E27FC236}">
                  <a16:creationId xmlns="" xmlns:a16="http://schemas.microsoft.com/office/drawing/2014/main" id="{42823EBB-E62E-F149-AC9A-09950051F283}"/>
                </a:ext>
              </a:extLst>
            </p:cNvPr>
            <p:cNvSpPr/>
            <p:nvPr userDrawn="1"/>
          </p:nvSpPr>
          <p:spPr>
            <a:xfrm>
              <a:off x="5353240" y="184963"/>
              <a:ext cx="791510" cy="664397"/>
            </a:xfrm>
            <a:prstGeom prst="rect">
              <a:avLst/>
            </a:prstGeom>
            <a:solidFill>
              <a:srgbClr val="C700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PANTONE 185C</a:t>
              </a:r>
            </a:p>
            <a:p>
              <a:pPr algn="ctr">
                <a:lnSpc>
                  <a:spcPts val="620"/>
                </a:lnSpc>
                <a:spcBef>
                  <a:spcPts val="0"/>
                </a:spcBef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199/0/11  </a:t>
              </a:r>
            </a:p>
          </p:txBody>
        </p:sp>
        <p:sp>
          <p:nvSpPr>
            <p:cNvPr id="38" name="文本框 15">
              <a:extLst>
                <a:ext uri="{FF2B5EF4-FFF2-40B4-BE49-F238E27FC236}">
                  <a16:creationId xmlns="" xmlns:a16="http://schemas.microsoft.com/office/drawing/2014/main" id="{EA01C299-6FF2-3642-AAEC-A1DF62D9C654}"/>
                </a:ext>
              </a:extLst>
            </p:cNvPr>
            <p:cNvSpPr txBox="1"/>
            <p:nvPr userDrawn="1"/>
          </p:nvSpPr>
          <p:spPr>
            <a:xfrm>
              <a:off x="5343885" y="-48857"/>
              <a:ext cx="726488" cy="204645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kumimoji="1" lang="zh-CN" altLang="en-US" sz="800" b="0" i="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公司色</a:t>
              </a:r>
            </a:p>
          </p:txBody>
        </p:sp>
        <p:sp>
          <p:nvSpPr>
            <p:cNvPr id="39" name="矩形 13">
              <a:extLst>
                <a:ext uri="{FF2B5EF4-FFF2-40B4-BE49-F238E27FC236}">
                  <a16:creationId xmlns="" xmlns:a16="http://schemas.microsoft.com/office/drawing/2014/main" id="{B84AB502-165F-764A-9621-65CA8CBBEAEA}"/>
                </a:ext>
              </a:extLst>
            </p:cNvPr>
            <p:cNvSpPr/>
            <p:nvPr userDrawn="1"/>
          </p:nvSpPr>
          <p:spPr>
            <a:xfrm>
              <a:off x="5352600" y="918047"/>
              <a:ext cx="791510" cy="664397"/>
            </a:xfrm>
            <a:prstGeom prst="rect">
              <a:avLst/>
            </a:prstGeom>
            <a:solidFill>
              <a:srgbClr val="C810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PANTONE 186C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200/16/46  </a:t>
              </a:r>
            </a:p>
          </p:txBody>
        </p:sp>
        <p:sp>
          <p:nvSpPr>
            <p:cNvPr id="40" name="矩形 13">
              <a:extLst>
                <a:ext uri="{FF2B5EF4-FFF2-40B4-BE49-F238E27FC236}">
                  <a16:creationId xmlns="" xmlns:a16="http://schemas.microsoft.com/office/drawing/2014/main" id="{CB8870E8-3E95-764C-B621-A168E194CC7A}"/>
                </a:ext>
              </a:extLst>
            </p:cNvPr>
            <p:cNvSpPr/>
            <p:nvPr userDrawn="1"/>
          </p:nvSpPr>
          <p:spPr>
            <a:xfrm>
              <a:off x="5354164" y="2665974"/>
              <a:ext cx="791510" cy="664397"/>
            </a:xfrm>
            <a:prstGeom prst="rect">
              <a:avLst/>
            </a:prstGeom>
            <a:solidFill>
              <a:srgbClr val="7F00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127/0/1</a:t>
              </a:r>
            </a:p>
          </p:txBody>
        </p:sp>
        <p:sp>
          <p:nvSpPr>
            <p:cNvPr id="41" name="矩形 13">
              <a:extLst>
                <a:ext uri="{FF2B5EF4-FFF2-40B4-BE49-F238E27FC236}">
                  <a16:creationId xmlns="" xmlns:a16="http://schemas.microsoft.com/office/drawing/2014/main" id="{356EF69A-1936-544F-A95F-0664F4E186D5}"/>
                </a:ext>
              </a:extLst>
            </p:cNvPr>
            <p:cNvSpPr/>
            <p:nvPr userDrawn="1"/>
          </p:nvSpPr>
          <p:spPr>
            <a:xfrm>
              <a:off x="5354164" y="4134866"/>
              <a:ext cx="791510" cy="664397"/>
            </a:xfrm>
            <a:prstGeom prst="rect">
              <a:avLst/>
            </a:prstGeom>
            <a:solidFill>
              <a:srgbClr val="FCC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52/200/0</a:t>
              </a:r>
            </a:p>
          </p:txBody>
        </p:sp>
        <p:sp>
          <p:nvSpPr>
            <p:cNvPr id="42" name="矩形 13">
              <a:extLst>
                <a:ext uri="{FF2B5EF4-FFF2-40B4-BE49-F238E27FC236}">
                  <a16:creationId xmlns="" xmlns:a16="http://schemas.microsoft.com/office/drawing/2014/main" id="{03EBAB43-95A5-1C4A-8458-B86EB3D51FCA}"/>
                </a:ext>
              </a:extLst>
            </p:cNvPr>
            <p:cNvSpPr/>
            <p:nvPr userDrawn="1"/>
          </p:nvSpPr>
          <p:spPr>
            <a:xfrm>
              <a:off x="5354164" y="5596166"/>
              <a:ext cx="791510" cy="664397"/>
            </a:xfrm>
            <a:prstGeom prst="rect">
              <a:avLst/>
            </a:prstGeom>
            <a:solidFill>
              <a:srgbClr val="30B5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48/181/197</a:t>
              </a:r>
            </a:p>
          </p:txBody>
        </p:sp>
        <p:sp>
          <p:nvSpPr>
            <p:cNvPr id="43" name="矩形 13">
              <a:extLst>
                <a:ext uri="{FF2B5EF4-FFF2-40B4-BE49-F238E27FC236}">
                  <a16:creationId xmlns="" xmlns:a16="http://schemas.microsoft.com/office/drawing/2014/main" id="{371A8520-F934-304C-B57F-B49F768694E2}"/>
                </a:ext>
              </a:extLst>
            </p:cNvPr>
            <p:cNvSpPr/>
            <p:nvPr userDrawn="1"/>
          </p:nvSpPr>
          <p:spPr>
            <a:xfrm>
              <a:off x="6194511" y="4866463"/>
              <a:ext cx="791510" cy="664397"/>
            </a:xfrm>
            <a:prstGeom prst="rect">
              <a:avLst/>
            </a:prstGeom>
            <a:solidFill>
              <a:srgbClr val="81C1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129/193/95</a:t>
              </a:r>
            </a:p>
          </p:txBody>
        </p:sp>
        <p:sp>
          <p:nvSpPr>
            <p:cNvPr id="44" name="矩形 13">
              <a:extLst>
                <a:ext uri="{FF2B5EF4-FFF2-40B4-BE49-F238E27FC236}">
                  <a16:creationId xmlns="" xmlns:a16="http://schemas.microsoft.com/office/drawing/2014/main" id="{B83004D7-279B-C14E-9FCF-870FA1B74FDF}"/>
                </a:ext>
              </a:extLst>
            </p:cNvPr>
            <p:cNvSpPr/>
            <p:nvPr userDrawn="1"/>
          </p:nvSpPr>
          <p:spPr>
            <a:xfrm>
              <a:off x="6192274" y="4134866"/>
              <a:ext cx="791510" cy="664397"/>
            </a:xfrm>
            <a:prstGeom prst="rect">
              <a:avLst/>
            </a:prstGeom>
            <a:solidFill>
              <a:srgbClr val="FDD3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253/211/81</a:t>
              </a:r>
            </a:p>
          </p:txBody>
        </p:sp>
        <p:sp>
          <p:nvSpPr>
            <p:cNvPr id="65" name="矩形 13">
              <a:extLst>
                <a:ext uri="{FF2B5EF4-FFF2-40B4-BE49-F238E27FC236}">
                  <a16:creationId xmlns="" xmlns:a16="http://schemas.microsoft.com/office/drawing/2014/main" id="{99635968-4E69-CC41-9D78-6DF253FE3035}"/>
                </a:ext>
              </a:extLst>
            </p:cNvPr>
            <p:cNvSpPr/>
            <p:nvPr userDrawn="1"/>
          </p:nvSpPr>
          <p:spPr>
            <a:xfrm>
              <a:off x="6192274" y="5596166"/>
              <a:ext cx="791510" cy="664397"/>
            </a:xfrm>
            <a:prstGeom prst="rect">
              <a:avLst/>
            </a:prstGeom>
            <a:solidFill>
              <a:srgbClr val="56C4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86/196/210</a:t>
              </a:r>
            </a:p>
          </p:txBody>
        </p:sp>
        <p:sp>
          <p:nvSpPr>
            <p:cNvPr id="66" name="矩形 13">
              <a:extLst>
                <a:ext uri="{FF2B5EF4-FFF2-40B4-BE49-F238E27FC236}">
                  <a16:creationId xmlns="" xmlns:a16="http://schemas.microsoft.com/office/drawing/2014/main" id="{BDBE4949-07B7-F046-AD95-68E4B0C11CCD}"/>
                </a:ext>
              </a:extLst>
            </p:cNvPr>
            <p:cNvSpPr/>
            <p:nvPr/>
          </p:nvSpPr>
          <p:spPr>
            <a:xfrm>
              <a:off x="6186245" y="184963"/>
              <a:ext cx="791510" cy="664397"/>
            </a:xfrm>
            <a:prstGeom prst="rect">
              <a:avLst/>
            </a:prstGeom>
            <a:solidFill>
              <a:srgbClr val="D339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211/57/65</a:t>
              </a:r>
            </a:p>
          </p:txBody>
        </p:sp>
        <p:sp>
          <p:nvSpPr>
            <p:cNvPr id="67" name="矩形 13">
              <a:extLst>
                <a:ext uri="{FF2B5EF4-FFF2-40B4-BE49-F238E27FC236}">
                  <a16:creationId xmlns="" xmlns:a16="http://schemas.microsoft.com/office/drawing/2014/main" id="{AA9F9E00-6A31-F14B-A2E4-79908835FD14}"/>
                </a:ext>
              </a:extLst>
            </p:cNvPr>
            <p:cNvSpPr/>
            <p:nvPr/>
          </p:nvSpPr>
          <p:spPr>
            <a:xfrm>
              <a:off x="6185604" y="918047"/>
              <a:ext cx="791510" cy="664397"/>
            </a:xfrm>
            <a:prstGeom prst="rect">
              <a:avLst/>
            </a:prstGeom>
            <a:solidFill>
              <a:srgbClr val="D338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211/56/89</a:t>
              </a:r>
            </a:p>
          </p:txBody>
        </p:sp>
        <p:sp>
          <p:nvSpPr>
            <p:cNvPr id="68" name="矩形 13">
              <a:extLst>
                <a:ext uri="{FF2B5EF4-FFF2-40B4-BE49-F238E27FC236}">
                  <a16:creationId xmlns="" xmlns:a16="http://schemas.microsoft.com/office/drawing/2014/main" id="{38715A31-485E-B744-B409-43F9F04B48F7}"/>
                </a:ext>
              </a:extLst>
            </p:cNvPr>
            <p:cNvSpPr/>
            <p:nvPr/>
          </p:nvSpPr>
          <p:spPr>
            <a:xfrm>
              <a:off x="6996262" y="1934171"/>
              <a:ext cx="791510" cy="664397"/>
            </a:xfrm>
            <a:prstGeom prst="rect">
              <a:avLst/>
            </a:prstGeom>
            <a:solidFill>
              <a:srgbClr val="DD80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221/128/170</a:t>
              </a:r>
            </a:p>
          </p:txBody>
        </p:sp>
        <p:sp>
          <p:nvSpPr>
            <p:cNvPr id="69" name="矩形 13">
              <a:extLst>
                <a:ext uri="{FF2B5EF4-FFF2-40B4-BE49-F238E27FC236}">
                  <a16:creationId xmlns="" xmlns:a16="http://schemas.microsoft.com/office/drawing/2014/main" id="{4AE1609B-25DD-2C4A-B05B-D18ADBC39C71}"/>
                </a:ext>
              </a:extLst>
            </p:cNvPr>
            <p:cNvSpPr/>
            <p:nvPr/>
          </p:nvSpPr>
          <p:spPr>
            <a:xfrm>
              <a:off x="6996262" y="2673360"/>
              <a:ext cx="791510" cy="664397"/>
            </a:xfrm>
            <a:prstGeom prst="rect">
              <a:avLst/>
            </a:prstGeom>
            <a:solidFill>
              <a:srgbClr val="BF80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78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191/128/130</a:t>
              </a:r>
            </a:p>
          </p:txBody>
        </p:sp>
        <p:sp>
          <p:nvSpPr>
            <p:cNvPr id="70" name="矩形 13">
              <a:extLst>
                <a:ext uri="{FF2B5EF4-FFF2-40B4-BE49-F238E27FC236}">
                  <a16:creationId xmlns="" xmlns:a16="http://schemas.microsoft.com/office/drawing/2014/main" id="{ECE90F9F-DBBC-0B49-A42C-8B62397E473E}"/>
                </a:ext>
              </a:extLst>
            </p:cNvPr>
            <p:cNvSpPr/>
            <p:nvPr/>
          </p:nvSpPr>
          <p:spPr>
            <a:xfrm>
              <a:off x="6996262" y="3415851"/>
              <a:ext cx="791510" cy="664397"/>
            </a:xfrm>
            <a:prstGeom prst="rect">
              <a:avLst/>
            </a:prstGeom>
            <a:solidFill>
              <a:srgbClr val="F6B7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246/183/140</a:t>
              </a:r>
              <a:endParaRPr kumimoji="1" lang="mr-IN" altLang="zh-CN" sz="500" b="1" dirty="0">
                <a:solidFill>
                  <a:srgbClr val="595757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71" name="矩形 13">
              <a:extLst>
                <a:ext uri="{FF2B5EF4-FFF2-40B4-BE49-F238E27FC236}">
                  <a16:creationId xmlns="" xmlns:a16="http://schemas.microsoft.com/office/drawing/2014/main" id="{D5B387BA-F8B8-B54E-966E-F24E271747C4}"/>
                </a:ext>
              </a:extLst>
            </p:cNvPr>
            <p:cNvSpPr/>
            <p:nvPr/>
          </p:nvSpPr>
          <p:spPr>
            <a:xfrm>
              <a:off x="7006093" y="4866463"/>
              <a:ext cx="791510" cy="664397"/>
            </a:xfrm>
            <a:prstGeom prst="rect">
              <a:avLst/>
            </a:prstGeom>
            <a:solidFill>
              <a:srgbClr val="AFD8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176/216/156</a:t>
              </a:r>
            </a:p>
          </p:txBody>
        </p:sp>
        <p:sp>
          <p:nvSpPr>
            <p:cNvPr id="72" name="矩形 13">
              <a:extLst>
                <a:ext uri="{FF2B5EF4-FFF2-40B4-BE49-F238E27FC236}">
                  <a16:creationId xmlns="" xmlns:a16="http://schemas.microsoft.com/office/drawing/2014/main" id="{E6C9B99E-8C1C-2B49-B82E-3C754B8E5C02}"/>
                </a:ext>
              </a:extLst>
            </p:cNvPr>
            <p:cNvSpPr/>
            <p:nvPr/>
          </p:nvSpPr>
          <p:spPr>
            <a:xfrm>
              <a:off x="7003856" y="4134866"/>
              <a:ext cx="791510" cy="664397"/>
            </a:xfrm>
            <a:prstGeom prst="rect">
              <a:avLst/>
            </a:prstGeom>
            <a:solidFill>
              <a:srgbClr val="FDE3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253/227/181</a:t>
              </a:r>
            </a:p>
          </p:txBody>
        </p:sp>
        <p:sp>
          <p:nvSpPr>
            <p:cNvPr id="73" name="矩形 13">
              <a:extLst>
                <a:ext uri="{FF2B5EF4-FFF2-40B4-BE49-F238E27FC236}">
                  <a16:creationId xmlns="" xmlns:a16="http://schemas.microsoft.com/office/drawing/2014/main" id="{0106BFA2-9DE1-3A42-A6C6-69BCE0FA34F4}"/>
                </a:ext>
              </a:extLst>
            </p:cNvPr>
            <p:cNvSpPr/>
            <p:nvPr/>
          </p:nvSpPr>
          <p:spPr>
            <a:xfrm>
              <a:off x="7003856" y="5596166"/>
              <a:ext cx="791510" cy="664397"/>
            </a:xfrm>
            <a:prstGeom prst="rect">
              <a:avLst/>
            </a:prstGeom>
            <a:solidFill>
              <a:srgbClr val="94DA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148/218/226</a:t>
              </a:r>
            </a:p>
          </p:txBody>
        </p:sp>
        <p:sp>
          <p:nvSpPr>
            <p:cNvPr id="74" name="矩形 13">
              <a:extLst>
                <a:ext uri="{FF2B5EF4-FFF2-40B4-BE49-F238E27FC236}">
                  <a16:creationId xmlns="" xmlns:a16="http://schemas.microsoft.com/office/drawing/2014/main" id="{F760C1C5-4342-C346-A7D2-D101978EDF66}"/>
                </a:ext>
              </a:extLst>
            </p:cNvPr>
            <p:cNvSpPr/>
            <p:nvPr/>
          </p:nvSpPr>
          <p:spPr>
            <a:xfrm>
              <a:off x="6997826" y="184963"/>
              <a:ext cx="791510" cy="664397"/>
            </a:xfrm>
            <a:prstGeom prst="rect">
              <a:avLst/>
            </a:prstGeom>
            <a:solidFill>
              <a:srgbClr val="E28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226/129/137</a:t>
              </a:r>
            </a:p>
          </p:txBody>
        </p:sp>
        <p:sp>
          <p:nvSpPr>
            <p:cNvPr id="75" name="矩形 13">
              <a:extLst>
                <a:ext uri="{FF2B5EF4-FFF2-40B4-BE49-F238E27FC236}">
                  <a16:creationId xmlns="" xmlns:a16="http://schemas.microsoft.com/office/drawing/2014/main" id="{5BB50A4A-0B64-7E4C-824C-1EBCA1A992CF}"/>
                </a:ext>
              </a:extLst>
            </p:cNvPr>
            <p:cNvSpPr/>
            <p:nvPr/>
          </p:nvSpPr>
          <p:spPr>
            <a:xfrm>
              <a:off x="6997185" y="918047"/>
              <a:ext cx="791510" cy="664397"/>
            </a:xfrm>
            <a:prstGeom prst="rect">
              <a:avLst/>
            </a:prstGeom>
            <a:solidFill>
              <a:srgbClr val="E281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226/129/152</a:t>
              </a:r>
            </a:p>
          </p:txBody>
        </p:sp>
        <p:sp>
          <p:nvSpPr>
            <p:cNvPr id="76" name="矩形 13">
              <a:extLst>
                <a:ext uri="{FF2B5EF4-FFF2-40B4-BE49-F238E27FC236}">
                  <a16:creationId xmlns="" xmlns:a16="http://schemas.microsoft.com/office/drawing/2014/main" id="{756A7E25-6C44-8A44-A8C5-61D19BC9EDAF}"/>
                </a:ext>
              </a:extLst>
            </p:cNvPr>
            <p:cNvSpPr/>
            <p:nvPr userDrawn="1"/>
          </p:nvSpPr>
          <p:spPr>
            <a:xfrm>
              <a:off x="7806130" y="1934171"/>
              <a:ext cx="791510" cy="664397"/>
            </a:xfrm>
            <a:prstGeom prst="rect">
              <a:avLst/>
            </a:prstGeom>
            <a:solidFill>
              <a:srgbClr val="EBB3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235/179/204</a:t>
              </a:r>
            </a:p>
          </p:txBody>
        </p:sp>
        <p:sp>
          <p:nvSpPr>
            <p:cNvPr id="77" name="矩形 13">
              <a:extLst>
                <a:ext uri="{FF2B5EF4-FFF2-40B4-BE49-F238E27FC236}">
                  <a16:creationId xmlns="" xmlns:a16="http://schemas.microsoft.com/office/drawing/2014/main" id="{96588389-39CD-DF4E-B9AC-92091E25724E}"/>
                </a:ext>
              </a:extLst>
            </p:cNvPr>
            <p:cNvSpPr/>
            <p:nvPr/>
          </p:nvSpPr>
          <p:spPr>
            <a:xfrm>
              <a:off x="7806130" y="2673360"/>
              <a:ext cx="791510" cy="664397"/>
            </a:xfrm>
            <a:prstGeom prst="rect">
              <a:avLst/>
            </a:prstGeom>
            <a:solidFill>
              <a:srgbClr val="D8B3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78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216/179/179</a:t>
              </a:r>
            </a:p>
          </p:txBody>
        </p:sp>
        <p:sp>
          <p:nvSpPr>
            <p:cNvPr id="78" name="矩形 13">
              <a:extLst>
                <a:ext uri="{FF2B5EF4-FFF2-40B4-BE49-F238E27FC236}">
                  <a16:creationId xmlns="" xmlns:a16="http://schemas.microsoft.com/office/drawing/2014/main" id="{20725C9F-31AE-DB44-B70A-B4ECDEC0BC00}"/>
                </a:ext>
              </a:extLst>
            </p:cNvPr>
            <p:cNvSpPr/>
            <p:nvPr/>
          </p:nvSpPr>
          <p:spPr>
            <a:xfrm>
              <a:off x="7806130" y="3415851"/>
              <a:ext cx="791510" cy="664397"/>
            </a:xfrm>
            <a:prstGeom prst="rect">
              <a:avLst/>
            </a:prstGeom>
            <a:solidFill>
              <a:srgbClr val="FAD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250/211/187</a:t>
              </a:r>
              <a:endParaRPr kumimoji="1" lang="mr-IN" altLang="zh-CN" sz="500" b="1" dirty="0">
                <a:solidFill>
                  <a:srgbClr val="595757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79" name="矩形 13">
              <a:extLst>
                <a:ext uri="{FF2B5EF4-FFF2-40B4-BE49-F238E27FC236}">
                  <a16:creationId xmlns="" xmlns:a16="http://schemas.microsoft.com/office/drawing/2014/main" id="{AC5BCC27-B68D-0743-8E0B-E25F8D01C3A4}"/>
                </a:ext>
              </a:extLst>
            </p:cNvPr>
            <p:cNvSpPr/>
            <p:nvPr/>
          </p:nvSpPr>
          <p:spPr>
            <a:xfrm>
              <a:off x="7815961" y="4866463"/>
              <a:ext cx="791510" cy="664397"/>
            </a:xfrm>
            <a:prstGeom prst="rect">
              <a:avLst/>
            </a:prstGeom>
            <a:solidFill>
              <a:srgbClr val="D0E8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208/232/196</a:t>
              </a:r>
            </a:p>
          </p:txBody>
        </p:sp>
        <p:sp>
          <p:nvSpPr>
            <p:cNvPr id="80" name="矩形 13">
              <a:extLst>
                <a:ext uri="{FF2B5EF4-FFF2-40B4-BE49-F238E27FC236}">
                  <a16:creationId xmlns="" xmlns:a16="http://schemas.microsoft.com/office/drawing/2014/main" id="{51C2E83A-C975-6945-B2FD-5B22BBB53DB7}"/>
                </a:ext>
              </a:extLst>
            </p:cNvPr>
            <p:cNvSpPr/>
            <p:nvPr/>
          </p:nvSpPr>
          <p:spPr>
            <a:xfrm>
              <a:off x="7813724" y="4134866"/>
              <a:ext cx="791510" cy="664397"/>
            </a:xfrm>
            <a:prstGeom prst="rect">
              <a:avLst/>
            </a:prstGeom>
            <a:solidFill>
              <a:srgbClr val="FEEE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254/238/193</a:t>
              </a:r>
            </a:p>
          </p:txBody>
        </p:sp>
        <p:sp>
          <p:nvSpPr>
            <p:cNvPr id="81" name="矩形 13">
              <a:extLst>
                <a:ext uri="{FF2B5EF4-FFF2-40B4-BE49-F238E27FC236}">
                  <a16:creationId xmlns="" xmlns:a16="http://schemas.microsoft.com/office/drawing/2014/main" id="{BEE9A95F-6965-354F-A2C7-2E8C81DDA52F}"/>
                </a:ext>
              </a:extLst>
            </p:cNvPr>
            <p:cNvSpPr/>
            <p:nvPr/>
          </p:nvSpPr>
          <p:spPr>
            <a:xfrm>
              <a:off x="7813724" y="5596166"/>
              <a:ext cx="791510" cy="664397"/>
            </a:xfrm>
            <a:prstGeom prst="rect">
              <a:avLst/>
            </a:prstGeom>
            <a:solidFill>
              <a:srgbClr val="BEE9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190/23/238</a:t>
              </a:r>
            </a:p>
          </p:txBody>
        </p:sp>
        <p:sp>
          <p:nvSpPr>
            <p:cNvPr id="82" name="矩形 13">
              <a:extLst>
                <a:ext uri="{FF2B5EF4-FFF2-40B4-BE49-F238E27FC236}">
                  <a16:creationId xmlns="" xmlns:a16="http://schemas.microsoft.com/office/drawing/2014/main" id="{509164EB-3DC4-7A4F-9E7C-06EBC981CD0A}"/>
                </a:ext>
              </a:extLst>
            </p:cNvPr>
            <p:cNvSpPr/>
            <p:nvPr/>
          </p:nvSpPr>
          <p:spPr>
            <a:xfrm>
              <a:off x="7807694" y="184963"/>
              <a:ext cx="791510" cy="664397"/>
            </a:xfrm>
            <a:prstGeom prst="rect">
              <a:avLst/>
            </a:prstGeom>
            <a:solidFill>
              <a:srgbClr val="EEB3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239/178/184</a:t>
              </a:r>
            </a:p>
          </p:txBody>
        </p:sp>
        <p:sp>
          <p:nvSpPr>
            <p:cNvPr id="83" name="矩形 13">
              <a:extLst>
                <a:ext uri="{FF2B5EF4-FFF2-40B4-BE49-F238E27FC236}">
                  <a16:creationId xmlns="" xmlns:a16="http://schemas.microsoft.com/office/drawing/2014/main" id="{667867DD-D3E6-3040-A7B5-39345C0CE2E3}"/>
                </a:ext>
              </a:extLst>
            </p:cNvPr>
            <p:cNvSpPr/>
            <p:nvPr/>
          </p:nvSpPr>
          <p:spPr>
            <a:xfrm>
              <a:off x="7807054" y="918047"/>
              <a:ext cx="791510" cy="664397"/>
            </a:xfrm>
            <a:prstGeom prst="rect">
              <a:avLst/>
            </a:prstGeom>
            <a:solidFill>
              <a:srgbClr val="EEB3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238/179/193</a:t>
              </a:r>
            </a:p>
          </p:txBody>
        </p:sp>
        <p:sp>
          <p:nvSpPr>
            <p:cNvPr id="84" name="矩形 13">
              <a:extLst>
                <a:ext uri="{FF2B5EF4-FFF2-40B4-BE49-F238E27FC236}">
                  <a16:creationId xmlns="" xmlns:a16="http://schemas.microsoft.com/office/drawing/2014/main" id="{9EE10597-3782-AB46-8453-89FA049C6C46}"/>
                </a:ext>
              </a:extLst>
            </p:cNvPr>
            <p:cNvSpPr/>
            <p:nvPr userDrawn="1"/>
          </p:nvSpPr>
          <p:spPr>
            <a:xfrm>
              <a:off x="5354169" y="6324025"/>
              <a:ext cx="513579" cy="664397"/>
            </a:xfrm>
            <a:prstGeom prst="rect">
              <a:avLst/>
            </a:prstGeom>
            <a:solidFill>
              <a:srgbClr val="2218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35/24/21</a:t>
              </a:r>
            </a:p>
          </p:txBody>
        </p:sp>
        <p:sp>
          <p:nvSpPr>
            <p:cNvPr id="85" name="矩形 13">
              <a:extLst>
                <a:ext uri="{FF2B5EF4-FFF2-40B4-BE49-F238E27FC236}">
                  <a16:creationId xmlns="" xmlns:a16="http://schemas.microsoft.com/office/drawing/2014/main" id="{966B3529-B594-884C-BED0-5887B34BBBB8}"/>
                </a:ext>
              </a:extLst>
            </p:cNvPr>
            <p:cNvSpPr/>
            <p:nvPr userDrawn="1"/>
          </p:nvSpPr>
          <p:spPr>
            <a:xfrm>
              <a:off x="5900626" y="6324025"/>
              <a:ext cx="513579" cy="664397"/>
            </a:xfrm>
            <a:prstGeom prst="rect">
              <a:avLst/>
            </a:prstGeom>
            <a:solidFill>
              <a:srgbClr val="5957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89/87/87</a:t>
              </a:r>
            </a:p>
          </p:txBody>
        </p:sp>
        <p:sp>
          <p:nvSpPr>
            <p:cNvPr id="86" name="矩形 13">
              <a:extLst>
                <a:ext uri="{FF2B5EF4-FFF2-40B4-BE49-F238E27FC236}">
                  <a16:creationId xmlns="" xmlns:a16="http://schemas.microsoft.com/office/drawing/2014/main" id="{0B0545C9-147F-584F-80D2-EF13876D7D33}"/>
                </a:ext>
              </a:extLst>
            </p:cNvPr>
            <p:cNvSpPr/>
            <p:nvPr userDrawn="1"/>
          </p:nvSpPr>
          <p:spPr>
            <a:xfrm>
              <a:off x="6450318" y="6324025"/>
              <a:ext cx="513579" cy="664397"/>
            </a:xfrm>
            <a:prstGeom prst="rect">
              <a:avLst/>
            </a:prstGeom>
            <a:solidFill>
              <a:srgbClr val="8888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137/137/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137</a:t>
              </a:r>
            </a:p>
          </p:txBody>
        </p:sp>
        <p:sp>
          <p:nvSpPr>
            <p:cNvPr id="87" name="矩形 13">
              <a:extLst>
                <a:ext uri="{FF2B5EF4-FFF2-40B4-BE49-F238E27FC236}">
                  <a16:creationId xmlns="" xmlns:a16="http://schemas.microsoft.com/office/drawing/2014/main" id="{44FD0A0B-0D45-3340-A523-465AC24134BF}"/>
                </a:ext>
              </a:extLst>
            </p:cNvPr>
            <p:cNvSpPr/>
            <p:nvPr userDrawn="1"/>
          </p:nvSpPr>
          <p:spPr>
            <a:xfrm>
              <a:off x="6998296" y="6324025"/>
              <a:ext cx="513579" cy="664397"/>
            </a:xfrm>
            <a:prstGeom prst="rect">
              <a:avLst/>
            </a:prstGeom>
            <a:solidFill>
              <a:srgbClr val="B5B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181/181/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181</a:t>
              </a:r>
            </a:p>
          </p:txBody>
        </p:sp>
        <p:sp>
          <p:nvSpPr>
            <p:cNvPr id="88" name="矩形 13">
              <a:extLst>
                <a:ext uri="{FF2B5EF4-FFF2-40B4-BE49-F238E27FC236}">
                  <a16:creationId xmlns="" xmlns:a16="http://schemas.microsoft.com/office/drawing/2014/main" id="{2C404A07-276B-3648-BB25-4EDB5905448C}"/>
                </a:ext>
              </a:extLst>
            </p:cNvPr>
            <p:cNvSpPr/>
            <p:nvPr userDrawn="1"/>
          </p:nvSpPr>
          <p:spPr>
            <a:xfrm>
              <a:off x="7541580" y="6324025"/>
              <a:ext cx="513579" cy="664397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221/221/</a:t>
              </a:r>
              <a:b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221</a:t>
              </a:r>
            </a:p>
          </p:txBody>
        </p:sp>
        <p:sp>
          <p:nvSpPr>
            <p:cNvPr id="89" name="矩形 13">
              <a:extLst>
                <a:ext uri="{FF2B5EF4-FFF2-40B4-BE49-F238E27FC236}">
                  <a16:creationId xmlns="" xmlns:a16="http://schemas.microsoft.com/office/drawing/2014/main" id="{72B0F29C-A346-8946-9B8E-8F1B9DFF7AD0}"/>
                </a:ext>
              </a:extLst>
            </p:cNvPr>
            <p:cNvSpPr/>
            <p:nvPr userDrawn="1"/>
          </p:nvSpPr>
          <p:spPr>
            <a:xfrm>
              <a:off x="8083608" y="6324025"/>
              <a:ext cx="513579" cy="66439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B5B5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255/255/</a:t>
              </a:r>
              <a:b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255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30900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69" r:id="rId2"/>
    <p:sldLayoutId id="2147483862" r:id="rId3"/>
    <p:sldLayoutId id="2147483870" r:id="rId4"/>
    <p:sldLayoutId id="2147483863" r:id="rId5"/>
  </p:sldLayoutIdLst>
  <p:timing>
    <p:tnLst>
      <p:par>
        <p:cTn id="1" dur="indefinite" restart="never" nodeType="tmRoot"/>
      </p:par>
    </p:tnLst>
  </p:timing>
  <p:txStyles>
    <p:titleStyle>
      <a:lvl1pPr algn="l" defTabSz="914034" rtl="0" eaLnBrk="1" fontAlgn="base" latinLnBrk="0" hangingPunct="1">
        <a:lnSpc>
          <a:spcPct val="90000"/>
        </a:lnSpc>
        <a:spcBef>
          <a:spcPct val="0"/>
        </a:spcBef>
        <a:buNone/>
        <a:defRPr lang="zh-CN" altLang="en-US" sz="3200" kern="1200" baseline="0" dirty="0">
          <a:solidFill>
            <a:schemeClr val="tx1"/>
          </a:solidFill>
          <a:latin typeface="Huawei Sans" panose="020C0503030203020204" pitchFamily="34" charset="0"/>
          <a:ea typeface="方正兰亭黑简体" panose="02000000000000000000" pitchFamily="2" charset="-122"/>
          <a:cs typeface="+mn-cs"/>
        </a:defRPr>
      </a:lvl1pPr>
    </p:titleStyle>
    <p:bodyStyle>
      <a:lvl1pPr marL="302279" indent="-302279" algn="l" defTabSz="914034" rtl="0" eaLnBrk="1" fontAlgn="ctr" latinLnBrk="0" hangingPunct="1">
        <a:lnSpc>
          <a:spcPct val="140000"/>
        </a:lnSpc>
        <a:spcBef>
          <a:spcPts val="792"/>
        </a:spcBef>
        <a:buSzPct val="50000"/>
        <a:buFont typeface="Wingdings" panose="05000000000000000000" pitchFamily="2" charset="2"/>
        <a:buChar char="l"/>
        <a:defRPr sz="2199" kern="1200" baseline="0">
          <a:solidFill>
            <a:schemeClr val="tx1"/>
          </a:solidFill>
          <a:latin typeface="Huawei Sans" panose="020C0503030203020204" pitchFamily="34" charset="0"/>
          <a:ea typeface="方正兰亭黑简体" panose="02000000000000000000" pitchFamily="2" charset="-122"/>
          <a:cs typeface="+mn-cs"/>
        </a:defRPr>
      </a:lvl1pPr>
      <a:lvl2pPr marL="654938" indent="-251899" algn="l" defTabSz="914034" rtl="0" eaLnBrk="1" fontAlgn="ctr" latinLnBrk="0" hangingPunct="1">
        <a:lnSpc>
          <a:spcPct val="140000"/>
        </a:lnSpc>
        <a:spcBef>
          <a:spcPts val="720"/>
        </a:spcBef>
        <a:buClrTx/>
        <a:buSzPct val="50000"/>
        <a:buFont typeface="Wingdings" panose="05000000000000000000" pitchFamily="2" charset="2"/>
        <a:buChar char="p"/>
        <a:defRPr sz="1999" kern="1200" baseline="0">
          <a:solidFill>
            <a:schemeClr val="tx1"/>
          </a:solidFill>
          <a:latin typeface="Huawei Sans" panose="020C0503030203020204" pitchFamily="34" charset="0"/>
          <a:ea typeface="方正兰亭黑简体" panose="02000000000000000000" pitchFamily="2" charset="-122"/>
          <a:cs typeface="+mn-cs"/>
        </a:defRPr>
      </a:lvl2pPr>
      <a:lvl3pPr marL="1003998" indent="-201519" algn="l" defTabSz="914034" rtl="0" eaLnBrk="1" fontAlgn="ctr" latinLnBrk="0" hangingPunct="1">
        <a:lnSpc>
          <a:spcPct val="140000"/>
        </a:lnSpc>
        <a:spcBef>
          <a:spcPts val="648"/>
        </a:spcBef>
        <a:buClrTx/>
        <a:buSzPct val="50000"/>
        <a:buFont typeface="Wingdings" panose="05000000000000000000" pitchFamily="2" charset="2"/>
        <a:buChar char="n"/>
        <a:defRPr sz="1799" kern="1200" baseline="0">
          <a:solidFill>
            <a:schemeClr val="tx1"/>
          </a:solidFill>
          <a:latin typeface="Huawei Sans" panose="020C0503030203020204" pitchFamily="34" charset="0"/>
          <a:ea typeface="方正兰亭黑简体" panose="02000000000000000000" pitchFamily="2" charset="-122"/>
          <a:cs typeface="+mn-cs"/>
        </a:defRPr>
      </a:lvl3pPr>
      <a:lvl4pPr marL="1399840" indent="-197921" algn="l" defTabSz="914034" rtl="0" eaLnBrk="1" fontAlgn="ctr" latinLnBrk="0" hangingPunct="1">
        <a:lnSpc>
          <a:spcPct val="140000"/>
        </a:lnSpc>
        <a:spcBef>
          <a:spcPts val="576"/>
        </a:spcBef>
        <a:buFont typeface="Huawei Sans" panose="020C0503030203020204" pitchFamily="34" charset="0"/>
        <a:buChar char="−"/>
        <a:defRPr sz="1599" kern="1200" baseline="0">
          <a:solidFill>
            <a:schemeClr val="tx1"/>
          </a:solidFill>
          <a:latin typeface="Huawei Sans" panose="020C0503030203020204" pitchFamily="34" charset="0"/>
          <a:ea typeface="方正兰亭黑简体" panose="02000000000000000000" pitchFamily="2" charset="-122"/>
          <a:cs typeface="+mn-cs"/>
        </a:defRPr>
      </a:lvl4pPr>
      <a:lvl5pPr marL="1802879" indent="-201519" algn="l" defTabSz="914034" rtl="0" eaLnBrk="1" fontAlgn="ctr" latinLnBrk="0" hangingPunct="1">
        <a:lnSpc>
          <a:spcPct val="140000"/>
        </a:lnSpc>
        <a:spcBef>
          <a:spcPts val="576"/>
        </a:spcBef>
        <a:buFont typeface="Huawei Sans" panose="020C0503030203020204" pitchFamily="34" charset="0"/>
        <a:buChar char="~"/>
        <a:defRPr sz="1399" kern="1200" baseline="0">
          <a:solidFill>
            <a:schemeClr val="tx1"/>
          </a:solidFill>
          <a:latin typeface="Huawei Sans" panose="020C0503030203020204" pitchFamily="34" charset="0"/>
          <a:ea typeface="方正兰亭黑简体" panose="02000000000000000000" pitchFamily="2" charset="-122"/>
          <a:cs typeface="+mn-cs"/>
        </a:defRPr>
      </a:lvl5pPr>
      <a:lvl6pPr marL="2513594" indent="-228509" algn="l" defTabSz="91403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611" indent="-228509" algn="l" defTabSz="91403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628" indent="-228509" algn="l" defTabSz="91403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4646" indent="-228509" algn="l" defTabSz="91403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17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034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051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068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086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103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120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137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2" pos="7219">
          <p15:clr>
            <a:srgbClr val="F26B43"/>
          </p15:clr>
        </p15:guide>
        <p15:guide id="3" orient="horz" pos="278" userDrawn="1">
          <p15:clr>
            <a:srgbClr val="F26B43"/>
          </p15:clr>
        </p15:guide>
        <p15:guide id="4" orient="horz" pos="3906">
          <p15:clr>
            <a:srgbClr val="F26B43"/>
          </p15:clr>
        </p15:guide>
        <p15:guide id="6" pos="3840">
          <p15:clr>
            <a:srgbClr val="F26B43"/>
          </p15:clr>
        </p15:guide>
        <p15:guide id="7" pos="461" userDrawn="1">
          <p15:clr>
            <a:srgbClr val="F26B43"/>
          </p15:clr>
        </p15:guide>
        <p15:guide id="8" orient="horz" pos="2160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87">
            <a:extLst>
              <a:ext uri="{FF2B5EF4-FFF2-40B4-BE49-F238E27FC236}">
                <a16:creationId xmlns="" xmlns:a16="http://schemas.microsoft.com/office/drawing/2014/main" id="{37333705-F8D6-2847-B3CB-F2FAB51E2A3B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2290471" y="2625389"/>
            <a:ext cx="1963323" cy="4233515"/>
            <a:chOff x="5343885" y="-48857"/>
            <a:chExt cx="3263586" cy="7037279"/>
          </a:xfrm>
        </p:grpSpPr>
        <p:sp>
          <p:nvSpPr>
            <p:cNvPr id="30" name="矩形 13">
              <a:extLst>
                <a:ext uri="{FF2B5EF4-FFF2-40B4-BE49-F238E27FC236}">
                  <a16:creationId xmlns="" xmlns:a16="http://schemas.microsoft.com/office/drawing/2014/main" id="{B14DFA89-D483-CF47-82CC-DD86D7CAB09E}"/>
                </a:ext>
              </a:extLst>
            </p:cNvPr>
            <p:cNvSpPr/>
            <p:nvPr userDrawn="1"/>
          </p:nvSpPr>
          <p:spPr>
            <a:xfrm>
              <a:off x="5356401" y="1934171"/>
              <a:ext cx="791510" cy="664397"/>
            </a:xfrm>
            <a:prstGeom prst="rect">
              <a:avLst/>
            </a:prstGeom>
            <a:solidFill>
              <a:srgbClr val="C400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196/0/84</a:t>
              </a:r>
            </a:p>
          </p:txBody>
        </p:sp>
        <p:sp>
          <p:nvSpPr>
            <p:cNvPr id="31" name="文本框 15">
              <a:extLst>
                <a:ext uri="{FF2B5EF4-FFF2-40B4-BE49-F238E27FC236}">
                  <a16:creationId xmlns="" xmlns:a16="http://schemas.microsoft.com/office/drawing/2014/main" id="{8223ADA0-340A-794B-93B7-24AFF612A719}"/>
                </a:ext>
              </a:extLst>
            </p:cNvPr>
            <p:cNvSpPr txBox="1"/>
            <p:nvPr userDrawn="1"/>
          </p:nvSpPr>
          <p:spPr>
            <a:xfrm>
              <a:off x="5352723" y="1694497"/>
              <a:ext cx="1052647" cy="204645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kumimoji="1" lang="zh-CN" altLang="en-US" sz="800" b="0" i="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公司辅助色</a:t>
              </a:r>
            </a:p>
          </p:txBody>
        </p:sp>
        <p:sp>
          <p:nvSpPr>
            <p:cNvPr id="32" name="矩形 13">
              <a:extLst>
                <a:ext uri="{FF2B5EF4-FFF2-40B4-BE49-F238E27FC236}">
                  <a16:creationId xmlns="" xmlns:a16="http://schemas.microsoft.com/office/drawing/2014/main" id="{5F63E0E3-4F22-7948-AB1A-40A84ECA92EC}"/>
                </a:ext>
              </a:extLst>
            </p:cNvPr>
            <p:cNvSpPr/>
            <p:nvPr userDrawn="1"/>
          </p:nvSpPr>
          <p:spPr>
            <a:xfrm>
              <a:off x="6184680" y="1934171"/>
              <a:ext cx="791510" cy="664397"/>
            </a:xfrm>
            <a:prstGeom prst="rect">
              <a:avLst/>
            </a:prstGeom>
            <a:solidFill>
              <a:srgbClr val="CB37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203/55/120</a:t>
              </a:r>
            </a:p>
          </p:txBody>
        </p:sp>
        <p:sp>
          <p:nvSpPr>
            <p:cNvPr id="33" name="矩形 13">
              <a:extLst>
                <a:ext uri="{FF2B5EF4-FFF2-40B4-BE49-F238E27FC236}">
                  <a16:creationId xmlns="" xmlns:a16="http://schemas.microsoft.com/office/drawing/2014/main" id="{29C4A3C6-7C7B-7140-8F73-591E9F49143F}"/>
                </a:ext>
              </a:extLst>
            </p:cNvPr>
            <p:cNvSpPr/>
            <p:nvPr userDrawn="1"/>
          </p:nvSpPr>
          <p:spPr>
            <a:xfrm>
              <a:off x="5356401" y="3403061"/>
              <a:ext cx="791510" cy="664397"/>
            </a:xfrm>
            <a:prstGeom prst="rect">
              <a:avLst/>
            </a:prstGeom>
            <a:solidFill>
              <a:srgbClr val="ED6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237/109/0</a:t>
              </a:r>
            </a:p>
          </p:txBody>
        </p:sp>
        <p:sp>
          <p:nvSpPr>
            <p:cNvPr id="34" name="矩形 13">
              <a:extLst>
                <a:ext uri="{FF2B5EF4-FFF2-40B4-BE49-F238E27FC236}">
                  <a16:creationId xmlns="" xmlns:a16="http://schemas.microsoft.com/office/drawing/2014/main" id="{BE4C9A8D-46B0-5B40-BC47-DB6C4899227F}"/>
                </a:ext>
              </a:extLst>
            </p:cNvPr>
            <p:cNvSpPr/>
            <p:nvPr userDrawn="1"/>
          </p:nvSpPr>
          <p:spPr>
            <a:xfrm>
              <a:off x="6184680" y="2673360"/>
              <a:ext cx="791510" cy="664397"/>
            </a:xfrm>
            <a:prstGeom prst="rect">
              <a:avLst/>
            </a:prstGeom>
            <a:solidFill>
              <a:srgbClr val="9936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78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153/54/54</a:t>
              </a:r>
            </a:p>
          </p:txBody>
        </p:sp>
        <p:sp>
          <p:nvSpPr>
            <p:cNvPr id="35" name="矩形 13">
              <a:extLst>
                <a:ext uri="{FF2B5EF4-FFF2-40B4-BE49-F238E27FC236}">
                  <a16:creationId xmlns="" xmlns:a16="http://schemas.microsoft.com/office/drawing/2014/main" id="{612F2ED4-F7A4-9E48-95E1-8D07B3BBE962}"/>
                </a:ext>
              </a:extLst>
            </p:cNvPr>
            <p:cNvSpPr/>
            <p:nvPr userDrawn="1"/>
          </p:nvSpPr>
          <p:spPr>
            <a:xfrm>
              <a:off x="5356401" y="4866463"/>
              <a:ext cx="791510" cy="664397"/>
            </a:xfrm>
            <a:prstGeom prst="rect">
              <a:avLst/>
            </a:prstGeom>
            <a:solidFill>
              <a:srgbClr val="62B2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98/178/48</a:t>
              </a:r>
            </a:p>
          </p:txBody>
        </p:sp>
        <p:sp>
          <p:nvSpPr>
            <p:cNvPr id="36" name="矩形 13">
              <a:extLst>
                <a:ext uri="{FF2B5EF4-FFF2-40B4-BE49-F238E27FC236}">
                  <a16:creationId xmlns="" xmlns:a16="http://schemas.microsoft.com/office/drawing/2014/main" id="{A9E1D476-C288-8945-A68A-1F20C557294B}"/>
                </a:ext>
              </a:extLst>
            </p:cNvPr>
            <p:cNvSpPr/>
            <p:nvPr userDrawn="1"/>
          </p:nvSpPr>
          <p:spPr>
            <a:xfrm>
              <a:off x="6184680" y="3415851"/>
              <a:ext cx="791510" cy="664397"/>
            </a:xfrm>
            <a:prstGeom prst="rect">
              <a:avLst/>
            </a:prstGeom>
            <a:solidFill>
              <a:srgbClr val="F289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242/137/68</a:t>
              </a:r>
              <a:endParaRPr kumimoji="1" lang="mr-IN" altLang="zh-CN" sz="500" b="1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7" name="矩形 13">
              <a:extLst>
                <a:ext uri="{FF2B5EF4-FFF2-40B4-BE49-F238E27FC236}">
                  <a16:creationId xmlns="" xmlns:a16="http://schemas.microsoft.com/office/drawing/2014/main" id="{42823EBB-E62E-F149-AC9A-09950051F283}"/>
                </a:ext>
              </a:extLst>
            </p:cNvPr>
            <p:cNvSpPr/>
            <p:nvPr userDrawn="1"/>
          </p:nvSpPr>
          <p:spPr>
            <a:xfrm>
              <a:off x="5353240" y="184963"/>
              <a:ext cx="791510" cy="664397"/>
            </a:xfrm>
            <a:prstGeom prst="rect">
              <a:avLst/>
            </a:prstGeom>
            <a:solidFill>
              <a:srgbClr val="C700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PANTONE 185C</a:t>
              </a:r>
            </a:p>
            <a:p>
              <a:pPr algn="ctr">
                <a:lnSpc>
                  <a:spcPts val="620"/>
                </a:lnSpc>
                <a:spcBef>
                  <a:spcPts val="0"/>
                </a:spcBef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199/0/11  </a:t>
              </a:r>
            </a:p>
          </p:txBody>
        </p:sp>
        <p:sp>
          <p:nvSpPr>
            <p:cNvPr id="38" name="文本框 15">
              <a:extLst>
                <a:ext uri="{FF2B5EF4-FFF2-40B4-BE49-F238E27FC236}">
                  <a16:creationId xmlns="" xmlns:a16="http://schemas.microsoft.com/office/drawing/2014/main" id="{EA01C299-6FF2-3642-AAEC-A1DF62D9C654}"/>
                </a:ext>
              </a:extLst>
            </p:cNvPr>
            <p:cNvSpPr txBox="1"/>
            <p:nvPr userDrawn="1"/>
          </p:nvSpPr>
          <p:spPr>
            <a:xfrm>
              <a:off x="5343885" y="-48857"/>
              <a:ext cx="726488" cy="204645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kumimoji="1" lang="zh-CN" altLang="en-US" sz="800" b="0" i="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公司色</a:t>
              </a:r>
            </a:p>
          </p:txBody>
        </p:sp>
        <p:sp>
          <p:nvSpPr>
            <p:cNvPr id="39" name="矩形 13">
              <a:extLst>
                <a:ext uri="{FF2B5EF4-FFF2-40B4-BE49-F238E27FC236}">
                  <a16:creationId xmlns="" xmlns:a16="http://schemas.microsoft.com/office/drawing/2014/main" id="{B84AB502-165F-764A-9621-65CA8CBBEAEA}"/>
                </a:ext>
              </a:extLst>
            </p:cNvPr>
            <p:cNvSpPr/>
            <p:nvPr userDrawn="1"/>
          </p:nvSpPr>
          <p:spPr>
            <a:xfrm>
              <a:off x="5352600" y="918047"/>
              <a:ext cx="791510" cy="664397"/>
            </a:xfrm>
            <a:prstGeom prst="rect">
              <a:avLst/>
            </a:prstGeom>
            <a:solidFill>
              <a:srgbClr val="C810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PANTONE 186C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200/16/46  </a:t>
              </a:r>
            </a:p>
          </p:txBody>
        </p:sp>
        <p:sp>
          <p:nvSpPr>
            <p:cNvPr id="40" name="矩形 13">
              <a:extLst>
                <a:ext uri="{FF2B5EF4-FFF2-40B4-BE49-F238E27FC236}">
                  <a16:creationId xmlns="" xmlns:a16="http://schemas.microsoft.com/office/drawing/2014/main" id="{CB8870E8-3E95-764C-B621-A168E194CC7A}"/>
                </a:ext>
              </a:extLst>
            </p:cNvPr>
            <p:cNvSpPr/>
            <p:nvPr userDrawn="1"/>
          </p:nvSpPr>
          <p:spPr>
            <a:xfrm>
              <a:off x="5354164" y="2665974"/>
              <a:ext cx="791510" cy="664397"/>
            </a:xfrm>
            <a:prstGeom prst="rect">
              <a:avLst/>
            </a:prstGeom>
            <a:solidFill>
              <a:srgbClr val="7F00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127/0/1</a:t>
              </a:r>
            </a:p>
          </p:txBody>
        </p:sp>
        <p:sp>
          <p:nvSpPr>
            <p:cNvPr id="41" name="矩形 13">
              <a:extLst>
                <a:ext uri="{FF2B5EF4-FFF2-40B4-BE49-F238E27FC236}">
                  <a16:creationId xmlns="" xmlns:a16="http://schemas.microsoft.com/office/drawing/2014/main" id="{356EF69A-1936-544F-A95F-0664F4E186D5}"/>
                </a:ext>
              </a:extLst>
            </p:cNvPr>
            <p:cNvSpPr/>
            <p:nvPr userDrawn="1"/>
          </p:nvSpPr>
          <p:spPr>
            <a:xfrm>
              <a:off x="5354164" y="4134866"/>
              <a:ext cx="791510" cy="664397"/>
            </a:xfrm>
            <a:prstGeom prst="rect">
              <a:avLst/>
            </a:prstGeom>
            <a:solidFill>
              <a:srgbClr val="FCC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52/200/0</a:t>
              </a:r>
            </a:p>
          </p:txBody>
        </p:sp>
        <p:sp>
          <p:nvSpPr>
            <p:cNvPr id="42" name="矩形 13">
              <a:extLst>
                <a:ext uri="{FF2B5EF4-FFF2-40B4-BE49-F238E27FC236}">
                  <a16:creationId xmlns="" xmlns:a16="http://schemas.microsoft.com/office/drawing/2014/main" id="{03EBAB43-95A5-1C4A-8458-B86EB3D51FCA}"/>
                </a:ext>
              </a:extLst>
            </p:cNvPr>
            <p:cNvSpPr/>
            <p:nvPr userDrawn="1"/>
          </p:nvSpPr>
          <p:spPr>
            <a:xfrm>
              <a:off x="5354164" y="5596166"/>
              <a:ext cx="791510" cy="664397"/>
            </a:xfrm>
            <a:prstGeom prst="rect">
              <a:avLst/>
            </a:prstGeom>
            <a:solidFill>
              <a:srgbClr val="30B5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48/181/197</a:t>
              </a:r>
            </a:p>
          </p:txBody>
        </p:sp>
        <p:sp>
          <p:nvSpPr>
            <p:cNvPr id="43" name="矩形 13">
              <a:extLst>
                <a:ext uri="{FF2B5EF4-FFF2-40B4-BE49-F238E27FC236}">
                  <a16:creationId xmlns="" xmlns:a16="http://schemas.microsoft.com/office/drawing/2014/main" id="{371A8520-F934-304C-B57F-B49F768694E2}"/>
                </a:ext>
              </a:extLst>
            </p:cNvPr>
            <p:cNvSpPr/>
            <p:nvPr userDrawn="1"/>
          </p:nvSpPr>
          <p:spPr>
            <a:xfrm>
              <a:off x="6194511" y="4866463"/>
              <a:ext cx="791510" cy="664397"/>
            </a:xfrm>
            <a:prstGeom prst="rect">
              <a:avLst/>
            </a:prstGeom>
            <a:solidFill>
              <a:srgbClr val="81C1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129/193/95</a:t>
              </a:r>
            </a:p>
          </p:txBody>
        </p:sp>
        <p:sp>
          <p:nvSpPr>
            <p:cNvPr id="44" name="矩形 13">
              <a:extLst>
                <a:ext uri="{FF2B5EF4-FFF2-40B4-BE49-F238E27FC236}">
                  <a16:creationId xmlns="" xmlns:a16="http://schemas.microsoft.com/office/drawing/2014/main" id="{B83004D7-279B-C14E-9FCF-870FA1B74FDF}"/>
                </a:ext>
              </a:extLst>
            </p:cNvPr>
            <p:cNvSpPr/>
            <p:nvPr userDrawn="1"/>
          </p:nvSpPr>
          <p:spPr>
            <a:xfrm>
              <a:off x="6192274" y="4134866"/>
              <a:ext cx="791510" cy="664397"/>
            </a:xfrm>
            <a:prstGeom prst="rect">
              <a:avLst/>
            </a:prstGeom>
            <a:solidFill>
              <a:srgbClr val="FDD3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253/211/81</a:t>
              </a:r>
            </a:p>
          </p:txBody>
        </p:sp>
        <p:sp>
          <p:nvSpPr>
            <p:cNvPr id="45" name="矩形 13">
              <a:extLst>
                <a:ext uri="{FF2B5EF4-FFF2-40B4-BE49-F238E27FC236}">
                  <a16:creationId xmlns="" xmlns:a16="http://schemas.microsoft.com/office/drawing/2014/main" id="{99635968-4E69-CC41-9D78-6DF253FE3035}"/>
                </a:ext>
              </a:extLst>
            </p:cNvPr>
            <p:cNvSpPr/>
            <p:nvPr userDrawn="1"/>
          </p:nvSpPr>
          <p:spPr>
            <a:xfrm>
              <a:off x="6192274" y="5596166"/>
              <a:ext cx="791510" cy="664397"/>
            </a:xfrm>
            <a:prstGeom prst="rect">
              <a:avLst/>
            </a:prstGeom>
            <a:solidFill>
              <a:srgbClr val="56C4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86/196/210</a:t>
              </a:r>
            </a:p>
          </p:txBody>
        </p:sp>
        <p:sp>
          <p:nvSpPr>
            <p:cNvPr id="46" name="矩形 13">
              <a:extLst>
                <a:ext uri="{FF2B5EF4-FFF2-40B4-BE49-F238E27FC236}">
                  <a16:creationId xmlns="" xmlns:a16="http://schemas.microsoft.com/office/drawing/2014/main" id="{BDBE4949-07B7-F046-AD95-68E4B0C11CCD}"/>
                </a:ext>
              </a:extLst>
            </p:cNvPr>
            <p:cNvSpPr/>
            <p:nvPr/>
          </p:nvSpPr>
          <p:spPr>
            <a:xfrm>
              <a:off x="6186245" y="184963"/>
              <a:ext cx="791510" cy="664397"/>
            </a:xfrm>
            <a:prstGeom prst="rect">
              <a:avLst/>
            </a:prstGeom>
            <a:solidFill>
              <a:srgbClr val="D339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211/57/65</a:t>
              </a:r>
            </a:p>
          </p:txBody>
        </p:sp>
        <p:sp>
          <p:nvSpPr>
            <p:cNvPr id="47" name="矩形 13">
              <a:extLst>
                <a:ext uri="{FF2B5EF4-FFF2-40B4-BE49-F238E27FC236}">
                  <a16:creationId xmlns="" xmlns:a16="http://schemas.microsoft.com/office/drawing/2014/main" id="{AA9F9E00-6A31-F14B-A2E4-79908835FD14}"/>
                </a:ext>
              </a:extLst>
            </p:cNvPr>
            <p:cNvSpPr/>
            <p:nvPr/>
          </p:nvSpPr>
          <p:spPr>
            <a:xfrm>
              <a:off x="6185604" y="918047"/>
              <a:ext cx="791510" cy="664397"/>
            </a:xfrm>
            <a:prstGeom prst="rect">
              <a:avLst/>
            </a:prstGeom>
            <a:solidFill>
              <a:srgbClr val="D338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211/56/89</a:t>
              </a:r>
            </a:p>
          </p:txBody>
        </p:sp>
        <p:sp>
          <p:nvSpPr>
            <p:cNvPr id="48" name="矩形 13">
              <a:extLst>
                <a:ext uri="{FF2B5EF4-FFF2-40B4-BE49-F238E27FC236}">
                  <a16:creationId xmlns="" xmlns:a16="http://schemas.microsoft.com/office/drawing/2014/main" id="{38715A31-485E-B744-B409-43F9F04B48F7}"/>
                </a:ext>
              </a:extLst>
            </p:cNvPr>
            <p:cNvSpPr/>
            <p:nvPr/>
          </p:nvSpPr>
          <p:spPr>
            <a:xfrm>
              <a:off x="6996262" y="1934171"/>
              <a:ext cx="791510" cy="664397"/>
            </a:xfrm>
            <a:prstGeom prst="rect">
              <a:avLst/>
            </a:prstGeom>
            <a:solidFill>
              <a:srgbClr val="DD80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221/128/170</a:t>
              </a:r>
            </a:p>
          </p:txBody>
        </p:sp>
        <p:sp>
          <p:nvSpPr>
            <p:cNvPr id="49" name="矩形 13">
              <a:extLst>
                <a:ext uri="{FF2B5EF4-FFF2-40B4-BE49-F238E27FC236}">
                  <a16:creationId xmlns="" xmlns:a16="http://schemas.microsoft.com/office/drawing/2014/main" id="{4AE1609B-25DD-2C4A-B05B-D18ADBC39C71}"/>
                </a:ext>
              </a:extLst>
            </p:cNvPr>
            <p:cNvSpPr/>
            <p:nvPr/>
          </p:nvSpPr>
          <p:spPr>
            <a:xfrm>
              <a:off x="6996262" y="2673360"/>
              <a:ext cx="791510" cy="664397"/>
            </a:xfrm>
            <a:prstGeom prst="rect">
              <a:avLst/>
            </a:prstGeom>
            <a:solidFill>
              <a:srgbClr val="BF80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78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191/128/130</a:t>
              </a:r>
            </a:p>
          </p:txBody>
        </p:sp>
        <p:sp>
          <p:nvSpPr>
            <p:cNvPr id="50" name="矩形 13">
              <a:extLst>
                <a:ext uri="{FF2B5EF4-FFF2-40B4-BE49-F238E27FC236}">
                  <a16:creationId xmlns="" xmlns:a16="http://schemas.microsoft.com/office/drawing/2014/main" id="{ECE90F9F-DBBC-0B49-A42C-8B62397E473E}"/>
                </a:ext>
              </a:extLst>
            </p:cNvPr>
            <p:cNvSpPr/>
            <p:nvPr/>
          </p:nvSpPr>
          <p:spPr>
            <a:xfrm>
              <a:off x="6996262" y="3415851"/>
              <a:ext cx="791510" cy="664397"/>
            </a:xfrm>
            <a:prstGeom prst="rect">
              <a:avLst/>
            </a:prstGeom>
            <a:solidFill>
              <a:srgbClr val="F6B7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246/183/140</a:t>
              </a:r>
              <a:endParaRPr kumimoji="1" lang="mr-IN" altLang="zh-CN" sz="500" b="1" dirty="0">
                <a:solidFill>
                  <a:srgbClr val="595757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51" name="矩形 13">
              <a:extLst>
                <a:ext uri="{FF2B5EF4-FFF2-40B4-BE49-F238E27FC236}">
                  <a16:creationId xmlns="" xmlns:a16="http://schemas.microsoft.com/office/drawing/2014/main" id="{D5B387BA-F8B8-B54E-966E-F24E271747C4}"/>
                </a:ext>
              </a:extLst>
            </p:cNvPr>
            <p:cNvSpPr/>
            <p:nvPr/>
          </p:nvSpPr>
          <p:spPr>
            <a:xfrm>
              <a:off x="7006093" y="4866463"/>
              <a:ext cx="791510" cy="664397"/>
            </a:xfrm>
            <a:prstGeom prst="rect">
              <a:avLst/>
            </a:prstGeom>
            <a:solidFill>
              <a:srgbClr val="AFD8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176/216/156</a:t>
              </a:r>
            </a:p>
          </p:txBody>
        </p:sp>
        <p:sp>
          <p:nvSpPr>
            <p:cNvPr id="52" name="矩形 13">
              <a:extLst>
                <a:ext uri="{FF2B5EF4-FFF2-40B4-BE49-F238E27FC236}">
                  <a16:creationId xmlns="" xmlns:a16="http://schemas.microsoft.com/office/drawing/2014/main" id="{E6C9B99E-8C1C-2B49-B82E-3C754B8E5C02}"/>
                </a:ext>
              </a:extLst>
            </p:cNvPr>
            <p:cNvSpPr/>
            <p:nvPr/>
          </p:nvSpPr>
          <p:spPr>
            <a:xfrm>
              <a:off x="7003856" y="4134866"/>
              <a:ext cx="791510" cy="664397"/>
            </a:xfrm>
            <a:prstGeom prst="rect">
              <a:avLst/>
            </a:prstGeom>
            <a:solidFill>
              <a:srgbClr val="FDE3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253/227/181</a:t>
              </a:r>
            </a:p>
          </p:txBody>
        </p:sp>
        <p:sp>
          <p:nvSpPr>
            <p:cNvPr id="53" name="矩形 13">
              <a:extLst>
                <a:ext uri="{FF2B5EF4-FFF2-40B4-BE49-F238E27FC236}">
                  <a16:creationId xmlns="" xmlns:a16="http://schemas.microsoft.com/office/drawing/2014/main" id="{0106BFA2-9DE1-3A42-A6C6-69BCE0FA34F4}"/>
                </a:ext>
              </a:extLst>
            </p:cNvPr>
            <p:cNvSpPr/>
            <p:nvPr/>
          </p:nvSpPr>
          <p:spPr>
            <a:xfrm>
              <a:off x="7003856" y="5596166"/>
              <a:ext cx="791510" cy="664397"/>
            </a:xfrm>
            <a:prstGeom prst="rect">
              <a:avLst/>
            </a:prstGeom>
            <a:solidFill>
              <a:srgbClr val="94DA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148/218/226</a:t>
              </a:r>
            </a:p>
          </p:txBody>
        </p:sp>
        <p:sp>
          <p:nvSpPr>
            <p:cNvPr id="54" name="矩形 13">
              <a:extLst>
                <a:ext uri="{FF2B5EF4-FFF2-40B4-BE49-F238E27FC236}">
                  <a16:creationId xmlns="" xmlns:a16="http://schemas.microsoft.com/office/drawing/2014/main" id="{F760C1C5-4342-C346-A7D2-D101978EDF66}"/>
                </a:ext>
              </a:extLst>
            </p:cNvPr>
            <p:cNvSpPr/>
            <p:nvPr/>
          </p:nvSpPr>
          <p:spPr>
            <a:xfrm>
              <a:off x="6997826" y="184963"/>
              <a:ext cx="791510" cy="664397"/>
            </a:xfrm>
            <a:prstGeom prst="rect">
              <a:avLst/>
            </a:prstGeom>
            <a:solidFill>
              <a:srgbClr val="E28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226/129/137</a:t>
              </a:r>
            </a:p>
          </p:txBody>
        </p:sp>
        <p:sp>
          <p:nvSpPr>
            <p:cNvPr id="55" name="矩形 13">
              <a:extLst>
                <a:ext uri="{FF2B5EF4-FFF2-40B4-BE49-F238E27FC236}">
                  <a16:creationId xmlns="" xmlns:a16="http://schemas.microsoft.com/office/drawing/2014/main" id="{5BB50A4A-0B64-7E4C-824C-1EBCA1A992CF}"/>
                </a:ext>
              </a:extLst>
            </p:cNvPr>
            <p:cNvSpPr/>
            <p:nvPr/>
          </p:nvSpPr>
          <p:spPr>
            <a:xfrm>
              <a:off x="6997185" y="918047"/>
              <a:ext cx="791510" cy="664397"/>
            </a:xfrm>
            <a:prstGeom prst="rect">
              <a:avLst/>
            </a:prstGeom>
            <a:solidFill>
              <a:srgbClr val="E281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226/129/152</a:t>
              </a:r>
            </a:p>
          </p:txBody>
        </p:sp>
        <p:sp>
          <p:nvSpPr>
            <p:cNvPr id="56" name="矩形 13">
              <a:extLst>
                <a:ext uri="{FF2B5EF4-FFF2-40B4-BE49-F238E27FC236}">
                  <a16:creationId xmlns="" xmlns:a16="http://schemas.microsoft.com/office/drawing/2014/main" id="{756A7E25-6C44-8A44-A8C5-61D19BC9EDAF}"/>
                </a:ext>
              </a:extLst>
            </p:cNvPr>
            <p:cNvSpPr/>
            <p:nvPr userDrawn="1"/>
          </p:nvSpPr>
          <p:spPr>
            <a:xfrm>
              <a:off x="7806130" y="1934171"/>
              <a:ext cx="791510" cy="664397"/>
            </a:xfrm>
            <a:prstGeom prst="rect">
              <a:avLst/>
            </a:prstGeom>
            <a:solidFill>
              <a:srgbClr val="EBB3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235/179/204</a:t>
              </a:r>
            </a:p>
          </p:txBody>
        </p:sp>
        <p:sp>
          <p:nvSpPr>
            <p:cNvPr id="57" name="矩形 13">
              <a:extLst>
                <a:ext uri="{FF2B5EF4-FFF2-40B4-BE49-F238E27FC236}">
                  <a16:creationId xmlns="" xmlns:a16="http://schemas.microsoft.com/office/drawing/2014/main" id="{96588389-39CD-DF4E-B9AC-92091E25724E}"/>
                </a:ext>
              </a:extLst>
            </p:cNvPr>
            <p:cNvSpPr/>
            <p:nvPr/>
          </p:nvSpPr>
          <p:spPr>
            <a:xfrm>
              <a:off x="7806130" y="2673360"/>
              <a:ext cx="791510" cy="664397"/>
            </a:xfrm>
            <a:prstGeom prst="rect">
              <a:avLst/>
            </a:prstGeom>
            <a:solidFill>
              <a:srgbClr val="D8B3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78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216/179/179</a:t>
              </a:r>
            </a:p>
          </p:txBody>
        </p:sp>
        <p:sp>
          <p:nvSpPr>
            <p:cNvPr id="58" name="矩形 13">
              <a:extLst>
                <a:ext uri="{FF2B5EF4-FFF2-40B4-BE49-F238E27FC236}">
                  <a16:creationId xmlns="" xmlns:a16="http://schemas.microsoft.com/office/drawing/2014/main" id="{20725C9F-31AE-DB44-B70A-B4ECDEC0BC00}"/>
                </a:ext>
              </a:extLst>
            </p:cNvPr>
            <p:cNvSpPr/>
            <p:nvPr/>
          </p:nvSpPr>
          <p:spPr>
            <a:xfrm>
              <a:off x="7806130" y="3415851"/>
              <a:ext cx="791510" cy="664397"/>
            </a:xfrm>
            <a:prstGeom prst="rect">
              <a:avLst/>
            </a:prstGeom>
            <a:solidFill>
              <a:srgbClr val="FAD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250/211/187</a:t>
              </a:r>
              <a:endParaRPr kumimoji="1" lang="mr-IN" altLang="zh-CN" sz="500" b="1" dirty="0">
                <a:solidFill>
                  <a:srgbClr val="595757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59" name="矩形 13">
              <a:extLst>
                <a:ext uri="{FF2B5EF4-FFF2-40B4-BE49-F238E27FC236}">
                  <a16:creationId xmlns="" xmlns:a16="http://schemas.microsoft.com/office/drawing/2014/main" id="{AC5BCC27-B68D-0743-8E0B-E25F8D01C3A4}"/>
                </a:ext>
              </a:extLst>
            </p:cNvPr>
            <p:cNvSpPr/>
            <p:nvPr/>
          </p:nvSpPr>
          <p:spPr>
            <a:xfrm>
              <a:off x="7815961" y="4866463"/>
              <a:ext cx="791510" cy="664397"/>
            </a:xfrm>
            <a:prstGeom prst="rect">
              <a:avLst/>
            </a:prstGeom>
            <a:solidFill>
              <a:srgbClr val="D0E8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208/232/196</a:t>
              </a:r>
            </a:p>
          </p:txBody>
        </p:sp>
        <p:sp>
          <p:nvSpPr>
            <p:cNvPr id="60" name="矩形 13">
              <a:extLst>
                <a:ext uri="{FF2B5EF4-FFF2-40B4-BE49-F238E27FC236}">
                  <a16:creationId xmlns="" xmlns:a16="http://schemas.microsoft.com/office/drawing/2014/main" id="{51C2E83A-C975-6945-B2FD-5B22BBB53DB7}"/>
                </a:ext>
              </a:extLst>
            </p:cNvPr>
            <p:cNvSpPr/>
            <p:nvPr/>
          </p:nvSpPr>
          <p:spPr>
            <a:xfrm>
              <a:off x="7813724" y="4134866"/>
              <a:ext cx="791510" cy="664397"/>
            </a:xfrm>
            <a:prstGeom prst="rect">
              <a:avLst/>
            </a:prstGeom>
            <a:solidFill>
              <a:srgbClr val="FEEE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254/238/193</a:t>
              </a:r>
            </a:p>
          </p:txBody>
        </p:sp>
        <p:sp>
          <p:nvSpPr>
            <p:cNvPr id="61" name="矩形 13">
              <a:extLst>
                <a:ext uri="{FF2B5EF4-FFF2-40B4-BE49-F238E27FC236}">
                  <a16:creationId xmlns="" xmlns:a16="http://schemas.microsoft.com/office/drawing/2014/main" id="{BEE9A95F-6965-354F-A2C7-2E8C81DDA52F}"/>
                </a:ext>
              </a:extLst>
            </p:cNvPr>
            <p:cNvSpPr/>
            <p:nvPr/>
          </p:nvSpPr>
          <p:spPr>
            <a:xfrm>
              <a:off x="7813724" y="5596166"/>
              <a:ext cx="791510" cy="664397"/>
            </a:xfrm>
            <a:prstGeom prst="rect">
              <a:avLst/>
            </a:prstGeom>
            <a:solidFill>
              <a:srgbClr val="BEE9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190/23/238</a:t>
              </a:r>
            </a:p>
          </p:txBody>
        </p:sp>
        <p:sp>
          <p:nvSpPr>
            <p:cNvPr id="62" name="矩形 13">
              <a:extLst>
                <a:ext uri="{FF2B5EF4-FFF2-40B4-BE49-F238E27FC236}">
                  <a16:creationId xmlns="" xmlns:a16="http://schemas.microsoft.com/office/drawing/2014/main" id="{509164EB-3DC4-7A4F-9E7C-06EBC981CD0A}"/>
                </a:ext>
              </a:extLst>
            </p:cNvPr>
            <p:cNvSpPr/>
            <p:nvPr/>
          </p:nvSpPr>
          <p:spPr>
            <a:xfrm>
              <a:off x="7807694" y="184963"/>
              <a:ext cx="791510" cy="664397"/>
            </a:xfrm>
            <a:prstGeom prst="rect">
              <a:avLst/>
            </a:prstGeom>
            <a:solidFill>
              <a:srgbClr val="EEB3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239/178/184</a:t>
              </a:r>
            </a:p>
          </p:txBody>
        </p:sp>
        <p:sp>
          <p:nvSpPr>
            <p:cNvPr id="63" name="矩形 13">
              <a:extLst>
                <a:ext uri="{FF2B5EF4-FFF2-40B4-BE49-F238E27FC236}">
                  <a16:creationId xmlns="" xmlns:a16="http://schemas.microsoft.com/office/drawing/2014/main" id="{667867DD-D3E6-3040-A7B5-39345C0CE2E3}"/>
                </a:ext>
              </a:extLst>
            </p:cNvPr>
            <p:cNvSpPr/>
            <p:nvPr/>
          </p:nvSpPr>
          <p:spPr>
            <a:xfrm>
              <a:off x="7807054" y="918047"/>
              <a:ext cx="791510" cy="664397"/>
            </a:xfrm>
            <a:prstGeom prst="rect">
              <a:avLst/>
            </a:prstGeom>
            <a:solidFill>
              <a:srgbClr val="EEB3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238/179/193</a:t>
              </a:r>
            </a:p>
          </p:txBody>
        </p:sp>
        <p:sp>
          <p:nvSpPr>
            <p:cNvPr id="64" name="矩形 13">
              <a:extLst>
                <a:ext uri="{FF2B5EF4-FFF2-40B4-BE49-F238E27FC236}">
                  <a16:creationId xmlns="" xmlns:a16="http://schemas.microsoft.com/office/drawing/2014/main" id="{9EE10597-3782-AB46-8453-89FA049C6C46}"/>
                </a:ext>
              </a:extLst>
            </p:cNvPr>
            <p:cNvSpPr/>
            <p:nvPr userDrawn="1"/>
          </p:nvSpPr>
          <p:spPr>
            <a:xfrm>
              <a:off x="5354169" y="6324025"/>
              <a:ext cx="513579" cy="664397"/>
            </a:xfrm>
            <a:prstGeom prst="rect">
              <a:avLst/>
            </a:prstGeom>
            <a:solidFill>
              <a:srgbClr val="2218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35/24/21</a:t>
              </a:r>
            </a:p>
          </p:txBody>
        </p:sp>
        <p:sp>
          <p:nvSpPr>
            <p:cNvPr id="65" name="矩形 13">
              <a:extLst>
                <a:ext uri="{FF2B5EF4-FFF2-40B4-BE49-F238E27FC236}">
                  <a16:creationId xmlns="" xmlns:a16="http://schemas.microsoft.com/office/drawing/2014/main" id="{966B3529-B594-884C-BED0-5887B34BBBB8}"/>
                </a:ext>
              </a:extLst>
            </p:cNvPr>
            <p:cNvSpPr/>
            <p:nvPr userDrawn="1"/>
          </p:nvSpPr>
          <p:spPr>
            <a:xfrm>
              <a:off x="5900626" y="6324025"/>
              <a:ext cx="513579" cy="664397"/>
            </a:xfrm>
            <a:prstGeom prst="rect">
              <a:avLst/>
            </a:prstGeom>
            <a:solidFill>
              <a:srgbClr val="5957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89/87/87</a:t>
              </a:r>
            </a:p>
          </p:txBody>
        </p:sp>
        <p:sp>
          <p:nvSpPr>
            <p:cNvPr id="66" name="矩形 13">
              <a:extLst>
                <a:ext uri="{FF2B5EF4-FFF2-40B4-BE49-F238E27FC236}">
                  <a16:creationId xmlns="" xmlns:a16="http://schemas.microsoft.com/office/drawing/2014/main" id="{0B0545C9-147F-584F-80D2-EF13876D7D33}"/>
                </a:ext>
              </a:extLst>
            </p:cNvPr>
            <p:cNvSpPr/>
            <p:nvPr userDrawn="1"/>
          </p:nvSpPr>
          <p:spPr>
            <a:xfrm>
              <a:off x="6450318" y="6324025"/>
              <a:ext cx="513579" cy="664397"/>
            </a:xfrm>
            <a:prstGeom prst="rect">
              <a:avLst/>
            </a:prstGeom>
            <a:solidFill>
              <a:srgbClr val="8888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137/137/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137</a:t>
              </a:r>
            </a:p>
          </p:txBody>
        </p:sp>
        <p:sp>
          <p:nvSpPr>
            <p:cNvPr id="67" name="矩形 13">
              <a:extLst>
                <a:ext uri="{FF2B5EF4-FFF2-40B4-BE49-F238E27FC236}">
                  <a16:creationId xmlns="" xmlns:a16="http://schemas.microsoft.com/office/drawing/2014/main" id="{44FD0A0B-0D45-3340-A523-465AC24134BF}"/>
                </a:ext>
              </a:extLst>
            </p:cNvPr>
            <p:cNvSpPr/>
            <p:nvPr userDrawn="1"/>
          </p:nvSpPr>
          <p:spPr>
            <a:xfrm>
              <a:off x="6998296" y="6324025"/>
              <a:ext cx="513579" cy="664397"/>
            </a:xfrm>
            <a:prstGeom prst="rect">
              <a:avLst/>
            </a:prstGeom>
            <a:solidFill>
              <a:srgbClr val="B5B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181/181/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181</a:t>
              </a:r>
            </a:p>
          </p:txBody>
        </p:sp>
        <p:sp>
          <p:nvSpPr>
            <p:cNvPr id="68" name="矩形 13">
              <a:extLst>
                <a:ext uri="{FF2B5EF4-FFF2-40B4-BE49-F238E27FC236}">
                  <a16:creationId xmlns="" xmlns:a16="http://schemas.microsoft.com/office/drawing/2014/main" id="{2C404A07-276B-3648-BB25-4EDB5905448C}"/>
                </a:ext>
              </a:extLst>
            </p:cNvPr>
            <p:cNvSpPr/>
            <p:nvPr userDrawn="1"/>
          </p:nvSpPr>
          <p:spPr>
            <a:xfrm>
              <a:off x="7541580" y="6324025"/>
              <a:ext cx="513579" cy="664397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221/221/</a:t>
              </a:r>
              <a:b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221</a:t>
              </a:r>
            </a:p>
          </p:txBody>
        </p:sp>
        <p:sp>
          <p:nvSpPr>
            <p:cNvPr id="69" name="矩形 13">
              <a:extLst>
                <a:ext uri="{FF2B5EF4-FFF2-40B4-BE49-F238E27FC236}">
                  <a16:creationId xmlns="" xmlns:a16="http://schemas.microsoft.com/office/drawing/2014/main" id="{72B0F29C-A346-8946-9B8E-8F1B9DFF7AD0}"/>
                </a:ext>
              </a:extLst>
            </p:cNvPr>
            <p:cNvSpPr/>
            <p:nvPr userDrawn="1"/>
          </p:nvSpPr>
          <p:spPr>
            <a:xfrm>
              <a:off x="8083608" y="6324025"/>
              <a:ext cx="513579" cy="66439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B5B5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255/255/</a:t>
              </a:r>
              <a:b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255</a:t>
              </a:r>
            </a:p>
          </p:txBody>
        </p:sp>
      </p:grpSp>
      <p:sp>
        <p:nvSpPr>
          <p:cNvPr id="70" name="Title Placeholder 1">
            <a:extLst>
              <a:ext uri="{FF2B5EF4-FFF2-40B4-BE49-F238E27FC236}">
                <a16:creationId xmlns="" xmlns:a16="http://schemas.microsoft.com/office/drawing/2014/main" id="{145F1158-B1AA-8F41-AF0A-FEA0EC187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573" y="1474269"/>
            <a:ext cx="3984232" cy="28160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1" name="Text Placeholder 1">
            <a:extLst>
              <a:ext uri="{FF2B5EF4-FFF2-40B4-BE49-F238E27FC236}">
                <a16:creationId xmlns="" xmlns:a16="http://schemas.microsoft.com/office/drawing/2014/main" id="{F8FC7CCD-75EB-9C44-BC7D-29679334A8CA}"/>
              </a:ext>
            </a:extLst>
          </p:cNvPr>
          <p:cNvSpPr txBox="1">
            <a:spLocks/>
          </p:cNvSpPr>
          <p:nvPr userDrawn="1"/>
        </p:nvSpPr>
        <p:spPr>
          <a:xfrm>
            <a:off x="7979357" y="2794960"/>
            <a:ext cx="3225168" cy="202996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065"/>
              </a:lnSpc>
            </a:pPr>
            <a:r>
              <a:rPr kumimoji="1" lang="en-US" altLang="zh-CN" sz="850" b="1" baseline="0" dirty="0" smtClean="0">
                <a:solidFill>
                  <a:srgbClr val="1D1D1B"/>
                </a:solidFill>
                <a:latin typeface="+mj-lt"/>
              </a:rPr>
              <a:t>Copyright©2020 </a:t>
            </a:r>
            <a: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  <a:t>Huawei Technologies Co., Ltd.</a:t>
            </a:r>
            <a:b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</a:br>
            <a: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  <a:t>All Rights Reserved.</a:t>
            </a:r>
            <a:r>
              <a:rPr kumimoji="1" lang="en-US" altLang="zh-CN" sz="779" dirty="0">
                <a:solidFill>
                  <a:srgbClr val="1D1D1B"/>
                </a:solidFill>
                <a:latin typeface="+mn-lt"/>
              </a:rPr>
              <a:t/>
            </a:r>
            <a:br>
              <a:rPr kumimoji="1" lang="en-US" altLang="zh-CN" sz="779" dirty="0">
                <a:solidFill>
                  <a:srgbClr val="1D1D1B"/>
                </a:solidFill>
                <a:latin typeface="+mn-lt"/>
              </a:rPr>
            </a:br>
            <a:r>
              <a:rPr kumimoji="1" lang="en-US" altLang="zh-CN" sz="779" dirty="0">
                <a:solidFill>
                  <a:srgbClr val="1D1D1B"/>
                </a:solidFill>
                <a:latin typeface="+mn-lt"/>
              </a:rPr>
              <a:t/>
            </a:r>
            <a:br>
              <a:rPr kumimoji="1" lang="en-US" altLang="zh-CN" sz="779" dirty="0">
                <a:solidFill>
                  <a:srgbClr val="1D1D1B"/>
                </a:solidFill>
                <a:latin typeface="+mn-lt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The information in this document may contain predictive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statements including, without limitation, statements regarding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the future financial and operating results, future product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portfolio, new technology, etc. There are a number of factors that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could cause actual results and developments to differ materially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from those expressed or implied in the predictive statements.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Therefore, such information is provided for reference purpose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only and constitutes neither an offer nor an acceptance. Huawei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may change the information at any time without notice. </a:t>
            </a:r>
          </a:p>
          <a:p>
            <a:pPr>
              <a:lnSpc>
                <a:spcPts val="1065"/>
              </a:lnSpc>
            </a:pPr>
            <a:endParaRPr kumimoji="1" lang="zh-CN" altLang="en-US" sz="779" dirty="0">
              <a:solidFill>
                <a:srgbClr val="1D1D1B"/>
              </a:solidFill>
              <a:latin typeface="+mn-lt"/>
            </a:endParaRPr>
          </a:p>
        </p:txBody>
      </p:sp>
      <p:sp>
        <p:nvSpPr>
          <p:cNvPr id="72" name="Subtitle 6">
            <a:extLst>
              <a:ext uri="{FF2B5EF4-FFF2-40B4-BE49-F238E27FC236}">
                <a16:creationId xmlns="" xmlns:a16="http://schemas.microsoft.com/office/drawing/2014/main" id="{12B8F806-ABD5-064C-8793-5E22C72554FD}"/>
              </a:ext>
            </a:extLst>
          </p:cNvPr>
          <p:cNvSpPr txBox="1">
            <a:spLocks/>
          </p:cNvSpPr>
          <p:nvPr userDrawn="1"/>
        </p:nvSpPr>
        <p:spPr>
          <a:xfrm>
            <a:off x="7987276" y="1631849"/>
            <a:ext cx="3477701" cy="49111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681"/>
              </a:lnSpc>
              <a:spcBef>
                <a:spcPts val="0"/>
              </a:spcBef>
            </a:pPr>
            <a:r>
              <a:rPr kumimoji="1" lang="zh-CN" altLang="en-US" sz="1300" dirty="0">
                <a:solidFill>
                  <a:srgbClr val="1D1D1B"/>
                </a:solidFill>
                <a:latin typeface="Microsoft YaHei" charset="-122"/>
                <a:ea typeface="Microsoft YaHei" charset="-122"/>
                <a:cs typeface="Microsoft YaHei" charset="-122"/>
              </a:rPr>
              <a:t>把数字世界带入每个人、每个家庭、</a:t>
            </a:r>
            <a:r>
              <a:rPr kumimoji="1" lang="en-US" altLang="zh-CN" sz="1300" dirty="0">
                <a:solidFill>
                  <a:srgbClr val="1D1D1B"/>
                </a:solidFill>
                <a:latin typeface="Microsoft YaHei" charset="-122"/>
                <a:ea typeface="Microsoft YaHei" charset="-122"/>
                <a:cs typeface="Microsoft YaHei" charset="-122"/>
              </a:rPr>
              <a:t/>
            </a:r>
            <a:br>
              <a:rPr kumimoji="1" lang="en-US" altLang="zh-CN" sz="1300" dirty="0">
                <a:solidFill>
                  <a:srgbClr val="1D1D1B"/>
                </a:solidFill>
                <a:latin typeface="Microsoft YaHei" charset="-122"/>
                <a:ea typeface="Microsoft YaHei" charset="-122"/>
                <a:cs typeface="Microsoft YaHei" charset="-122"/>
              </a:rPr>
            </a:br>
            <a:r>
              <a:rPr kumimoji="1" lang="zh-CN" altLang="en-US" sz="1300" dirty="0">
                <a:solidFill>
                  <a:srgbClr val="1D1D1B"/>
                </a:solidFill>
                <a:latin typeface="Microsoft YaHei" charset="-122"/>
                <a:ea typeface="Microsoft YaHei" charset="-122"/>
                <a:cs typeface="Microsoft YaHei" charset="-122"/>
              </a:rPr>
              <a:t>每个组织，构建万物互联的智能世界。</a:t>
            </a:r>
          </a:p>
        </p:txBody>
      </p:sp>
      <p:sp>
        <p:nvSpPr>
          <p:cNvPr id="73" name="Subtitle 6">
            <a:extLst>
              <a:ext uri="{FF2B5EF4-FFF2-40B4-BE49-F238E27FC236}">
                <a16:creationId xmlns="" xmlns:a16="http://schemas.microsoft.com/office/drawing/2014/main" id="{F1235B6F-D691-2C40-93D4-EC5427ADDFB0}"/>
              </a:ext>
            </a:extLst>
          </p:cNvPr>
          <p:cNvSpPr txBox="1">
            <a:spLocks/>
          </p:cNvSpPr>
          <p:nvPr userDrawn="1"/>
        </p:nvSpPr>
        <p:spPr>
          <a:xfrm>
            <a:off x="7977672" y="2106124"/>
            <a:ext cx="3481833" cy="58280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294"/>
              </a:lnSpc>
            </a:pPr>
            <a:r>
              <a:rPr kumimoji="1" lang="en-US" altLang="zh-CN" sz="120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Bring digital to every person, home, and </a:t>
            </a:r>
            <a:br>
              <a:rPr kumimoji="1" lang="en-US" altLang="zh-CN" sz="120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120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organization for a fully connected, </a:t>
            </a:r>
            <a:br>
              <a:rPr kumimoji="1" lang="en-US" altLang="zh-CN" sz="120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120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intelligent world.</a:t>
            </a:r>
            <a:endParaRPr kumimoji="1" lang="zh-CN" altLang="en-US" sz="1200" dirty="0">
              <a:solidFill>
                <a:srgbClr val="1D1D1B"/>
              </a:solidFill>
              <a:latin typeface="+mn-lt"/>
              <a:ea typeface="Microsoft YaHei" charset="-122"/>
              <a:cs typeface="Microsoft YaHei" charset="-122"/>
            </a:endParaRPr>
          </a:p>
        </p:txBody>
      </p:sp>
      <p:pic>
        <p:nvPicPr>
          <p:cNvPr id="74" name="图片 7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5497" y="5251150"/>
            <a:ext cx="1869596" cy="399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98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8" r:id="rId1"/>
  </p:sldLayoutIdLst>
  <p:hf hdr="0" ftr="0" dt="0"/>
  <p:txStyles>
    <p:titleStyle>
      <a:lvl1pPr algn="l" defTabSz="1187323" rtl="0" eaLnBrk="1" latinLnBrk="0" hangingPunct="1">
        <a:lnSpc>
          <a:spcPct val="90000"/>
        </a:lnSpc>
        <a:spcBef>
          <a:spcPct val="0"/>
        </a:spcBef>
        <a:buNone/>
        <a:defRPr sz="4998" b="0" kern="1200">
          <a:solidFill>
            <a:schemeClr val="tx1"/>
          </a:solidFill>
          <a:latin typeface="Huawei Sans" panose="020C0503030203020204" pitchFamily="34" charset="0"/>
          <a:ea typeface="方正兰亭黑简体" panose="02000000000000000000" pitchFamily="2" charset="-122"/>
          <a:cs typeface="Huawei Sans" panose="020C0503030203020204" pitchFamily="34" charset="0"/>
        </a:defRPr>
      </a:lvl1pPr>
    </p:titleStyle>
    <p:bodyStyle>
      <a:lvl1pPr marL="0" indent="0" algn="l" defTabSz="1187323" rtl="0" eaLnBrk="1" latinLnBrk="0" hangingPunct="1">
        <a:lnSpc>
          <a:spcPct val="90000"/>
        </a:lnSpc>
        <a:spcBef>
          <a:spcPts val="1298"/>
        </a:spcBef>
        <a:buFont typeface="Arial" panose="020B0604020202020204" pitchFamily="34" charset="0"/>
        <a:buNone/>
        <a:defRPr sz="1818" kern="1200">
          <a:solidFill>
            <a:srgbClr val="FFFFFF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1pPr>
      <a:lvl2pPr marL="593662" indent="0" algn="l" defTabSz="1187323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3117" kern="1200">
          <a:solidFill>
            <a:schemeClr val="tx1"/>
          </a:solidFill>
          <a:latin typeface="+mn-lt"/>
          <a:ea typeface="+mn-ea"/>
          <a:cs typeface="+mn-cs"/>
        </a:defRPr>
      </a:lvl2pPr>
      <a:lvl3pPr marL="1187323" indent="0" algn="l" defTabSz="1187323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597" kern="1200">
          <a:solidFill>
            <a:schemeClr val="tx1"/>
          </a:solidFill>
          <a:latin typeface="+mn-lt"/>
          <a:ea typeface="+mn-ea"/>
          <a:cs typeface="+mn-cs"/>
        </a:defRPr>
      </a:lvl3pPr>
      <a:lvl4pPr marL="1780986" indent="0" algn="l" defTabSz="1187323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337" kern="1200">
          <a:solidFill>
            <a:schemeClr val="tx1"/>
          </a:solidFill>
          <a:latin typeface="+mn-lt"/>
          <a:ea typeface="+mn-ea"/>
          <a:cs typeface="+mn-cs"/>
        </a:defRPr>
      </a:lvl4pPr>
      <a:lvl5pPr marL="2374648" indent="0" algn="l" defTabSz="1187323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337" kern="1200">
          <a:solidFill>
            <a:schemeClr val="tx1"/>
          </a:solidFill>
          <a:latin typeface="+mn-lt"/>
          <a:ea typeface="+mn-ea"/>
          <a:cs typeface="+mn-cs"/>
        </a:defRPr>
      </a:lvl5pPr>
      <a:lvl6pPr marL="3265140" indent="-296831" algn="l" defTabSz="1187323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7" kern="1200">
          <a:solidFill>
            <a:schemeClr val="tx1"/>
          </a:solidFill>
          <a:latin typeface="+mn-lt"/>
          <a:ea typeface="+mn-ea"/>
          <a:cs typeface="+mn-cs"/>
        </a:defRPr>
      </a:lvl6pPr>
      <a:lvl7pPr marL="3858802" indent="-296831" algn="l" defTabSz="1187323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7" kern="1200">
          <a:solidFill>
            <a:schemeClr val="tx1"/>
          </a:solidFill>
          <a:latin typeface="+mn-lt"/>
          <a:ea typeface="+mn-ea"/>
          <a:cs typeface="+mn-cs"/>
        </a:defRPr>
      </a:lvl7pPr>
      <a:lvl8pPr marL="4452463" indent="-296831" algn="l" defTabSz="1187323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7" kern="1200">
          <a:solidFill>
            <a:schemeClr val="tx1"/>
          </a:solidFill>
          <a:latin typeface="+mn-lt"/>
          <a:ea typeface="+mn-ea"/>
          <a:cs typeface="+mn-cs"/>
        </a:defRPr>
      </a:lvl8pPr>
      <a:lvl9pPr marL="5046125" indent="-296831" algn="l" defTabSz="1187323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7323" rtl="0" eaLnBrk="1" latinLnBrk="0" hangingPunct="1">
        <a:defRPr sz="2337" kern="1200">
          <a:solidFill>
            <a:schemeClr val="tx1"/>
          </a:solidFill>
          <a:latin typeface="+mn-lt"/>
          <a:ea typeface="+mn-ea"/>
          <a:cs typeface="+mn-cs"/>
        </a:defRPr>
      </a:lvl1pPr>
      <a:lvl2pPr marL="593662" algn="l" defTabSz="1187323" rtl="0" eaLnBrk="1" latinLnBrk="0" hangingPunct="1">
        <a:defRPr sz="2337" kern="1200">
          <a:solidFill>
            <a:schemeClr val="tx1"/>
          </a:solidFill>
          <a:latin typeface="+mn-lt"/>
          <a:ea typeface="+mn-ea"/>
          <a:cs typeface="+mn-cs"/>
        </a:defRPr>
      </a:lvl2pPr>
      <a:lvl3pPr marL="1187323" algn="l" defTabSz="1187323" rtl="0" eaLnBrk="1" latinLnBrk="0" hangingPunct="1">
        <a:defRPr sz="2337" kern="1200">
          <a:solidFill>
            <a:schemeClr val="tx1"/>
          </a:solidFill>
          <a:latin typeface="+mn-lt"/>
          <a:ea typeface="+mn-ea"/>
          <a:cs typeface="+mn-cs"/>
        </a:defRPr>
      </a:lvl3pPr>
      <a:lvl4pPr marL="1780986" algn="l" defTabSz="1187323" rtl="0" eaLnBrk="1" latinLnBrk="0" hangingPunct="1">
        <a:defRPr sz="2337" kern="1200">
          <a:solidFill>
            <a:schemeClr val="tx1"/>
          </a:solidFill>
          <a:latin typeface="+mn-lt"/>
          <a:ea typeface="+mn-ea"/>
          <a:cs typeface="+mn-cs"/>
        </a:defRPr>
      </a:lvl4pPr>
      <a:lvl5pPr marL="2374648" algn="l" defTabSz="1187323" rtl="0" eaLnBrk="1" latinLnBrk="0" hangingPunct="1">
        <a:defRPr sz="2337" kern="1200">
          <a:solidFill>
            <a:schemeClr val="tx1"/>
          </a:solidFill>
          <a:latin typeface="+mn-lt"/>
          <a:ea typeface="+mn-ea"/>
          <a:cs typeface="+mn-cs"/>
        </a:defRPr>
      </a:lvl5pPr>
      <a:lvl6pPr marL="2968309" algn="l" defTabSz="1187323" rtl="0" eaLnBrk="1" latinLnBrk="0" hangingPunct="1">
        <a:defRPr sz="2337" kern="1200">
          <a:solidFill>
            <a:schemeClr val="tx1"/>
          </a:solidFill>
          <a:latin typeface="+mn-lt"/>
          <a:ea typeface="+mn-ea"/>
          <a:cs typeface="+mn-cs"/>
        </a:defRPr>
      </a:lvl6pPr>
      <a:lvl7pPr marL="3561971" algn="l" defTabSz="1187323" rtl="0" eaLnBrk="1" latinLnBrk="0" hangingPunct="1">
        <a:defRPr sz="2337" kern="1200">
          <a:solidFill>
            <a:schemeClr val="tx1"/>
          </a:solidFill>
          <a:latin typeface="+mn-lt"/>
          <a:ea typeface="+mn-ea"/>
          <a:cs typeface="+mn-cs"/>
        </a:defRPr>
      </a:lvl7pPr>
      <a:lvl8pPr marL="4155634" algn="l" defTabSz="1187323" rtl="0" eaLnBrk="1" latinLnBrk="0" hangingPunct="1">
        <a:defRPr sz="2337" kern="1200">
          <a:solidFill>
            <a:schemeClr val="tx1"/>
          </a:solidFill>
          <a:latin typeface="+mn-lt"/>
          <a:ea typeface="+mn-ea"/>
          <a:cs typeface="+mn-cs"/>
        </a:defRPr>
      </a:lvl8pPr>
      <a:lvl9pPr marL="4749295" algn="l" defTabSz="1187323" rtl="0" eaLnBrk="1" latinLnBrk="0" hangingPunct="1">
        <a:defRPr sz="233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1">
          <p15:clr>
            <a:srgbClr val="F26B43"/>
          </p15:clr>
        </p15:guide>
        <p15:guide id="2" pos="3842">
          <p15:clr>
            <a:srgbClr val="F26B43"/>
          </p15:clr>
        </p15:guide>
        <p15:guide id="3" pos="461" userDrawn="1">
          <p15:clr>
            <a:srgbClr val="F26B43"/>
          </p15:clr>
        </p15:guide>
        <p15:guide id="4" pos="7197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zh-CN" smtClean="0"/>
              <a:t>IPIoT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altLang="zh-CN" smtClean="0"/>
              <a:t>HCIP-IoT</a:t>
            </a:r>
            <a:endParaRPr lang="zh-CN" altLang="en-US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zh-CN" smtClean="0"/>
              <a:t>/</a:t>
            </a:r>
            <a:endParaRPr lang="zh-CN" alt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altLang="zh-CN" smtClean="0"/>
              <a:t>V2R5</a:t>
            </a:r>
            <a:endParaRPr lang="zh-CN" altLang="en-US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smtClean="0"/>
              <a:t>唐妍</a:t>
            </a:r>
            <a:r>
              <a:rPr lang="en-US" altLang="zh-CN" smtClean="0"/>
              <a:t>/tWX585717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smtClean="0"/>
              <a:t>2020.07.30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zh-CN" altLang="en-US"/>
              <a:t>石嘉</a:t>
            </a:r>
            <a:r>
              <a:rPr lang="zh-CN" altLang="en-US" smtClean="0"/>
              <a:t>欣</a:t>
            </a:r>
            <a:r>
              <a:rPr lang="en-US" altLang="zh-CN"/>
              <a:t>/s00417407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5" name="文本占位符 14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8" name="文本占位符 17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0" name="文本占位符 19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1" name="文本占位符 20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占位符 21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文本占位符 22"/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4" name="文本占位符 23"/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5" name="文本占位符 24"/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9700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健康类传感器</a:t>
            </a:r>
            <a:endParaRPr lang="zh-CN" altLang="en-US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3140793"/>
              </p:ext>
            </p:extLst>
          </p:nvPr>
        </p:nvGraphicFramePr>
        <p:xfrm>
          <a:off x="812801" y="1161142"/>
          <a:ext cx="10531248" cy="4484916"/>
        </p:xfrm>
        <a:graphic>
          <a:graphicData uri="http://schemas.openxmlformats.org/drawingml/2006/table">
            <a:tbl>
              <a:tblPr firstRow="1" bandRow="1"/>
              <a:tblGrid>
                <a:gridCol w="2910702"/>
                <a:gridCol w="4110130"/>
                <a:gridCol w="3510416"/>
              </a:tblGrid>
              <a:tr h="747486">
                <a:tc>
                  <a:txBody>
                    <a:bodyPr/>
                    <a:lstStyle/>
                    <a:p>
                      <a:r>
                        <a:rPr lang="zh-CN" altLang="en-US" b="1" smtClean="0"/>
                        <a:t>传感器</a:t>
                      </a:r>
                      <a:endParaRPr lang="zh-CN" altLang="en-US" b="1"/>
                    </a:p>
                  </a:txBody>
                  <a:tcPr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="1" smtClean="0"/>
                        <a:t>说明</a:t>
                      </a:r>
                      <a:endParaRPr lang="zh-CN" altLang="en-US" b="1"/>
                    </a:p>
                  </a:txBody>
                  <a:tcPr anchor="ctr" anchorCtr="1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="1" smtClean="0"/>
                        <a:t>用途</a:t>
                      </a:r>
                      <a:endParaRPr lang="zh-CN" altLang="en-US" b="1"/>
                    </a:p>
                  </a:txBody>
                  <a:tcPr anchor="ctr" anchorCtr="1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747486">
                <a:tc>
                  <a:txBody>
                    <a:bodyPr/>
                    <a:lstStyle/>
                    <a:p>
                      <a:r>
                        <a:rPr lang="zh-CN" altLang="en-US" sz="1799" u="none" strike="noStrike" kern="1200" baseline="0" smtClean="0"/>
                        <a:t>心率传感器</a:t>
                      </a:r>
                      <a:endParaRPr lang="zh-CN" altLang="en-US" sz="1799" b="0" i="0" u="none" strike="noStrike" kern="1200" baseline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799" u="none" strike="noStrike" kern="1200" baseline="0" smtClean="0"/>
                        <a:t>测量用户的心率数值</a:t>
                      </a:r>
                      <a:endParaRPr lang="zh-CN" altLang="en-US" sz="1799" b="0" i="0" u="none" strike="noStrike" kern="1200" baseline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0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99" u="none" strike="noStrike" kern="1200" baseline="0" smtClean="0"/>
                        <a:t>用于提供用户的心率健康数据</a:t>
                      </a:r>
                      <a:endParaRPr lang="zh-CN" altLang="en-US" sz="1799" b="0" i="0" u="none" strike="noStrike" kern="1200" baseline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747486">
                <a:tc>
                  <a:txBody>
                    <a:bodyPr/>
                    <a:lstStyle/>
                    <a:p>
                      <a:pPr marL="0" marR="0" lvl="0" indent="0" algn="l" defTabSz="9140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99" u="none" strike="noStrike" kern="1200" baseline="0" smtClean="0"/>
                        <a:t>佩戴检测传感器</a:t>
                      </a:r>
                      <a:endParaRPr lang="zh-CN" altLang="en-US" sz="1799" b="0" i="0" u="none" strike="noStrike" kern="1200" baseline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0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mtClean="0"/>
                        <a:t>检测用户是否佩戴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0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99" u="none" strike="noStrike" kern="1200" baseline="0" smtClean="0"/>
                        <a:t>用于检测用户是否佩戴手表</a:t>
                      </a:r>
                    </a:p>
                    <a:p>
                      <a:endParaRPr lang="zh-CN" altLang="en-US"/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747486">
                <a:tc>
                  <a:txBody>
                    <a:bodyPr/>
                    <a:lstStyle/>
                    <a:p>
                      <a:r>
                        <a:rPr lang="zh-CN" altLang="en-US" smtClean="0"/>
                        <a:t>人体红外传感器</a:t>
                      </a:r>
                      <a:endParaRPr lang="zh-CN" altLang="en-US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0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mtClean="0"/>
                        <a:t>检测是否有人进入检测区域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799" kern="1200" smtClean="0">
                          <a:effectLst/>
                        </a:rPr>
                        <a:t>用于生活的防盗报警、来客告知</a:t>
                      </a:r>
                      <a:endParaRPr lang="zh-CN" altLang="en-US"/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747486">
                <a:tc>
                  <a:txBody>
                    <a:bodyPr/>
                    <a:lstStyle/>
                    <a:p>
                      <a:r>
                        <a:rPr lang="zh-CN" altLang="en-US" smtClean="0"/>
                        <a:t>称重传感器</a:t>
                      </a:r>
                      <a:endParaRPr lang="zh-CN" altLang="en-US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0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99" kern="1200" smtClean="0">
                          <a:effectLst/>
                        </a:rPr>
                        <a:t>将质量信号转换为可测量的电信号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mtClean="0"/>
                        <a:t>电子体重秤</a:t>
                      </a:r>
                      <a:endParaRPr lang="zh-CN" altLang="en-US"/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747486">
                <a:tc>
                  <a:txBody>
                    <a:bodyPr/>
                    <a:lstStyle/>
                    <a:p>
                      <a:r>
                        <a:rPr lang="zh-CN" altLang="en-US" smtClean="0"/>
                        <a:t>红外测温传感器</a:t>
                      </a:r>
                      <a:endParaRPr lang="zh-CN" altLang="en-US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0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99" kern="1200" smtClean="0">
                          <a:effectLst/>
                        </a:rPr>
                        <a:t>利用红外线来测量温度的设备</a:t>
                      </a:r>
                      <a:endParaRPr lang="zh-CN" altLang="en-US"/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mtClean="0"/>
                        <a:t>红外体温计</a:t>
                      </a:r>
                      <a:endParaRPr lang="zh-CN" altLang="en-US"/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9286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其他类传感器</a:t>
            </a:r>
            <a:endParaRPr lang="zh-CN" altLang="en-US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3243049"/>
              </p:ext>
            </p:extLst>
          </p:nvPr>
        </p:nvGraphicFramePr>
        <p:xfrm>
          <a:off x="812801" y="1262739"/>
          <a:ext cx="10531248" cy="2989944"/>
        </p:xfrm>
        <a:graphic>
          <a:graphicData uri="http://schemas.openxmlformats.org/drawingml/2006/table">
            <a:tbl>
              <a:tblPr firstRow="1" bandRow="1"/>
              <a:tblGrid>
                <a:gridCol w="2507048"/>
                <a:gridCol w="3739978"/>
                <a:gridCol w="4284222"/>
              </a:tblGrid>
              <a:tr h="747486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zh-CN" altLang="en-US" b="1" smtClean="0"/>
                        <a:t>传感器</a:t>
                      </a:r>
                      <a:endParaRPr lang="zh-CN" altLang="en-US" b="1"/>
                    </a:p>
                  </a:txBody>
                  <a:tcPr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zh-CN" altLang="en-US" b="1" smtClean="0"/>
                        <a:t>说明</a:t>
                      </a:r>
                      <a:endParaRPr lang="zh-CN" altLang="en-US" b="1"/>
                    </a:p>
                  </a:txBody>
                  <a:tcPr anchor="ctr" anchorCtr="1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zh-CN" altLang="en-US" b="1" smtClean="0"/>
                        <a:t>用途</a:t>
                      </a:r>
                      <a:endParaRPr lang="zh-CN" altLang="en-US" b="1"/>
                    </a:p>
                  </a:txBody>
                  <a:tcPr anchor="ctr" anchorCtr="1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747486">
                <a:tc>
                  <a:txBody>
                    <a:bodyPr/>
                    <a:lstStyle/>
                    <a:p>
                      <a:pPr marL="0" marR="0" lvl="0" indent="0" algn="l" defTabSz="914034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99" u="none" strike="noStrike" kern="1200" baseline="0" smtClean="0"/>
                        <a:t>霍尔传感器</a:t>
                      </a:r>
                      <a:endParaRPr lang="zh-CN" altLang="en-US" sz="1799" b="0" i="0" u="none" strike="noStrike" kern="1200" baseline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034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99" u="none" strike="noStrike" kern="1200" baseline="0" smtClean="0"/>
                        <a:t>测量设备周围是否存在磁力吸引</a:t>
                      </a:r>
                      <a:endParaRPr lang="zh-CN" altLang="en-US" sz="1799" b="0" i="0" u="none" strike="noStrike" kern="1200" baseline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034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99" u="none" strike="noStrike" kern="1200" baseline="0" smtClean="0"/>
                        <a:t>手机的皮套模式</a:t>
                      </a:r>
                      <a:endParaRPr lang="zh-CN" altLang="en-US" sz="1799" b="0" i="0" u="none" strike="noStrike" kern="1200" baseline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747486">
                <a:tc>
                  <a:txBody>
                    <a:bodyPr/>
                    <a:lstStyle/>
                    <a:p>
                      <a:pPr marL="0" marR="0" lvl="0" indent="0" algn="l" defTabSz="914034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99" u="none" strike="noStrike" kern="1200" baseline="0" smtClean="0"/>
                        <a:t>手握检测传感器</a:t>
                      </a:r>
                      <a:endParaRPr lang="zh-CN" altLang="en-US" sz="1799" b="0" i="0" u="none" strike="noStrike" kern="1200" baseline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034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99" u="none" strike="noStrike" kern="1200" baseline="0" smtClean="0"/>
                        <a:t>检测设备是否有抓力施加</a:t>
                      </a:r>
                      <a:endParaRPr lang="zh-CN" altLang="en-US" sz="1799" b="0" i="0" u="none" strike="noStrike" kern="1200" baseline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034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99" u="none" strike="noStrike" kern="1200" baseline="0" smtClean="0"/>
                        <a:t>用于检查设备侧边是否被手握住</a:t>
                      </a:r>
                      <a:endParaRPr lang="zh-CN" altLang="en-US" sz="1799" b="0" i="0" u="none" strike="noStrike" kern="1200" baseline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747486">
                <a:tc>
                  <a:txBody>
                    <a:bodyPr/>
                    <a:lstStyle/>
                    <a:p>
                      <a:pPr marL="0" marR="0" lvl="0" indent="0" algn="l" defTabSz="914034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99" u="none" strike="noStrike" kern="1200" baseline="0" smtClean="0"/>
                        <a:t>按压检测传感器</a:t>
                      </a:r>
                      <a:endParaRPr lang="zh-CN" altLang="en-US" sz="1799" b="0" i="0" u="none" strike="noStrike" kern="1200" baseline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034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99" u="none" strike="noStrike" kern="1200" baseline="0" smtClean="0"/>
                        <a:t>检测设备是否有压力施加</a:t>
                      </a:r>
                      <a:endParaRPr lang="zh-CN" altLang="en-US"/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034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99" u="none" strike="noStrike" kern="1200" baseline="0" smtClean="0"/>
                        <a:t>用于检测设备的正上方是否存在按压</a:t>
                      </a:r>
                      <a:endParaRPr lang="zh-CN" altLang="en-US" sz="1799" b="0" i="0" u="none" strike="noStrike" kern="1200" baseline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0802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>
                <a:latin typeface="+mn-lt"/>
                <a:ea typeface="+mn-ea"/>
              </a:rPr>
              <a:t>智能</a:t>
            </a:r>
            <a:r>
              <a:rPr lang="zh-CN" altLang="en-US" smtClean="0">
                <a:latin typeface="+mn-lt"/>
                <a:ea typeface="+mn-ea"/>
              </a:rPr>
              <a:t>手环上可能有的传感器有哪些？</a:t>
            </a:r>
            <a:endParaRPr lang="zh-CN" altLang="en-US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30091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/>
              <a:t>运动类传感器</a:t>
            </a:r>
          </a:p>
          <a:p>
            <a:r>
              <a:rPr lang="zh-CN" altLang="en-US"/>
              <a:t>环境类传感器</a:t>
            </a:r>
          </a:p>
          <a:p>
            <a:r>
              <a:rPr lang="zh-CN" altLang="en-US"/>
              <a:t>方向类传感器</a:t>
            </a:r>
          </a:p>
          <a:p>
            <a:r>
              <a:rPr lang="zh-CN" altLang="en-US"/>
              <a:t>光线类传感器</a:t>
            </a:r>
          </a:p>
          <a:p>
            <a:r>
              <a:rPr lang="zh-CN" altLang="en-US"/>
              <a:t>健康类传感器</a:t>
            </a:r>
          </a:p>
          <a:p>
            <a:r>
              <a:rPr lang="zh-CN" altLang="en-US"/>
              <a:t>其他类传感器</a:t>
            </a: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6486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37619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常见传感器介绍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0284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smtClean="0"/>
              <a:t>本章主要讲述常见的传感器种类，以及它们的用途。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0512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smtClean="0"/>
              <a:t>学完本课程后，您能够了解各种常用传感器，在做物联网产品开发时，可以参考设计。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5184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smtClean="0"/>
              <a:t>常用传感器介绍</a:t>
            </a:r>
            <a:endParaRPr lang="en-US" altLang="zh-CN" smtClean="0"/>
          </a:p>
          <a:p>
            <a:pPr lvl="1"/>
            <a:r>
              <a:rPr lang="zh-CN" altLang="en-US"/>
              <a:t>运动</a:t>
            </a:r>
            <a:r>
              <a:rPr lang="zh-CN" altLang="en-US" smtClean="0"/>
              <a:t>类传感器</a:t>
            </a:r>
            <a:endParaRPr lang="en-US" altLang="zh-CN" smtClean="0"/>
          </a:p>
          <a:p>
            <a:pPr lvl="1"/>
            <a:r>
              <a:rPr lang="zh-CN" altLang="en-US" smtClean="0"/>
              <a:t>环境类传感器</a:t>
            </a:r>
            <a:endParaRPr lang="en-US" altLang="zh-CN" smtClean="0"/>
          </a:p>
          <a:p>
            <a:pPr lvl="1"/>
            <a:r>
              <a:rPr lang="zh-CN" altLang="en-US" smtClean="0"/>
              <a:t>方向类传感器</a:t>
            </a:r>
            <a:endParaRPr lang="en-US" altLang="zh-CN" smtClean="0"/>
          </a:p>
          <a:p>
            <a:pPr lvl="1"/>
            <a:r>
              <a:rPr lang="zh-CN" altLang="en-US" smtClean="0"/>
              <a:t>光线类传感器</a:t>
            </a:r>
            <a:endParaRPr lang="en-US" altLang="zh-CN" smtClean="0"/>
          </a:p>
          <a:p>
            <a:pPr lvl="1"/>
            <a:r>
              <a:rPr lang="zh-CN" altLang="en-US"/>
              <a:t>健康</a:t>
            </a:r>
            <a:r>
              <a:rPr lang="zh-CN" altLang="en-US" smtClean="0"/>
              <a:t>类传感器</a:t>
            </a:r>
            <a:endParaRPr lang="en-US" altLang="zh-CN" smtClean="0"/>
          </a:p>
          <a:p>
            <a:pPr lvl="1"/>
            <a:r>
              <a:rPr lang="zh-CN" altLang="en-US" smtClean="0"/>
              <a:t>其他类传感器</a:t>
            </a:r>
            <a:endParaRPr lang="en-US" altLang="zh-CN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25668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运动类传感器</a:t>
            </a:r>
            <a:endParaRPr lang="zh-CN" altLang="en-US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7556426"/>
              </p:ext>
            </p:extLst>
          </p:nvPr>
        </p:nvGraphicFramePr>
        <p:xfrm>
          <a:off x="812801" y="1161142"/>
          <a:ext cx="10531248" cy="4484916"/>
        </p:xfrm>
        <a:graphic>
          <a:graphicData uri="http://schemas.openxmlformats.org/drawingml/2006/table">
            <a:tbl>
              <a:tblPr firstRow="1" bandRow="1"/>
              <a:tblGrid>
                <a:gridCol w="2350529"/>
                <a:gridCol w="4473146"/>
                <a:gridCol w="3707573"/>
              </a:tblGrid>
              <a:tr h="747486">
                <a:tc>
                  <a:txBody>
                    <a:bodyPr/>
                    <a:lstStyle/>
                    <a:p>
                      <a:r>
                        <a:rPr lang="zh-CN" altLang="en-US" b="1" smtClean="0"/>
                        <a:t>传感器</a:t>
                      </a:r>
                      <a:endParaRPr lang="zh-CN" altLang="en-US" b="1"/>
                    </a:p>
                  </a:txBody>
                  <a:tcPr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="1" smtClean="0"/>
                        <a:t>说明</a:t>
                      </a:r>
                      <a:endParaRPr lang="zh-CN" altLang="en-US" b="1"/>
                    </a:p>
                  </a:txBody>
                  <a:tcPr anchor="ctr" anchorCtr="1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="1" smtClean="0"/>
                        <a:t>用途</a:t>
                      </a:r>
                      <a:endParaRPr lang="zh-CN" altLang="en-US" b="1"/>
                    </a:p>
                  </a:txBody>
                  <a:tcPr anchor="ctr" anchorCtr="1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747486">
                <a:tc>
                  <a:txBody>
                    <a:bodyPr/>
                    <a:lstStyle/>
                    <a:p>
                      <a:r>
                        <a:rPr lang="zh-CN" altLang="en-US" smtClean="0"/>
                        <a:t>加速度传感器</a:t>
                      </a:r>
                      <a:endParaRPr lang="zh-CN" altLang="en-US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mtClean="0"/>
                        <a:t>测量三个物理轴（</a:t>
                      </a:r>
                      <a:r>
                        <a:rPr lang="en-US" altLang="zh-CN" smtClean="0"/>
                        <a:t>x</a:t>
                      </a:r>
                      <a:r>
                        <a:rPr lang="zh-CN" altLang="en-US" smtClean="0"/>
                        <a:t>、</a:t>
                      </a:r>
                      <a:r>
                        <a:rPr lang="en-US" altLang="zh-CN" smtClean="0"/>
                        <a:t>y </a:t>
                      </a:r>
                      <a:r>
                        <a:rPr lang="zh-CN" altLang="en-US" smtClean="0"/>
                        <a:t>和 </a:t>
                      </a:r>
                      <a:r>
                        <a:rPr lang="en-US" altLang="zh-CN" smtClean="0"/>
                        <a:t>z</a:t>
                      </a:r>
                      <a:r>
                        <a:rPr lang="zh-CN" altLang="en-US" smtClean="0"/>
                        <a:t>）上，施加在设备上的加速度（包括重力加速度）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0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99" u="none" strike="noStrike" kern="1200" baseline="0" smtClean="0"/>
                        <a:t>检测运动状态</a:t>
                      </a:r>
                      <a:endParaRPr lang="zh-CN" altLang="en-US" sz="1799" b="0" i="0" u="none" strike="noStrike" kern="1200" baseline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747486">
                <a:tc>
                  <a:txBody>
                    <a:bodyPr/>
                    <a:lstStyle/>
                    <a:p>
                      <a:pPr marL="0" marR="0" lvl="0" indent="0" algn="l" defTabSz="9140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99" u="none" strike="noStrike" kern="1200" baseline="0" smtClean="0"/>
                        <a:t>线性加速度传感器</a:t>
                      </a:r>
                      <a:endParaRPr lang="zh-CN" altLang="en-US" sz="1799" b="0" i="0" u="none" strike="noStrike" kern="1200" baseline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0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99" u="none" strike="noStrike" kern="1200" baseline="0" smtClean="0"/>
                        <a:t>测量三个物理轴（</a:t>
                      </a:r>
                      <a:r>
                        <a:rPr lang="en-US" altLang="zh-CN" sz="1799" u="none" strike="noStrike" kern="1200" baseline="0" smtClean="0"/>
                        <a:t>x</a:t>
                      </a:r>
                      <a:r>
                        <a:rPr lang="zh-CN" altLang="en-US" sz="1799" u="none" strike="noStrike" kern="1200" baseline="0" smtClean="0"/>
                        <a:t>、</a:t>
                      </a:r>
                      <a:r>
                        <a:rPr lang="en-US" altLang="zh-CN" sz="1799" u="none" strike="noStrike" kern="1200" baseline="0" smtClean="0"/>
                        <a:t>y </a:t>
                      </a:r>
                      <a:r>
                        <a:rPr lang="zh-CN" altLang="en-US" sz="1799" u="none" strike="noStrike" kern="1200" baseline="0" smtClean="0"/>
                        <a:t>和 </a:t>
                      </a:r>
                      <a:r>
                        <a:rPr lang="en-US" altLang="zh-CN" sz="1799" u="none" strike="noStrike" kern="1200" baseline="0" smtClean="0"/>
                        <a:t>z</a:t>
                      </a:r>
                      <a:r>
                        <a:rPr lang="zh-CN" altLang="en-US" sz="1799" u="none" strike="noStrike" kern="1200" baseline="0" smtClean="0"/>
                        <a:t>）上，施加在设备上的线性加速度（不包括重力加速度）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0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99" u="none" strike="noStrike" kern="1200" baseline="0" smtClean="0"/>
                        <a:t>检测每个单轴方向上的线性加速度</a:t>
                      </a:r>
                      <a:endParaRPr lang="zh-CN" altLang="en-US" sz="1799" b="0" i="0" u="none" strike="noStrike" kern="1200" baseline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747486">
                <a:tc>
                  <a:txBody>
                    <a:bodyPr/>
                    <a:lstStyle/>
                    <a:p>
                      <a:pPr marL="0" marR="0" lvl="0" indent="0" algn="l" defTabSz="9140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99" u="none" strike="noStrike" kern="1200" baseline="0" smtClean="0"/>
                        <a:t>重力传感器</a:t>
                      </a:r>
                      <a:endParaRPr lang="zh-CN" altLang="en-US" sz="1799" b="0" i="0" u="none" strike="noStrike" kern="1200" baseline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mtClean="0"/>
                        <a:t>测量三个物理轴（</a:t>
                      </a:r>
                      <a:r>
                        <a:rPr lang="en-US" altLang="zh-CN" smtClean="0"/>
                        <a:t>x</a:t>
                      </a:r>
                      <a:r>
                        <a:rPr lang="zh-CN" altLang="en-US" smtClean="0"/>
                        <a:t>、</a:t>
                      </a:r>
                      <a:r>
                        <a:rPr lang="en-US" altLang="zh-CN" smtClean="0"/>
                        <a:t>y </a:t>
                      </a:r>
                      <a:r>
                        <a:rPr lang="zh-CN" altLang="en-US" smtClean="0"/>
                        <a:t>和 </a:t>
                      </a:r>
                      <a:r>
                        <a:rPr lang="en-US" altLang="zh-CN" smtClean="0"/>
                        <a:t>z</a:t>
                      </a:r>
                      <a:r>
                        <a:rPr lang="zh-CN" altLang="en-US" smtClean="0"/>
                        <a:t>）上，施加在设备上的重力加速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0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99" u="none" strike="noStrike" kern="1200" baseline="0" smtClean="0"/>
                        <a:t>测量重力大小</a:t>
                      </a:r>
                      <a:endParaRPr lang="zh-CN" altLang="en-US" sz="1799" b="0" i="0" u="none" strike="noStrike" kern="1200" baseline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747486">
                <a:tc>
                  <a:txBody>
                    <a:bodyPr/>
                    <a:lstStyle/>
                    <a:p>
                      <a:pPr marL="0" marR="0" lvl="0" indent="0" algn="l" defTabSz="9140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99" u="none" strike="noStrike" kern="1200" baseline="0" smtClean="0"/>
                        <a:t>陀螺仪传感器</a:t>
                      </a:r>
                      <a:endParaRPr lang="zh-CN" altLang="en-US" sz="1799" b="0" i="0" u="none" strike="noStrike" kern="1200" baseline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0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99" u="none" strike="noStrike" kern="1200" baseline="0" smtClean="0"/>
                        <a:t>测量三个物理轴（</a:t>
                      </a:r>
                      <a:r>
                        <a:rPr lang="en-US" altLang="zh-CN" sz="1799" u="none" strike="noStrike" kern="1200" baseline="0" smtClean="0"/>
                        <a:t>x</a:t>
                      </a:r>
                      <a:r>
                        <a:rPr lang="zh-CN" altLang="en-US" sz="1799" u="none" strike="noStrike" kern="1200" baseline="0" smtClean="0"/>
                        <a:t>、</a:t>
                      </a:r>
                      <a:r>
                        <a:rPr lang="en-US" altLang="zh-CN" sz="1799" u="none" strike="noStrike" kern="1200" baseline="0" smtClean="0"/>
                        <a:t>y </a:t>
                      </a:r>
                      <a:r>
                        <a:rPr lang="zh-CN" altLang="en-US" sz="1799" u="none" strike="noStrike" kern="1200" baseline="0" smtClean="0"/>
                        <a:t>和 </a:t>
                      </a:r>
                      <a:r>
                        <a:rPr lang="en-US" altLang="zh-CN" sz="1799" u="none" strike="noStrike" kern="1200" baseline="0" smtClean="0"/>
                        <a:t>z</a:t>
                      </a:r>
                      <a:r>
                        <a:rPr lang="zh-CN" altLang="en-US" sz="1799" u="none" strike="noStrike" kern="1200" baseline="0" smtClean="0"/>
                        <a:t>）上，设备的旋转速率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0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99" u="none" strike="noStrike" kern="1200" baseline="0" smtClean="0"/>
                        <a:t>测量旋转</a:t>
                      </a:r>
                      <a:r>
                        <a:rPr lang="zh-CN" altLang="en-US" sz="1799" u="none" strike="noStrike" kern="1200" baseline="0" smtClean="0"/>
                        <a:t>速率</a:t>
                      </a:r>
                      <a:endParaRPr lang="zh-CN" altLang="en-US" sz="1799" b="0" i="0" u="none" strike="noStrike" kern="1200" baseline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747486">
                <a:tc>
                  <a:txBody>
                    <a:bodyPr/>
                    <a:lstStyle/>
                    <a:p>
                      <a:pPr marL="0" marR="0" lvl="0" indent="0" algn="l" defTabSz="914034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u="none" strike="noStrike" kern="1200" baseline="0" smtClean="0">
                          <a:latin typeface="+mn-lt"/>
                          <a:ea typeface="+mn-ea"/>
                        </a:rPr>
                        <a:t>计步器传感器</a:t>
                      </a:r>
                      <a:endParaRPr lang="zh-CN" altLang="en-US" sz="1600">
                        <a:latin typeface="+mn-lt"/>
                        <a:ea typeface="+mn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034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u="none" strike="noStrike" kern="1200" baseline="0" smtClean="0">
                          <a:latin typeface="+mn-lt"/>
                          <a:ea typeface="+mn-ea"/>
                        </a:rPr>
                        <a:t>统计用户的行走步数</a:t>
                      </a:r>
                      <a:endParaRPr lang="zh-CN" altLang="en-US" sz="1600">
                        <a:latin typeface="+mn-lt"/>
                        <a:ea typeface="+mn-ea"/>
                      </a:endParaRPr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034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u="none" strike="noStrike" kern="1200" baseline="0" smtClean="0">
                          <a:latin typeface="+mn-lt"/>
                          <a:ea typeface="+mn-ea"/>
                        </a:rPr>
                        <a:t>用于提供用户行走的步数数据</a:t>
                      </a:r>
                      <a:endParaRPr lang="zh-CN" altLang="en-US" sz="1600">
                        <a:latin typeface="+mn-lt"/>
                        <a:ea typeface="+mn-ea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2455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环境类传感器</a:t>
            </a:r>
            <a:endParaRPr lang="zh-CN" altLang="en-US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1775680"/>
              </p:ext>
            </p:extLst>
          </p:nvPr>
        </p:nvGraphicFramePr>
        <p:xfrm>
          <a:off x="812801" y="1088572"/>
          <a:ext cx="10531248" cy="3737430"/>
        </p:xfrm>
        <a:graphic>
          <a:graphicData uri="http://schemas.openxmlformats.org/drawingml/2006/table">
            <a:tbl>
              <a:tblPr firstRow="1" bandRow="1"/>
              <a:tblGrid>
                <a:gridCol w="2844799"/>
                <a:gridCol w="4176033"/>
                <a:gridCol w="3510416"/>
              </a:tblGrid>
              <a:tr h="747486">
                <a:tc>
                  <a:txBody>
                    <a:bodyPr/>
                    <a:lstStyle/>
                    <a:p>
                      <a:r>
                        <a:rPr lang="zh-CN" altLang="en-US" b="1" smtClean="0"/>
                        <a:t>传感器</a:t>
                      </a:r>
                      <a:endParaRPr lang="zh-CN" altLang="en-US" b="1"/>
                    </a:p>
                  </a:txBody>
                  <a:tcPr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="1" smtClean="0"/>
                        <a:t>说明</a:t>
                      </a:r>
                      <a:endParaRPr lang="zh-CN" altLang="en-US" b="1"/>
                    </a:p>
                  </a:txBody>
                  <a:tcPr anchor="ctr" anchorCtr="1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="1" smtClean="0"/>
                        <a:t>用途</a:t>
                      </a:r>
                      <a:endParaRPr lang="zh-CN" altLang="en-US" b="1"/>
                    </a:p>
                  </a:txBody>
                  <a:tcPr anchor="ctr" anchorCtr="1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747486">
                <a:tc>
                  <a:txBody>
                    <a:bodyPr/>
                    <a:lstStyle/>
                    <a:p>
                      <a:pPr marL="0" marR="0" lvl="0" indent="0" algn="l" defTabSz="9140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99" u="none" strike="noStrike" kern="1200" baseline="0" smtClean="0"/>
                        <a:t>环境温度传感器</a:t>
                      </a:r>
                      <a:endParaRPr lang="zh-CN" altLang="en-US" sz="1799" b="0" i="0" u="none" strike="noStrike" kern="1200" baseline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0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99" u="none" strike="noStrike" kern="1200" baseline="0" smtClean="0"/>
                        <a:t>测量环境温度，单位 </a:t>
                      </a:r>
                      <a:r>
                        <a:rPr lang="en-US" altLang="zh-CN" sz="1799" u="none" strike="noStrike" kern="1200" baseline="0" smtClean="0"/>
                        <a:t>: </a:t>
                      </a:r>
                      <a:r>
                        <a:rPr lang="zh-CN" altLang="en-US" sz="1799" u="none" strike="noStrike" kern="1200" baseline="0" smtClean="0"/>
                        <a:t>摄氏度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0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99" u="none" strike="noStrike" kern="1200" baseline="0" smtClean="0"/>
                        <a:t>测量环境温度</a:t>
                      </a:r>
                      <a:endParaRPr lang="zh-CN" altLang="en-US" sz="1799" b="0" i="0" u="none" strike="noStrike" kern="1200" baseline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747486">
                <a:tc>
                  <a:txBody>
                    <a:bodyPr/>
                    <a:lstStyle/>
                    <a:p>
                      <a:pPr marL="0" marR="0" lvl="0" indent="0" algn="l" defTabSz="9140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99" u="none" strike="noStrike" kern="1200" baseline="0" smtClean="0"/>
                        <a:t>磁场传感器</a:t>
                      </a:r>
                      <a:endParaRPr lang="zh-CN" altLang="en-US" sz="1799" b="0" i="0" u="none" strike="noStrike" kern="1200" baseline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0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99" u="none" strike="noStrike" kern="1200" baseline="0" smtClean="0"/>
                        <a:t>测量三个物理轴向（</a:t>
                      </a:r>
                      <a:r>
                        <a:rPr lang="en-US" altLang="zh-CN" sz="1799" u="none" strike="noStrike" kern="1200" baseline="0" smtClean="0"/>
                        <a:t>x</a:t>
                      </a:r>
                      <a:r>
                        <a:rPr lang="zh-CN" altLang="en-US" sz="1799" u="none" strike="noStrike" kern="1200" baseline="0" smtClean="0"/>
                        <a:t>、</a:t>
                      </a:r>
                      <a:r>
                        <a:rPr lang="en-US" altLang="zh-CN" sz="1799" u="none" strike="noStrike" kern="1200" baseline="0" smtClean="0"/>
                        <a:t>y</a:t>
                      </a:r>
                      <a:r>
                        <a:rPr lang="zh-CN" altLang="en-US" sz="1799" u="none" strike="noStrike" kern="1200" baseline="0" smtClean="0"/>
                        <a:t>、</a:t>
                      </a:r>
                      <a:r>
                        <a:rPr lang="en-US" altLang="zh-CN" sz="1799" u="none" strike="noStrike" kern="1200" baseline="0" smtClean="0"/>
                        <a:t>z</a:t>
                      </a:r>
                      <a:r>
                        <a:rPr lang="zh-CN" altLang="en-US" sz="1799" u="none" strike="noStrike" kern="1200" baseline="0" smtClean="0"/>
                        <a:t>）上，环境地磁场</a:t>
                      </a:r>
                      <a:endParaRPr lang="en-US" altLang="zh-CN" sz="1799" b="0" i="0" u="none" strike="noStrike" kern="1200" baseline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0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99" u="none" strike="noStrike" kern="1200" baseline="0" smtClean="0"/>
                        <a:t>创建指南针</a:t>
                      </a:r>
                      <a:endParaRPr lang="zh-CN" altLang="en-US" sz="1799" b="0" i="0" u="none" strike="noStrike" kern="1200" baseline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747486">
                <a:tc>
                  <a:txBody>
                    <a:bodyPr/>
                    <a:lstStyle/>
                    <a:p>
                      <a:pPr marL="0" marR="0" lvl="0" indent="0" algn="l" defTabSz="9140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99" u="none" strike="noStrike" kern="1200" baseline="0" smtClean="0"/>
                        <a:t>湿度传感器</a:t>
                      </a:r>
                      <a:endParaRPr lang="zh-CN" altLang="en-US" sz="1799" b="0" i="0" u="none" strike="noStrike" kern="1200" baseline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0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99" u="none" strike="noStrike" kern="1200" baseline="0" smtClean="0"/>
                        <a:t>测量环境的相对湿度，以百分比 </a:t>
                      </a:r>
                      <a:r>
                        <a:rPr lang="en-US" altLang="zh-CN" sz="1799" u="none" strike="noStrike" kern="1200" baseline="0" smtClean="0"/>
                        <a:t>(%) </a:t>
                      </a:r>
                      <a:r>
                        <a:rPr lang="zh-CN" altLang="en-US" sz="1799" u="none" strike="noStrike" kern="1200" baseline="0" smtClean="0"/>
                        <a:t>表示 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0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99" u="none" strike="noStrike" kern="1200" baseline="0" smtClean="0"/>
                        <a:t>监测露点、绝对湿度和相对湿度</a:t>
                      </a:r>
                      <a:endParaRPr lang="zh-CN" altLang="en-US" sz="1799" b="0" i="0" u="none" strike="noStrike" kern="1200" baseline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747486">
                <a:tc>
                  <a:txBody>
                    <a:bodyPr/>
                    <a:lstStyle/>
                    <a:p>
                      <a:pPr marL="0" marR="0" lvl="0" indent="0" algn="l" defTabSz="9140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99" u="none" strike="noStrike" kern="1200" baseline="0" smtClean="0"/>
                        <a:t>气压计传感器</a:t>
                      </a:r>
                      <a:endParaRPr lang="zh-CN" altLang="en-US" sz="1799" b="0" i="0" u="none" strike="noStrike" kern="1200" baseline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0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99" u="none" strike="noStrike" kern="1200" baseline="0" smtClean="0"/>
                        <a:t>测量环境气压，单位 </a:t>
                      </a:r>
                      <a:r>
                        <a:rPr lang="en-US" altLang="zh-CN" sz="1799" u="none" strike="noStrike" kern="1200" baseline="0" smtClean="0"/>
                        <a:t>: hPa </a:t>
                      </a:r>
                      <a:r>
                        <a:rPr lang="zh-CN" altLang="en-US" sz="1799" u="none" strike="noStrike" kern="1200" baseline="0" smtClean="0"/>
                        <a:t>或 </a:t>
                      </a:r>
                      <a:r>
                        <a:rPr lang="en-US" altLang="zh-CN" sz="1799" u="none" strike="noStrike" kern="1200" baseline="0" smtClean="0"/>
                        <a:t>mbar</a:t>
                      </a:r>
                      <a:endParaRPr lang="en-US" altLang="zh-CN" sz="1799" b="0" i="0" u="none" strike="noStrike" kern="1200" baseline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0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99" u="none" strike="noStrike" kern="1200" baseline="0" smtClean="0"/>
                        <a:t>测量环境气压</a:t>
                      </a:r>
                      <a:endParaRPr lang="zh-CN" altLang="en-US" sz="1799" b="0" i="0" u="none" strike="noStrike" kern="1200" baseline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4797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方向类传感器</a:t>
            </a:r>
            <a:endParaRPr lang="zh-CN" altLang="en-US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7960542"/>
              </p:ext>
            </p:extLst>
          </p:nvPr>
        </p:nvGraphicFramePr>
        <p:xfrm>
          <a:off x="830376" y="1366305"/>
          <a:ext cx="10531248" cy="4515521"/>
        </p:xfrm>
        <a:graphic>
          <a:graphicData uri="http://schemas.openxmlformats.org/drawingml/2006/table">
            <a:tbl>
              <a:tblPr firstRow="1" bandRow="1"/>
              <a:tblGrid>
                <a:gridCol w="2177534"/>
                <a:gridCol w="4843298"/>
                <a:gridCol w="3510416"/>
              </a:tblGrid>
              <a:tr h="747486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smtClean="0"/>
                        <a:t>传感器</a:t>
                      </a:r>
                      <a:endParaRPr lang="zh-CN" altLang="en-US" b="1"/>
                    </a:p>
                  </a:txBody>
                  <a:tcPr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smtClean="0"/>
                        <a:t>说明</a:t>
                      </a:r>
                      <a:endParaRPr lang="zh-CN" altLang="en-US" b="1"/>
                    </a:p>
                  </a:txBody>
                  <a:tcPr anchor="ctr" anchorCtr="1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smtClean="0"/>
                        <a:t>用途</a:t>
                      </a:r>
                      <a:endParaRPr lang="zh-CN" altLang="en-US" b="1"/>
                    </a:p>
                  </a:txBody>
                  <a:tcPr anchor="ctr" anchorCtr="1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747486">
                <a:tc>
                  <a:txBody>
                    <a:bodyPr/>
                    <a:lstStyle/>
                    <a:p>
                      <a:pPr marL="0" marR="0" lvl="0" indent="0" algn="l" defTabSz="9140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99" u="none" strike="noStrike" kern="1200" baseline="0" smtClean="0"/>
                        <a:t>6</a:t>
                      </a:r>
                      <a:r>
                        <a:rPr lang="zh-CN" altLang="en-US" sz="1799" u="none" strike="noStrike" kern="1200" baseline="0" smtClean="0"/>
                        <a:t>自由度传感器</a:t>
                      </a:r>
                      <a:endParaRPr lang="zh-CN" altLang="en-US" sz="1799" b="0" i="0" u="none" strike="noStrike" kern="1200" baseline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0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99" u="none" strike="noStrike" kern="1200" baseline="0" smtClean="0"/>
                        <a:t>测量上下、前后、左右方向上的位移，单位：</a:t>
                      </a:r>
                      <a:r>
                        <a:rPr lang="en-US" altLang="zh-CN" sz="1799" u="none" strike="noStrike" kern="1200" baseline="0" smtClean="0"/>
                        <a:t>m</a:t>
                      </a:r>
                      <a:r>
                        <a:rPr lang="zh-CN" altLang="en-US" sz="1799" u="none" strike="noStrike" kern="1200" baseline="0" smtClean="0"/>
                        <a:t>或</a:t>
                      </a:r>
                      <a:r>
                        <a:rPr lang="en-US" altLang="zh-CN" sz="1799" u="none" strike="noStrike" kern="1200" baseline="0" smtClean="0"/>
                        <a:t>mm</a:t>
                      </a:r>
                      <a:r>
                        <a:rPr lang="zh-CN" altLang="en-US" sz="1799" u="none" strike="noStrike" kern="1200" baseline="0" smtClean="0"/>
                        <a:t>；测量俯仰、偏摆、翻滚的角度</a:t>
                      </a:r>
                      <a:endParaRPr lang="en-US" altLang="zh-CN" sz="1799" b="0" i="0" u="none" strike="noStrike" kern="1200" baseline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0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99" u="none" strike="noStrike" kern="1200" baseline="0" smtClean="0"/>
                        <a:t>检测设备的三个平移自由度以及旋转自由度，用于目标定位追踪，如：</a:t>
                      </a:r>
                      <a:r>
                        <a:rPr lang="en-US" altLang="zh-CN" sz="1799" u="none" strike="noStrike" kern="1200" baseline="0" smtClean="0"/>
                        <a:t>VR</a:t>
                      </a:r>
                      <a:endParaRPr lang="en-US" altLang="zh-CN" sz="1799" b="0" i="0" u="none" strike="noStrike" kern="1200" baseline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747486">
                <a:tc>
                  <a:txBody>
                    <a:bodyPr/>
                    <a:lstStyle/>
                    <a:p>
                      <a:pPr marL="0" marR="0" lvl="0" indent="0" algn="l" defTabSz="9140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99" u="none" strike="noStrike" kern="1200" baseline="0" smtClean="0"/>
                        <a:t>屏幕旋转传感器</a:t>
                      </a:r>
                      <a:endParaRPr lang="zh-CN" altLang="en-US" sz="1799" b="0" i="0" u="none" strike="noStrike" kern="1200" baseline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0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99" u="none" strike="noStrike" kern="1200" baseline="0" smtClean="0"/>
                        <a:t>检测设备屏幕的旋转状态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0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99" u="none" strike="noStrike" kern="1200" baseline="0" smtClean="0"/>
                        <a:t>用于检测设备屏幕是否发生了旋转</a:t>
                      </a:r>
                      <a:endParaRPr lang="zh-CN" altLang="en-US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611558">
                <a:tc>
                  <a:txBody>
                    <a:bodyPr/>
                    <a:lstStyle/>
                    <a:p>
                      <a:pPr marL="0" marR="0" lvl="0" indent="0" algn="l" defTabSz="9140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99" u="none" strike="noStrike" kern="1200" baseline="0" smtClean="0"/>
                        <a:t>设备方向传感器</a:t>
                      </a:r>
                      <a:endParaRPr lang="zh-CN" altLang="en-US" sz="1799" b="0" i="0" u="none" strike="noStrike" kern="1200" baseline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0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99" u="none" strike="noStrike" kern="1200" baseline="0" smtClean="0"/>
                        <a:t>测量设备的旋转方向</a:t>
                      </a:r>
                      <a:endParaRPr lang="en-US" altLang="zh-CN" sz="1799" b="0" i="0" u="none" strike="noStrike" kern="1200" baseline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0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99" u="none" strike="noStrike" kern="1200" baseline="0" smtClean="0"/>
                        <a:t>用于检测设备旋转方向的角度值</a:t>
                      </a:r>
                      <a:endParaRPr lang="zh-CN" altLang="en-US" sz="1799" b="0" i="0" u="none" strike="noStrike" kern="1200" baseline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747486">
                <a:tc>
                  <a:txBody>
                    <a:bodyPr/>
                    <a:lstStyle/>
                    <a:p>
                      <a:pPr marL="0" marR="0" lvl="0" indent="0" algn="l" defTabSz="9140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99" u="none" strike="noStrike" kern="1200" baseline="0" smtClean="0"/>
                        <a:t>方向传感器</a:t>
                      </a:r>
                      <a:endParaRPr lang="zh-CN" altLang="en-US" sz="1799" b="0" i="0" u="none" strike="noStrike" kern="1200" baseline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0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99" u="none" strike="noStrike" kern="1200" baseline="0" smtClean="0"/>
                        <a:t>测量设备围绕所有三个物理轴（</a:t>
                      </a:r>
                      <a:r>
                        <a:rPr lang="en-US" altLang="zh-CN" sz="1799" u="none" strike="noStrike" kern="1200" baseline="0" smtClean="0"/>
                        <a:t>x</a:t>
                      </a:r>
                      <a:r>
                        <a:rPr lang="zh-CN" altLang="en-US" sz="1799" u="none" strike="noStrike" kern="1200" baseline="0" smtClean="0"/>
                        <a:t>、</a:t>
                      </a:r>
                      <a:r>
                        <a:rPr lang="en-US" altLang="zh-CN" sz="1799" u="none" strike="noStrike" kern="1200" baseline="0" smtClean="0"/>
                        <a:t>y</a:t>
                      </a:r>
                      <a:r>
                        <a:rPr lang="zh-CN" altLang="en-US" sz="1799" u="none" strike="noStrike" kern="1200" baseline="0" smtClean="0"/>
                        <a:t>、</a:t>
                      </a:r>
                      <a:r>
                        <a:rPr lang="en-US" altLang="zh-CN" sz="1799" u="none" strike="noStrike" kern="1200" baseline="0" smtClean="0"/>
                        <a:t>z</a:t>
                      </a:r>
                      <a:r>
                        <a:rPr lang="zh-CN" altLang="en-US" sz="1799" u="none" strike="noStrike" kern="1200" baseline="0" smtClean="0"/>
                        <a:t>）旋转的角度值</a:t>
                      </a:r>
                      <a:endParaRPr lang="en-US" altLang="zh-CN" sz="1799" b="0" i="0" u="none" strike="noStrike" kern="1200" baseline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0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99" u="none" strike="noStrike" kern="1200" baseline="0" smtClean="0"/>
                        <a:t>用于提供屏幕旋转的</a:t>
                      </a:r>
                      <a:r>
                        <a:rPr lang="en-US" altLang="zh-CN" sz="1799" u="none" strike="noStrike" kern="1200" baseline="0" smtClean="0"/>
                        <a:t>3</a:t>
                      </a:r>
                      <a:r>
                        <a:rPr lang="zh-CN" altLang="en-US" sz="1799" u="none" strike="noStrike" kern="1200" baseline="0" smtClean="0"/>
                        <a:t>个角度值</a:t>
                      </a:r>
                      <a:endParaRPr lang="zh-CN" altLang="en-US" sz="1799" b="0" i="0" u="none" strike="noStrike" kern="1200" baseline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747486">
                <a:tc>
                  <a:txBody>
                    <a:bodyPr/>
                    <a:lstStyle/>
                    <a:p>
                      <a:pPr marL="0" marR="0" lvl="0" indent="0" algn="l" defTabSz="9140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99" u="none" strike="noStrike" kern="1200" baseline="0" smtClean="0"/>
                        <a:t>旋转矢量传感器</a:t>
                      </a:r>
                      <a:endParaRPr lang="zh-CN" altLang="en-US" sz="1799" b="0" i="0" u="none" strike="noStrike" kern="1200" baseline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0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99" u="none" strike="noStrike" kern="1200" baseline="0" smtClean="0"/>
                        <a:t>测量设备旋转矢量，复合传感器：由加速度传感器、磁场传感器、陀螺仪传感器合成</a:t>
                      </a:r>
                      <a:endParaRPr lang="zh-CN" altLang="en-US" sz="1799" b="0" i="0" u="none" strike="noStrike" kern="1200" baseline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0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99" u="none" strike="noStrike" kern="1200" baseline="0" smtClean="0"/>
                        <a:t>检测设备相对于东北天坐标系的方向</a:t>
                      </a:r>
                      <a:endParaRPr lang="zh-CN" altLang="en-US" sz="1799" b="0" i="0" u="none" strike="noStrike" kern="1200" baseline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7061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光线类传感器</a:t>
            </a:r>
            <a:endParaRPr lang="zh-CN" altLang="en-US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5216558"/>
              </p:ext>
            </p:extLst>
          </p:nvPr>
        </p:nvGraphicFramePr>
        <p:xfrm>
          <a:off x="812801" y="1175656"/>
          <a:ext cx="10531248" cy="4484916"/>
        </p:xfrm>
        <a:graphic>
          <a:graphicData uri="http://schemas.openxmlformats.org/drawingml/2006/table">
            <a:tbl>
              <a:tblPr firstRow="1" bandRow="1"/>
              <a:tblGrid>
                <a:gridCol w="2317577"/>
                <a:gridCol w="4810898"/>
                <a:gridCol w="3402773"/>
              </a:tblGrid>
              <a:tr h="747486">
                <a:tc>
                  <a:txBody>
                    <a:bodyPr/>
                    <a:lstStyle/>
                    <a:p>
                      <a:r>
                        <a:rPr lang="zh-CN" altLang="en-US" b="1" smtClean="0"/>
                        <a:t>传感器</a:t>
                      </a:r>
                      <a:endParaRPr lang="zh-CN" altLang="en-US" b="1"/>
                    </a:p>
                  </a:txBody>
                  <a:tcPr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="1" smtClean="0"/>
                        <a:t>说明</a:t>
                      </a:r>
                      <a:endParaRPr lang="zh-CN" altLang="en-US" b="1"/>
                    </a:p>
                  </a:txBody>
                  <a:tcPr anchor="ctr" anchorCtr="1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="1" smtClean="0"/>
                        <a:t>用途</a:t>
                      </a:r>
                      <a:endParaRPr lang="zh-CN" altLang="en-US" b="1"/>
                    </a:p>
                  </a:txBody>
                  <a:tcPr anchor="ctr" anchorCtr="1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747486">
                <a:tc>
                  <a:txBody>
                    <a:bodyPr/>
                    <a:lstStyle/>
                    <a:p>
                      <a:pPr marL="0" marR="0" lvl="0" indent="0" algn="l" defTabSz="9140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99" u="none" strike="noStrike" kern="1200" baseline="0" smtClean="0"/>
                        <a:t>接近光传感器</a:t>
                      </a:r>
                      <a:endParaRPr lang="zh-CN" altLang="en-US" sz="1799" b="0" i="0" u="none" strike="noStrike" kern="1200" baseline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0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99" u="none" strike="noStrike" kern="1200" baseline="0" smtClean="0"/>
                        <a:t>测量可见物体相对于设备显示屏的接近或远离状态</a:t>
                      </a:r>
                      <a:endParaRPr lang="zh-CN" altLang="en-US" sz="1799" b="0" i="0" u="none" strike="noStrike" kern="1200" baseline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0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99" u="none" strike="noStrike" kern="1200" baseline="0" smtClean="0"/>
                        <a:t>通话或微信聊天中手机相对人的位置</a:t>
                      </a:r>
                      <a:endParaRPr lang="zh-CN" altLang="en-US" sz="1799" b="0" i="0" u="none" strike="noStrike" kern="1200" baseline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747486">
                <a:tc>
                  <a:txBody>
                    <a:bodyPr/>
                    <a:lstStyle/>
                    <a:p>
                      <a:pPr marL="0" marR="0" lvl="0" indent="0" algn="l" defTabSz="9140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99" u="none" strike="noStrike" kern="1200" baseline="0" smtClean="0"/>
                        <a:t>ToF</a:t>
                      </a:r>
                      <a:r>
                        <a:rPr lang="zh-CN" altLang="en-US" sz="1799" u="none" strike="noStrike" kern="1200" baseline="0" smtClean="0"/>
                        <a:t>传感器</a:t>
                      </a:r>
                      <a:endParaRPr lang="zh-CN" altLang="en-US" sz="1799" b="0" i="0" u="none" strike="noStrike" kern="1200" baseline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0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99" u="none" strike="noStrike" kern="1200" baseline="0" smtClean="0"/>
                        <a:t>测量光在介质中行进一段距离所需的时间</a:t>
                      </a:r>
                      <a:endParaRPr lang="zh-CN" altLang="en-US" sz="1799" b="0" i="0" u="none" strike="noStrike" kern="1200" baseline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0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99" u="none" strike="noStrike" kern="1200" baseline="0" smtClean="0"/>
                        <a:t>人脸识别</a:t>
                      </a:r>
                      <a:endParaRPr lang="zh-CN" altLang="en-US" sz="1799" b="0" i="0" u="none" strike="noStrike" kern="1200" baseline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747486">
                <a:tc>
                  <a:txBody>
                    <a:bodyPr/>
                    <a:lstStyle/>
                    <a:p>
                      <a:pPr marL="0" marR="0" lvl="0" indent="0" algn="l" defTabSz="9140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99" u="none" strike="noStrike" kern="1200" baseline="0" smtClean="0"/>
                        <a:t>光敏传感器</a:t>
                      </a:r>
                      <a:endParaRPr lang="zh-CN" altLang="en-US" sz="1799" b="0" i="0" u="none" strike="noStrike" kern="1200" baseline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0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99" u="none" strike="noStrike" kern="1200" baseline="0" smtClean="0"/>
                        <a:t>测量设备周围光线强度，单位：</a:t>
                      </a:r>
                      <a:r>
                        <a:rPr lang="en-US" altLang="zh-CN" sz="1799" u="none" strike="noStrike" kern="1200" baseline="0" smtClean="0"/>
                        <a:t>lux</a:t>
                      </a:r>
                      <a:endParaRPr lang="en-US" altLang="zh-CN" sz="1799" b="0" i="0" u="none" strike="noStrike" kern="1200" baseline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0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99" u="none" strike="noStrike" kern="1200" baseline="0" smtClean="0"/>
                        <a:t>自动调节屏幕亮度，检测屏幕上方是否有遮挡</a:t>
                      </a:r>
                      <a:endParaRPr lang="zh-CN" altLang="en-US" sz="1799" b="0" i="0" u="none" strike="noStrike" kern="1200" baseline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747486">
                <a:tc>
                  <a:txBody>
                    <a:bodyPr/>
                    <a:lstStyle/>
                    <a:p>
                      <a:pPr marL="0" marR="0" lvl="0" indent="0" algn="l" defTabSz="9140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99" u="none" strike="noStrike" kern="1200" baseline="0" smtClean="0"/>
                        <a:t>色温传感器</a:t>
                      </a:r>
                      <a:endParaRPr lang="zh-CN" altLang="en-US" sz="1799" b="0" i="0" u="none" strike="noStrike" kern="1200" baseline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0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99" u="none" strike="noStrike" kern="1200" baseline="0" smtClean="0"/>
                        <a:t>测量环境中的色温</a:t>
                      </a:r>
                      <a:endParaRPr lang="zh-CN" altLang="en-US" sz="1799" b="0" i="0" u="none" strike="noStrike" kern="1200" baseline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0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99" u="none" strike="noStrike" kern="1200" baseline="0" smtClean="0"/>
                        <a:t>应用于设备的影像处理</a:t>
                      </a:r>
                      <a:endParaRPr lang="zh-CN" altLang="en-US" sz="1799" b="0" i="0" u="none" strike="noStrike" kern="1200" baseline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747486">
                <a:tc>
                  <a:txBody>
                    <a:bodyPr/>
                    <a:lstStyle/>
                    <a:p>
                      <a:pPr marL="0" marR="0" lvl="0" indent="0" algn="l" defTabSz="9140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99" u="none" strike="noStrike" kern="1200" baseline="0" smtClean="0"/>
                        <a:t>RGB</a:t>
                      </a:r>
                      <a:r>
                        <a:rPr lang="zh-CN" altLang="en-US" sz="1799" u="none" strike="noStrike" kern="1200" baseline="0" smtClean="0"/>
                        <a:t>颜色传感</a:t>
                      </a:r>
                      <a:endParaRPr lang="zh-CN" altLang="en-US" sz="1799" b="0" i="0" u="none" strike="noStrike" kern="1200" baseline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0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99" u="none" strike="noStrike" kern="1200" baseline="0" smtClean="0"/>
                        <a:t>测量环境中的</a:t>
                      </a:r>
                      <a:r>
                        <a:rPr lang="en-US" altLang="zh-CN" sz="1799" u="none" strike="noStrike" kern="1200" baseline="0" smtClean="0"/>
                        <a:t>RGB</a:t>
                      </a:r>
                      <a:r>
                        <a:rPr lang="zh-CN" altLang="en-US" sz="1799" u="none" strike="noStrike" kern="1200" baseline="0" smtClean="0"/>
                        <a:t>颜色值</a:t>
                      </a:r>
                      <a:endParaRPr lang="zh-CN" altLang="en-US" sz="1799" b="0" i="0" u="none" strike="noStrike" kern="1200" baseline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0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99" u="none" strike="noStrike" kern="1200" baseline="0" smtClean="0"/>
                        <a:t>通过三原色的反射比率实现颜色</a:t>
                      </a:r>
                      <a:endParaRPr lang="zh-CN" altLang="en-US" sz="1799" b="0" i="0" u="none" strike="noStrike" kern="1200" baseline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8864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标题页模板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功能页模板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方正+Huawei">
      <a:majorFont>
        <a:latin typeface="Huawei Sans"/>
        <a:ea typeface="方正兰亭黑简体"/>
        <a:cs typeface=""/>
      </a:majorFont>
      <a:minorFont>
        <a:latin typeface="Huawei Sans"/>
        <a:ea typeface="方正兰亭黑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内容页模板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方正+Huawei">
      <a:majorFont>
        <a:latin typeface="Huawei Sans"/>
        <a:ea typeface="方正兰亭黑简体"/>
        <a:cs typeface=""/>
      </a:majorFont>
      <a:minorFont>
        <a:latin typeface="Huawei Sans"/>
        <a:ea typeface="方正兰亭黑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4_感谢页模板">
  <a:themeElements>
    <a:clrScheme name="2210">
      <a:dk1>
        <a:srgbClr val="1D1D1A"/>
      </a:dk1>
      <a:lt1>
        <a:srgbClr val="1D1D1A"/>
      </a:lt1>
      <a:dk2>
        <a:srgbClr val="FFFFFF"/>
      </a:dk2>
      <a:lt2>
        <a:srgbClr val="FFFFFF"/>
      </a:lt2>
      <a:accent1>
        <a:srgbClr val="C7000A"/>
      </a:accent1>
      <a:accent2>
        <a:srgbClr val="E9002F"/>
      </a:accent2>
      <a:accent3>
        <a:srgbClr val="F4A100"/>
      </a:accent3>
      <a:accent4>
        <a:srgbClr val="FFFF00"/>
      </a:accent4>
      <a:accent5>
        <a:srgbClr val="232323"/>
      </a:accent5>
      <a:accent6>
        <a:srgbClr val="666666"/>
      </a:accent6>
      <a:hlink>
        <a:srgbClr val="919191"/>
      </a:hlink>
      <a:folHlink>
        <a:srgbClr val="C4C4C4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EA002F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defRPr sz="18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演示文稿1" id="{5D7106B4-FD24-471A-B326-8B58E27A973B}" vid="{1AA013AF-7C2E-4A39-9796-86760F640C19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方正+Huawei">
      <a:majorFont>
        <a:latin typeface="Huawei Sans"/>
        <a:ea typeface="方正兰亭黑简体"/>
        <a:cs typeface=""/>
      </a:majorFont>
      <a:minorFont>
        <a:latin typeface="Huawei Sans"/>
        <a:ea typeface="方正兰亭黑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文档" ma:contentTypeID="0x01010077333E8A2F07A74D848136A2C03778F8" ma:contentTypeVersion="1" ma:contentTypeDescription="新建文档。" ma:contentTypeScope="" ma:versionID="32df6459cfb251e4db0ad1491a0e774c">
  <xsd:schema xmlns:xsd="http://www.w3.org/2001/XMLSchema" xmlns:xs="http://www.w3.org/2001/XMLSchema" xmlns:p="http://schemas.microsoft.com/office/2006/metadata/properties" xmlns:ns2="475f1e55-3009-46d8-9566-5d569a2b3a98" targetNamespace="http://schemas.microsoft.com/office/2006/metadata/properties" ma:root="true" ma:fieldsID="e872da27d3e632afd91cf7694db677c0" ns2:_="">
    <xsd:import namespace="475f1e55-3009-46d8-9566-5d569a2b3a98"/>
    <xsd:element name="properties">
      <xsd:complexType>
        <xsd:sequence>
          <xsd:element name="documentManagement">
            <xsd:complexType>
              <xsd:all>
                <xsd:element ref="ns2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75f1e55-3009-46d8-9566-5d569a2b3a9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共享对象: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内容类型"/>
        <xsd:element ref="dc:title" minOccurs="0" maxOccurs="1" ma:index="4" ma:displayName="标题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0C0B7D1-9D1B-4D75-900E-434169096BE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1A4E927-2E19-40DA-AC21-D3EBC4321306}">
  <ds:schemaRefs>
    <ds:schemaRef ds:uri="http://schemas.microsoft.com/office/2006/documentManagement/types"/>
    <ds:schemaRef ds:uri="http://purl.org/dc/elements/1.1/"/>
    <ds:schemaRef ds:uri="http://purl.org/dc/terms/"/>
    <ds:schemaRef ds:uri="http://schemas.microsoft.com/office/2006/metadata/properties"/>
    <ds:schemaRef ds:uri="http://schemas.microsoft.com/office/infopath/2007/PartnerControls"/>
    <ds:schemaRef ds:uri="http://purl.org/dc/dcmitype/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B6AAF731-49E1-4C07-A721-68BB884C8E22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1340</TotalTime>
  <Words>679</Words>
  <Application>Microsoft Office PowerPoint</Application>
  <PresentationFormat>宽屏</PresentationFormat>
  <Paragraphs>129</Paragraphs>
  <Slides>14</Slides>
  <Notes>14</Notes>
  <HiddenSlides>1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14</vt:i4>
      </vt:variant>
    </vt:vector>
  </HeadingPairs>
  <TitlesOfParts>
    <vt:vector size="24" baseType="lpstr">
      <vt:lpstr>方正兰亭黑简体</vt:lpstr>
      <vt:lpstr>微软雅黑</vt:lpstr>
      <vt:lpstr>微软雅黑</vt:lpstr>
      <vt:lpstr>Arial</vt:lpstr>
      <vt:lpstr>Huawei Sans</vt:lpstr>
      <vt:lpstr>Wingdings</vt:lpstr>
      <vt:lpstr>1_标题页模板</vt:lpstr>
      <vt:lpstr>2_功能页模板</vt:lpstr>
      <vt:lpstr>3_内容页模板</vt:lpstr>
      <vt:lpstr>4_感谢页模板</vt:lpstr>
      <vt:lpstr>PowerPoint 演示文稿</vt:lpstr>
      <vt:lpstr>常见传感器介绍</vt:lpstr>
      <vt:lpstr>PowerPoint 演示文稿</vt:lpstr>
      <vt:lpstr>PowerPoint 演示文稿</vt:lpstr>
      <vt:lpstr>PowerPoint 演示文稿</vt:lpstr>
      <vt:lpstr>运动类传感器</vt:lpstr>
      <vt:lpstr>环境类传感器</vt:lpstr>
      <vt:lpstr>方向类传感器</vt:lpstr>
      <vt:lpstr>光线类传感器</vt:lpstr>
      <vt:lpstr>健康类传感器</vt:lpstr>
      <vt:lpstr>其他类传感器</vt:lpstr>
      <vt:lpstr>PowerPoint 演示文稿</vt:lpstr>
      <vt:lpstr>PowerPoint 演示文稿</vt:lpstr>
      <vt:lpstr>PowerPoint 演示文稿</vt:lpstr>
    </vt:vector>
  </TitlesOfParts>
  <Company>Huawei Technologies Co.,Ltd.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fanyan (A)</dc:creator>
  <cp:lastModifiedBy>lengjiafa (A)</cp:lastModifiedBy>
  <cp:revision>201</cp:revision>
  <cp:lastPrinted>2020-07-31T09:33:18Z</cp:lastPrinted>
  <dcterms:created xsi:type="dcterms:W3CDTF">2018-11-29T10:16:29Z</dcterms:created>
  <dcterms:modified xsi:type="dcterms:W3CDTF">2020-09-17T12:18:31Z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(3)Us+/f7tKY1lCrIaAxr0kOe+jHiGAwHARAju9KqW0kl/G561GdnmnFFVxofPJ5d7lRQbXwq9r
3xXJLJNNMvRocrN4h26AN0E5ccy8J9Gb6A9qrXk0hQeFfswQ0A7at5D8P82x8BHAa06wX+J9
6DCbUnMjhGmKgjxagbQApp6bMFz81fDaCon+qD1uOD3y5chAK5YPKfINpgY/9SyB8XFhfb99
I3u1KWgKBmFS/VRJrA</vt:lpwstr>
  </property>
  <property fmtid="{D5CDD505-2E9C-101B-9397-08002B2CF9AE}" pid="3" name="_2015_ms_pID_7253431">
    <vt:lpwstr>+QTxrNRVmCpr3dcTy7FLyYwjgrHJbmxOxlaUkKOS88K1AlaqH6wKlN
biR1whVtb2M5n5r1Vii5EsUGY8bmsWjbwYJM7RCI5LS+L+jpb7kOqhxRXXbibT1vX5JZl87y
RLndkesFnJ2MsN6Cg9d6PI5SeDq8N37EbnyHQOOEyg1I7ObGR9xA1W81OpD7P3WGz3DW1ONu
nrpnadeXKYenn9Ko70sEYM34xKdi+55wpWHB</vt:lpwstr>
  </property>
  <property fmtid="{D5CDD505-2E9C-101B-9397-08002B2CF9AE}" pid="4" name="_2015_ms_pID_7253432">
    <vt:lpwstr>8g==</vt:lpwstr>
  </property>
  <property fmtid="{D5CDD505-2E9C-101B-9397-08002B2CF9AE}" pid="5" name="ContentTypeId">
    <vt:lpwstr>0x01010077333E8A2F07A74D848136A2C03778F8</vt:lpwstr>
  </property>
  <property fmtid="{D5CDD505-2E9C-101B-9397-08002B2CF9AE}" pid="6" name="_readonly">
    <vt:lpwstr/>
  </property>
  <property fmtid="{D5CDD505-2E9C-101B-9397-08002B2CF9AE}" pid="7" name="_change">
    <vt:lpwstr/>
  </property>
  <property fmtid="{D5CDD505-2E9C-101B-9397-08002B2CF9AE}" pid="8" name="_full-control">
    <vt:lpwstr/>
  </property>
  <property fmtid="{D5CDD505-2E9C-101B-9397-08002B2CF9AE}" pid="9" name="sflag">
    <vt:lpwstr>1599181082</vt:lpwstr>
  </property>
</Properties>
</file>