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666" y="-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6F5A-DEBB-4D0F-903E-C052B3A389D8}" type="datetimeFigureOut">
              <a:rPr lang="zh-HK" altLang="en-US" smtClean="0"/>
              <a:t>14/4/2020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4209-C530-46D4-8067-3019B62F0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118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6F5A-DEBB-4D0F-903E-C052B3A389D8}" type="datetimeFigureOut">
              <a:rPr lang="zh-HK" altLang="en-US" smtClean="0"/>
              <a:t>14/4/2020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4209-C530-46D4-8067-3019B62F0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162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6F5A-DEBB-4D0F-903E-C052B3A389D8}" type="datetimeFigureOut">
              <a:rPr lang="zh-HK" altLang="en-US" smtClean="0"/>
              <a:t>14/4/2020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4209-C530-46D4-8067-3019B62F0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3298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6F5A-DEBB-4D0F-903E-C052B3A389D8}" type="datetimeFigureOut">
              <a:rPr lang="zh-HK" altLang="en-US" smtClean="0"/>
              <a:t>14/4/2020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4209-C530-46D4-8067-3019B62F0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8108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6F5A-DEBB-4D0F-903E-C052B3A389D8}" type="datetimeFigureOut">
              <a:rPr lang="zh-HK" altLang="en-US" smtClean="0"/>
              <a:t>14/4/2020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4209-C530-46D4-8067-3019B62F0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14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6F5A-DEBB-4D0F-903E-C052B3A389D8}" type="datetimeFigureOut">
              <a:rPr lang="zh-HK" altLang="en-US" smtClean="0"/>
              <a:t>14/4/2020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4209-C530-46D4-8067-3019B62F0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4654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6F5A-DEBB-4D0F-903E-C052B3A389D8}" type="datetimeFigureOut">
              <a:rPr lang="zh-HK" altLang="en-US" smtClean="0"/>
              <a:t>14/4/2020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4209-C530-46D4-8067-3019B62F0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3998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6F5A-DEBB-4D0F-903E-C052B3A389D8}" type="datetimeFigureOut">
              <a:rPr lang="zh-HK" altLang="en-US" smtClean="0"/>
              <a:t>14/4/2020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4209-C530-46D4-8067-3019B62F0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5245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6F5A-DEBB-4D0F-903E-C052B3A389D8}" type="datetimeFigureOut">
              <a:rPr lang="zh-HK" altLang="en-US" smtClean="0"/>
              <a:t>14/4/2020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4209-C530-46D4-8067-3019B62F0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0955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6F5A-DEBB-4D0F-903E-C052B3A389D8}" type="datetimeFigureOut">
              <a:rPr lang="zh-HK" altLang="en-US" smtClean="0"/>
              <a:t>14/4/2020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4209-C530-46D4-8067-3019B62F0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01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6F5A-DEBB-4D0F-903E-C052B3A389D8}" type="datetimeFigureOut">
              <a:rPr lang="zh-HK" altLang="en-US" smtClean="0"/>
              <a:t>14/4/2020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4209-C530-46D4-8067-3019B62F0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0733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6F5A-DEBB-4D0F-903E-C052B3A389D8}" type="datetimeFigureOut">
              <a:rPr lang="zh-HK" altLang="en-US" smtClean="0"/>
              <a:t>14/4/2020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4209-C530-46D4-8067-3019B62F0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542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84791"/>
            <a:ext cx="7848600" cy="5715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/>
            </a:r>
            <a:br>
              <a:rPr lang="en-US" altLang="zh-CN" sz="4800" b="1" dirty="0" smtClean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zh-CN" altLang="en-US" sz="4800" b="1" dirty="0" smtClean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慧</a:t>
            </a:r>
            <a:r>
              <a:rPr lang="en-US" altLang="zh-CN" sz="4800" b="1" dirty="0" smtClean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/>
            </a:r>
            <a:br>
              <a:rPr lang="en-US" altLang="zh-CN" sz="4800" b="1" dirty="0" smtClean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zh-CN" sz="4800" b="1" dirty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/>
            </a:r>
            <a:br>
              <a:rPr lang="en-US" altLang="zh-CN" sz="4800" b="1" dirty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zh-CN" sz="4800" b="1" dirty="0" smtClean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/>
            </a:r>
            <a:br>
              <a:rPr lang="en-US" altLang="zh-CN" sz="4800" b="1" dirty="0" smtClean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zh-CN" sz="4800" b="1" dirty="0" smtClean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/>
            </a:r>
            <a:br>
              <a:rPr lang="en-US" altLang="zh-CN" sz="4800" b="1" dirty="0" smtClean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zh-CN" altLang="en-US" sz="4800" b="1" dirty="0" smtClean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谈</a:t>
            </a:r>
            <a:endParaRPr lang="zh-HK" altLang="en-US" sz="4800" b="1" dirty="0">
              <a:solidFill>
                <a:srgbClr val="00B05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9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好好说话难吗？</a:t>
            </a:r>
            <a:endParaRPr lang="zh-HK" altLang="en-US" sz="3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当我面对看不惯的事情，情绪就涌上来了，说起风凉话，那可是刹不住车；</a:t>
            </a:r>
          </a:p>
          <a:p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当我面对别人的无意冒犯，占着有理的时候，也得理不饶人；</a:t>
            </a:r>
          </a:p>
          <a:p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当我受到委屈的时候，就感觉整个世界都为之黯淡，说话阴阳怪气；</a:t>
            </a:r>
          </a:p>
          <a:p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当我面对身边最亲近的人，反而会愈加的说话不注意方式方法，想说什么就说什么，让身边的人遍体鳞伤</a:t>
            </a:r>
            <a:r>
              <a:rPr lang="en-US" altLang="zh-CN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……</a:t>
            </a:r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”</a:t>
            </a:r>
            <a:endParaRPr lang="en-US" altLang="zh-CN" sz="20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或者：</a:t>
            </a:r>
            <a:endParaRPr lang="en-US" altLang="zh-CN" sz="20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心不在焉地跟人互動。。一边看手机</a:t>
            </a:r>
            <a:r>
              <a:rPr lang="en-US" altLang="zh-CN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电视。。一边想自己的事。。</a:t>
            </a:r>
            <a:endParaRPr lang="en-US" altLang="zh-CN" sz="20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滔滔不</a:t>
            </a:r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绝地讲自己的事，完全没留意对方的感受、反应</a:t>
            </a:r>
            <a:endParaRPr lang="en-US" altLang="zh-CN" sz="20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一</a:t>
            </a:r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边听别人说，一边想怎样说服、反驳、批评别人的观点</a:t>
            </a:r>
            <a:endParaRPr lang="en-US" altLang="zh-CN" sz="2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又</a:t>
            </a:r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或者</a:t>
            </a:r>
            <a:r>
              <a:rPr lang="en-US" altLang="zh-CN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:</a:t>
            </a:r>
          </a:p>
          <a:p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在静默修习正念或慈悲心时，心理状态十分清静美好。但一旦与人互动时，很难保持正念及平静或友善的心境。</a:t>
            </a:r>
            <a:endParaRPr lang="en-US" altLang="zh-CN" sz="20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禅</a:t>
            </a:r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修</a:t>
            </a:r>
            <a:r>
              <a:rPr lang="en-US" altLang="zh-CN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深修时间久了，觉得与人或社会格格不入。觉得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人</a:t>
            </a:r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际关系式是妨碍修心养性、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长养</a:t>
            </a:r>
            <a:r>
              <a:rPr lang="zh-CN" altLang="en-US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智慧的</a:t>
            </a:r>
            <a:r>
              <a:rPr lang="en-US" altLang="zh-CN" sz="2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.</a:t>
            </a:r>
          </a:p>
          <a:p>
            <a:endParaRPr lang="en-US" altLang="zh-CN" sz="20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zh-HK" altLang="en-US" sz="2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4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76200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22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慧談的三個基礎：正念、慈悲、智慧</a:t>
            </a:r>
            <a:endParaRPr lang="zh-HK" altLang="en-US" sz="22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90600"/>
            <a:ext cx="746760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修 习 慧 谈 的 六 个 指 引</a:t>
            </a:r>
            <a:endParaRPr lang="zh-HK" altLang="en-US" sz="36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fontAlgn="base">
              <a:buFont typeface="+mj-lt"/>
              <a:buAutoNum type="arabicPeriod"/>
            </a:pP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停顿（</a:t>
            </a:r>
            <a:r>
              <a:rPr lang="en-US" altLang="zh-TW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Pa</a:t>
            </a:r>
            <a:r>
              <a:rPr lang="en-US" altLang="zh-CN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use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：从无觉知的</a:t>
            </a:r>
            <a:r>
              <a:rPr lang="zh-CN" altLang="en-US" sz="2200" dirty="0" smtClean="0">
                <a:solidFill>
                  <a:srgbClr val="2F2E2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行为模式（</a:t>
            </a:r>
            <a:r>
              <a:rPr lang="en-US" altLang="zh-CN" sz="2200" dirty="0" smtClean="0">
                <a:solidFill>
                  <a:srgbClr val="2F2E2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action</a:t>
            </a:r>
            <a:r>
              <a:rPr lang="zh-CN" altLang="en-US" sz="2200" dirty="0">
                <a:solidFill>
                  <a:srgbClr val="2F2E2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2200" dirty="0" smtClean="0">
                <a:solidFill>
                  <a:srgbClr val="2F2E2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mode</a:t>
            </a:r>
            <a:r>
              <a:rPr lang="zh-CN" altLang="en-US" sz="2200" dirty="0" smtClean="0">
                <a:solidFill>
                  <a:srgbClr val="2F2E2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停顿下来，唤起正念，回到</a:t>
            </a:r>
            <a:r>
              <a:rPr lang="zh-CN" altLang="en-US" sz="2200" dirty="0" smtClean="0">
                <a:solidFill>
                  <a:srgbClr val="2F2E2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无为的同在模式（</a:t>
            </a:r>
            <a:r>
              <a:rPr lang="en-US" altLang="zh-CN" sz="2200" dirty="0" smtClean="0">
                <a:solidFill>
                  <a:srgbClr val="2F2E2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Being mode)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  <a:p>
            <a:pPr fontAlgn="base">
              <a:buFont typeface="+mj-lt"/>
              <a:buAutoNum type="arabicPeriod"/>
            </a:pP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放松（</a:t>
            </a:r>
            <a:r>
              <a:rPr lang="en-US" altLang="zh-TW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Relax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）：以</a:t>
            </a:r>
            <a:r>
              <a:rPr lang="zh-CN" altLang="en-US" sz="2200" dirty="0">
                <a:solidFill>
                  <a:srgbClr val="2F2E2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允</a:t>
            </a:r>
            <a:r>
              <a:rPr lang="zh-CN" altLang="en-US" sz="2200" dirty="0" smtClean="0">
                <a:solidFill>
                  <a:srgbClr val="2F2E2E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许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，接纳的态度</a:t>
            </a:r>
            <a:r>
              <a:rPr lang="zh-CN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去面对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身心任何紧张。</a:t>
            </a:r>
          </a:p>
          <a:p>
            <a:pPr fontAlgn="base">
              <a:buFont typeface="+mj-lt"/>
              <a:buAutoNum type="arabicPeriod"/>
            </a:pP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开放（</a:t>
            </a:r>
            <a:r>
              <a:rPr lang="en-US" altLang="zh-TW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Open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）：觉知内在及外在的</a:t>
            </a:r>
            <a:r>
              <a:rPr lang="zh-CN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身心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现象。心投入互动</a:t>
            </a:r>
            <a:r>
              <a:rPr lang="zh-CN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空间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，缓解任何隔阂感。</a:t>
            </a:r>
            <a:endParaRPr lang="en-US" altLang="zh-TW" sz="2200" dirty="0">
              <a:solidFill>
                <a:srgbClr val="2F2E2E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fontAlgn="base">
              <a:buFont typeface="+mj-lt"/>
              <a:buAutoNum type="arabicPeriod"/>
            </a:pP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随观变现（</a:t>
            </a:r>
            <a:r>
              <a:rPr lang="en-US" altLang="zh-TW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Attune Emergence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）：放下腹稿，预设，计划。让当下发生的事引领你，去体验无常，随机应变。</a:t>
            </a:r>
          </a:p>
          <a:p>
            <a:pPr fontAlgn="base">
              <a:buFont typeface="+mj-lt"/>
              <a:buAutoNum type="arabicPeriod"/>
            </a:pP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深度聆听（</a:t>
            </a:r>
            <a:r>
              <a:rPr lang="en-US" altLang="zh-TW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Deep Listening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）：用全身心投入聆听：聆听内在的声音、感受，外在的声音、感受。以友善、接纳、鼓励及耐心去聆听。</a:t>
            </a:r>
          </a:p>
          <a:p>
            <a:pPr fontAlgn="base">
              <a:buFont typeface="+mj-lt"/>
              <a:buAutoNum type="arabicPeriod"/>
            </a:pP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讲真</a:t>
            </a:r>
            <a:r>
              <a:rPr lang="zh-CN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话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lang="en-US" altLang="zh-TW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Speak the Truth</a:t>
            </a:r>
            <a: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）：识别内心深处想被表达的真话时，正念，慈悲为基础地表达。</a:t>
            </a:r>
            <a:br>
              <a:rPr lang="zh-TW" altLang="en-US" sz="2200" b="0" dirty="0" smtClean="0">
                <a:solidFill>
                  <a:srgbClr val="2F2E2E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TW" altLang="en-US" sz="2200" b="0" dirty="0" smtClean="0">
              <a:solidFill>
                <a:srgbClr val="2F2E2E"/>
              </a:solidFill>
              <a:effectLst/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6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513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 慧    谈</vt:lpstr>
      <vt:lpstr>好好说话难吗？</vt:lpstr>
      <vt:lpstr>慧談的三個基礎：正念、慈悲、智慧</vt:lpstr>
      <vt:lpstr>修 习 慧 谈 的 六 个 指 引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 念 交 谈</dc:title>
  <dc:creator>SAMSUNG</dc:creator>
  <cp:lastModifiedBy>SAMSUNG</cp:lastModifiedBy>
  <cp:revision>18</cp:revision>
  <dcterms:created xsi:type="dcterms:W3CDTF">2020-04-14T04:20:00Z</dcterms:created>
  <dcterms:modified xsi:type="dcterms:W3CDTF">2020-04-14T07:25:02Z</dcterms:modified>
</cp:coreProperties>
</file>