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8B25D-0C34-429E-9603-8890C1B5D264}" v="69" dt="2021-06-10T13:17:40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ふるさと管理綜合株式会社 馬田" userId="dd20b87e3ac52c1f" providerId="LiveId" clId="{FCD21A98-50C1-4998-906B-F12A003A9F7B}"/>
    <pc:docChg chg="custSel addSld delSld modSld">
      <pc:chgData name="ふるさと管理綜合株式会社 馬田" userId="dd20b87e3ac52c1f" providerId="LiveId" clId="{FCD21A98-50C1-4998-906B-F12A003A9F7B}" dt="2021-06-06T12:58:18.111" v="1430" actId="2696"/>
      <pc:docMkLst>
        <pc:docMk/>
      </pc:docMkLst>
      <pc:sldChg chg="addSp delSp modSp mod">
        <pc:chgData name="ふるさと管理綜合株式会社 馬田" userId="dd20b87e3ac52c1f" providerId="LiveId" clId="{FCD21A98-50C1-4998-906B-F12A003A9F7B}" dt="2021-06-06T12:54:27.481" v="865" actId="6549"/>
        <pc:sldMkLst>
          <pc:docMk/>
          <pc:sldMk cId="3113038946" sldId="257"/>
        </pc:sldMkLst>
        <pc:spChg chg="mod">
          <ac:chgData name="ふるさと管理綜合株式会社 馬田" userId="dd20b87e3ac52c1f" providerId="LiveId" clId="{FCD21A98-50C1-4998-906B-F12A003A9F7B}" dt="2021-06-06T12:43:11.131" v="535" actId="20577"/>
          <ac:spMkLst>
            <pc:docMk/>
            <pc:sldMk cId="3113038946" sldId="257"/>
            <ac:spMk id="5" creationId="{1121AC97-8D3D-44FB-846B-8D871276DBA7}"/>
          </ac:spMkLst>
        </pc:spChg>
        <pc:spChg chg="mod">
          <ac:chgData name="ふるさと管理綜合株式会社 馬田" userId="dd20b87e3ac52c1f" providerId="LiveId" clId="{FCD21A98-50C1-4998-906B-F12A003A9F7B}" dt="2021-06-06T12:44:09.370" v="677" actId="6549"/>
          <ac:spMkLst>
            <pc:docMk/>
            <pc:sldMk cId="3113038946" sldId="257"/>
            <ac:spMk id="6" creationId="{6827E7FF-D6FE-4DAA-80B3-731857FA75B6}"/>
          </ac:spMkLst>
        </pc:spChg>
        <pc:spChg chg="add del mod">
          <ac:chgData name="ふるさと管理綜合株式会社 馬田" userId="dd20b87e3ac52c1f" providerId="LiveId" clId="{FCD21A98-50C1-4998-906B-F12A003A9F7B}" dt="2021-06-06T12:44:54.838" v="680" actId="478"/>
          <ac:spMkLst>
            <pc:docMk/>
            <pc:sldMk cId="3113038946" sldId="257"/>
            <ac:spMk id="7" creationId="{F6293625-586E-4D22-8105-D6B1FF330FE1}"/>
          </ac:spMkLst>
        </pc:spChg>
        <pc:spChg chg="add mod">
          <ac:chgData name="ふるさと管理綜合株式会社 馬田" userId="dd20b87e3ac52c1f" providerId="LiveId" clId="{FCD21A98-50C1-4998-906B-F12A003A9F7B}" dt="2021-06-06T12:53:55.344" v="795" actId="6549"/>
          <ac:spMkLst>
            <pc:docMk/>
            <pc:sldMk cId="3113038946" sldId="257"/>
            <ac:spMk id="8" creationId="{4976BFC5-9E08-44F1-91E4-E1C510A472FB}"/>
          </ac:spMkLst>
        </pc:spChg>
        <pc:spChg chg="add mod">
          <ac:chgData name="ふるさと管理綜合株式会社 馬田" userId="dd20b87e3ac52c1f" providerId="LiveId" clId="{FCD21A98-50C1-4998-906B-F12A003A9F7B}" dt="2021-06-06T12:54:27.481" v="865" actId="6549"/>
          <ac:spMkLst>
            <pc:docMk/>
            <pc:sldMk cId="3113038946" sldId="257"/>
            <ac:spMk id="9" creationId="{C853A2F0-6C65-4B8B-A4A2-01CCFC6CAF2A}"/>
          </ac:spMkLst>
        </pc:spChg>
      </pc:sldChg>
      <pc:sldChg chg="modSp">
        <pc:chgData name="ふるさと管理綜合株式会社 馬田" userId="dd20b87e3ac52c1f" providerId="LiveId" clId="{FCD21A98-50C1-4998-906B-F12A003A9F7B}" dt="2021-06-06T12:56:10.056" v="1088"/>
        <pc:sldMkLst>
          <pc:docMk/>
          <pc:sldMk cId="2724343153" sldId="258"/>
        </pc:sldMkLst>
        <pc:graphicFrameChg chg="mod">
          <ac:chgData name="ふるさと管理綜合株式会社 馬田" userId="dd20b87e3ac52c1f" providerId="LiveId" clId="{FCD21A98-50C1-4998-906B-F12A003A9F7B}" dt="2021-06-06T12:56:10.056" v="1088"/>
          <ac:graphicFrameMkLst>
            <pc:docMk/>
            <pc:sldMk cId="2724343153" sldId="258"/>
            <ac:graphicFrameMk id="2" creationId="{41FBF02E-CD8F-409E-BC19-9494918EB344}"/>
          </ac:graphicFrameMkLst>
        </pc:graphicFrameChg>
      </pc:sldChg>
      <pc:sldChg chg="del">
        <pc:chgData name="ふるさと管理綜合株式会社 馬田" userId="dd20b87e3ac52c1f" providerId="LiveId" clId="{FCD21A98-50C1-4998-906B-F12A003A9F7B}" dt="2021-06-06T12:58:18.111" v="1430" actId="2696"/>
        <pc:sldMkLst>
          <pc:docMk/>
          <pc:sldMk cId="1847026163" sldId="259"/>
        </pc:sldMkLst>
      </pc:sldChg>
      <pc:sldChg chg="modSp add">
        <pc:chgData name="ふるさと管理綜合株式会社 馬田" userId="dd20b87e3ac52c1f" providerId="LiveId" clId="{FCD21A98-50C1-4998-906B-F12A003A9F7B}" dt="2021-06-06T12:57:57.619" v="1429"/>
        <pc:sldMkLst>
          <pc:docMk/>
          <pc:sldMk cId="2805245133" sldId="260"/>
        </pc:sldMkLst>
        <pc:graphicFrameChg chg="mod">
          <ac:chgData name="ふるさと管理綜合株式会社 馬田" userId="dd20b87e3ac52c1f" providerId="LiveId" clId="{FCD21A98-50C1-4998-906B-F12A003A9F7B}" dt="2021-06-06T12:57:57.619" v="1429"/>
          <ac:graphicFrameMkLst>
            <pc:docMk/>
            <pc:sldMk cId="2805245133" sldId="260"/>
            <ac:graphicFrameMk id="2" creationId="{41FBF02E-CD8F-409E-BC19-9494918EB344}"/>
          </ac:graphicFrameMkLst>
        </pc:graphicFrameChg>
      </pc:sldChg>
    </pc:docChg>
  </pc:docChgLst>
  <pc:docChgLst>
    <pc:chgData name="ふるさと管理綜合株式会社 馬田" userId="dd20b87e3ac52c1f" providerId="LiveId" clId="{A9D30BC8-74F0-44CE-9EDC-51ECC662BDA7}"/>
    <pc:docChg chg="custSel delSld modSld">
      <pc:chgData name="ふるさと管理綜合株式会社 馬田" userId="dd20b87e3ac52c1f" providerId="LiveId" clId="{A9D30BC8-74F0-44CE-9EDC-51ECC662BDA7}" dt="2021-06-06T00:00:45.623" v="804" actId="2696"/>
      <pc:docMkLst>
        <pc:docMk/>
      </pc:docMkLst>
      <pc:sldChg chg="modSp mod">
        <pc:chgData name="ふるさと管理綜合株式会社 馬田" userId="dd20b87e3ac52c1f" providerId="LiveId" clId="{A9D30BC8-74F0-44CE-9EDC-51ECC662BDA7}" dt="2021-06-05T23:31:11.810" v="76" actId="14100"/>
        <pc:sldMkLst>
          <pc:docMk/>
          <pc:sldMk cId="3525309294" sldId="256"/>
        </pc:sldMkLst>
        <pc:spChg chg="mod">
          <ac:chgData name="ふるさと管理綜合株式会社 馬田" userId="dd20b87e3ac52c1f" providerId="LiveId" clId="{A9D30BC8-74F0-44CE-9EDC-51ECC662BDA7}" dt="2021-06-05T23:31:11.810" v="76" actId="14100"/>
          <ac:spMkLst>
            <pc:docMk/>
            <pc:sldMk cId="3525309294" sldId="256"/>
            <ac:spMk id="2" creationId="{330CA594-DC3C-468A-87B2-F34D1C43F269}"/>
          </ac:spMkLst>
        </pc:spChg>
        <pc:spChg chg="mod">
          <ac:chgData name="ふるさと管理綜合株式会社 馬田" userId="dd20b87e3ac52c1f" providerId="LiveId" clId="{A9D30BC8-74F0-44CE-9EDC-51ECC662BDA7}" dt="2021-06-05T23:30:38.407" v="4" actId="6549"/>
          <ac:spMkLst>
            <pc:docMk/>
            <pc:sldMk cId="3525309294" sldId="256"/>
            <ac:spMk id="3" creationId="{269E54A7-A41A-401E-BC98-D7385EBA2B4A}"/>
          </ac:spMkLst>
        </pc:spChg>
      </pc:sldChg>
      <pc:sldChg chg="addSp delSp modSp mod">
        <pc:chgData name="ふるさと管理綜合株式会社 馬田" userId="dd20b87e3ac52c1f" providerId="LiveId" clId="{A9D30BC8-74F0-44CE-9EDC-51ECC662BDA7}" dt="2021-06-05T23:59:35.914" v="720"/>
        <pc:sldMkLst>
          <pc:docMk/>
          <pc:sldMk cId="3113038946" sldId="257"/>
        </pc:sldMkLst>
        <pc:spChg chg="mod">
          <ac:chgData name="ふるさと管理綜合株式会社 馬田" userId="dd20b87e3ac52c1f" providerId="LiveId" clId="{A9D30BC8-74F0-44CE-9EDC-51ECC662BDA7}" dt="2021-06-05T23:55:50.701" v="464"/>
          <ac:spMkLst>
            <pc:docMk/>
            <pc:sldMk cId="3113038946" sldId="257"/>
            <ac:spMk id="2" creationId="{456F84B2-9F6D-4FC1-8962-2EB781EEC5CE}"/>
          </ac:spMkLst>
        </pc:spChg>
        <pc:spChg chg="mod">
          <ac:chgData name="ふるさと管理綜合株式会社 馬田" userId="dd20b87e3ac52c1f" providerId="LiveId" clId="{A9D30BC8-74F0-44CE-9EDC-51ECC662BDA7}" dt="2021-06-05T23:56:11.799" v="527" actId="6549"/>
          <ac:spMkLst>
            <pc:docMk/>
            <pc:sldMk cId="3113038946" sldId="257"/>
            <ac:spMk id="3" creationId="{BAB82467-C2C3-4E5C-9777-692182332B6E}"/>
          </ac:spMkLst>
        </pc:spChg>
        <pc:spChg chg="del">
          <ac:chgData name="ふるさと管理綜合株式会社 馬田" userId="dd20b87e3ac52c1f" providerId="LiveId" clId="{A9D30BC8-74F0-44CE-9EDC-51ECC662BDA7}" dt="2021-06-05T23:55:01.073" v="422" actId="478"/>
          <ac:spMkLst>
            <pc:docMk/>
            <pc:sldMk cId="3113038946" sldId="257"/>
            <ac:spMk id="4" creationId="{BAF41901-8075-43F0-9447-BAF2C26134A6}"/>
          </ac:spMkLst>
        </pc:spChg>
        <pc:spChg chg="add mod">
          <ac:chgData name="ふるさと管理綜合株式会社 馬田" userId="dd20b87e3ac52c1f" providerId="LiveId" clId="{A9D30BC8-74F0-44CE-9EDC-51ECC662BDA7}" dt="2021-06-05T23:56:02.552" v="466" actId="1076"/>
          <ac:spMkLst>
            <pc:docMk/>
            <pc:sldMk cId="3113038946" sldId="257"/>
            <ac:spMk id="5" creationId="{1121AC97-8D3D-44FB-846B-8D871276DBA7}"/>
          </ac:spMkLst>
        </pc:spChg>
        <pc:spChg chg="add mod">
          <ac:chgData name="ふるさと管理綜合株式会社 馬田" userId="dd20b87e3ac52c1f" providerId="LiveId" clId="{A9D30BC8-74F0-44CE-9EDC-51ECC662BDA7}" dt="2021-06-05T23:59:35.914" v="720"/>
          <ac:spMkLst>
            <pc:docMk/>
            <pc:sldMk cId="3113038946" sldId="257"/>
            <ac:spMk id="6" creationId="{6827E7FF-D6FE-4DAA-80B3-731857FA75B6}"/>
          </ac:spMkLst>
        </pc:spChg>
      </pc:sldChg>
      <pc:sldChg chg="modSp">
        <pc:chgData name="ふるさと管理綜合株式会社 馬田" userId="dd20b87e3ac52c1f" providerId="LiveId" clId="{A9D30BC8-74F0-44CE-9EDC-51ECC662BDA7}" dt="2021-06-06T00:00:26.453" v="803" actId="20577"/>
        <pc:sldMkLst>
          <pc:docMk/>
          <pc:sldMk cId="2724343153" sldId="258"/>
        </pc:sldMkLst>
        <pc:graphicFrameChg chg="mod">
          <ac:chgData name="ふるさと管理綜合株式会社 馬田" userId="dd20b87e3ac52c1f" providerId="LiveId" clId="{A9D30BC8-74F0-44CE-9EDC-51ECC662BDA7}" dt="2021-06-06T00:00:26.453" v="803" actId="20577"/>
          <ac:graphicFrameMkLst>
            <pc:docMk/>
            <pc:sldMk cId="2724343153" sldId="258"/>
            <ac:graphicFrameMk id="2" creationId="{41FBF02E-CD8F-409E-BC19-9494918EB344}"/>
          </ac:graphicFrameMkLst>
        </pc:graphicFrameChg>
      </pc:sldChg>
      <pc:sldChg chg="del">
        <pc:chgData name="ふるさと管理綜合株式会社 馬田" userId="dd20b87e3ac52c1f" providerId="LiveId" clId="{A9D30BC8-74F0-44CE-9EDC-51ECC662BDA7}" dt="2021-06-06T00:00:45.623" v="804" actId="2696"/>
        <pc:sldMkLst>
          <pc:docMk/>
          <pc:sldMk cId="2675002141" sldId="260"/>
        </pc:sldMkLst>
      </pc:sldChg>
    </pc:docChg>
  </pc:docChgLst>
  <pc:docChgLst>
    <pc:chgData name="ふるさと管理綜合株式会社 馬田" userId="dd20b87e3ac52c1f" providerId="LiveId" clId="{4C08B25D-0C34-429E-9603-8890C1B5D264}"/>
    <pc:docChg chg="modSld sldOrd">
      <pc:chgData name="ふるさと管理綜合株式会社 馬田" userId="dd20b87e3ac52c1f" providerId="LiveId" clId="{4C08B25D-0C34-429E-9603-8890C1B5D264}" dt="2021-06-10T13:17:40.641" v="70"/>
      <pc:docMkLst>
        <pc:docMk/>
      </pc:docMkLst>
      <pc:sldChg chg="modSp">
        <pc:chgData name="ふるさと管理綜合株式会社 馬田" userId="dd20b87e3ac52c1f" providerId="LiveId" clId="{4C08B25D-0C34-429E-9603-8890C1B5D264}" dt="2021-06-10T13:17:40.641" v="70"/>
        <pc:sldMkLst>
          <pc:docMk/>
          <pc:sldMk cId="2724343153" sldId="258"/>
        </pc:sldMkLst>
        <pc:graphicFrameChg chg="mod">
          <ac:chgData name="ふるさと管理綜合株式会社 馬田" userId="dd20b87e3ac52c1f" providerId="LiveId" clId="{4C08B25D-0C34-429E-9603-8890C1B5D264}" dt="2021-06-10T13:17:40.641" v="70"/>
          <ac:graphicFrameMkLst>
            <pc:docMk/>
            <pc:sldMk cId="2724343153" sldId="258"/>
            <ac:graphicFrameMk id="2" creationId="{41FBF02E-CD8F-409E-BC19-9494918EB344}"/>
          </ac:graphicFrameMkLst>
        </pc:graphicFrameChg>
      </pc:sldChg>
      <pc:sldChg chg="modSp ord">
        <pc:chgData name="ふるさと管理綜合株式会社 馬田" userId="dd20b87e3ac52c1f" providerId="LiveId" clId="{4C08B25D-0C34-429E-9603-8890C1B5D264}" dt="2021-06-10T13:02:46.709" v="36"/>
        <pc:sldMkLst>
          <pc:docMk/>
          <pc:sldMk cId="2805245133" sldId="260"/>
        </pc:sldMkLst>
        <pc:graphicFrameChg chg="mod">
          <ac:chgData name="ふるさと管理綜合株式会社 馬田" userId="dd20b87e3ac52c1f" providerId="LiveId" clId="{4C08B25D-0C34-429E-9603-8890C1B5D264}" dt="2021-06-10T13:02:46.709" v="36"/>
          <ac:graphicFrameMkLst>
            <pc:docMk/>
            <pc:sldMk cId="2805245133" sldId="260"/>
            <ac:graphicFrameMk id="2" creationId="{41FBF02E-CD8F-409E-BC19-9494918EB34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8BDCF-01C0-4100-8E93-339A28C5562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5D63062-BBBF-47BC-8909-136B6265F3B8}">
      <dgm:prSet phldrT="[テキスト]"/>
      <dgm:spPr/>
      <dgm:t>
        <a:bodyPr/>
        <a:lstStyle/>
        <a:p>
          <a:r>
            <a:rPr kumimoji="1" lang="ja-JP" altLang="en-US" dirty="0"/>
            <a:t>課題４</a:t>
          </a:r>
          <a:r>
            <a:rPr kumimoji="1" lang="en-US" altLang="ja-JP" dirty="0"/>
            <a:t>(</a:t>
          </a:r>
          <a:r>
            <a:rPr kumimoji="1" lang="ja-JP" altLang="en-US" dirty="0"/>
            <a:t>１</a:t>
          </a:r>
          <a:r>
            <a:rPr kumimoji="1" lang="en-US" altLang="ja-JP" dirty="0"/>
            <a:t>)</a:t>
          </a:r>
        </a:p>
        <a:p>
          <a:r>
            <a:rPr kumimoji="1" lang="en-US" altLang="ja-JP" dirty="0"/>
            <a:t>RESAS</a:t>
          </a:r>
          <a:r>
            <a:rPr kumimoji="1" lang="ja-JP" altLang="en-US" dirty="0"/>
            <a:t>データの取り込み</a:t>
          </a:r>
        </a:p>
      </dgm:t>
    </dgm:pt>
    <dgm:pt modelId="{30440343-8DD3-4EB9-9F74-A61E66C561F6}" type="parTrans" cxnId="{5655B752-2C02-4DC1-AFAB-BD5FE36C9AC5}">
      <dgm:prSet/>
      <dgm:spPr/>
      <dgm:t>
        <a:bodyPr/>
        <a:lstStyle/>
        <a:p>
          <a:endParaRPr kumimoji="1" lang="ja-JP" altLang="en-US"/>
        </a:p>
      </dgm:t>
    </dgm:pt>
    <dgm:pt modelId="{943C452D-DCFA-4EA9-A31A-FE985ACB4C5F}" type="sibTrans" cxnId="{5655B752-2C02-4DC1-AFAB-BD5FE36C9AC5}">
      <dgm:prSet/>
      <dgm:spPr/>
      <dgm:t>
        <a:bodyPr/>
        <a:lstStyle/>
        <a:p>
          <a:endParaRPr kumimoji="1" lang="ja-JP" altLang="en-US"/>
        </a:p>
      </dgm:t>
    </dgm:pt>
    <dgm:pt modelId="{41F176C4-9677-4E9E-AF81-32D9950A5414}">
      <dgm:prSet phldrT="[テキスト]"/>
      <dgm:spPr/>
      <dgm:t>
        <a:bodyPr/>
        <a:lstStyle/>
        <a:p>
          <a:r>
            <a:rPr kumimoji="1" lang="ja-JP" altLang="en-US" dirty="0"/>
            <a:t>データをブラウザー上に表示させる</a:t>
          </a:r>
        </a:p>
      </dgm:t>
    </dgm:pt>
    <dgm:pt modelId="{BD9283D5-6C8A-4290-8DCA-1C196D1AB96F}" type="parTrans" cxnId="{7B5431CC-591E-40D4-91E2-E3FDCD5CF13F}">
      <dgm:prSet/>
      <dgm:spPr/>
      <dgm:t>
        <a:bodyPr/>
        <a:lstStyle/>
        <a:p>
          <a:endParaRPr kumimoji="1" lang="ja-JP" altLang="en-US"/>
        </a:p>
      </dgm:t>
    </dgm:pt>
    <dgm:pt modelId="{FB65C3C1-7A57-40CD-85D9-BC13644651DB}" type="sibTrans" cxnId="{7B5431CC-591E-40D4-91E2-E3FDCD5CF13F}">
      <dgm:prSet/>
      <dgm:spPr/>
      <dgm:t>
        <a:bodyPr/>
        <a:lstStyle/>
        <a:p>
          <a:endParaRPr kumimoji="1" lang="ja-JP" altLang="en-US"/>
        </a:p>
      </dgm:t>
    </dgm:pt>
    <dgm:pt modelId="{C401716F-849F-4E97-8AFC-BAE08C45681F}">
      <dgm:prSet phldrT="[テキスト]"/>
      <dgm:spPr/>
      <dgm:t>
        <a:bodyPr/>
        <a:lstStyle/>
        <a:p>
          <a:r>
            <a:rPr kumimoji="1" lang="ja-JP" altLang="en-US" dirty="0"/>
            <a:t>データをグラフ化させる</a:t>
          </a:r>
          <a:endParaRPr kumimoji="1" lang="en-US" altLang="ja-JP" dirty="0"/>
        </a:p>
      </dgm:t>
    </dgm:pt>
    <dgm:pt modelId="{85D13212-9B5C-4480-8014-EBFC6572C6FF}" type="parTrans" cxnId="{023F4FFD-08A3-405F-8341-0CD18EC7438B}">
      <dgm:prSet/>
      <dgm:spPr/>
      <dgm:t>
        <a:bodyPr/>
        <a:lstStyle/>
        <a:p>
          <a:endParaRPr kumimoji="1" lang="ja-JP" altLang="en-US"/>
        </a:p>
      </dgm:t>
    </dgm:pt>
    <dgm:pt modelId="{3B29CC4F-72B8-46B0-94F4-FB5CD30D16D7}" type="sibTrans" cxnId="{023F4FFD-08A3-405F-8341-0CD18EC7438B}">
      <dgm:prSet/>
      <dgm:spPr/>
      <dgm:t>
        <a:bodyPr/>
        <a:lstStyle/>
        <a:p>
          <a:endParaRPr kumimoji="1" lang="ja-JP" altLang="en-US"/>
        </a:p>
      </dgm:t>
    </dgm:pt>
    <dgm:pt modelId="{326947BE-5A49-4E7E-AA93-7F7FAD2CDB16}">
      <dgm:prSet phldrT="[テキスト]"/>
      <dgm:spPr/>
      <dgm:t>
        <a:bodyPr/>
        <a:lstStyle/>
        <a:p>
          <a:r>
            <a:rPr kumimoji="1" lang="ja-JP" altLang="en-US" dirty="0"/>
            <a:t>マップデータを結合させる</a:t>
          </a:r>
        </a:p>
      </dgm:t>
    </dgm:pt>
    <dgm:pt modelId="{DB055B3A-C7A7-4780-B28D-FA9BF78AC520}" type="parTrans" cxnId="{D3ED4707-7E72-4808-8496-CBAFD38C9F90}">
      <dgm:prSet/>
      <dgm:spPr/>
      <dgm:t>
        <a:bodyPr/>
        <a:lstStyle/>
        <a:p>
          <a:endParaRPr kumimoji="1" lang="ja-JP" altLang="en-US"/>
        </a:p>
      </dgm:t>
    </dgm:pt>
    <dgm:pt modelId="{22C1D687-6960-400C-89CC-5474C2DC9D4C}" type="sibTrans" cxnId="{D3ED4707-7E72-4808-8496-CBAFD38C9F90}">
      <dgm:prSet/>
      <dgm:spPr/>
      <dgm:t>
        <a:bodyPr/>
        <a:lstStyle/>
        <a:p>
          <a:endParaRPr kumimoji="1" lang="ja-JP" altLang="en-US"/>
        </a:p>
      </dgm:t>
    </dgm:pt>
    <dgm:pt modelId="{ACD85527-3FF6-46FB-AEFC-74C5AE82DACC}" type="pres">
      <dgm:prSet presAssocID="{35D8BDCF-01C0-4100-8E93-339A28C556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E15849-09B1-4B1A-965A-FB9EB847737C}" type="pres">
      <dgm:prSet presAssocID="{35D63062-BBBF-47BC-8909-136B6265F3B8}" presName="hierRoot1" presStyleCnt="0">
        <dgm:presLayoutVars>
          <dgm:hierBranch val="init"/>
        </dgm:presLayoutVars>
      </dgm:prSet>
      <dgm:spPr/>
    </dgm:pt>
    <dgm:pt modelId="{0B9B130B-F55A-4064-8F22-548E2A3807D0}" type="pres">
      <dgm:prSet presAssocID="{35D63062-BBBF-47BC-8909-136B6265F3B8}" presName="rootComposite1" presStyleCnt="0"/>
      <dgm:spPr/>
    </dgm:pt>
    <dgm:pt modelId="{946D0AF0-649F-43AD-B0EB-06DF5DE3DEDC}" type="pres">
      <dgm:prSet presAssocID="{35D63062-BBBF-47BC-8909-136B6265F3B8}" presName="rootText1" presStyleLbl="node0" presStyleIdx="0" presStyleCnt="1">
        <dgm:presLayoutVars>
          <dgm:chPref val="3"/>
        </dgm:presLayoutVars>
      </dgm:prSet>
      <dgm:spPr/>
    </dgm:pt>
    <dgm:pt modelId="{FF942937-2512-491C-BB81-3787A38F535B}" type="pres">
      <dgm:prSet presAssocID="{35D63062-BBBF-47BC-8909-136B6265F3B8}" presName="rootConnector1" presStyleLbl="node1" presStyleIdx="0" presStyleCnt="0"/>
      <dgm:spPr/>
    </dgm:pt>
    <dgm:pt modelId="{27BFB864-C463-4313-BFFC-4FEC9E38A998}" type="pres">
      <dgm:prSet presAssocID="{35D63062-BBBF-47BC-8909-136B6265F3B8}" presName="hierChild2" presStyleCnt="0"/>
      <dgm:spPr/>
    </dgm:pt>
    <dgm:pt modelId="{B6C512D7-C674-4FCF-8FF9-3C532D9FB036}" type="pres">
      <dgm:prSet presAssocID="{BD9283D5-6C8A-4290-8DCA-1C196D1AB96F}" presName="Name37" presStyleLbl="parChTrans1D2" presStyleIdx="0" presStyleCnt="3"/>
      <dgm:spPr/>
    </dgm:pt>
    <dgm:pt modelId="{98CA82BF-9BBA-4FF7-BCD0-069D5043B45D}" type="pres">
      <dgm:prSet presAssocID="{41F176C4-9677-4E9E-AF81-32D9950A5414}" presName="hierRoot2" presStyleCnt="0">
        <dgm:presLayoutVars>
          <dgm:hierBranch val="init"/>
        </dgm:presLayoutVars>
      </dgm:prSet>
      <dgm:spPr/>
    </dgm:pt>
    <dgm:pt modelId="{D19A2823-2643-4645-B4F6-8C03AF6424E7}" type="pres">
      <dgm:prSet presAssocID="{41F176C4-9677-4E9E-AF81-32D9950A5414}" presName="rootComposite" presStyleCnt="0"/>
      <dgm:spPr/>
    </dgm:pt>
    <dgm:pt modelId="{E00829CC-2CD3-498E-88A6-EA1902298312}" type="pres">
      <dgm:prSet presAssocID="{41F176C4-9677-4E9E-AF81-32D9950A5414}" presName="rootText" presStyleLbl="node2" presStyleIdx="0" presStyleCnt="3">
        <dgm:presLayoutVars>
          <dgm:chPref val="3"/>
        </dgm:presLayoutVars>
      </dgm:prSet>
      <dgm:spPr/>
    </dgm:pt>
    <dgm:pt modelId="{6C21EBDD-0E26-4370-BABC-D05CFD7282E4}" type="pres">
      <dgm:prSet presAssocID="{41F176C4-9677-4E9E-AF81-32D9950A5414}" presName="rootConnector" presStyleLbl="node2" presStyleIdx="0" presStyleCnt="3"/>
      <dgm:spPr/>
    </dgm:pt>
    <dgm:pt modelId="{FE528FFD-7079-46A2-9D84-F4E9D5776619}" type="pres">
      <dgm:prSet presAssocID="{41F176C4-9677-4E9E-AF81-32D9950A5414}" presName="hierChild4" presStyleCnt="0"/>
      <dgm:spPr/>
    </dgm:pt>
    <dgm:pt modelId="{BEE9A139-333E-401E-ABAB-875D97DE729B}" type="pres">
      <dgm:prSet presAssocID="{41F176C4-9677-4E9E-AF81-32D9950A5414}" presName="hierChild5" presStyleCnt="0"/>
      <dgm:spPr/>
    </dgm:pt>
    <dgm:pt modelId="{FE1A0BBD-B0C0-4AA1-9501-FEF95FE97281}" type="pres">
      <dgm:prSet presAssocID="{85D13212-9B5C-4480-8014-EBFC6572C6FF}" presName="Name37" presStyleLbl="parChTrans1D2" presStyleIdx="1" presStyleCnt="3"/>
      <dgm:spPr/>
    </dgm:pt>
    <dgm:pt modelId="{F08538CD-33A2-45BA-B303-77A604085216}" type="pres">
      <dgm:prSet presAssocID="{C401716F-849F-4E97-8AFC-BAE08C45681F}" presName="hierRoot2" presStyleCnt="0">
        <dgm:presLayoutVars>
          <dgm:hierBranch val="init"/>
        </dgm:presLayoutVars>
      </dgm:prSet>
      <dgm:spPr/>
    </dgm:pt>
    <dgm:pt modelId="{5399B39F-F001-47C0-A4C7-D881A55FBF2C}" type="pres">
      <dgm:prSet presAssocID="{C401716F-849F-4E97-8AFC-BAE08C45681F}" presName="rootComposite" presStyleCnt="0"/>
      <dgm:spPr/>
    </dgm:pt>
    <dgm:pt modelId="{6CEB2F7C-09B6-408F-BA52-769A0F367D93}" type="pres">
      <dgm:prSet presAssocID="{C401716F-849F-4E97-8AFC-BAE08C45681F}" presName="rootText" presStyleLbl="node2" presStyleIdx="1" presStyleCnt="3">
        <dgm:presLayoutVars>
          <dgm:chPref val="3"/>
        </dgm:presLayoutVars>
      </dgm:prSet>
      <dgm:spPr/>
    </dgm:pt>
    <dgm:pt modelId="{B235AB29-B892-40FA-9760-FB3207E9A7D3}" type="pres">
      <dgm:prSet presAssocID="{C401716F-849F-4E97-8AFC-BAE08C45681F}" presName="rootConnector" presStyleLbl="node2" presStyleIdx="1" presStyleCnt="3"/>
      <dgm:spPr/>
    </dgm:pt>
    <dgm:pt modelId="{E96F4226-235C-4EF9-9601-CEAA4F405B64}" type="pres">
      <dgm:prSet presAssocID="{C401716F-849F-4E97-8AFC-BAE08C45681F}" presName="hierChild4" presStyleCnt="0"/>
      <dgm:spPr/>
    </dgm:pt>
    <dgm:pt modelId="{D4F25305-4A5E-4F75-ACAD-79C1FE560934}" type="pres">
      <dgm:prSet presAssocID="{C401716F-849F-4E97-8AFC-BAE08C45681F}" presName="hierChild5" presStyleCnt="0"/>
      <dgm:spPr/>
    </dgm:pt>
    <dgm:pt modelId="{20191DA1-26FC-4979-939E-72D2B6A366BE}" type="pres">
      <dgm:prSet presAssocID="{DB055B3A-C7A7-4780-B28D-FA9BF78AC520}" presName="Name37" presStyleLbl="parChTrans1D2" presStyleIdx="2" presStyleCnt="3"/>
      <dgm:spPr/>
    </dgm:pt>
    <dgm:pt modelId="{21AEF279-079E-4694-B1EF-FE273BA7B283}" type="pres">
      <dgm:prSet presAssocID="{326947BE-5A49-4E7E-AA93-7F7FAD2CDB16}" presName="hierRoot2" presStyleCnt="0">
        <dgm:presLayoutVars>
          <dgm:hierBranch val="init"/>
        </dgm:presLayoutVars>
      </dgm:prSet>
      <dgm:spPr/>
    </dgm:pt>
    <dgm:pt modelId="{66743B09-30B6-439D-86F0-0989511F4006}" type="pres">
      <dgm:prSet presAssocID="{326947BE-5A49-4E7E-AA93-7F7FAD2CDB16}" presName="rootComposite" presStyleCnt="0"/>
      <dgm:spPr/>
    </dgm:pt>
    <dgm:pt modelId="{53DD4F0E-CEE1-4C39-B118-1201295836B1}" type="pres">
      <dgm:prSet presAssocID="{326947BE-5A49-4E7E-AA93-7F7FAD2CDB16}" presName="rootText" presStyleLbl="node2" presStyleIdx="2" presStyleCnt="3">
        <dgm:presLayoutVars>
          <dgm:chPref val="3"/>
        </dgm:presLayoutVars>
      </dgm:prSet>
      <dgm:spPr/>
    </dgm:pt>
    <dgm:pt modelId="{00B47948-894F-48F8-8DDD-DE95CD54E9AA}" type="pres">
      <dgm:prSet presAssocID="{326947BE-5A49-4E7E-AA93-7F7FAD2CDB16}" presName="rootConnector" presStyleLbl="node2" presStyleIdx="2" presStyleCnt="3"/>
      <dgm:spPr/>
    </dgm:pt>
    <dgm:pt modelId="{1DAD3748-D518-4493-B844-70602E93C26A}" type="pres">
      <dgm:prSet presAssocID="{326947BE-5A49-4E7E-AA93-7F7FAD2CDB16}" presName="hierChild4" presStyleCnt="0"/>
      <dgm:spPr/>
    </dgm:pt>
    <dgm:pt modelId="{FD6F2133-10F4-4FAA-A3F4-83B4DFC054A2}" type="pres">
      <dgm:prSet presAssocID="{326947BE-5A49-4E7E-AA93-7F7FAD2CDB16}" presName="hierChild5" presStyleCnt="0"/>
      <dgm:spPr/>
    </dgm:pt>
    <dgm:pt modelId="{574779AC-94C9-4E82-8938-4590AD2C412D}" type="pres">
      <dgm:prSet presAssocID="{35D63062-BBBF-47BC-8909-136B6265F3B8}" presName="hierChild3" presStyleCnt="0"/>
      <dgm:spPr/>
    </dgm:pt>
  </dgm:ptLst>
  <dgm:cxnLst>
    <dgm:cxn modelId="{86DEB804-E487-4A9C-B3F1-82A53D8788CB}" type="presOf" srcId="{C401716F-849F-4E97-8AFC-BAE08C45681F}" destId="{6CEB2F7C-09B6-408F-BA52-769A0F367D93}" srcOrd="0" destOrd="0" presId="urn:microsoft.com/office/officeart/2005/8/layout/orgChart1"/>
    <dgm:cxn modelId="{D3ED4707-7E72-4808-8496-CBAFD38C9F90}" srcId="{35D63062-BBBF-47BC-8909-136B6265F3B8}" destId="{326947BE-5A49-4E7E-AA93-7F7FAD2CDB16}" srcOrd="2" destOrd="0" parTransId="{DB055B3A-C7A7-4780-B28D-FA9BF78AC520}" sibTransId="{22C1D687-6960-400C-89CC-5474C2DC9D4C}"/>
    <dgm:cxn modelId="{5CCC131C-4101-4D18-967A-04A07C3F7F1C}" type="presOf" srcId="{C401716F-849F-4E97-8AFC-BAE08C45681F}" destId="{B235AB29-B892-40FA-9760-FB3207E9A7D3}" srcOrd="1" destOrd="0" presId="urn:microsoft.com/office/officeart/2005/8/layout/orgChart1"/>
    <dgm:cxn modelId="{27CCA123-5180-4ABE-B8B9-7902F91A301D}" type="presOf" srcId="{BD9283D5-6C8A-4290-8DCA-1C196D1AB96F}" destId="{B6C512D7-C674-4FCF-8FF9-3C532D9FB036}" srcOrd="0" destOrd="0" presId="urn:microsoft.com/office/officeart/2005/8/layout/orgChart1"/>
    <dgm:cxn modelId="{554F1E30-82FA-40E9-B41F-8EBACF4E5FDA}" type="presOf" srcId="{35D8BDCF-01C0-4100-8E93-339A28C55622}" destId="{ACD85527-3FF6-46FB-AEFC-74C5AE82DACC}" srcOrd="0" destOrd="0" presId="urn:microsoft.com/office/officeart/2005/8/layout/orgChart1"/>
    <dgm:cxn modelId="{3937F540-D124-4E53-B1E2-0F7F427FBA5A}" type="presOf" srcId="{41F176C4-9677-4E9E-AF81-32D9950A5414}" destId="{E00829CC-2CD3-498E-88A6-EA1902298312}" srcOrd="0" destOrd="0" presId="urn:microsoft.com/office/officeart/2005/8/layout/orgChart1"/>
    <dgm:cxn modelId="{ADF35741-209B-4609-9D71-996806FF36B4}" type="presOf" srcId="{326947BE-5A49-4E7E-AA93-7F7FAD2CDB16}" destId="{53DD4F0E-CEE1-4C39-B118-1201295836B1}" srcOrd="0" destOrd="0" presId="urn:microsoft.com/office/officeart/2005/8/layout/orgChart1"/>
    <dgm:cxn modelId="{78762471-FF8F-45F7-85AF-1A0865045DA8}" type="presOf" srcId="{41F176C4-9677-4E9E-AF81-32D9950A5414}" destId="{6C21EBDD-0E26-4370-BABC-D05CFD7282E4}" srcOrd="1" destOrd="0" presId="urn:microsoft.com/office/officeart/2005/8/layout/orgChart1"/>
    <dgm:cxn modelId="{5655B752-2C02-4DC1-AFAB-BD5FE36C9AC5}" srcId="{35D8BDCF-01C0-4100-8E93-339A28C55622}" destId="{35D63062-BBBF-47BC-8909-136B6265F3B8}" srcOrd="0" destOrd="0" parTransId="{30440343-8DD3-4EB9-9F74-A61E66C561F6}" sibTransId="{943C452D-DCFA-4EA9-A31A-FE985ACB4C5F}"/>
    <dgm:cxn modelId="{221EA782-4083-490A-AAB8-821740118F10}" type="presOf" srcId="{35D63062-BBBF-47BC-8909-136B6265F3B8}" destId="{946D0AF0-649F-43AD-B0EB-06DF5DE3DEDC}" srcOrd="0" destOrd="0" presId="urn:microsoft.com/office/officeart/2005/8/layout/orgChart1"/>
    <dgm:cxn modelId="{BFD57EB1-83DD-4D51-8045-EAA2438376A3}" type="presOf" srcId="{35D63062-BBBF-47BC-8909-136B6265F3B8}" destId="{FF942937-2512-491C-BB81-3787A38F535B}" srcOrd="1" destOrd="0" presId="urn:microsoft.com/office/officeart/2005/8/layout/orgChart1"/>
    <dgm:cxn modelId="{DB428EB2-B74C-4009-822E-549B85DBF9A5}" type="presOf" srcId="{85D13212-9B5C-4480-8014-EBFC6572C6FF}" destId="{FE1A0BBD-B0C0-4AA1-9501-FEF95FE97281}" srcOrd="0" destOrd="0" presId="urn:microsoft.com/office/officeart/2005/8/layout/orgChart1"/>
    <dgm:cxn modelId="{7B5431CC-591E-40D4-91E2-E3FDCD5CF13F}" srcId="{35D63062-BBBF-47BC-8909-136B6265F3B8}" destId="{41F176C4-9677-4E9E-AF81-32D9950A5414}" srcOrd="0" destOrd="0" parTransId="{BD9283D5-6C8A-4290-8DCA-1C196D1AB96F}" sibTransId="{FB65C3C1-7A57-40CD-85D9-BC13644651DB}"/>
    <dgm:cxn modelId="{673CC6CF-09C2-4A5C-BEE9-C091015F8D97}" type="presOf" srcId="{DB055B3A-C7A7-4780-B28D-FA9BF78AC520}" destId="{20191DA1-26FC-4979-939E-72D2B6A366BE}" srcOrd="0" destOrd="0" presId="urn:microsoft.com/office/officeart/2005/8/layout/orgChart1"/>
    <dgm:cxn modelId="{8568BCEE-9422-4A67-B6C1-27B1C3A052C2}" type="presOf" srcId="{326947BE-5A49-4E7E-AA93-7F7FAD2CDB16}" destId="{00B47948-894F-48F8-8DDD-DE95CD54E9AA}" srcOrd="1" destOrd="0" presId="urn:microsoft.com/office/officeart/2005/8/layout/orgChart1"/>
    <dgm:cxn modelId="{023F4FFD-08A3-405F-8341-0CD18EC7438B}" srcId="{35D63062-BBBF-47BC-8909-136B6265F3B8}" destId="{C401716F-849F-4E97-8AFC-BAE08C45681F}" srcOrd="1" destOrd="0" parTransId="{85D13212-9B5C-4480-8014-EBFC6572C6FF}" sibTransId="{3B29CC4F-72B8-46B0-94F4-FB5CD30D16D7}"/>
    <dgm:cxn modelId="{04D55251-10D1-4418-B3D2-B35DF57F0E74}" type="presParOf" srcId="{ACD85527-3FF6-46FB-AEFC-74C5AE82DACC}" destId="{EAE15849-09B1-4B1A-965A-FB9EB847737C}" srcOrd="0" destOrd="0" presId="urn:microsoft.com/office/officeart/2005/8/layout/orgChart1"/>
    <dgm:cxn modelId="{C566DF49-9F49-43EA-88B7-0A14CC6D436C}" type="presParOf" srcId="{EAE15849-09B1-4B1A-965A-FB9EB847737C}" destId="{0B9B130B-F55A-4064-8F22-548E2A3807D0}" srcOrd="0" destOrd="0" presId="urn:microsoft.com/office/officeart/2005/8/layout/orgChart1"/>
    <dgm:cxn modelId="{31E799D8-7662-4032-838A-573951972399}" type="presParOf" srcId="{0B9B130B-F55A-4064-8F22-548E2A3807D0}" destId="{946D0AF0-649F-43AD-B0EB-06DF5DE3DEDC}" srcOrd="0" destOrd="0" presId="urn:microsoft.com/office/officeart/2005/8/layout/orgChart1"/>
    <dgm:cxn modelId="{B09A8BD2-7FC4-4F17-84BD-EBDE0959EC02}" type="presParOf" srcId="{0B9B130B-F55A-4064-8F22-548E2A3807D0}" destId="{FF942937-2512-491C-BB81-3787A38F535B}" srcOrd="1" destOrd="0" presId="urn:microsoft.com/office/officeart/2005/8/layout/orgChart1"/>
    <dgm:cxn modelId="{8B26597C-6EB6-4400-B990-A874AEA9A236}" type="presParOf" srcId="{EAE15849-09B1-4B1A-965A-FB9EB847737C}" destId="{27BFB864-C463-4313-BFFC-4FEC9E38A998}" srcOrd="1" destOrd="0" presId="urn:microsoft.com/office/officeart/2005/8/layout/orgChart1"/>
    <dgm:cxn modelId="{0C2180E8-2B5D-4612-B7D4-F00F7558BDAB}" type="presParOf" srcId="{27BFB864-C463-4313-BFFC-4FEC9E38A998}" destId="{B6C512D7-C674-4FCF-8FF9-3C532D9FB036}" srcOrd="0" destOrd="0" presId="urn:microsoft.com/office/officeart/2005/8/layout/orgChart1"/>
    <dgm:cxn modelId="{3EDF6E4A-C6E2-47EB-9940-794422EC0FB2}" type="presParOf" srcId="{27BFB864-C463-4313-BFFC-4FEC9E38A998}" destId="{98CA82BF-9BBA-4FF7-BCD0-069D5043B45D}" srcOrd="1" destOrd="0" presId="urn:microsoft.com/office/officeart/2005/8/layout/orgChart1"/>
    <dgm:cxn modelId="{87433590-FF86-463E-B10E-9AF0A1F69862}" type="presParOf" srcId="{98CA82BF-9BBA-4FF7-BCD0-069D5043B45D}" destId="{D19A2823-2643-4645-B4F6-8C03AF6424E7}" srcOrd="0" destOrd="0" presId="urn:microsoft.com/office/officeart/2005/8/layout/orgChart1"/>
    <dgm:cxn modelId="{24136517-9EE6-4103-B9EE-2625C32DBC83}" type="presParOf" srcId="{D19A2823-2643-4645-B4F6-8C03AF6424E7}" destId="{E00829CC-2CD3-498E-88A6-EA1902298312}" srcOrd="0" destOrd="0" presId="urn:microsoft.com/office/officeart/2005/8/layout/orgChart1"/>
    <dgm:cxn modelId="{5A6D6455-5D72-408C-8575-4948A428B6E4}" type="presParOf" srcId="{D19A2823-2643-4645-B4F6-8C03AF6424E7}" destId="{6C21EBDD-0E26-4370-BABC-D05CFD7282E4}" srcOrd="1" destOrd="0" presId="urn:microsoft.com/office/officeart/2005/8/layout/orgChart1"/>
    <dgm:cxn modelId="{E577D15D-7F0F-4D13-8A38-CCCC75472E56}" type="presParOf" srcId="{98CA82BF-9BBA-4FF7-BCD0-069D5043B45D}" destId="{FE528FFD-7079-46A2-9D84-F4E9D5776619}" srcOrd="1" destOrd="0" presId="urn:microsoft.com/office/officeart/2005/8/layout/orgChart1"/>
    <dgm:cxn modelId="{6A1D5354-0BF8-4265-A951-DE5099126CCB}" type="presParOf" srcId="{98CA82BF-9BBA-4FF7-BCD0-069D5043B45D}" destId="{BEE9A139-333E-401E-ABAB-875D97DE729B}" srcOrd="2" destOrd="0" presId="urn:microsoft.com/office/officeart/2005/8/layout/orgChart1"/>
    <dgm:cxn modelId="{2D839E3A-B82B-46D6-AD48-4BEC035550CF}" type="presParOf" srcId="{27BFB864-C463-4313-BFFC-4FEC9E38A998}" destId="{FE1A0BBD-B0C0-4AA1-9501-FEF95FE97281}" srcOrd="2" destOrd="0" presId="urn:microsoft.com/office/officeart/2005/8/layout/orgChart1"/>
    <dgm:cxn modelId="{6B8D1475-498C-42A8-8CFF-5E8200228DDA}" type="presParOf" srcId="{27BFB864-C463-4313-BFFC-4FEC9E38A998}" destId="{F08538CD-33A2-45BA-B303-77A604085216}" srcOrd="3" destOrd="0" presId="urn:microsoft.com/office/officeart/2005/8/layout/orgChart1"/>
    <dgm:cxn modelId="{EB70A35F-8FE4-4DA5-9616-200CE657D53E}" type="presParOf" srcId="{F08538CD-33A2-45BA-B303-77A604085216}" destId="{5399B39F-F001-47C0-A4C7-D881A55FBF2C}" srcOrd="0" destOrd="0" presId="urn:microsoft.com/office/officeart/2005/8/layout/orgChart1"/>
    <dgm:cxn modelId="{A0F5AFA8-36EE-44EE-A5D3-676E0F0453EB}" type="presParOf" srcId="{5399B39F-F001-47C0-A4C7-D881A55FBF2C}" destId="{6CEB2F7C-09B6-408F-BA52-769A0F367D93}" srcOrd="0" destOrd="0" presId="urn:microsoft.com/office/officeart/2005/8/layout/orgChart1"/>
    <dgm:cxn modelId="{F597C408-2758-4CAF-A028-6B6E534D8CB8}" type="presParOf" srcId="{5399B39F-F001-47C0-A4C7-D881A55FBF2C}" destId="{B235AB29-B892-40FA-9760-FB3207E9A7D3}" srcOrd="1" destOrd="0" presId="urn:microsoft.com/office/officeart/2005/8/layout/orgChart1"/>
    <dgm:cxn modelId="{1D6D45CC-85B4-4576-8145-0B7F4E27C37F}" type="presParOf" srcId="{F08538CD-33A2-45BA-B303-77A604085216}" destId="{E96F4226-235C-4EF9-9601-CEAA4F405B64}" srcOrd="1" destOrd="0" presId="urn:microsoft.com/office/officeart/2005/8/layout/orgChart1"/>
    <dgm:cxn modelId="{AE930696-5816-4AFE-8450-9AA9815891C2}" type="presParOf" srcId="{F08538CD-33A2-45BA-B303-77A604085216}" destId="{D4F25305-4A5E-4F75-ACAD-79C1FE560934}" srcOrd="2" destOrd="0" presId="urn:microsoft.com/office/officeart/2005/8/layout/orgChart1"/>
    <dgm:cxn modelId="{CA4349F3-B1FE-4171-BEDE-4450E4F9863F}" type="presParOf" srcId="{27BFB864-C463-4313-BFFC-4FEC9E38A998}" destId="{20191DA1-26FC-4979-939E-72D2B6A366BE}" srcOrd="4" destOrd="0" presId="urn:microsoft.com/office/officeart/2005/8/layout/orgChart1"/>
    <dgm:cxn modelId="{828B7E05-E8CD-430D-8FBA-93899B52F559}" type="presParOf" srcId="{27BFB864-C463-4313-BFFC-4FEC9E38A998}" destId="{21AEF279-079E-4694-B1EF-FE273BA7B283}" srcOrd="5" destOrd="0" presId="urn:microsoft.com/office/officeart/2005/8/layout/orgChart1"/>
    <dgm:cxn modelId="{7797CDA9-803D-4927-AB1F-FD80E36925DD}" type="presParOf" srcId="{21AEF279-079E-4694-B1EF-FE273BA7B283}" destId="{66743B09-30B6-439D-86F0-0989511F4006}" srcOrd="0" destOrd="0" presId="urn:microsoft.com/office/officeart/2005/8/layout/orgChart1"/>
    <dgm:cxn modelId="{AE1D0781-5EF2-4E1D-A9A8-7A3733013820}" type="presParOf" srcId="{66743B09-30B6-439D-86F0-0989511F4006}" destId="{53DD4F0E-CEE1-4C39-B118-1201295836B1}" srcOrd="0" destOrd="0" presId="urn:microsoft.com/office/officeart/2005/8/layout/orgChart1"/>
    <dgm:cxn modelId="{175715FE-8168-450F-978F-B0E5083914A3}" type="presParOf" srcId="{66743B09-30B6-439D-86F0-0989511F4006}" destId="{00B47948-894F-48F8-8DDD-DE95CD54E9AA}" srcOrd="1" destOrd="0" presId="urn:microsoft.com/office/officeart/2005/8/layout/orgChart1"/>
    <dgm:cxn modelId="{6621E279-09C6-466A-BE4D-A7727C7152BC}" type="presParOf" srcId="{21AEF279-079E-4694-B1EF-FE273BA7B283}" destId="{1DAD3748-D518-4493-B844-70602E93C26A}" srcOrd="1" destOrd="0" presId="urn:microsoft.com/office/officeart/2005/8/layout/orgChart1"/>
    <dgm:cxn modelId="{F89C59DA-1FA9-461F-BD39-8FA6E29D4C97}" type="presParOf" srcId="{21AEF279-079E-4694-B1EF-FE273BA7B283}" destId="{FD6F2133-10F4-4FAA-A3F4-83B4DFC054A2}" srcOrd="2" destOrd="0" presId="urn:microsoft.com/office/officeart/2005/8/layout/orgChart1"/>
    <dgm:cxn modelId="{1CA09AE7-0423-4988-BF7D-03FEAC467714}" type="presParOf" srcId="{EAE15849-09B1-4B1A-965A-FB9EB847737C}" destId="{574779AC-94C9-4E82-8938-4590AD2C41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D8BDCF-01C0-4100-8E93-339A28C5562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5D63062-BBBF-47BC-8909-136B6265F3B8}">
      <dgm:prSet phldrT="[テキスト]"/>
      <dgm:spPr/>
      <dgm:t>
        <a:bodyPr/>
        <a:lstStyle/>
        <a:p>
          <a:r>
            <a:rPr kumimoji="1" lang="ja-JP" altLang="en-US" dirty="0"/>
            <a:t>課題４</a:t>
          </a:r>
          <a:r>
            <a:rPr kumimoji="1" lang="en-US" altLang="ja-JP" dirty="0"/>
            <a:t>(</a:t>
          </a:r>
          <a:r>
            <a:rPr kumimoji="1" lang="ja-JP" altLang="en-US" dirty="0"/>
            <a:t>２</a:t>
          </a:r>
          <a:r>
            <a:rPr kumimoji="1" lang="en-US" altLang="ja-JP" dirty="0"/>
            <a:t>)</a:t>
          </a:r>
        </a:p>
        <a:p>
          <a:r>
            <a:rPr kumimoji="1" lang="ja-JP" altLang="en-US" dirty="0"/>
            <a:t>居住支援</a:t>
          </a:r>
          <a:r>
            <a:rPr kumimoji="1" lang="en-US" altLang="ja-JP" dirty="0"/>
            <a:t>map</a:t>
          </a:r>
          <a:endParaRPr kumimoji="1" lang="ja-JP" altLang="en-US" dirty="0"/>
        </a:p>
      </dgm:t>
    </dgm:pt>
    <dgm:pt modelId="{30440343-8DD3-4EB9-9F74-A61E66C561F6}" type="parTrans" cxnId="{5655B752-2C02-4DC1-AFAB-BD5FE36C9AC5}">
      <dgm:prSet/>
      <dgm:spPr/>
      <dgm:t>
        <a:bodyPr/>
        <a:lstStyle/>
        <a:p>
          <a:endParaRPr kumimoji="1" lang="ja-JP" altLang="en-US"/>
        </a:p>
      </dgm:t>
    </dgm:pt>
    <dgm:pt modelId="{943C452D-DCFA-4EA9-A31A-FE985ACB4C5F}" type="sibTrans" cxnId="{5655B752-2C02-4DC1-AFAB-BD5FE36C9AC5}">
      <dgm:prSet/>
      <dgm:spPr/>
      <dgm:t>
        <a:bodyPr/>
        <a:lstStyle/>
        <a:p>
          <a:endParaRPr kumimoji="1" lang="ja-JP" altLang="en-US"/>
        </a:p>
      </dgm:t>
    </dgm:pt>
    <dgm:pt modelId="{41F176C4-9677-4E9E-AF81-32D9950A5414}">
      <dgm:prSet phldrT="[テキスト]"/>
      <dgm:spPr/>
      <dgm:t>
        <a:bodyPr/>
        <a:lstStyle/>
        <a:p>
          <a:r>
            <a:rPr kumimoji="1" lang="ja-JP" altLang="en-US" dirty="0"/>
            <a:t>現在位置の地図情報を表示させる</a:t>
          </a:r>
        </a:p>
      </dgm:t>
    </dgm:pt>
    <dgm:pt modelId="{BD9283D5-6C8A-4290-8DCA-1C196D1AB96F}" type="parTrans" cxnId="{7B5431CC-591E-40D4-91E2-E3FDCD5CF13F}">
      <dgm:prSet/>
      <dgm:spPr/>
      <dgm:t>
        <a:bodyPr/>
        <a:lstStyle/>
        <a:p>
          <a:endParaRPr kumimoji="1" lang="ja-JP" altLang="en-US"/>
        </a:p>
      </dgm:t>
    </dgm:pt>
    <dgm:pt modelId="{FB65C3C1-7A57-40CD-85D9-BC13644651DB}" type="sibTrans" cxnId="{7B5431CC-591E-40D4-91E2-E3FDCD5CF13F}">
      <dgm:prSet/>
      <dgm:spPr/>
      <dgm:t>
        <a:bodyPr/>
        <a:lstStyle/>
        <a:p>
          <a:endParaRPr kumimoji="1" lang="ja-JP" altLang="en-US"/>
        </a:p>
      </dgm:t>
    </dgm:pt>
    <dgm:pt modelId="{C401716F-849F-4E97-8AFC-BAE08C45681F}">
      <dgm:prSet phldrT="[テキスト]"/>
      <dgm:spPr/>
      <dgm:t>
        <a:bodyPr/>
        <a:lstStyle/>
        <a:p>
          <a:r>
            <a:rPr kumimoji="1" lang="ja-JP" altLang="en-US" dirty="0"/>
            <a:t>空き家</a:t>
          </a:r>
          <a:r>
            <a:rPr kumimoji="1" lang="en-US" altLang="ja-JP" dirty="0"/>
            <a:t>EXCEL</a:t>
          </a:r>
          <a:r>
            <a:rPr kumimoji="1" lang="ja-JP" altLang="en-US" dirty="0"/>
            <a:t>データとの結合</a:t>
          </a:r>
        </a:p>
      </dgm:t>
    </dgm:pt>
    <dgm:pt modelId="{85D13212-9B5C-4480-8014-EBFC6572C6FF}" type="parTrans" cxnId="{023F4FFD-08A3-405F-8341-0CD18EC7438B}">
      <dgm:prSet/>
      <dgm:spPr/>
      <dgm:t>
        <a:bodyPr/>
        <a:lstStyle/>
        <a:p>
          <a:endParaRPr kumimoji="1" lang="ja-JP" altLang="en-US"/>
        </a:p>
      </dgm:t>
    </dgm:pt>
    <dgm:pt modelId="{3B29CC4F-72B8-46B0-94F4-FB5CD30D16D7}" type="sibTrans" cxnId="{023F4FFD-08A3-405F-8341-0CD18EC7438B}">
      <dgm:prSet/>
      <dgm:spPr/>
      <dgm:t>
        <a:bodyPr/>
        <a:lstStyle/>
        <a:p>
          <a:endParaRPr kumimoji="1" lang="ja-JP" altLang="en-US"/>
        </a:p>
      </dgm:t>
    </dgm:pt>
    <dgm:pt modelId="{326947BE-5A49-4E7E-AA93-7F7FAD2CDB16}">
      <dgm:prSet phldrT="[テキスト]"/>
      <dgm:spPr/>
      <dgm:t>
        <a:bodyPr/>
        <a:lstStyle/>
        <a:p>
          <a:r>
            <a:rPr kumimoji="1" lang="ja-JP" altLang="en-US" dirty="0"/>
            <a:t>ＲＥＳＡＳのデータを結合させる</a:t>
          </a:r>
        </a:p>
      </dgm:t>
    </dgm:pt>
    <dgm:pt modelId="{DB055B3A-C7A7-4780-B28D-FA9BF78AC520}" type="parTrans" cxnId="{D3ED4707-7E72-4808-8496-CBAFD38C9F90}">
      <dgm:prSet/>
      <dgm:spPr/>
      <dgm:t>
        <a:bodyPr/>
        <a:lstStyle/>
        <a:p>
          <a:endParaRPr kumimoji="1" lang="ja-JP" altLang="en-US"/>
        </a:p>
      </dgm:t>
    </dgm:pt>
    <dgm:pt modelId="{22C1D687-6960-400C-89CC-5474C2DC9D4C}" type="sibTrans" cxnId="{D3ED4707-7E72-4808-8496-CBAFD38C9F90}">
      <dgm:prSet/>
      <dgm:spPr/>
      <dgm:t>
        <a:bodyPr/>
        <a:lstStyle/>
        <a:p>
          <a:endParaRPr kumimoji="1" lang="ja-JP" altLang="en-US"/>
        </a:p>
      </dgm:t>
    </dgm:pt>
    <dgm:pt modelId="{ACD85527-3FF6-46FB-AEFC-74C5AE82DACC}" type="pres">
      <dgm:prSet presAssocID="{35D8BDCF-01C0-4100-8E93-339A28C556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E15849-09B1-4B1A-965A-FB9EB847737C}" type="pres">
      <dgm:prSet presAssocID="{35D63062-BBBF-47BC-8909-136B6265F3B8}" presName="hierRoot1" presStyleCnt="0">
        <dgm:presLayoutVars>
          <dgm:hierBranch val="init"/>
        </dgm:presLayoutVars>
      </dgm:prSet>
      <dgm:spPr/>
    </dgm:pt>
    <dgm:pt modelId="{0B9B130B-F55A-4064-8F22-548E2A3807D0}" type="pres">
      <dgm:prSet presAssocID="{35D63062-BBBF-47BC-8909-136B6265F3B8}" presName="rootComposite1" presStyleCnt="0"/>
      <dgm:spPr/>
    </dgm:pt>
    <dgm:pt modelId="{946D0AF0-649F-43AD-B0EB-06DF5DE3DEDC}" type="pres">
      <dgm:prSet presAssocID="{35D63062-BBBF-47BC-8909-136B6265F3B8}" presName="rootText1" presStyleLbl="node0" presStyleIdx="0" presStyleCnt="1">
        <dgm:presLayoutVars>
          <dgm:chPref val="3"/>
        </dgm:presLayoutVars>
      </dgm:prSet>
      <dgm:spPr/>
    </dgm:pt>
    <dgm:pt modelId="{FF942937-2512-491C-BB81-3787A38F535B}" type="pres">
      <dgm:prSet presAssocID="{35D63062-BBBF-47BC-8909-136B6265F3B8}" presName="rootConnector1" presStyleLbl="node1" presStyleIdx="0" presStyleCnt="0"/>
      <dgm:spPr/>
    </dgm:pt>
    <dgm:pt modelId="{27BFB864-C463-4313-BFFC-4FEC9E38A998}" type="pres">
      <dgm:prSet presAssocID="{35D63062-BBBF-47BC-8909-136B6265F3B8}" presName="hierChild2" presStyleCnt="0"/>
      <dgm:spPr/>
    </dgm:pt>
    <dgm:pt modelId="{B6C512D7-C674-4FCF-8FF9-3C532D9FB036}" type="pres">
      <dgm:prSet presAssocID="{BD9283D5-6C8A-4290-8DCA-1C196D1AB96F}" presName="Name37" presStyleLbl="parChTrans1D2" presStyleIdx="0" presStyleCnt="3"/>
      <dgm:spPr/>
    </dgm:pt>
    <dgm:pt modelId="{98CA82BF-9BBA-4FF7-BCD0-069D5043B45D}" type="pres">
      <dgm:prSet presAssocID="{41F176C4-9677-4E9E-AF81-32D9950A5414}" presName="hierRoot2" presStyleCnt="0">
        <dgm:presLayoutVars>
          <dgm:hierBranch val="init"/>
        </dgm:presLayoutVars>
      </dgm:prSet>
      <dgm:spPr/>
    </dgm:pt>
    <dgm:pt modelId="{D19A2823-2643-4645-B4F6-8C03AF6424E7}" type="pres">
      <dgm:prSet presAssocID="{41F176C4-9677-4E9E-AF81-32D9950A5414}" presName="rootComposite" presStyleCnt="0"/>
      <dgm:spPr/>
    </dgm:pt>
    <dgm:pt modelId="{E00829CC-2CD3-498E-88A6-EA1902298312}" type="pres">
      <dgm:prSet presAssocID="{41F176C4-9677-4E9E-AF81-32D9950A5414}" presName="rootText" presStyleLbl="node2" presStyleIdx="0" presStyleCnt="3">
        <dgm:presLayoutVars>
          <dgm:chPref val="3"/>
        </dgm:presLayoutVars>
      </dgm:prSet>
      <dgm:spPr/>
    </dgm:pt>
    <dgm:pt modelId="{6C21EBDD-0E26-4370-BABC-D05CFD7282E4}" type="pres">
      <dgm:prSet presAssocID="{41F176C4-9677-4E9E-AF81-32D9950A5414}" presName="rootConnector" presStyleLbl="node2" presStyleIdx="0" presStyleCnt="3"/>
      <dgm:spPr/>
    </dgm:pt>
    <dgm:pt modelId="{FE528FFD-7079-46A2-9D84-F4E9D5776619}" type="pres">
      <dgm:prSet presAssocID="{41F176C4-9677-4E9E-AF81-32D9950A5414}" presName="hierChild4" presStyleCnt="0"/>
      <dgm:spPr/>
    </dgm:pt>
    <dgm:pt modelId="{BEE9A139-333E-401E-ABAB-875D97DE729B}" type="pres">
      <dgm:prSet presAssocID="{41F176C4-9677-4E9E-AF81-32D9950A5414}" presName="hierChild5" presStyleCnt="0"/>
      <dgm:spPr/>
    </dgm:pt>
    <dgm:pt modelId="{FE1A0BBD-B0C0-4AA1-9501-FEF95FE97281}" type="pres">
      <dgm:prSet presAssocID="{85D13212-9B5C-4480-8014-EBFC6572C6FF}" presName="Name37" presStyleLbl="parChTrans1D2" presStyleIdx="1" presStyleCnt="3"/>
      <dgm:spPr/>
    </dgm:pt>
    <dgm:pt modelId="{F08538CD-33A2-45BA-B303-77A604085216}" type="pres">
      <dgm:prSet presAssocID="{C401716F-849F-4E97-8AFC-BAE08C45681F}" presName="hierRoot2" presStyleCnt="0">
        <dgm:presLayoutVars>
          <dgm:hierBranch val="init"/>
        </dgm:presLayoutVars>
      </dgm:prSet>
      <dgm:spPr/>
    </dgm:pt>
    <dgm:pt modelId="{5399B39F-F001-47C0-A4C7-D881A55FBF2C}" type="pres">
      <dgm:prSet presAssocID="{C401716F-849F-4E97-8AFC-BAE08C45681F}" presName="rootComposite" presStyleCnt="0"/>
      <dgm:spPr/>
    </dgm:pt>
    <dgm:pt modelId="{6CEB2F7C-09B6-408F-BA52-769A0F367D93}" type="pres">
      <dgm:prSet presAssocID="{C401716F-849F-4E97-8AFC-BAE08C45681F}" presName="rootText" presStyleLbl="node2" presStyleIdx="1" presStyleCnt="3">
        <dgm:presLayoutVars>
          <dgm:chPref val="3"/>
        </dgm:presLayoutVars>
      </dgm:prSet>
      <dgm:spPr/>
    </dgm:pt>
    <dgm:pt modelId="{B235AB29-B892-40FA-9760-FB3207E9A7D3}" type="pres">
      <dgm:prSet presAssocID="{C401716F-849F-4E97-8AFC-BAE08C45681F}" presName="rootConnector" presStyleLbl="node2" presStyleIdx="1" presStyleCnt="3"/>
      <dgm:spPr/>
    </dgm:pt>
    <dgm:pt modelId="{E96F4226-235C-4EF9-9601-CEAA4F405B64}" type="pres">
      <dgm:prSet presAssocID="{C401716F-849F-4E97-8AFC-BAE08C45681F}" presName="hierChild4" presStyleCnt="0"/>
      <dgm:spPr/>
    </dgm:pt>
    <dgm:pt modelId="{D4F25305-4A5E-4F75-ACAD-79C1FE560934}" type="pres">
      <dgm:prSet presAssocID="{C401716F-849F-4E97-8AFC-BAE08C45681F}" presName="hierChild5" presStyleCnt="0"/>
      <dgm:spPr/>
    </dgm:pt>
    <dgm:pt modelId="{20191DA1-26FC-4979-939E-72D2B6A366BE}" type="pres">
      <dgm:prSet presAssocID="{DB055B3A-C7A7-4780-B28D-FA9BF78AC520}" presName="Name37" presStyleLbl="parChTrans1D2" presStyleIdx="2" presStyleCnt="3"/>
      <dgm:spPr/>
    </dgm:pt>
    <dgm:pt modelId="{21AEF279-079E-4694-B1EF-FE273BA7B283}" type="pres">
      <dgm:prSet presAssocID="{326947BE-5A49-4E7E-AA93-7F7FAD2CDB16}" presName="hierRoot2" presStyleCnt="0">
        <dgm:presLayoutVars>
          <dgm:hierBranch val="init"/>
        </dgm:presLayoutVars>
      </dgm:prSet>
      <dgm:spPr/>
    </dgm:pt>
    <dgm:pt modelId="{66743B09-30B6-439D-86F0-0989511F4006}" type="pres">
      <dgm:prSet presAssocID="{326947BE-5A49-4E7E-AA93-7F7FAD2CDB16}" presName="rootComposite" presStyleCnt="0"/>
      <dgm:spPr/>
    </dgm:pt>
    <dgm:pt modelId="{53DD4F0E-CEE1-4C39-B118-1201295836B1}" type="pres">
      <dgm:prSet presAssocID="{326947BE-5A49-4E7E-AA93-7F7FAD2CDB16}" presName="rootText" presStyleLbl="node2" presStyleIdx="2" presStyleCnt="3">
        <dgm:presLayoutVars>
          <dgm:chPref val="3"/>
        </dgm:presLayoutVars>
      </dgm:prSet>
      <dgm:spPr/>
    </dgm:pt>
    <dgm:pt modelId="{00B47948-894F-48F8-8DDD-DE95CD54E9AA}" type="pres">
      <dgm:prSet presAssocID="{326947BE-5A49-4E7E-AA93-7F7FAD2CDB16}" presName="rootConnector" presStyleLbl="node2" presStyleIdx="2" presStyleCnt="3"/>
      <dgm:spPr/>
    </dgm:pt>
    <dgm:pt modelId="{1DAD3748-D518-4493-B844-70602E93C26A}" type="pres">
      <dgm:prSet presAssocID="{326947BE-5A49-4E7E-AA93-7F7FAD2CDB16}" presName="hierChild4" presStyleCnt="0"/>
      <dgm:spPr/>
    </dgm:pt>
    <dgm:pt modelId="{FD6F2133-10F4-4FAA-A3F4-83B4DFC054A2}" type="pres">
      <dgm:prSet presAssocID="{326947BE-5A49-4E7E-AA93-7F7FAD2CDB16}" presName="hierChild5" presStyleCnt="0"/>
      <dgm:spPr/>
    </dgm:pt>
    <dgm:pt modelId="{574779AC-94C9-4E82-8938-4590AD2C412D}" type="pres">
      <dgm:prSet presAssocID="{35D63062-BBBF-47BC-8909-136B6265F3B8}" presName="hierChild3" presStyleCnt="0"/>
      <dgm:spPr/>
    </dgm:pt>
  </dgm:ptLst>
  <dgm:cxnLst>
    <dgm:cxn modelId="{86DEB804-E487-4A9C-B3F1-82A53D8788CB}" type="presOf" srcId="{C401716F-849F-4E97-8AFC-BAE08C45681F}" destId="{6CEB2F7C-09B6-408F-BA52-769A0F367D93}" srcOrd="0" destOrd="0" presId="urn:microsoft.com/office/officeart/2005/8/layout/orgChart1"/>
    <dgm:cxn modelId="{D3ED4707-7E72-4808-8496-CBAFD38C9F90}" srcId="{35D63062-BBBF-47BC-8909-136B6265F3B8}" destId="{326947BE-5A49-4E7E-AA93-7F7FAD2CDB16}" srcOrd="2" destOrd="0" parTransId="{DB055B3A-C7A7-4780-B28D-FA9BF78AC520}" sibTransId="{22C1D687-6960-400C-89CC-5474C2DC9D4C}"/>
    <dgm:cxn modelId="{5CCC131C-4101-4D18-967A-04A07C3F7F1C}" type="presOf" srcId="{C401716F-849F-4E97-8AFC-BAE08C45681F}" destId="{B235AB29-B892-40FA-9760-FB3207E9A7D3}" srcOrd="1" destOrd="0" presId="urn:microsoft.com/office/officeart/2005/8/layout/orgChart1"/>
    <dgm:cxn modelId="{27CCA123-5180-4ABE-B8B9-7902F91A301D}" type="presOf" srcId="{BD9283D5-6C8A-4290-8DCA-1C196D1AB96F}" destId="{B6C512D7-C674-4FCF-8FF9-3C532D9FB036}" srcOrd="0" destOrd="0" presId="urn:microsoft.com/office/officeart/2005/8/layout/orgChart1"/>
    <dgm:cxn modelId="{554F1E30-82FA-40E9-B41F-8EBACF4E5FDA}" type="presOf" srcId="{35D8BDCF-01C0-4100-8E93-339A28C55622}" destId="{ACD85527-3FF6-46FB-AEFC-74C5AE82DACC}" srcOrd="0" destOrd="0" presId="urn:microsoft.com/office/officeart/2005/8/layout/orgChart1"/>
    <dgm:cxn modelId="{3937F540-D124-4E53-B1E2-0F7F427FBA5A}" type="presOf" srcId="{41F176C4-9677-4E9E-AF81-32D9950A5414}" destId="{E00829CC-2CD3-498E-88A6-EA1902298312}" srcOrd="0" destOrd="0" presId="urn:microsoft.com/office/officeart/2005/8/layout/orgChart1"/>
    <dgm:cxn modelId="{ADF35741-209B-4609-9D71-996806FF36B4}" type="presOf" srcId="{326947BE-5A49-4E7E-AA93-7F7FAD2CDB16}" destId="{53DD4F0E-CEE1-4C39-B118-1201295836B1}" srcOrd="0" destOrd="0" presId="urn:microsoft.com/office/officeart/2005/8/layout/orgChart1"/>
    <dgm:cxn modelId="{78762471-FF8F-45F7-85AF-1A0865045DA8}" type="presOf" srcId="{41F176C4-9677-4E9E-AF81-32D9950A5414}" destId="{6C21EBDD-0E26-4370-BABC-D05CFD7282E4}" srcOrd="1" destOrd="0" presId="urn:microsoft.com/office/officeart/2005/8/layout/orgChart1"/>
    <dgm:cxn modelId="{5655B752-2C02-4DC1-AFAB-BD5FE36C9AC5}" srcId="{35D8BDCF-01C0-4100-8E93-339A28C55622}" destId="{35D63062-BBBF-47BC-8909-136B6265F3B8}" srcOrd="0" destOrd="0" parTransId="{30440343-8DD3-4EB9-9F74-A61E66C561F6}" sibTransId="{943C452D-DCFA-4EA9-A31A-FE985ACB4C5F}"/>
    <dgm:cxn modelId="{221EA782-4083-490A-AAB8-821740118F10}" type="presOf" srcId="{35D63062-BBBF-47BC-8909-136B6265F3B8}" destId="{946D0AF0-649F-43AD-B0EB-06DF5DE3DEDC}" srcOrd="0" destOrd="0" presId="urn:microsoft.com/office/officeart/2005/8/layout/orgChart1"/>
    <dgm:cxn modelId="{BFD57EB1-83DD-4D51-8045-EAA2438376A3}" type="presOf" srcId="{35D63062-BBBF-47BC-8909-136B6265F3B8}" destId="{FF942937-2512-491C-BB81-3787A38F535B}" srcOrd="1" destOrd="0" presId="urn:microsoft.com/office/officeart/2005/8/layout/orgChart1"/>
    <dgm:cxn modelId="{DB428EB2-B74C-4009-822E-549B85DBF9A5}" type="presOf" srcId="{85D13212-9B5C-4480-8014-EBFC6572C6FF}" destId="{FE1A0BBD-B0C0-4AA1-9501-FEF95FE97281}" srcOrd="0" destOrd="0" presId="urn:microsoft.com/office/officeart/2005/8/layout/orgChart1"/>
    <dgm:cxn modelId="{7B5431CC-591E-40D4-91E2-E3FDCD5CF13F}" srcId="{35D63062-BBBF-47BC-8909-136B6265F3B8}" destId="{41F176C4-9677-4E9E-AF81-32D9950A5414}" srcOrd="0" destOrd="0" parTransId="{BD9283D5-6C8A-4290-8DCA-1C196D1AB96F}" sibTransId="{FB65C3C1-7A57-40CD-85D9-BC13644651DB}"/>
    <dgm:cxn modelId="{673CC6CF-09C2-4A5C-BEE9-C091015F8D97}" type="presOf" srcId="{DB055B3A-C7A7-4780-B28D-FA9BF78AC520}" destId="{20191DA1-26FC-4979-939E-72D2B6A366BE}" srcOrd="0" destOrd="0" presId="urn:microsoft.com/office/officeart/2005/8/layout/orgChart1"/>
    <dgm:cxn modelId="{8568BCEE-9422-4A67-B6C1-27B1C3A052C2}" type="presOf" srcId="{326947BE-5A49-4E7E-AA93-7F7FAD2CDB16}" destId="{00B47948-894F-48F8-8DDD-DE95CD54E9AA}" srcOrd="1" destOrd="0" presId="urn:microsoft.com/office/officeart/2005/8/layout/orgChart1"/>
    <dgm:cxn modelId="{023F4FFD-08A3-405F-8341-0CD18EC7438B}" srcId="{35D63062-BBBF-47BC-8909-136B6265F3B8}" destId="{C401716F-849F-4E97-8AFC-BAE08C45681F}" srcOrd="1" destOrd="0" parTransId="{85D13212-9B5C-4480-8014-EBFC6572C6FF}" sibTransId="{3B29CC4F-72B8-46B0-94F4-FB5CD30D16D7}"/>
    <dgm:cxn modelId="{04D55251-10D1-4418-B3D2-B35DF57F0E74}" type="presParOf" srcId="{ACD85527-3FF6-46FB-AEFC-74C5AE82DACC}" destId="{EAE15849-09B1-4B1A-965A-FB9EB847737C}" srcOrd="0" destOrd="0" presId="urn:microsoft.com/office/officeart/2005/8/layout/orgChart1"/>
    <dgm:cxn modelId="{C566DF49-9F49-43EA-88B7-0A14CC6D436C}" type="presParOf" srcId="{EAE15849-09B1-4B1A-965A-FB9EB847737C}" destId="{0B9B130B-F55A-4064-8F22-548E2A3807D0}" srcOrd="0" destOrd="0" presId="urn:microsoft.com/office/officeart/2005/8/layout/orgChart1"/>
    <dgm:cxn modelId="{31E799D8-7662-4032-838A-573951972399}" type="presParOf" srcId="{0B9B130B-F55A-4064-8F22-548E2A3807D0}" destId="{946D0AF0-649F-43AD-B0EB-06DF5DE3DEDC}" srcOrd="0" destOrd="0" presId="urn:microsoft.com/office/officeart/2005/8/layout/orgChart1"/>
    <dgm:cxn modelId="{B09A8BD2-7FC4-4F17-84BD-EBDE0959EC02}" type="presParOf" srcId="{0B9B130B-F55A-4064-8F22-548E2A3807D0}" destId="{FF942937-2512-491C-BB81-3787A38F535B}" srcOrd="1" destOrd="0" presId="urn:microsoft.com/office/officeart/2005/8/layout/orgChart1"/>
    <dgm:cxn modelId="{8B26597C-6EB6-4400-B990-A874AEA9A236}" type="presParOf" srcId="{EAE15849-09B1-4B1A-965A-FB9EB847737C}" destId="{27BFB864-C463-4313-BFFC-4FEC9E38A998}" srcOrd="1" destOrd="0" presId="urn:microsoft.com/office/officeart/2005/8/layout/orgChart1"/>
    <dgm:cxn modelId="{0C2180E8-2B5D-4612-B7D4-F00F7558BDAB}" type="presParOf" srcId="{27BFB864-C463-4313-BFFC-4FEC9E38A998}" destId="{B6C512D7-C674-4FCF-8FF9-3C532D9FB036}" srcOrd="0" destOrd="0" presId="urn:microsoft.com/office/officeart/2005/8/layout/orgChart1"/>
    <dgm:cxn modelId="{3EDF6E4A-C6E2-47EB-9940-794422EC0FB2}" type="presParOf" srcId="{27BFB864-C463-4313-BFFC-4FEC9E38A998}" destId="{98CA82BF-9BBA-4FF7-BCD0-069D5043B45D}" srcOrd="1" destOrd="0" presId="urn:microsoft.com/office/officeart/2005/8/layout/orgChart1"/>
    <dgm:cxn modelId="{87433590-FF86-463E-B10E-9AF0A1F69862}" type="presParOf" srcId="{98CA82BF-9BBA-4FF7-BCD0-069D5043B45D}" destId="{D19A2823-2643-4645-B4F6-8C03AF6424E7}" srcOrd="0" destOrd="0" presId="urn:microsoft.com/office/officeart/2005/8/layout/orgChart1"/>
    <dgm:cxn modelId="{24136517-9EE6-4103-B9EE-2625C32DBC83}" type="presParOf" srcId="{D19A2823-2643-4645-B4F6-8C03AF6424E7}" destId="{E00829CC-2CD3-498E-88A6-EA1902298312}" srcOrd="0" destOrd="0" presId="urn:microsoft.com/office/officeart/2005/8/layout/orgChart1"/>
    <dgm:cxn modelId="{5A6D6455-5D72-408C-8575-4948A428B6E4}" type="presParOf" srcId="{D19A2823-2643-4645-B4F6-8C03AF6424E7}" destId="{6C21EBDD-0E26-4370-BABC-D05CFD7282E4}" srcOrd="1" destOrd="0" presId="urn:microsoft.com/office/officeart/2005/8/layout/orgChart1"/>
    <dgm:cxn modelId="{E577D15D-7F0F-4D13-8A38-CCCC75472E56}" type="presParOf" srcId="{98CA82BF-9BBA-4FF7-BCD0-069D5043B45D}" destId="{FE528FFD-7079-46A2-9D84-F4E9D5776619}" srcOrd="1" destOrd="0" presId="urn:microsoft.com/office/officeart/2005/8/layout/orgChart1"/>
    <dgm:cxn modelId="{6A1D5354-0BF8-4265-A951-DE5099126CCB}" type="presParOf" srcId="{98CA82BF-9BBA-4FF7-BCD0-069D5043B45D}" destId="{BEE9A139-333E-401E-ABAB-875D97DE729B}" srcOrd="2" destOrd="0" presId="urn:microsoft.com/office/officeart/2005/8/layout/orgChart1"/>
    <dgm:cxn modelId="{2D839E3A-B82B-46D6-AD48-4BEC035550CF}" type="presParOf" srcId="{27BFB864-C463-4313-BFFC-4FEC9E38A998}" destId="{FE1A0BBD-B0C0-4AA1-9501-FEF95FE97281}" srcOrd="2" destOrd="0" presId="urn:microsoft.com/office/officeart/2005/8/layout/orgChart1"/>
    <dgm:cxn modelId="{6B8D1475-498C-42A8-8CFF-5E8200228DDA}" type="presParOf" srcId="{27BFB864-C463-4313-BFFC-4FEC9E38A998}" destId="{F08538CD-33A2-45BA-B303-77A604085216}" srcOrd="3" destOrd="0" presId="urn:microsoft.com/office/officeart/2005/8/layout/orgChart1"/>
    <dgm:cxn modelId="{EB70A35F-8FE4-4DA5-9616-200CE657D53E}" type="presParOf" srcId="{F08538CD-33A2-45BA-B303-77A604085216}" destId="{5399B39F-F001-47C0-A4C7-D881A55FBF2C}" srcOrd="0" destOrd="0" presId="urn:microsoft.com/office/officeart/2005/8/layout/orgChart1"/>
    <dgm:cxn modelId="{A0F5AFA8-36EE-44EE-A5D3-676E0F0453EB}" type="presParOf" srcId="{5399B39F-F001-47C0-A4C7-D881A55FBF2C}" destId="{6CEB2F7C-09B6-408F-BA52-769A0F367D93}" srcOrd="0" destOrd="0" presId="urn:microsoft.com/office/officeart/2005/8/layout/orgChart1"/>
    <dgm:cxn modelId="{F597C408-2758-4CAF-A028-6B6E534D8CB8}" type="presParOf" srcId="{5399B39F-F001-47C0-A4C7-D881A55FBF2C}" destId="{B235AB29-B892-40FA-9760-FB3207E9A7D3}" srcOrd="1" destOrd="0" presId="urn:microsoft.com/office/officeart/2005/8/layout/orgChart1"/>
    <dgm:cxn modelId="{1D6D45CC-85B4-4576-8145-0B7F4E27C37F}" type="presParOf" srcId="{F08538CD-33A2-45BA-B303-77A604085216}" destId="{E96F4226-235C-4EF9-9601-CEAA4F405B64}" srcOrd="1" destOrd="0" presId="urn:microsoft.com/office/officeart/2005/8/layout/orgChart1"/>
    <dgm:cxn modelId="{AE930696-5816-4AFE-8450-9AA9815891C2}" type="presParOf" srcId="{F08538CD-33A2-45BA-B303-77A604085216}" destId="{D4F25305-4A5E-4F75-ACAD-79C1FE560934}" srcOrd="2" destOrd="0" presId="urn:microsoft.com/office/officeart/2005/8/layout/orgChart1"/>
    <dgm:cxn modelId="{CA4349F3-B1FE-4171-BEDE-4450E4F9863F}" type="presParOf" srcId="{27BFB864-C463-4313-BFFC-4FEC9E38A998}" destId="{20191DA1-26FC-4979-939E-72D2B6A366BE}" srcOrd="4" destOrd="0" presId="urn:microsoft.com/office/officeart/2005/8/layout/orgChart1"/>
    <dgm:cxn modelId="{828B7E05-E8CD-430D-8FBA-93899B52F559}" type="presParOf" srcId="{27BFB864-C463-4313-BFFC-4FEC9E38A998}" destId="{21AEF279-079E-4694-B1EF-FE273BA7B283}" srcOrd="5" destOrd="0" presId="urn:microsoft.com/office/officeart/2005/8/layout/orgChart1"/>
    <dgm:cxn modelId="{7797CDA9-803D-4927-AB1F-FD80E36925DD}" type="presParOf" srcId="{21AEF279-079E-4694-B1EF-FE273BA7B283}" destId="{66743B09-30B6-439D-86F0-0989511F4006}" srcOrd="0" destOrd="0" presId="urn:microsoft.com/office/officeart/2005/8/layout/orgChart1"/>
    <dgm:cxn modelId="{AE1D0781-5EF2-4E1D-A9A8-7A3733013820}" type="presParOf" srcId="{66743B09-30B6-439D-86F0-0989511F4006}" destId="{53DD4F0E-CEE1-4C39-B118-1201295836B1}" srcOrd="0" destOrd="0" presId="urn:microsoft.com/office/officeart/2005/8/layout/orgChart1"/>
    <dgm:cxn modelId="{175715FE-8168-450F-978F-B0E5083914A3}" type="presParOf" srcId="{66743B09-30B6-439D-86F0-0989511F4006}" destId="{00B47948-894F-48F8-8DDD-DE95CD54E9AA}" srcOrd="1" destOrd="0" presId="urn:microsoft.com/office/officeart/2005/8/layout/orgChart1"/>
    <dgm:cxn modelId="{6621E279-09C6-466A-BE4D-A7727C7152BC}" type="presParOf" srcId="{21AEF279-079E-4694-B1EF-FE273BA7B283}" destId="{1DAD3748-D518-4493-B844-70602E93C26A}" srcOrd="1" destOrd="0" presId="urn:microsoft.com/office/officeart/2005/8/layout/orgChart1"/>
    <dgm:cxn modelId="{F89C59DA-1FA9-461F-BD39-8FA6E29D4C97}" type="presParOf" srcId="{21AEF279-079E-4694-B1EF-FE273BA7B283}" destId="{FD6F2133-10F4-4FAA-A3F4-83B4DFC054A2}" srcOrd="2" destOrd="0" presId="urn:microsoft.com/office/officeart/2005/8/layout/orgChart1"/>
    <dgm:cxn modelId="{1CA09AE7-0423-4988-BF7D-03FEAC467714}" type="presParOf" srcId="{EAE15849-09B1-4B1A-965A-FB9EB847737C}" destId="{574779AC-94C9-4E82-8938-4590AD2C41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91DA1-26FC-4979-939E-72D2B6A366BE}">
      <dsp:nvSpPr>
        <dsp:cNvPr id="0" name=""/>
        <dsp:cNvSpPr/>
      </dsp:nvSpPr>
      <dsp:spPr>
        <a:xfrm>
          <a:off x="5390707" y="1283229"/>
          <a:ext cx="3101334" cy="538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124"/>
              </a:lnTo>
              <a:lnTo>
                <a:pt x="3101334" y="269124"/>
              </a:lnTo>
              <a:lnTo>
                <a:pt x="3101334" y="538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A0BBD-B0C0-4AA1-9501-FEF95FE97281}">
      <dsp:nvSpPr>
        <dsp:cNvPr id="0" name=""/>
        <dsp:cNvSpPr/>
      </dsp:nvSpPr>
      <dsp:spPr>
        <a:xfrm>
          <a:off x="5344987" y="1283229"/>
          <a:ext cx="91440" cy="538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8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512D7-C674-4FCF-8FF9-3C532D9FB036}">
      <dsp:nvSpPr>
        <dsp:cNvPr id="0" name=""/>
        <dsp:cNvSpPr/>
      </dsp:nvSpPr>
      <dsp:spPr>
        <a:xfrm>
          <a:off x="2289372" y="1283229"/>
          <a:ext cx="3101334" cy="538248"/>
        </a:xfrm>
        <a:custGeom>
          <a:avLst/>
          <a:gdLst/>
          <a:ahLst/>
          <a:cxnLst/>
          <a:rect l="0" t="0" r="0" b="0"/>
          <a:pathLst>
            <a:path>
              <a:moveTo>
                <a:pt x="3101334" y="0"/>
              </a:moveTo>
              <a:lnTo>
                <a:pt x="3101334" y="269124"/>
              </a:lnTo>
              <a:lnTo>
                <a:pt x="0" y="269124"/>
              </a:lnTo>
              <a:lnTo>
                <a:pt x="0" y="538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D0AF0-649F-43AD-B0EB-06DF5DE3DEDC}">
      <dsp:nvSpPr>
        <dsp:cNvPr id="0" name=""/>
        <dsp:cNvSpPr/>
      </dsp:nvSpPr>
      <dsp:spPr>
        <a:xfrm>
          <a:off x="4109163" y="1686"/>
          <a:ext cx="2563086" cy="1281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/>
            <a:t>課題４</a:t>
          </a:r>
          <a:r>
            <a:rPr kumimoji="1" lang="en-US" altLang="ja-JP" sz="1900" kern="1200" dirty="0"/>
            <a:t>(</a:t>
          </a:r>
          <a:r>
            <a:rPr kumimoji="1" lang="ja-JP" altLang="en-US" sz="1900" kern="1200" dirty="0"/>
            <a:t>１</a:t>
          </a:r>
          <a:r>
            <a:rPr kumimoji="1" lang="en-US" altLang="ja-JP" sz="1900" kern="1200" dirty="0"/>
            <a:t>)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900" kern="1200" dirty="0"/>
            <a:t>RESAS</a:t>
          </a:r>
          <a:r>
            <a:rPr kumimoji="1" lang="ja-JP" altLang="en-US" sz="1900" kern="1200" dirty="0"/>
            <a:t>データの取り込み</a:t>
          </a:r>
        </a:p>
      </dsp:txBody>
      <dsp:txXfrm>
        <a:off x="4109163" y="1686"/>
        <a:ext cx="2563086" cy="1281543"/>
      </dsp:txXfrm>
    </dsp:sp>
    <dsp:sp modelId="{E00829CC-2CD3-498E-88A6-EA1902298312}">
      <dsp:nvSpPr>
        <dsp:cNvPr id="0" name=""/>
        <dsp:cNvSpPr/>
      </dsp:nvSpPr>
      <dsp:spPr>
        <a:xfrm>
          <a:off x="1007829" y="1821477"/>
          <a:ext cx="2563086" cy="1281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/>
            <a:t>データをブラウザー上に表示させる</a:t>
          </a:r>
        </a:p>
      </dsp:txBody>
      <dsp:txXfrm>
        <a:off x="1007829" y="1821477"/>
        <a:ext cx="2563086" cy="1281543"/>
      </dsp:txXfrm>
    </dsp:sp>
    <dsp:sp modelId="{6CEB2F7C-09B6-408F-BA52-769A0F367D93}">
      <dsp:nvSpPr>
        <dsp:cNvPr id="0" name=""/>
        <dsp:cNvSpPr/>
      </dsp:nvSpPr>
      <dsp:spPr>
        <a:xfrm>
          <a:off x="4109163" y="1821477"/>
          <a:ext cx="2563086" cy="1281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/>
            <a:t>データをグラフ化させる</a:t>
          </a:r>
          <a:endParaRPr kumimoji="1" lang="en-US" altLang="ja-JP" sz="1900" kern="1200" dirty="0"/>
        </a:p>
      </dsp:txBody>
      <dsp:txXfrm>
        <a:off x="4109163" y="1821477"/>
        <a:ext cx="2563086" cy="1281543"/>
      </dsp:txXfrm>
    </dsp:sp>
    <dsp:sp modelId="{53DD4F0E-CEE1-4C39-B118-1201295836B1}">
      <dsp:nvSpPr>
        <dsp:cNvPr id="0" name=""/>
        <dsp:cNvSpPr/>
      </dsp:nvSpPr>
      <dsp:spPr>
        <a:xfrm>
          <a:off x="7210498" y="1821477"/>
          <a:ext cx="2563086" cy="1281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/>
            <a:t>マップデータを結合させる</a:t>
          </a:r>
        </a:p>
      </dsp:txBody>
      <dsp:txXfrm>
        <a:off x="7210498" y="1821477"/>
        <a:ext cx="2563086" cy="1281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91DA1-26FC-4979-939E-72D2B6A366BE}">
      <dsp:nvSpPr>
        <dsp:cNvPr id="0" name=""/>
        <dsp:cNvSpPr/>
      </dsp:nvSpPr>
      <dsp:spPr>
        <a:xfrm>
          <a:off x="5390707" y="1283229"/>
          <a:ext cx="3101334" cy="538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124"/>
              </a:lnTo>
              <a:lnTo>
                <a:pt x="3101334" y="269124"/>
              </a:lnTo>
              <a:lnTo>
                <a:pt x="3101334" y="538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A0BBD-B0C0-4AA1-9501-FEF95FE97281}">
      <dsp:nvSpPr>
        <dsp:cNvPr id="0" name=""/>
        <dsp:cNvSpPr/>
      </dsp:nvSpPr>
      <dsp:spPr>
        <a:xfrm>
          <a:off x="5344987" y="1283229"/>
          <a:ext cx="91440" cy="538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8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512D7-C674-4FCF-8FF9-3C532D9FB036}">
      <dsp:nvSpPr>
        <dsp:cNvPr id="0" name=""/>
        <dsp:cNvSpPr/>
      </dsp:nvSpPr>
      <dsp:spPr>
        <a:xfrm>
          <a:off x="2289372" y="1283229"/>
          <a:ext cx="3101334" cy="538248"/>
        </a:xfrm>
        <a:custGeom>
          <a:avLst/>
          <a:gdLst/>
          <a:ahLst/>
          <a:cxnLst/>
          <a:rect l="0" t="0" r="0" b="0"/>
          <a:pathLst>
            <a:path>
              <a:moveTo>
                <a:pt x="3101334" y="0"/>
              </a:moveTo>
              <a:lnTo>
                <a:pt x="3101334" y="269124"/>
              </a:lnTo>
              <a:lnTo>
                <a:pt x="0" y="269124"/>
              </a:lnTo>
              <a:lnTo>
                <a:pt x="0" y="538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D0AF0-649F-43AD-B0EB-06DF5DE3DEDC}">
      <dsp:nvSpPr>
        <dsp:cNvPr id="0" name=""/>
        <dsp:cNvSpPr/>
      </dsp:nvSpPr>
      <dsp:spPr>
        <a:xfrm>
          <a:off x="4109163" y="1686"/>
          <a:ext cx="2563086" cy="1281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課題４</a:t>
          </a:r>
          <a:r>
            <a:rPr kumimoji="1" lang="en-US" altLang="ja-JP" sz="2400" kern="1200" dirty="0"/>
            <a:t>(</a:t>
          </a:r>
          <a:r>
            <a:rPr kumimoji="1" lang="ja-JP" altLang="en-US" sz="2400" kern="1200" dirty="0"/>
            <a:t>２</a:t>
          </a:r>
          <a:r>
            <a:rPr kumimoji="1" lang="en-US" altLang="ja-JP" sz="2400" kern="1200" dirty="0"/>
            <a:t>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居住支援</a:t>
          </a:r>
          <a:r>
            <a:rPr kumimoji="1" lang="en-US" altLang="ja-JP" sz="2400" kern="1200" dirty="0"/>
            <a:t>map</a:t>
          </a:r>
          <a:endParaRPr kumimoji="1" lang="ja-JP" altLang="en-US" sz="2400" kern="1200" dirty="0"/>
        </a:p>
      </dsp:txBody>
      <dsp:txXfrm>
        <a:off x="4109163" y="1686"/>
        <a:ext cx="2563086" cy="1281543"/>
      </dsp:txXfrm>
    </dsp:sp>
    <dsp:sp modelId="{E00829CC-2CD3-498E-88A6-EA1902298312}">
      <dsp:nvSpPr>
        <dsp:cNvPr id="0" name=""/>
        <dsp:cNvSpPr/>
      </dsp:nvSpPr>
      <dsp:spPr>
        <a:xfrm>
          <a:off x="1007829" y="1821477"/>
          <a:ext cx="2563086" cy="1281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現在位置の地図情報を表示させる</a:t>
          </a:r>
        </a:p>
      </dsp:txBody>
      <dsp:txXfrm>
        <a:off x="1007829" y="1821477"/>
        <a:ext cx="2563086" cy="1281543"/>
      </dsp:txXfrm>
    </dsp:sp>
    <dsp:sp modelId="{6CEB2F7C-09B6-408F-BA52-769A0F367D93}">
      <dsp:nvSpPr>
        <dsp:cNvPr id="0" name=""/>
        <dsp:cNvSpPr/>
      </dsp:nvSpPr>
      <dsp:spPr>
        <a:xfrm>
          <a:off x="4109163" y="1821477"/>
          <a:ext cx="2563086" cy="1281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空き家</a:t>
          </a:r>
          <a:r>
            <a:rPr kumimoji="1" lang="en-US" altLang="ja-JP" sz="2400" kern="1200" dirty="0"/>
            <a:t>EXCEL</a:t>
          </a:r>
          <a:r>
            <a:rPr kumimoji="1" lang="ja-JP" altLang="en-US" sz="2400" kern="1200" dirty="0"/>
            <a:t>データとの結合</a:t>
          </a:r>
        </a:p>
      </dsp:txBody>
      <dsp:txXfrm>
        <a:off x="4109163" y="1821477"/>
        <a:ext cx="2563086" cy="1281543"/>
      </dsp:txXfrm>
    </dsp:sp>
    <dsp:sp modelId="{53DD4F0E-CEE1-4C39-B118-1201295836B1}">
      <dsp:nvSpPr>
        <dsp:cNvPr id="0" name=""/>
        <dsp:cNvSpPr/>
      </dsp:nvSpPr>
      <dsp:spPr>
        <a:xfrm>
          <a:off x="7210498" y="1821477"/>
          <a:ext cx="2563086" cy="12815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ＲＥＳＡＳのデータを結合させる</a:t>
          </a:r>
        </a:p>
      </dsp:txBody>
      <dsp:txXfrm>
        <a:off x="7210498" y="1821477"/>
        <a:ext cx="2563086" cy="1281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4CF6BE-8B09-4D49-9917-49F0F91AA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12AB42-2C93-4430-8D80-B2E528354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7EE5E7-213E-447F-8343-867F38AD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A0B82C-0DAC-46C3-BD8B-9227E585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C57075-3D08-4BE8-A795-8F0E3243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76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D014D-96A5-4993-A714-0A4F8217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CB822A-88E9-4C08-8D1B-F4CF6CBD9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37D597-FD40-4809-B4D1-03558C4D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CF196-0FB8-468D-B171-DFA1039F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DC3B1-42AE-4368-B3B1-A7E94B38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44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F8D241-23F8-4384-AEB9-29475D9AC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D41910-3FD4-44BB-9681-D3030F238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0DBCF-641E-4394-A353-0315149E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1CDD55-AAC9-415A-8C5C-7743D4AD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B33A75-D8EC-43D1-BFF3-E9ECA36F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97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13FB6-2BDD-412B-98CF-2ED80A74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45168F-BFA2-4081-865A-AD383E6B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0BF9E6-FEF4-45AC-B621-7727ED91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FD9457-ECE9-47F0-9047-A6523EA2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4C46F-887E-4622-9C12-45F1B1D9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85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367B5-4C51-43D0-B2AF-97C7F384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42EC14-913D-47B3-ABC2-DB2CD9FFA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D2302B-A31D-4027-BAE1-60D84C6C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8600FD-9322-416E-9E56-721F5EC0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B88DE1-C035-4C59-A461-18F976A6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51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ED6ED-81C0-460F-A4B2-EAF5B4F0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D84CAA-E362-41A1-9BA2-8A23C26E1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22BF50-3126-45F1-A7A5-2FDB46504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C571C9-7770-451B-A5F5-80A0C799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FD57FF-290A-4E79-8E4F-CE39A06A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12358B-F0AD-454B-818D-EC52D233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39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CC74E-11BB-480A-8474-DFB16E2C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EAAE69-2F84-4F3D-A864-8D01E0692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4B2478-AA13-40ED-8092-88649ED74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6B2299-8A07-426C-8BEC-D77A10F72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BBD85D-340E-43A5-BD41-7566E12F2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AA9A47-73B1-4BD7-9C06-A523175F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3BB3A9-F471-4CCF-BA6A-B4E1C003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A12EAB-4779-4C66-80E5-01F7969C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24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A87811-B521-4004-AD62-CD200462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B4E5CDC-70F4-48FA-88EA-2868120F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138B27-182A-42A8-B012-B4A40D9B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B58B21-3811-4CE1-AC97-894CF924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43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FF52D3-192C-47D9-A76C-5CC2182D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61E3E2-F66A-41CE-B4E9-54AC1BAD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A2A604-A3D0-4818-8821-26F0D0F8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74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D899F-464B-46BD-887E-CB1EF19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5B8F9-26B9-4087-90FE-F490A677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243426-6831-480F-B81C-6EEBBB69A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0867FE-9EE6-44E4-B56F-55AAF52A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44ABD-5523-48E4-B32D-86C93331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5E8AC6-6BDB-4501-9B17-C465FE89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6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E4B7BC-4A5D-425C-A8CB-E7D73C19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4AEF5E-70F6-4BA1-B81F-FFF6986FA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3A5C6D-D2CE-4D40-96E8-7FB5A3DE3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5B808B-FF4C-46A8-A642-430901D5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5EA7-43AE-4CA9-9DE5-CD7B4E0948B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E8B7DE-C5FA-42BC-B450-B0963F87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584325-3477-49FE-9EFF-EC5915CD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2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6321E87-93AD-4ABF-B39E-89693C96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50A253-0F6F-4CE2-B6C7-43AD24002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71267-D973-4DC8-952F-215522E86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5EA7-43AE-4CA9-9DE5-CD7B4E0948B6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2D12D-AFCA-4D3D-803D-23D3A5E3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F28C28-341A-4B80-B688-98CD17B96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5C30F-4829-430C-A733-91AD7ECA9A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01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A594-DC3C-468A-87B2-F34D1C43F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973056" cy="2387600"/>
          </a:xfrm>
        </p:spPr>
        <p:txBody>
          <a:bodyPr/>
          <a:lstStyle/>
          <a:p>
            <a:r>
              <a:rPr kumimoji="1" lang="en-US" altLang="ja-JP" dirty="0"/>
              <a:t>G’s</a:t>
            </a:r>
            <a:r>
              <a:rPr lang="ja-JP" altLang="en-US" dirty="0"/>
              <a:t>課題４</a:t>
            </a:r>
            <a:r>
              <a:rPr lang="en-US" altLang="ja-JP" dirty="0"/>
              <a:t>『</a:t>
            </a:r>
            <a:r>
              <a:rPr lang="ja-JP" altLang="en-US" dirty="0"/>
              <a:t>ＡＰＩアプリ</a:t>
            </a:r>
            <a:r>
              <a:rPr lang="en-US" altLang="ja-JP" dirty="0"/>
              <a:t>』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9E54A7-A41A-401E-BC98-D7385EBA2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福岡ＤＥＶ８期</a:t>
            </a:r>
            <a:r>
              <a:rPr lang="en-US" altLang="ja-JP" dirty="0"/>
              <a:t>_13_W_</a:t>
            </a:r>
            <a:r>
              <a:rPr lang="ja-JP" altLang="en-US" dirty="0"/>
              <a:t>馬田直明</a:t>
            </a:r>
            <a:endParaRPr lang="en-US" altLang="ja-JP" dirty="0"/>
          </a:p>
          <a:p>
            <a:r>
              <a:rPr kumimoji="1" lang="ja-JP" altLang="en-US" dirty="0"/>
              <a:t>令和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</a:t>
            </a:r>
            <a:r>
              <a:rPr kumimoji="1" lang="en-US" altLang="ja-JP" dirty="0"/>
              <a:t>6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10</a:t>
            </a:r>
            <a:r>
              <a:rPr kumimoji="1" lang="ja-JP" altLang="en-US" dirty="0"/>
              <a:t>日</a:t>
            </a:r>
            <a:r>
              <a:rPr kumimoji="1" lang="en-US" altLang="ja-JP" dirty="0"/>
              <a:t>23:59</a:t>
            </a:r>
            <a:r>
              <a:rPr kumimoji="1" lang="ja-JP" altLang="en-US" dirty="0"/>
              <a:t>分提出期限</a:t>
            </a:r>
          </a:p>
        </p:txBody>
      </p:sp>
    </p:spTree>
    <p:extLst>
      <p:ext uri="{BB962C8B-B14F-4D97-AF65-F5344CB8AC3E}">
        <p14:creationId xmlns:p14="http://schemas.microsoft.com/office/powerpoint/2010/main" val="352530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6F84B2-9F6D-4FC1-8962-2EB781EEC5CE}"/>
              </a:ext>
            </a:extLst>
          </p:cNvPr>
          <p:cNvSpPr txBox="1"/>
          <p:nvPr/>
        </p:nvSpPr>
        <p:spPr>
          <a:xfrm>
            <a:off x="3965944" y="510363"/>
            <a:ext cx="4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＜作業手順書＞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B82467-C2C3-4E5C-9777-692182332B6E}"/>
              </a:ext>
            </a:extLst>
          </p:cNvPr>
          <p:cNvSpPr txBox="1"/>
          <p:nvPr/>
        </p:nvSpPr>
        <p:spPr>
          <a:xfrm>
            <a:off x="1158949" y="1286540"/>
            <a:ext cx="998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・授業のおさらい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21AC97-8D3D-44FB-846B-8D871276DBA7}"/>
              </a:ext>
            </a:extLst>
          </p:cNvPr>
          <p:cNvSpPr txBox="1"/>
          <p:nvPr/>
        </p:nvSpPr>
        <p:spPr>
          <a:xfrm>
            <a:off x="1158949" y="1878051"/>
            <a:ext cx="998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・授業で習った</a:t>
            </a:r>
            <a:r>
              <a:rPr kumimoji="1" lang="en-US" altLang="ja-JP" dirty="0" err="1"/>
              <a:t>BookAPI</a:t>
            </a:r>
            <a:r>
              <a:rPr kumimoji="1" lang="ja-JP" altLang="en-US" dirty="0"/>
              <a:t>と同じ要領で、ＲＥＳＡＳより福祉関連のＡＰＩのデータを取り込み　　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kumimoji="1" lang="ja-JP" altLang="en-US" dirty="0"/>
              <a:t>ブラウザーに表示させる。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827E7FF-D6FE-4DAA-80B3-731857FA75B6}"/>
              </a:ext>
            </a:extLst>
          </p:cNvPr>
          <p:cNvSpPr txBox="1"/>
          <p:nvPr/>
        </p:nvSpPr>
        <p:spPr>
          <a:xfrm>
            <a:off x="1158949" y="2607359"/>
            <a:ext cx="998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Google</a:t>
            </a:r>
            <a:r>
              <a:rPr kumimoji="1" lang="ja-JP" altLang="en-US" dirty="0"/>
              <a:t>マップのＡＰＩ上にＥＸＣＥＬの位置情報をピン立てする。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76BFC5-9E08-44F1-91E4-E1C510A472FB}"/>
              </a:ext>
            </a:extLst>
          </p:cNvPr>
          <p:cNvSpPr txBox="1"/>
          <p:nvPr/>
        </p:nvSpPr>
        <p:spPr>
          <a:xfrm>
            <a:off x="1158949" y="3244334"/>
            <a:ext cx="998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・ＲＥＳＡＳのデータをグラフ化する。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853A2F0-6C65-4B8B-A4A2-01CCFC6CAF2A}"/>
              </a:ext>
            </a:extLst>
          </p:cNvPr>
          <p:cNvSpPr txBox="1"/>
          <p:nvPr/>
        </p:nvSpPr>
        <p:spPr>
          <a:xfrm>
            <a:off x="1158949" y="3881309"/>
            <a:ext cx="998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Google</a:t>
            </a:r>
            <a:r>
              <a:rPr kumimoji="1" lang="ja-JP" altLang="en-US" dirty="0"/>
              <a:t>マップとＲＥＳＡＳのデータを結合させる。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1303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41FBF02E-CD8F-409E-BC19-9494918EB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7752674"/>
              </p:ext>
            </p:extLst>
          </p:nvPr>
        </p:nvGraphicFramePr>
        <p:xfrm>
          <a:off x="850605" y="1754373"/>
          <a:ext cx="10781414" cy="3104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82DCF3-0431-4C46-BF8F-E7E1458C9E53}"/>
              </a:ext>
            </a:extLst>
          </p:cNvPr>
          <p:cNvSpPr txBox="1"/>
          <p:nvPr/>
        </p:nvSpPr>
        <p:spPr>
          <a:xfrm>
            <a:off x="1049079" y="606056"/>
            <a:ext cx="1009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lang="ja-JP" altLang="en-US" dirty="0"/>
              <a:t>階層構造</a:t>
            </a:r>
            <a:r>
              <a:rPr kumimoji="1" lang="en-US" altLang="ja-JP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80524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41FBF02E-CD8F-409E-BC19-9494918EB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5736388"/>
              </p:ext>
            </p:extLst>
          </p:nvPr>
        </p:nvGraphicFramePr>
        <p:xfrm>
          <a:off x="850605" y="1754373"/>
          <a:ext cx="10781414" cy="3104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82DCF3-0431-4C46-BF8F-E7E1458C9E53}"/>
              </a:ext>
            </a:extLst>
          </p:cNvPr>
          <p:cNvSpPr txBox="1"/>
          <p:nvPr/>
        </p:nvSpPr>
        <p:spPr>
          <a:xfrm>
            <a:off x="1049079" y="606056"/>
            <a:ext cx="1009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lang="ja-JP" altLang="en-US" dirty="0"/>
              <a:t>階層構造</a:t>
            </a:r>
            <a:r>
              <a:rPr kumimoji="1" lang="en-US" altLang="ja-JP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72434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156</Words>
  <Application>Microsoft Office PowerPoint</Application>
  <PresentationFormat>ワイド画面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G’s課題４『ＡＰＩアプリ』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G’s課題３</dc:title>
  <dc:creator>ふるさと管理綜合株式会社 馬田</dc:creator>
  <cp:lastModifiedBy>ふるさと管理綜合株式会社 馬田</cp:lastModifiedBy>
  <cp:revision>7</cp:revision>
  <dcterms:created xsi:type="dcterms:W3CDTF">2021-05-30T13:50:17Z</dcterms:created>
  <dcterms:modified xsi:type="dcterms:W3CDTF">2021-06-10T13:17:43Z</dcterms:modified>
</cp:coreProperties>
</file>