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2D36B-A558-4E52-9388-15B98BC26AA5}" v="152" dt="2021-06-13T13:33:25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ふるさと管理綜合株式会社 馬田" userId="dd20b87e3ac52c1f" providerId="LiveId" clId="{FCD21A98-50C1-4998-906B-F12A003A9F7B}"/>
    <pc:docChg chg="custSel addSld delSld modSld">
      <pc:chgData name="ふるさと管理綜合株式会社 馬田" userId="dd20b87e3ac52c1f" providerId="LiveId" clId="{FCD21A98-50C1-4998-906B-F12A003A9F7B}" dt="2021-06-06T12:58:18.111" v="1430" actId="2696"/>
      <pc:docMkLst>
        <pc:docMk/>
      </pc:docMkLst>
      <pc:sldChg chg="addSp delSp modSp mod">
        <pc:chgData name="ふるさと管理綜合株式会社 馬田" userId="dd20b87e3ac52c1f" providerId="LiveId" clId="{FCD21A98-50C1-4998-906B-F12A003A9F7B}" dt="2021-06-06T12:54:27.481" v="865" actId="6549"/>
        <pc:sldMkLst>
          <pc:docMk/>
          <pc:sldMk cId="3113038946" sldId="257"/>
        </pc:sldMkLst>
        <pc:spChg chg="mod">
          <ac:chgData name="ふるさと管理綜合株式会社 馬田" userId="dd20b87e3ac52c1f" providerId="LiveId" clId="{FCD21A98-50C1-4998-906B-F12A003A9F7B}" dt="2021-06-06T12:43:11.131" v="535" actId="20577"/>
          <ac:spMkLst>
            <pc:docMk/>
            <pc:sldMk cId="3113038946" sldId="257"/>
            <ac:spMk id="5" creationId="{1121AC97-8D3D-44FB-846B-8D871276DBA7}"/>
          </ac:spMkLst>
        </pc:spChg>
        <pc:spChg chg="mod">
          <ac:chgData name="ふるさと管理綜合株式会社 馬田" userId="dd20b87e3ac52c1f" providerId="LiveId" clId="{FCD21A98-50C1-4998-906B-F12A003A9F7B}" dt="2021-06-06T12:44:09.370" v="677" actId="6549"/>
          <ac:spMkLst>
            <pc:docMk/>
            <pc:sldMk cId="3113038946" sldId="257"/>
            <ac:spMk id="6" creationId="{6827E7FF-D6FE-4DAA-80B3-731857FA75B6}"/>
          </ac:spMkLst>
        </pc:spChg>
        <pc:spChg chg="add del mod">
          <ac:chgData name="ふるさと管理綜合株式会社 馬田" userId="dd20b87e3ac52c1f" providerId="LiveId" clId="{FCD21A98-50C1-4998-906B-F12A003A9F7B}" dt="2021-06-06T12:44:54.838" v="680" actId="478"/>
          <ac:spMkLst>
            <pc:docMk/>
            <pc:sldMk cId="3113038946" sldId="257"/>
            <ac:spMk id="7" creationId="{F6293625-586E-4D22-8105-D6B1FF330FE1}"/>
          </ac:spMkLst>
        </pc:spChg>
        <pc:spChg chg="add mod">
          <ac:chgData name="ふるさと管理綜合株式会社 馬田" userId="dd20b87e3ac52c1f" providerId="LiveId" clId="{FCD21A98-50C1-4998-906B-F12A003A9F7B}" dt="2021-06-06T12:53:55.344" v="795" actId="6549"/>
          <ac:spMkLst>
            <pc:docMk/>
            <pc:sldMk cId="3113038946" sldId="257"/>
            <ac:spMk id="8" creationId="{4976BFC5-9E08-44F1-91E4-E1C510A472FB}"/>
          </ac:spMkLst>
        </pc:spChg>
        <pc:spChg chg="add mod">
          <ac:chgData name="ふるさと管理綜合株式会社 馬田" userId="dd20b87e3ac52c1f" providerId="LiveId" clId="{FCD21A98-50C1-4998-906B-F12A003A9F7B}" dt="2021-06-06T12:54:27.481" v="865" actId="6549"/>
          <ac:spMkLst>
            <pc:docMk/>
            <pc:sldMk cId="3113038946" sldId="257"/>
            <ac:spMk id="9" creationId="{C853A2F0-6C65-4B8B-A4A2-01CCFC6CAF2A}"/>
          </ac:spMkLst>
        </pc:spChg>
      </pc:sldChg>
      <pc:sldChg chg="modSp">
        <pc:chgData name="ふるさと管理綜合株式会社 馬田" userId="dd20b87e3ac52c1f" providerId="LiveId" clId="{FCD21A98-50C1-4998-906B-F12A003A9F7B}" dt="2021-06-06T12:56:10.056" v="1088"/>
        <pc:sldMkLst>
          <pc:docMk/>
          <pc:sldMk cId="2724343153" sldId="258"/>
        </pc:sldMkLst>
        <pc:graphicFrameChg chg="mod">
          <ac:chgData name="ふるさと管理綜合株式会社 馬田" userId="dd20b87e3ac52c1f" providerId="LiveId" clId="{FCD21A98-50C1-4998-906B-F12A003A9F7B}" dt="2021-06-06T12:56:10.056" v="1088"/>
          <ac:graphicFrameMkLst>
            <pc:docMk/>
            <pc:sldMk cId="2724343153" sldId="258"/>
            <ac:graphicFrameMk id="2" creationId="{41FBF02E-CD8F-409E-BC19-9494918EB344}"/>
          </ac:graphicFrameMkLst>
        </pc:graphicFrameChg>
      </pc:sldChg>
      <pc:sldChg chg="del">
        <pc:chgData name="ふるさと管理綜合株式会社 馬田" userId="dd20b87e3ac52c1f" providerId="LiveId" clId="{FCD21A98-50C1-4998-906B-F12A003A9F7B}" dt="2021-06-06T12:58:18.111" v="1430" actId="2696"/>
        <pc:sldMkLst>
          <pc:docMk/>
          <pc:sldMk cId="1847026163" sldId="259"/>
        </pc:sldMkLst>
      </pc:sldChg>
      <pc:sldChg chg="modSp add">
        <pc:chgData name="ふるさと管理綜合株式会社 馬田" userId="dd20b87e3ac52c1f" providerId="LiveId" clId="{FCD21A98-50C1-4998-906B-F12A003A9F7B}" dt="2021-06-06T12:57:57.619" v="1429"/>
        <pc:sldMkLst>
          <pc:docMk/>
          <pc:sldMk cId="2805245133" sldId="260"/>
        </pc:sldMkLst>
        <pc:graphicFrameChg chg="mod">
          <ac:chgData name="ふるさと管理綜合株式会社 馬田" userId="dd20b87e3ac52c1f" providerId="LiveId" clId="{FCD21A98-50C1-4998-906B-F12A003A9F7B}" dt="2021-06-06T12:57:57.619" v="1429"/>
          <ac:graphicFrameMkLst>
            <pc:docMk/>
            <pc:sldMk cId="2805245133" sldId="260"/>
            <ac:graphicFrameMk id="2" creationId="{41FBF02E-CD8F-409E-BC19-9494918EB344}"/>
          </ac:graphicFrameMkLst>
        </pc:graphicFrameChg>
      </pc:sldChg>
    </pc:docChg>
  </pc:docChgLst>
  <pc:docChgLst>
    <pc:chgData name="ふるさと管理綜合株式会社 馬田" userId="dd20b87e3ac52c1f" providerId="LiveId" clId="{A9D30BC8-74F0-44CE-9EDC-51ECC662BDA7}"/>
    <pc:docChg chg="custSel delSld modSld">
      <pc:chgData name="ふるさと管理綜合株式会社 馬田" userId="dd20b87e3ac52c1f" providerId="LiveId" clId="{A9D30BC8-74F0-44CE-9EDC-51ECC662BDA7}" dt="2021-06-06T00:00:45.623" v="804" actId="2696"/>
      <pc:docMkLst>
        <pc:docMk/>
      </pc:docMkLst>
      <pc:sldChg chg="modSp mod">
        <pc:chgData name="ふるさと管理綜合株式会社 馬田" userId="dd20b87e3ac52c1f" providerId="LiveId" clId="{A9D30BC8-74F0-44CE-9EDC-51ECC662BDA7}" dt="2021-06-05T23:31:11.810" v="76" actId="14100"/>
        <pc:sldMkLst>
          <pc:docMk/>
          <pc:sldMk cId="3525309294" sldId="256"/>
        </pc:sldMkLst>
        <pc:spChg chg="mod">
          <ac:chgData name="ふるさと管理綜合株式会社 馬田" userId="dd20b87e3ac52c1f" providerId="LiveId" clId="{A9D30BC8-74F0-44CE-9EDC-51ECC662BDA7}" dt="2021-06-05T23:31:11.810" v="76" actId="14100"/>
          <ac:spMkLst>
            <pc:docMk/>
            <pc:sldMk cId="3525309294" sldId="256"/>
            <ac:spMk id="2" creationId="{330CA594-DC3C-468A-87B2-F34D1C43F269}"/>
          </ac:spMkLst>
        </pc:spChg>
        <pc:spChg chg="mod">
          <ac:chgData name="ふるさと管理綜合株式会社 馬田" userId="dd20b87e3ac52c1f" providerId="LiveId" clId="{A9D30BC8-74F0-44CE-9EDC-51ECC662BDA7}" dt="2021-06-05T23:30:38.407" v="4" actId="6549"/>
          <ac:spMkLst>
            <pc:docMk/>
            <pc:sldMk cId="3525309294" sldId="256"/>
            <ac:spMk id="3" creationId="{269E54A7-A41A-401E-BC98-D7385EBA2B4A}"/>
          </ac:spMkLst>
        </pc:spChg>
      </pc:sldChg>
      <pc:sldChg chg="addSp delSp modSp mod">
        <pc:chgData name="ふるさと管理綜合株式会社 馬田" userId="dd20b87e3ac52c1f" providerId="LiveId" clId="{A9D30BC8-74F0-44CE-9EDC-51ECC662BDA7}" dt="2021-06-05T23:59:35.914" v="720"/>
        <pc:sldMkLst>
          <pc:docMk/>
          <pc:sldMk cId="3113038946" sldId="257"/>
        </pc:sldMkLst>
        <pc:spChg chg="mod">
          <ac:chgData name="ふるさと管理綜合株式会社 馬田" userId="dd20b87e3ac52c1f" providerId="LiveId" clId="{A9D30BC8-74F0-44CE-9EDC-51ECC662BDA7}" dt="2021-06-05T23:55:50.701" v="464"/>
          <ac:spMkLst>
            <pc:docMk/>
            <pc:sldMk cId="3113038946" sldId="257"/>
            <ac:spMk id="2" creationId="{456F84B2-9F6D-4FC1-8962-2EB781EEC5CE}"/>
          </ac:spMkLst>
        </pc:spChg>
        <pc:spChg chg="mod">
          <ac:chgData name="ふるさと管理綜合株式会社 馬田" userId="dd20b87e3ac52c1f" providerId="LiveId" clId="{A9D30BC8-74F0-44CE-9EDC-51ECC662BDA7}" dt="2021-06-05T23:56:11.799" v="527" actId="6549"/>
          <ac:spMkLst>
            <pc:docMk/>
            <pc:sldMk cId="3113038946" sldId="257"/>
            <ac:spMk id="3" creationId="{BAB82467-C2C3-4E5C-9777-692182332B6E}"/>
          </ac:spMkLst>
        </pc:spChg>
        <pc:spChg chg="del">
          <ac:chgData name="ふるさと管理綜合株式会社 馬田" userId="dd20b87e3ac52c1f" providerId="LiveId" clId="{A9D30BC8-74F0-44CE-9EDC-51ECC662BDA7}" dt="2021-06-05T23:55:01.073" v="422" actId="478"/>
          <ac:spMkLst>
            <pc:docMk/>
            <pc:sldMk cId="3113038946" sldId="257"/>
            <ac:spMk id="4" creationId="{BAF41901-8075-43F0-9447-BAF2C26134A6}"/>
          </ac:spMkLst>
        </pc:spChg>
        <pc:spChg chg="add mod">
          <ac:chgData name="ふるさと管理綜合株式会社 馬田" userId="dd20b87e3ac52c1f" providerId="LiveId" clId="{A9D30BC8-74F0-44CE-9EDC-51ECC662BDA7}" dt="2021-06-05T23:56:02.552" v="466" actId="1076"/>
          <ac:spMkLst>
            <pc:docMk/>
            <pc:sldMk cId="3113038946" sldId="257"/>
            <ac:spMk id="5" creationId="{1121AC97-8D3D-44FB-846B-8D871276DBA7}"/>
          </ac:spMkLst>
        </pc:spChg>
        <pc:spChg chg="add mod">
          <ac:chgData name="ふるさと管理綜合株式会社 馬田" userId="dd20b87e3ac52c1f" providerId="LiveId" clId="{A9D30BC8-74F0-44CE-9EDC-51ECC662BDA7}" dt="2021-06-05T23:59:35.914" v="720"/>
          <ac:spMkLst>
            <pc:docMk/>
            <pc:sldMk cId="3113038946" sldId="257"/>
            <ac:spMk id="6" creationId="{6827E7FF-D6FE-4DAA-80B3-731857FA75B6}"/>
          </ac:spMkLst>
        </pc:spChg>
      </pc:sldChg>
      <pc:sldChg chg="modSp">
        <pc:chgData name="ふるさと管理綜合株式会社 馬田" userId="dd20b87e3ac52c1f" providerId="LiveId" clId="{A9D30BC8-74F0-44CE-9EDC-51ECC662BDA7}" dt="2021-06-06T00:00:26.453" v="803" actId="20577"/>
        <pc:sldMkLst>
          <pc:docMk/>
          <pc:sldMk cId="2724343153" sldId="258"/>
        </pc:sldMkLst>
        <pc:graphicFrameChg chg="mod">
          <ac:chgData name="ふるさと管理綜合株式会社 馬田" userId="dd20b87e3ac52c1f" providerId="LiveId" clId="{A9D30BC8-74F0-44CE-9EDC-51ECC662BDA7}" dt="2021-06-06T00:00:26.453" v="803" actId="20577"/>
          <ac:graphicFrameMkLst>
            <pc:docMk/>
            <pc:sldMk cId="2724343153" sldId="258"/>
            <ac:graphicFrameMk id="2" creationId="{41FBF02E-CD8F-409E-BC19-9494918EB344}"/>
          </ac:graphicFrameMkLst>
        </pc:graphicFrameChg>
      </pc:sldChg>
      <pc:sldChg chg="del">
        <pc:chgData name="ふるさと管理綜合株式会社 馬田" userId="dd20b87e3ac52c1f" providerId="LiveId" clId="{A9D30BC8-74F0-44CE-9EDC-51ECC662BDA7}" dt="2021-06-06T00:00:45.623" v="804" actId="2696"/>
        <pc:sldMkLst>
          <pc:docMk/>
          <pc:sldMk cId="2675002141" sldId="260"/>
        </pc:sldMkLst>
      </pc:sldChg>
    </pc:docChg>
  </pc:docChgLst>
  <pc:docChgLst>
    <pc:chgData name="ふるさと管理綜合株式会社 馬田" userId="dd20b87e3ac52c1f" providerId="LiveId" clId="{4C08B25D-0C34-429E-9603-8890C1B5D264}"/>
    <pc:docChg chg="modSld sldOrd">
      <pc:chgData name="ふるさと管理綜合株式会社 馬田" userId="dd20b87e3ac52c1f" providerId="LiveId" clId="{4C08B25D-0C34-429E-9603-8890C1B5D264}" dt="2021-06-10T13:17:40.641" v="70"/>
      <pc:docMkLst>
        <pc:docMk/>
      </pc:docMkLst>
      <pc:sldChg chg="modSp">
        <pc:chgData name="ふるさと管理綜合株式会社 馬田" userId="dd20b87e3ac52c1f" providerId="LiveId" clId="{4C08B25D-0C34-429E-9603-8890C1B5D264}" dt="2021-06-10T13:17:40.641" v="70"/>
        <pc:sldMkLst>
          <pc:docMk/>
          <pc:sldMk cId="2724343153" sldId="258"/>
        </pc:sldMkLst>
        <pc:graphicFrameChg chg="mod">
          <ac:chgData name="ふるさと管理綜合株式会社 馬田" userId="dd20b87e3ac52c1f" providerId="LiveId" clId="{4C08B25D-0C34-429E-9603-8890C1B5D264}" dt="2021-06-10T13:17:40.641" v="70"/>
          <ac:graphicFrameMkLst>
            <pc:docMk/>
            <pc:sldMk cId="2724343153" sldId="258"/>
            <ac:graphicFrameMk id="2" creationId="{41FBF02E-CD8F-409E-BC19-9494918EB344}"/>
          </ac:graphicFrameMkLst>
        </pc:graphicFrameChg>
      </pc:sldChg>
      <pc:sldChg chg="modSp ord">
        <pc:chgData name="ふるさと管理綜合株式会社 馬田" userId="dd20b87e3ac52c1f" providerId="LiveId" clId="{4C08B25D-0C34-429E-9603-8890C1B5D264}" dt="2021-06-10T13:02:46.709" v="36"/>
        <pc:sldMkLst>
          <pc:docMk/>
          <pc:sldMk cId="2805245133" sldId="260"/>
        </pc:sldMkLst>
        <pc:graphicFrameChg chg="mod">
          <ac:chgData name="ふるさと管理綜合株式会社 馬田" userId="dd20b87e3ac52c1f" providerId="LiveId" clId="{4C08B25D-0C34-429E-9603-8890C1B5D264}" dt="2021-06-10T13:02:46.709" v="36"/>
          <ac:graphicFrameMkLst>
            <pc:docMk/>
            <pc:sldMk cId="2805245133" sldId="260"/>
            <ac:graphicFrameMk id="2" creationId="{41FBF02E-CD8F-409E-BC19-9494918EB344}"/>
          </ac:graphicFrameMkLst>
        </pc:graphicFrameChg>
      </pc:sldChg>
    </pc:docChg>
  </pc:docChgLst>
  <pc:docChgLst>
    <pc:chgData name="ふるさと管理綜合株式会社 馬田" userId="dd20b87e3ac52c1f" providerId="LiveId" clId="{48C2D36B-A558-4E52-9388-15B98BC26AA5}"/>
    <pc:docChg chg="custSel addSld delSld modSld">
      <pc:chgData name="ふるさと管理綜合株式会社 馬田" userId="dd20b87e3ac52c1f" providerId="LiveId" clId="{48C2D36B-A558-4E52-9388-15B98BC26AA5}" dt="2021-06-13T13:33:31.447" v="1975" actId="1076"/>
      <pc:docMkLst>
        <pc:docMk/>
      </pc:docMkLst>
      <pc:sldChg chg="modSp mod">
        <pc:chgData name="ふるさと管理綜合株式会社 馬田" userId="dd20b87e3ac52c1f" providerId="LiveId" clId="{48C2D36B-A558-4E52-9388-15B98BC26AA5}" dt="2021-06-13T10:56:05.067" v="33" actId="6549"/>
        <pc:sldMkLst>
          <pc:docMk/>
          <pc:sldMk cId="3525309294" sldId="256"/>
        </pc:sldMkLst>
        <pc:spChg chg="mod">
          <ac:chgData name="ふるさと管理綜合株式会社 馬田" userId="dd20b87e3ac52c1f" providerId="LiveId" clId="{48C2D36B-A558-4E52-9388-15B98BC26AA5}" dt="2021-06-13T10:55:56.808" v="28" actId="6549"/>
          <ac:spMkLst>
            <pc:docMk/>
            <pc:sldMk cId="3525309294" sldId="256"/>
            <ac:spMk id="2" creationId="{330CA594-DC3C-468A-87B2-F34D1C43F269}"/>
          </ac:spMkLst>
        </pc:spChg>
        <pc:spChg chg="mod">
          <ac:chgData name="ふるさと管理綜合株式会社 馬田" userId="dd20b87e3ac52c1f" providerId="LiveId" clId="{48C2D36B-A558-4E52-9388-15B98BC26AA5}" dt="2021-06-13T10:56:05.067" v="33" actId="6549"/>
          <ac:spMkLst>
            <pc:docMk/>
            <pc:sldMk cId="3525309294" sldId="256"/>
            <ac:spMk id="3" creationId="{269E54A7-A41A-401E-BC98-D7385EBA2B4A}"/>
          </ac:spMkLst>
        </pc:spChg>
      </pc:sldChg>
      <pc:sldChg chg="addSp delSp modSp mod">
        <pc:chgData name="ふるさと管理綜合株式会社 馬田" userId="dd20b87e3ac52c1f" providerId="LiveId" clId="{48C2D36B-A558-4E52-9388-15B98BC26AA5}" dt="2021-06-13T12:30:11.504" v="1489" actId="255"/>
        <pc:sldMkLst>
          <pc:docMk/>
          <pc:sldMk cId="3113038946" sldId="257"/>
        </pc:sldMkLst>
        <pc:spChg chg="mod">
          <ac:chgData name="ふるさと管理綜合株式会社 馬田" userId="dd20b87e3ac52c1f" providerId="LiveId" clId="{48C2D36B-A558-4E52-9388-15B98BC26AA5}" dt="2021-06-13T12:30:11.504" v="1489" actId="255"/>
          <ac:spMkLst>
            <pc:docMk/>
            <pc:sldMk cId="3113038946" sldId="257"/>
            <ac:spMk id="2" creationId="{456F84B2-9F6D-4FC1-8962-2EB781EEC5CE}"/>
          </ac:spMkLst>
        </pc:spChg>
        <pc:spChg chg="mod">
          <ac:chgData name="ふるさと管理綜合株式会社 馬田" userId="dd20b87e3ac52c1f" providerId="LiveId" clId="{48C2D36B-A558-4E52-9388-15B98BC26AA5}" dt="2021-06-13T11:24:35.639" v="636"/>
          <ac:spMkLst>
            <pc:docMk/>
            <pc:sldMk cId="3113038946" sldId="257"/>
            <ac:spMk id="3" creationId="{BAB82467-C2C3-4E5C-9777-692182332B6E}"/>
          </ac:spMkLst>
        </pc:spChg>
        <pc:spChg chg="del mod">
          <ac:chgData name="ふるさと管理綜合株式会社 馬田" userId="dd20b87e3ac52c1f" providerId="LiveId" clId="{48C2D36B-A558-4E52-9388-15B98BC26AA5}" dt="2021-06-13T11:13:32.850" v="348" actId="478"/>
          <ac:spMkLst>
            <pc:docMk/>
            <pc:sldMk cId="3113038946" sldId="257"/>
            <ac:spMk id="5" creationId="{1121AC97-8D3D-44FB-846B-8D871276DBA7}"/>
          </ac:spMkLst>
        </pc:spChg>
        <pc:spChg chg="mod">
          <ac:chgData name="ふるさと管理綜合株式会社 馬田" userId="dd20b87e3ac52c1f" providerId="LiveId" clId="{48C2D36B-A558-4E52-9388-15B98BC26AA5}" dt="2021-06-13T12:28:48.796" v="1293"/>
          <ac:spMkLst>
            <pc:docMk/>
            <pc:sldMk cId="3113038946" sldId="257"/>
            <ac:spMk id="6" creationId="{6827E7FF-D6FE-4DAA-80B3-731857FA75B6}"/>
          </ac:spMkLst>
        </pc:spChg>
        <pc:spChg chg="del">
          <ac:chgData name="ふるさと管理綜合株式会社 馬田" userId="dd20b87e3ac52c1f" providerId="LiveId" clId="{48C2D36B-A558-4E52-9388-15B98BC26AA5}" dt="2021-06-13T11:24:44.662" v="637" actId="478"/>
          <ac:spMkLst>
            <pc:docMk/>
            <pc:sldMk cId="3113038946" sldId="257"/>
            <ac:spMk id="8" creationId="{4976BFC5-9E08-44F1-91E4-E1C510A472FB}"/>
          </ac:spMkLst>
        </pc:spChg>
        <pc:spChg chg="del">
          <ac:chgData name="ふるさと管理綜合株式会社 馬田" userId="dd20b87e3ac52c1f" providerId="LiveId" clId="{48C2D36B-A558-4E52-9388-15B98BC26AA5}" dt="2021-06-13T11:24:44.662" v="637" actId="478"/>
          <ac:spMkLst>
            <pc:docMk/>
            <pc:sldMk cId="3113038946" sldId="257"/>
            <ac:spMk id="9" creationId="{C853A2F0-6C65-4B8B-A4A2-01CCFC6CAF2A}"/>
          </ac:spMkLst>
        </pc:spChg>
        <pc:spChg chg="add mod">
          <ac:chgData name="ふるさと管理綜合株式会社 馬田" userId="dd20b87e3ac52c1f" providerId="LiveId" clId="{48C2D36B-A558-4E52-9388-15B98BC26AA5}" dt="2021-06-13T12:28:30.725" v="1255"/>
          <ac:spMkLst>
            <pc:docMk/>
            <pc:sldMk cId="3113038946" sldId="257"/>
            <ac:spMk id="10" creationId="{66FBE99E-0F74-4F21-82B2-27CF43699DE1}"/>
          </ac:spMkLst>
        </pc:spChg>
        <pc:spChg chg="add mod">
          <ac:chgData name="ふるさと管理綜合株式会社 馬田" userId="dd20b87e3ac52c1f" providerId="LiveId" clId="{48C2D36B-A558-4E52-9388-15B98BC26AA5}" dt="2021-06-13T12:29:43.827" v="1485"/>
          <ac:spMkLst>
            <pc:docMk/>
            <pc:sldMk cId="3113038946" sldId="257"/>
            <ac:spMk id="11" creationId="{2365721F-A288-454D-9603-4CD09D5AACCB}"/>
          </ac:spMkLst>
        </pc:spChg>
      </pc:sldChg>
      <pc:sldChg chg="addSp delSp modSp add mod">
        <pc:chgData name="ふるさと管理綜合株式会社 馬田" userId="dd20b87e3ac52c1f" providerId="LiveId" clId="{48C2D36B-A558-4E52-9388-15B98BC26AA5}" dt="2021-06-13T13:33:31.447" v="1975" actId="1076"/>
        <pc:sldMkLst>
          <pc:docMk/>
          <pc:sldMk cId="709672142" sldId="258"/>
        </pc:sldMkLst>
        <pc:spChg chg="mod">
          <ac:chgData name="ふるさと管理綜合株式会社 馬田" userId="dd20b87e3ac52c1f" providerId="LiveId" clId="{48C2D36B-A558-4E52-9388-15B98BC26AA5}" dt="2021-06-13T12:32:10.660" v="1535" actId="6549"/>
          <ac:spMkLst>
            <pc:docMk/>
            <pc:sldMk cId="709672142" sldId="258"/>
            <ac:spMk id="2" creationId="{456F84B2-9F6D-4FC1-8962-2EB781EEC5CE}"/>
          </ac:spMkLst>
        </pc:spChg>
        <pc:spChg chg="del">
          <ac:chgData name="ふるさと管理綜合株式会社 馬田" userId="dd20b87e3ac52c1f" providerId="LiveId" clId="{48C2D36B-A558-4E52-9388-15B98BC26AA5}" dt="2021-06-13T12:32:16.249" v="1536" actId="478"/>
          <ac:spMkLst>
            <pc:docMk/>
            <pc:sldMk cId="709672142" sldId="258"/>
            <ac:spMk id="3" creationId="{BAB82467-C2C3-4E5C-9777-692182332B6E}"/>
          </ac:spMkLst>
        </pc:spChg>
        <pc:spChg chg="add mod">
          <ac:chgData name="ふるさと管理綜合株式会社 馬田" userId="dd20b87e3ac52c1f" providerId="LiveId" clId="{48C2D36B-A558-4E52-9388-15B98BC26AA5}" dt="2021-06-13T12:41:53.190" v="1770" actId="255"/>
          <ac:spMkLst>
            <pc:docMk/>
            <pc:sldMk cId="709672142" sldId="258"/>
            <ac:spMk id="4" creationId="{7C5D888A-1705-4498-A3D3-8AB41E042F10}"/>
          </ac:spMkLst>
        </pc:spChg>
        <pc:spChg chg="del">
          <ac:chgData name="ふるさと管理綜合株式会社 馬田" userId="dd20b87e3ac52c1f" providerId="LiveId" clId="{48C2D36B-A558-4E52-9388-15B98BC26AA5}" dt="2021-06-13T12:32:16.249" v="1536" actId="478"/>
          <ac:spMkLst>
            <pc:docMk/>
            <pc:sldMk cId="709672142" sldId="258"/>
            <ac:spMk id="6" creationId="{6827E7FF-D6FE-4DAA-80B3-731857FA75B6}"/>
          </ac:spMkLst>
        </pc:spChg>
        <pc:spChg chg="del">
          <ac:chgData name="ふるさと管理綜合株式会社 馬田" userId="dd20b87e3ac52c1f" providerId="LiveId" clId="{48C2D36B-A558-4E52-9388-15B98BC26AA5}" dt="2021-06-13T12:32:16.249" v="1536" actId="478"/>
          <ac:spMkLst>
            <pc:docMk/>
            <pc:sldMk cId="709672142" sldId="258"/>
            <ac:spMk id="10" creationId="{66FBE99E-0F74-4F21-82B2-27CF43699DE1}"/>
          </ac:spMkLst>
        </pc:spChg>
        <pc:spChg chg="del">
          <ac:chgData name="ふるさと管理綜合株式会社 馬田" userId="dd20b87e3ac52c1f" providerId="LiveId" clId="{48C2D36B-A558-4E52-9388-15B98BC26AA5}" dt="2021-06-13T12:32:16.249" v="1536" actId="478"/>
          <ac:spMkLst>
            <pc:docMk/>
            <pc:sldMk cId="709672142" sldId="258"/>
            <ac:spMk id="11" creationId="{2365721F-A288-454D-9603-4CD09D5AACCB}"/>
          </ac:spMkLst>
        </pc:spChg>
        <pc:spChg chg="add mod">
          <ac:chgData name="ふるさと管理綜合株式会社 馬田" userId="dd20b87e3ac52c1f" providerId="LiveId" clId="{48C2D36B-A558-4E52-9388-15B98BC26AA5}" dt="2021-06-13T13:31:01.485" v="1882" actId="1076"/>
          <ac:spMkLst>
            <pc:docMk/>
            <pc:sldMk cId="709672142" sldId="258"/>
            <ac:spMk id="14" creationId="{1F5510EC-0652-4857-A91F-CA66AD5A62D5}"/>
          </ac:spMkLst>
        </pc:spChg>
        <pc:spChg chg="add mod">
          <ac:chgData name="ふるさと管理綜合株式会社 馬田" userId="dd20b87e3ac52c1f" providerId="LiveId" clId="{48C2D36B-A558-4E52-9388-15B98BC26AA5}" dt="2021-06-13T13:31:15.545" v="1886" actId="1076"/>
          <ac:spMkLst>
            <pc:docMk/>
            <pc:sldMk cId="709672142" sldId="258"/>
            <ac:spMk id="15" creationId="{9BC24384-5EFD-4BA6-B6EA-00E5BA1429C4}"/>
          </ac:spMkLst>
        </pc:spChg>
        <pc:spChg chg="add mod">
          <ac:chgData name="ふるさと管理綜合株式会社 馬田" userId="dd20b87e3ac52c1f" providerId="LiveId" clId="{48C2D36B-A558-4E52-9388-15B98BC26AA5}" dt="2021-06-13T13:31:25.319" v="1889" actId="1076"/>
          <ac:spMkLst>
            <pc:docMk/>
            <pc:sldMk cId="709672142" sldId="258"/>
            <ac:spMk id="16" creationId="{176332A5-84F4-4B48-A42C-409BD048FC5B}"/>
          </ac:spMkLst>
        </pc:spChg>
        <pc:spChg chg="add mod">
          <ac:chgData name="ふるさと管理綜合株式会社 馬田" userId="dd20b87e3ac52c1f" providerId="LiveId" clId="{48C2D36B-A558-4E52-9388-15B98BC26AA5}" dt="2021-06-13T13:31:33.860" v="1891" actId="1076"/>
          <ac:spMkLst>
            <pc:docMk/>
            <pc:sldMk cId="709672142" sldId="258"/>
            <ac:spMk id="17" creationId="{0DB90B91-87EC-45A7-9E9D-FF5AEE5F3E02}"/>
          </ac:spMkLst>
        </pc:spChg>
        <pc:spChg chg="add mod">
          <ac:chgData name="ふるさと管理綜合株式会社 馬田" userId="dd20b87e3ac52c1f" providerId="LiveId" clId="{48C2D36B-A558-4E52-9388-15B98BC26AA5}" dt="2021-06-13T13:32:13.602" v="1933" actId="1076"/>
          <ac:spMkLst>
            <pc:docMk/>
            <pc:sldMk cId="709672142" sldId="258"/>
            <ac:spMk id="18" creationId="{C4B6630D-20D6-4EA6-AE6E-0074BE6A1786}"/>
          </ac:spMkLst>
        </pc:spChg>
        <pc:spChg chg="add mod">
          <ac:chgData name="ふるさと管理綜合株式会社 馬田" userId="dd20b87e3ac52c1f" providerId="LiveId" clId="{48C2D36B-A558-4E52-9388-15B98BC26AA5}" dt="2021-06-13T13:32:30.662" v="1938" actId="1076"/>
          <ac:spMkLst>
            <pc:docMk/>
            <pc:sldMk cId="709672142" sldId="258"/>
            <ac:spMk id="19" creationId="{6C7A7A95-7A5B-4C3E-81E1-CE11C1D407C6}"/>
          </ac:spMkLst>
        </pc:spChg>
        <pc:spChg chg="add mod">
          <ac:chgData name="ふるさと管理綜合株式会社 馬田" userId="dd20b87e3ac52c1f" providerId="LiveId" clId="{48C2D36B-A558-4E52-9388-15B98BC26AA5}" dt="2021-06-13T13:32:26.408" v="1937" actId="1076"/>
          <ac:spMkLst>
            <pc:docMk/>
            <pc:sldMk cId="709672142" sldId="258"/>
            <ac:spMk id="20" creationId="{006A19FD-F71D-43B4-AEB1-FE08A7EF161E}"/>
          </ac:spMkLst>
        </pc:spChg>
        <pc:spChg chg="add mod">
          <ac:chgData name="ふるさと管理綜合株式会社 馬田" userId="dd20b87e3ac52c1f" providerId="LiveId" clId="{48C2D36B-A558-4E52-9388-15B98BC26AA5}" dt="2021-06-13T13:32:35.273" v="1940" actId="1076"/>
          <ac:spMkLst>
            <pc:docMk/>
            <pc:sldMk cId="709672142" sldId="258"/>
            <ac:spMk id="21" creationId="{333F9F4C-49EF-4BDB-B53F-5E70C5E63C2A}"/>
          </ac:spMkLst>
        </pc:spChg>
        <pc:spChg chg="add mod">
          <ac:chgData name="ふるさと管理綜合株式会社 馬田" userId="dd20b87e3ac52c1f" providerId="LiveId" clId="{48C2D36B-A558-4E52-9388-15B98BC26AA5}" dt="2021-06-13T13:33:24.132" v="1972" actId="1076"/>
          <ac:spMkLst>
            <pc:docMk/>
            <pc:sldMk cId="709672142" sldId="258"/>
            <ac:spMk id="22" creationId="{51653749-6B93-42EA-B215-B61D0A58A9B2}"/>
          </ac:spMkLst>
        </pc:spChg>
        <pc:spChg chg="add mod">
          <ac:chgData name="ふるさと管理綜合株式会社 馬田" userId="dd20b87e3ac52c1f" providerId="LiveId" clId="{48C2D36B-A558-4E52-9388-15B98BC26AA5}" dt="2021-06-13T13:33:08.793" v="1968" actId="1076"/>
          <ac:spMkLst>
            <pc:docMk/>
            <pc:sldMk cId="709672142" sldId="258"/>
            <ac:spMk id="23" creationId="{70C4579D-09BA-48B9-8D0C-D6AFDD0E6D09}"/>
          </ac:spMkLst>
        </pc:spChg>
        <pc:spChg chg="add mod">
          <ac:chgData name="ふるさと管理綜合株式会社 馬田" userId="dd20b87e3ac52c1f" providerId="LiveId" clId="{48C2D36B-A558-4E52-9388-15B98BC26AA5}" dt="2021-06-13T13:33:16.194" v="1970" actId="1076"/>
          <ac:spMkLst>
            <pc:docMk/>
            <pc:sldMk cId="709672142" sldId="258"/>
            <ac:spMk id="24" creationId="{BF964D5B-7C72-4428-92B4-E13B10E9FA5E}"/>
          </ac:spMkLst>
        </pc:spChg>
        <pc:spChg chg="add mod">
          <ac:chgData name="ふるさと管理綜合株式会社 馬田" userId="dd20b87e3ac52c1f" providerId="LiveId" clId="{48C2D36B-A558-4E52-9388-15B98BC26AA5}" dt="2021-06-13T13:33:31.447" v="1975" actId="1076"/>
          <ac:spMkLst>
            <pc:docMk/>
            <pc:sldMk cId="709672142" sldId="258"/>
            <ac:spMk id="25" creationId="{4598BDA4-BE63-43EA-841D-A68ED7C80F00}"/>
          </ac:spMkLst>
        </pc:spChg>
        <pc:picChg chg="add mod">
          <ac:chgData name="ふるさと管理綜合株式会社 馬田" userId="dd20b87e3ac52c1f" providerId="LiveId" clId="{48C2D36B-A558-4E52-9388-15B98BC26AA5}" dt="2021-06-13T13:30:10.176" v="1876" actId="1076"/>
          <ac:picMkLst>
            <pc:docMk/>
            <pc:sldMk cId="709672142" sldId="258"/>
            <ac:picMk id="7" creationId="{EEFD25B5-F9F7-43F7-A6F5-96E12BA535E3}"/>
          </ac:picMkLst>
        </pc:picChg>
        <pc:picChg chg="add mod">
          <ac:chgData name="ふるさと管理綜合株式会社 馬田" userId="dd20b87e3ac52c1f" providerId="LiveId" clId="{48C2D36B-A558-4E52-9388-15B98BC26AA5}" dt="2021-06-13T13:30:15.513" v="1877" actId="1076"/>
          <ac:picMkLst>
            <pc:docMk/>
            <pc:sldMk cId="709672142" sldId="258"/>
            <ac:picMk id="9" creationId="{64AC758D-B0F1-4F44-8FD3-BFB4F629B290}"/>
          </ac:picMkLst>
        </pc:picChg>
        <pc:picChg chg="add mod">
          <ac:chgData name="ふるさと管理綜合株式会社 馬田" userId="dd20b87e3ac52c1f" providerId="LiveId" clId="{48C2D36B-A558-4E52-9388-15B98BC26AA5}" dt="2021-06-13T13:30:00.930" v="1873" actId="1076"/>
          <ac:picMkLst>
            <pc:docMk/>
            <pc:sldMk cId="709672142" sldId="258"/>
            <ac:picMk id="12" creationId="{FCAB9D4C-38FA-4D07-886C-6F7E29EED850}"/>
          </ac:picMkLst>
        </pc:picChg>
        <pc:picChg chg="add mod">
          <ac:chgData name="ふるさと管理綜合株式会社 馬田" userId="dd20b87e3ac52c1f" providerId="LiveId" clId="{48C2D36B-A558-4E52-9388-15B98BC26AA5}" dt="2021-06-13T13:30:08.028" v="1875" actId="1076"/>
          <ac:picMkLst>
            <pc:docMk/>
            <pc:sldMk cId="709672142" sldId="258"/>
            <ac:picMk id="13" creationId="{9E087411-A461-4DAF-A194-9ECE0D43D2F3}"/>
          </ac:picMkLst>
        </pc:picChg>
      </pc:sldChg>
      <pc:sldChg chg="del">
        <pc:chgData name="ふるさと管理綜合株式会社 馬田" userId="dd20b87e3ac52c1f" providerId="LiveId" clId="{48C2D36B-A558-4E52-9388-15B98BC26AA5}" dt="2021-06-13T12:31:54.924" v="1490" actId="47"/>
        <pc:sldMkLst>
          <pc:docMk/>
          <pc:sldMk cId="2724343153" sldId="258"/>
        </pc:sldMkLst>
      </pc:sldChg>
      <pc:sldChg chg="addSp modSp add mod">
        <pc:chgData name="ふるさと管理綜合株式会社 馬田" userId="dd20b87e3ac52c1f" providerId="LiveId" clId="{48C2D36B-A558-4E52-9388-15B98BC26AA5}" dt="2021-06-13T12:43:41.678" v="1862" actId="1076"/>
        <pc:sldMkLst>
          <pc:docMk/>
          <pc:sldMk cId="999431080" sldId="259"/>
        </pc:sldMkLst>
        <pc:spChg chg="mod">
          <ac:chgData name="ふるさと管理綜合株式会社 馬田" userId="dd20b87e3ac52c1f" providerId="LiveId" clId="{48C2D36B-A558-4E52-9388-15B98BC26AA5}" dt="2021-06-13T12:32:35.891" v="1573" actId="6549"/>
          <ac:spMkLst>
            <pc:docMk/>
            <pc:sldMk cId="999431080" sldId="259"/>
            <ac:spMk id="2" creationId="{456F84B2-9F6D-4FC1-8962-2EB781EEC5CE}"/>
          </ac:spMkLst>
        </pc:spChg>
        <pc:spChg chg="add mod">
          <ac:chgData name="ふるさと管理綜合株式会社 馬田" userId="dd20b87e3ac52c1f" providerId="LiveId" clId="{48C2D36B-A558-4E52-9388-15B98BC26AA5}" dt="2021-06-13T12:32:55.175" v="1575" actId="14100"/>
          <ac:spMkLst>
            <pc:docMk/>
            <pc:sldMk cId="999431080" sldId="259"/>
            <ac:spMk id="3" creationId="{053EBC35-4844-4E42-A5F3-5D66EA509255}"/>
          </ac:spMkLst>
        </pc:spChg>
        <pc:spChg chg="add mod">
          <ac:chgData name="ふるさと管理綜合株式会社 馬田" userId="dd20b87e3ac52c1f" providerId="LiveId" clId="{48C2D36B-A558-4E52-9388-15B98BC26AA5}" dt="2021-06-13T12:36:15.805" v="1674" actId="14100"/>
          <ac:spMkLst>
            <pc:docMk/>
            <pc:sldMk cId="999431080" sldId="259"/>
            <ac:spMk id="4" creationId="{4C96FDED-FC3B-48AF-9F69-C637B6DF34E9}"/>
          </ac:spMkLst>
        </pc:spChg>
        <pc:spChg chg="add mod">
          <ac:chgData name="ふるさと管理綜合株式会社 馬田" userId="dd20b87e3ac52c1f" providerId="LiveId" clId="{48C2D36B-A558-4E52-9388-15B98BC26AA5}" dt="2021-06-13T12:42:24.081" v="1803"/>
          <ac:spMkLst>
            <pc:docMk/>
            <pc:sldMk cId="999431080" sldId="259"/>
            <ac:spMk id="5" creationId="{9F94A021-D655-4179-B685-F31695B2FB6C}"/>
          </ac:spMkLst>
        </pc:spChg>
        <pc:spChg chg="add mod">
          <ac:chgData name="ふるさと管理綜合株式会社 馬田" userId="dd20b87e3ac52c1f" providerId="LiveId" clId="{48C2D36B-A558-4E52-9388-15B98BC26AA5}" dt="2021-06-13T12:35:39.427" v="1668" actId="14100"/>
          <ac:spMkLst>
            <pc:docMk/>
            <pc:sldMk cId="999431080" sldId="259"/>
            <ac:spMk id="6" creationId="{AF7DEEC5-BD02-455A-BC7E-F8FC4C68DB24}"/>
          </ac:spMkLst>
        </pc:spChg>
        <pc:spChg chg="add mod">
          <ac:chgData name="ふるさと管理綜合株式会社 馬田" userId="dd20b87e3ac52c1f" providerId="LiveId" clId="{48C2D36B-A558-4E52-9388-15B98BC26AA5}" dt="2021-06-13T12:42:52.460" v="1832" actId="1076"/>
          <ac:spMkLst>
            <pc:docMk/>
            <pc:sldMk cId="999431080" sldId="259"/>
            <ac:spMk id="7" creationId="{BA6C1D35-27FD-42F6-AD2D-34F2244F5A8E}"/>
          </ac:spMkLst>
        </pc:spChg>
        <pc:spChg chg="add mod">
          <ac:chgData name="ふるさと管理綜合株式会社 馬田" userId="dd20b87e3ac52c1f" providerId="LiveId" clId="{48C2D36B-A558-4E52-9388-15B98BC26AA5}" dt="2021-06-13T12:36:53.574" v="1681" actId="1076"/>
          <ac:spMkLst>
            <pc:docMk/>
            <pc:sldMk cId="999431080" sldId="259"/>
            <ac:spMk id="8" creationId="{BDBCB5D9-582F-4F03-A264-6BEFF11947B4}"/>
          </ac:spMkLst>
        </pc:spChg>
        <pc:spChg chg="add mod">
          <ac:chgData name="ふるさと管理綜合株式会社 馬田" userId="dd20b87e3ac52c1f" providerId="LiveId" clId="{48C2D36B-A558-4E52-9388-15B98BC26AA5}" dt="2021-06-13T12:36:57.976" v="1683" actId="1076"/>
          <ac:spMkLst>
            <pc:docMk/>
            <pc:sldMk cId="999431080" sldId="259"/>
            <ac:spMk id="9" creationId="{64A2BC48-0538-4571-AC85-D3BC868F15BC}"/>
          </ac:spMkLst>
        </pc:spChg>
        <pc:spChg chg="add mod">
          <ac:chgData name="ふるさと管理綜合株式会社 馬田" userId="dd20b87e3ac52c1f" providerId="LiveId" clId="{48C2D36B-A558-4E52-9388-15B98BC26AA5}" dt="2021-06-13T12:37:06.987" v="1685" actId="1076"/>
          <ac:spMkLst>
            <pc:docMk/>
            <pc:sldMk cId="999431080" sldId="259"/>
            <ac:spMk id="10" creationId="{B3CEF8FA-B3E8-4AE3-B55D-C0DE986C03C3}"/>
          </ac:spMkLst>
        </pc:spChg>
        <pc:spChg chg="add mod">
          <ac:chgData name="ふるさと管理綜合株式会社 馬田" userId="dd20b87e3ac52c1f" providerId="LiveId" clId="{48C2D36B-A558-4E52-9388-15B98BC26AA5}" dt="2021-06-13T12:37:14.486" v="1687" actId="1076"/>
          <ac:spMkLst>
            <pc:docMk/>
            <pc:sldMk cId="999431080" sldId="259"/>
            <ac:spMk id="11" creationId="{179F9ECF-1B15-4BD0-A341-D556A7D8B666}"/>
          </ac:spMkLst>
        </pc:spChg>
        <pc:spChg chg="add mod">
          <ac:chgData name="ふるさと管理綜合株式会社 馬田" userId="dd20b87e3ac52c1f" providerId="LiveId" clId="{48C2D36B-A558-4E52-9388-15B98BC26AA5}" dt="2021-06-13T12:37:31.272" v="1689" actId="1076"/>
          <ac:spMkLst>
            <pc:docMk/>
            <pc:sldMk cId="999431080" sldId="259"/>
            <ac:spMk id="12" creationId="{AA922DBE-FEA2-469D-8CEE-4A9001370B5E}"/>
          </ac:spMkLst>
        </pc:spChg>
        <pc:spChg chg="add mod">
          <ac:chgData name="ふるさと管理綜合株式会社 馬田" userId="dd20b87e3ac52c1f" providerId="LiveId" clId="{48C2D36B-A558-4E52-9388-15B98BC26AA5}" dt="2021-06-13T12:38:25.601" v="1715" actId="14100"/>
          <ac:spMkLst>
            <pc:docMk/>
            <pc:sldMk cId="999431080" sldId="259"/>
            <ac:spMk id="13" creationId="{FB8430BE-B31A-4F49-904D-9FC652EE0CD1}"/>
          </ac:spMkLst>
        </pc:spChg>
        <pc:spChg chg="add mod">
          <ac:chgData name="ふるさと管理綜合株式会社 馬田" userId="dd20b87e3ac52c1f" providerId="LiveId" clId="{48C2D36B-A558-4E52-9388-15B98BC26AA5}" dt="2021-06-13T12:43:41.678" v="1862" actId="1076"/>
          <ac:spMkLst>
            <pc:docMk/>
            <pc:sldMk cId="999431080" sldId="259"/>
            <ac:spMk id="14" creationId="{473F36AA-559D-418C-9512-A0CCC7F48A91}"/>
          </ac:spMkLst>
        </pc:spChg>
      </pc:sldChg>
      <pc:sldChg chg="add del">
        <pc:chgData name="ふるさと管理綜合株式会社 馬田" userId="dd20b87e3ac52c1f" providerId="LiveId" clId="{48C2D36B-A558-4E52-9388-15B98BC26AA5}" dt="2021-06-13T12:32:25.958" v="1538" actId="47"/>
        <pc:sldMkLst>
          <pc:docMk/>
          <pc:sldMk cId="3637305504" sldId="259"/>
        </pc:sldMkLst>
      </pc:sldChg>
      <pc:sldChg chg="del">
        <pc:chgData name="ふるさと管理綜合株式会社 馬田" userId="dd20b87e3ac52c1f" providerId="LiveId" clId="{48C2D36B-A558-4E52-9388-15B98BC26AA5}" dt="2021-06-13T12:31:54.924" v="1490" actId="47"/>
        <pc:sldMkLst>
          <pc:docMk/>
          <pc:sldMk cId="280524513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4CF6BE-8B09-4D49-9917-49F0F91AA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12AB42-2C93-4430-8D80-B2E528354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7EE5E7-213E-447F-8343-867F38AD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A0B82C-0DAC-46C3-BD8B-9227E585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C57075-3D08-4BE8-A795-8F0E3243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76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D014D-96A5-4993-A714-0A4F8217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CB822A-88E9-4C08-8D1B-F4CF6CBD9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37D597-FD40-4809-B4D1-03558C4D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CF196-0FB8-468D-B171-DFA1039F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DC3B1-42AE-4368-B3B1-A7E94B38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44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F8D241-23F8-4384-AEB9-29475D9AC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D41910-3FD4-44BB-9681-D3030F238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0DBCF-641E-4394-A353-0315149E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1CDD55-AAC9-415A-8C5C-7743D4AD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B33A75-D8EC-43D1-BFF3-E9ECA36F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97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13FB6-2BDD-412B-98CF-2ED80A74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45168F-BFA2-4081-865A-AD383E6B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0BF9E6-FEF4-45AC-B621-7727ED91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FD9457-ECE9-47F0-9047-A6523EA2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4C46F-887E-4622-9C12-45F1B1D9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85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0367B5-4C51-43D0-B2AF-97C7F384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42EC14-913D-47B3-ABC2-DB2CD9FFA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D2302B-A31D-4027-BAE1-60D84C6C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8600FD-9322-416E-9E56-721F5EC0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B88DE1-C035-4C59-A461-18F976A6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51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ED6ED-81C0-460F-A4B2-EAF5B4F0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D84CAA-E362-41A1-9BA2-8A23C26E1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22BF50-3126-45F1-A7A5-2FDB46504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C571C9-7770-451B-A5F5-80A0C799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FD57FF-290A-4E79-8E4F-CE39A06A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12358B-F0AD-454B-818D-EC52D233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39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CC74E-11BB-480A-8474-DFB16E2C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EAAE69-2F84-4F3D-A864-8D01E0692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4B2478-AA13-40ED-8092-88649ED74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6B2299-8A07-426C-8BEC-D77A10F72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BBD85D-340E-43A5-BD41-7566E12F2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AA9A47-73B1-4BD7-9C06-A523175F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3BB3A9-F471-4CCF-BA6A-B4E1C003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A12EAB-4779-4C66-80E5-01F7969C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24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A87811-B521-4004-AD62-CD200462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B4E5CDC-70F4-48FA-88EA-2868120F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138B27-182A-42A8-B012-B4A40D9B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B58B21-3811-4CE1-AC97-894CF924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43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FF52D3-192C-47D9-A76C-5CC2182D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61E3E2-F66A-41CE-B4E9-54AC1BAD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A2A604-A3D0-4818-8821-26F0D0F8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74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D899F-464B-46BD-887E-CB1EF19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5B8F9-26B9-4087-90FE-F490A677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243426-6831-480F-B81C-6EEBBB69A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0867FE-9EE6-44E4-B56F-55AAF52A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44ABD-5523-48E4-B32D-86C93331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5E8AC6-6BDB-4501-9B17-C465FE89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6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E4B7BC-4A5D-425C-A8CB-E7D73C19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4AEF5E-70F6-4BA1-B81F-FFF6986FA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3A5C6D-D2CE-4D40-96E8-7FB5A3DE3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5B808B-FF4C-46A8-A642-430901D5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E8B7DE-C5FA-42BC-B450-B0963F87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584325-3477-49FE-9EFF-EC5915CD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2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6321E87-93AD-4ABF-B39E-89693C96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50A253-0F6F-4CE2-B6C7-43AD24002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71267-D973-4DC8-952F-215522E86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5EA7-43AE-4CA9-9DE5-CD7B4E0948B6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2D12D-AFCA-4D3D-803D-23D3A5E3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F28C28-341A-4B80-B688-98CD17B96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01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A594-DC3C-468A-87B2-F34D1C43F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973056" cy="2387600"/>
          </a:xfrm>
        </p:spPr>
        <p:txBody>
          <a:bodyPr/>
          <a:lstStyle/>
          <a:p>
            <a:r>
              <a:rPr kumimoji="1" lang="en-US" altLang="ja-JP" dirty="0"/>
              <a:t>G’s</a:t>
            </a:r>
            <a:r>
              <a:rPr lang="ja-JP" altLang="en-US" dirty="0"/>
              <a:t>課題５</a:t>
            </a:r>
            <a:r>
              <a:rPr lang="en-US" altLang="ja-JP" dirty="0"/>
              <a:t>『</a:t>
            </a:r>
            <a:r>
              <a:rPr lang="ja-JP" altLang="en-US" dirty="0"/>
              <a:t>ＰＨＰ基礎</a:t>
            </a:r>
            <a:r>
              <a:rPr lang="en-US" altLang="ja-JP" dirty="0"/>
              <a:t>』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9E54A7-A41A-401E-BC98-D7385EBA2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福岡ＤＥＶ８期</a:t>
            </a:r>
            <a:r>
              <a:rPr lang="en-US" altLang="ja-JP" dirty="0"/>
              <a:t>_13_W_</a:t>
            </a:r>
            <a:r>
              <a:rPr lang="ja-JP" altLang="en-US" dirty="0"/>
              <a:t>馬田直明</a:t>
            </a:r>
            <a:endParaRPr lang="en-US" altLang="ja-JP" dirty="0"/>
          </a:p>
          <a:p>
            <a:r>
              <a:rPr kumimoji="1" lang="ja-JP" altLang="en-US" dirty="0"/>
              <a:t>令和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</a:t>
            </a:r>
            <a:r>
              <a:rPr kumimoji="1" lang="en-US" altLang="ja-JP" dirty="0"/>
              <a:t>6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17</a:t>
            </a:r>
            <a:r>
              <a:rPr kumimoji="1" lang="ja-JP" altLang="en-US" dirty="0"/>
              <a:t>日</a:t>
            </a:r>
            <a:r>
              <a:rPr kumimoji="1" lang="en-US" altLang="ja-JP" dirty="0"/>
              <a:t>23:59</a:t>
            </a:r>
            <a:r>
              <a:rPr kumimoji="1" lang="ja-JP" altLang="en-US" dirty="0"/>
              <a:t>分提出期限</a:t>
            </a:r>
          </a:p>
        </p:txBody>
      </p:sp>
    </p:spTree>
    <p:extLst>
      <p:ext uri="{BB962C8B-B14F-4D97-AF65-F5344CB8AC3E}">
        <p14:creationId xmlns:p14="http://schemas.microsoft.com/office/powerpoint/2010/main" val="352530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6F84B2-9F6D-4FC1-8962-2EB781EEC5CE}"/>
              </a:ext>
            </a:extLst>
          </p:cNvPr>
          <p:cNvSpPr txBox="1"/>
          <p:nvPr/>
        </p:nvSpPr>
        <p:spPr>
          <a:xfrm>
            <a:off x="3965944" y="510363"/>
            <a:ext cx="4603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＜概要</a:t>
            </a:r>
            <a:r>
              <a:rPr kumimoji="1" lang="ja-JP" altLang="en-US" sz="2800" dirty="0"/>
              <a:t>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B82467-C2C3-4E5C-9777-692182332B6E}"/>
              </a:ext>
            </a:extLst>
          </p:cNvPr>
          <p:cNvSpPr txBox="1"/>
          <p:nvPr/>
        </p:nvSpPr>
        <p:spPr>
          <a:xfrm>
            <a:off x="1158949" y="1286540"/>
            <a:ext cx="998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仕組み</a:t>
            </a:r>
            <a:r>
              <a:rPr kumimoji="1" lang="en-US" altLang="ja-JP" dirty="0"/>
              <a:t>】</a:t>
            </a:r>
          </a:p>
          <a:p>
            <a:r>
              <a:rPr lang="ja-JP" altLang="en-US" dirty="0"/>
              <a:t>　　目覚し時計　＋　明日の予定　＋　チャット機能　を１画面上に表示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827E7FF-D6FE-4DAA-80B3-731857FA75B6}"/>
              </a:ext>
            </a:extLst>
          </p:cNvPr>
          <p:cNvSpPr txBox="1"/>
          <p:nvPr/>
        </p:nvSpPr>
        <p:spPr>
          <a:xfrm>
            <a:off x="1180215" y="2607359"/>
            <a:ext cx="9983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機能</a:t>
            </a:r>
            <a:r>
              <a:rPr kumimoji="1" lang="en-US" altLang="ja-JP" dirty="0"/>
              <a:t>】</a:t>
            </a:r>
          </a:p>
          <a:p>
            <a:r>
              <a:rPr lang="ja-JP" altLang="en-US" dirty="0"/>
              <a:t>１．時計（ＨＴＭＬ、ＣＳＳ、ＪＳ）</a:t>
            </a:r>
            <a:endParaRPr lang="en-US" altLang="ja-JP" dirty="0"/>
          </a:p>
          <a:p>
            <a:r>
              <a:rPr lang="ja-JP" altLang="en-US" dirty="0"/>
              <a:t>　　　（１）．時間をリアルタイムで表示</a:t>
            </a:r>
            <a:endParaRPr lang="en-US" altLang="ja-JP" dirty="0"/>
          </a:p>
          <a:p>
            <a:r>
              <a:rPr lang="ja-JP" altLang="en-US" dirty="0"/>
              <a:t>　　　（２）．アラート機能をつける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6FBE99E-0F74-4F21-82B2-27CF43699DE1}"/>
              </a:ext>
            </a:extLst>
          </p:cNvPr>
          <p:cNvSpPr txBox="1"/>
          <p:nvPr/>
        </p:nvSpPr>
        <p:spPr>
          <a:xfrm>
            <a:off x="1180215" y="3924543"/>
            <a:ext cx="9983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２．ＬＩＮＥチャット（チャット機能）</a:t>
            </a:r>
            <a:endParaRPr lang="en-US" altLang="ja-JP" dirty="0"/>
          </a:p>
          <a:p>
            <a:r>
              <a:rPr lang="ja-JP" altLang="en-US" dirty="0"/>
              <a:t>　　　（１）．自分は右、他の人は左</a:t>
            </a:r>
            <a:endParaRPr lang="en-US" altLang="ja-JP" dirty="0"/>
          </a:p>
          <a:p>
            <a:r>
              <a:rPr lang="ja-JP" altLang="en-US" dirty="0"/>
              <a:t>　　　（２）．画像が入る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65721F-A288-454D-9603-4CD09D5AACCB}"/>
              </a:ext>
            </a:extLst>
          </p:cNvPr>
          <p:cNvSpPr txBox="1"/>
          <p:nvPr/>
        </p:nvSpPr>
        <p:spPr>
          <a:xfrm>
            <a:off x="1180215" y="5109795"/>
            <a:ext cx="9983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３．スケジュール表（ＡＰＩ）</a:t>
            </a:r>
            <a:endParaRPr lang="en-US" altLang="ja-JP" dirty="0"/>
          </a:p>
          <a:p>
            <a:r>
              <a:rPr lang="ja-JP" altLang="en-US" dirty="0"/>
              <a:t>　　　（１）．</a:t>
            </a:r>
            <a:r>
              <a:rPr lang="en-US" altLang="ja-JP" dirty="0"/>
              <a:t>Google</a:t>
            </a:r>
            <a:r>
              <a:rPr lang="ja-JP" altLang="en-US" dirty="0"/>
              <a:t>カレンダーの情報が表示される</a:t>
            </a:r>
            <a:endParaRPr lang="en-US" altLang="ja-JP" dirty="0"/>
          </a:p>
          <a:p>
            <a:r>
              <a:rPr kumimoji="1" lang="ja-JP" altLang="en-US" dirty="0"/>
              <a:t>　　　（２）．閲覧のみ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1303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6F84B2-9F6D-4FC1-8962-2EB781EEC5CE}"/>
              </a:ext>
            </a:extLst>
          </p:cNvPr>
          <p:cNvSpPr txBox="1"/>
          <p:nvPr/>
        </p:nvSpPr>
        <p:spPr>
          <a:xfrm>
            <a:off x="3965944" y="510363"/>
            <a:ext cx="4603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＜システム構成図</a:t>
            </a:r>
            <a:r>
              <a:rPr kumimoji="1" lang="ja-JP" altLang="en-US" sz="2800" dirty="0"/>
              <a:t>＞</a:t>
            </a:r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7C5D888A-1705-4498-A3D3-8AB41E042F10}"/>
              </a:ext>
            </a:extLst>
          </p:cNvPr>
          <p:cNvSpPr/>
          <p:nvPr/>
        </p:nvSpPr>
        <p:spPr>
          <a:xfrm>
            <a:off x="5411972" y="1456661"/>
            <a:ext cx="1066800" cy="1222744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サーバー</a:t>
            </a:r>
            <a:endParaRPr kumimoji="1" lang="ja-JP" altLang="en-US" sz="1600" dirty="0"/>
          </a:p>
        </p:txBody>
      </p:sp>
      <p:pic>
        <p:nvPicPr>
          <p:cNvPr id="7" name="グラフィックス 6" descr="UI UX 単色塗りつぶし">
            <a:extLst>
              <a:ext uri="{FF2B5EF4-FFF2-40B4-BE49-F238E27FC236}">
                <a16:creationId xmlns:a16="http://schemas.microsoft.com/office/drawing/2014/main" id="{EEFD25B5-F9F7-43F7-A6F5-96E12BA53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6698" y="4665918"/>
            <a:ext cx="1463748" cy="1463748"/>
          </a:xfrm>
          <a:prstGeom prst="rect">
            <a:avLst/>
          </a:prstGeom>
        </p:spPr>
      </p:pic>
      <p:pic>
        <p:nvPicPr>
          <p:cNvPr id="9" name="グラフィックス 8" descr="UI UX 枠線">
            <a:extLst>
              <a:ext uri="{FF2B5EF4-FFF2-40B4-BE49-F238E27FC236}">
                <a16:creationId xmlns:a16="http://schemas.microsoft.com/office/drawing/2014/main" id="{64AC758D-B0F1-4F44-8FD3-BFB4F629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3582" y="4665918"/>
            <a:ext cx="1463748" cy="1463748"/>
          </a:xfrm>
          <a:prstGeom prst="rect">
            <a:avLst/>
          </a:prstGeom>
        </p:spPr>
      </p:pic>
      <p:pic>
        <p:nvPicPr>
          <p:cNvPr id="12" name="グラフィックス 11" descr="UI UX 枠線">
            <a:extLst>
              <a:ext uri="{FF2B5EF4-FFF2-40B4-BE49-F238E27FC236}">
                <a16:creationId xmlns:a16="http://schemas.microsoft.com/office/drawing/2014/main" id="{FCAB9D4C-38FA-4D07-886C-6F7E29EED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8410" y="1336159"/>
            <a:ext cx="1463748" cy="1463748"/>
          </a:xfrm>
          <a:prstGeom prst="rect">
            <a:avLst/>
          </a:prstGeom>
        </p:spPr>
      </p:pic>
      <p:pic>
        <p:nvPicPr>
          <p:cNvPr id="13" name="グラフィックス 12" descr="UI UX 枠線">
            <a:extLst>
              <a:ext uri="{FF2B5EF4-FFF2-40B4-BE49-F238E27FC236}">
                <a16:creationId xmlns:a16="http://schemas.microsoft.com/office/drawing/2014/main" id="{9E087411-A461-4DAF-A194-9ECE0D43D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842" y="1336159"/>
            <a:ext cx="1463748" cy="1463748"/>
          </a:xfrm>
          <a:prstGeom prst="rect">
            <a:avLst/>
          </a:prstGeom>
        </p:spPr>
      </p:pic>
      <p:sp>
        <p:nvSpPr>
          <p:cNvPr id="14" name="矢印: 上下 13">
            <a:extLst>
              <a:ext uri="{FF2B5EF4-FFF2-40B4-BE49-F238E27FC236}">
                <a16:creationId xmlns:a16="http://schemas.microsoft.com/office/drawing/2014/main" id="{1F5510EC-0652-4857-A91F-CA66AD5A62D5}"/>
              </a:ext>
            </a:extLst>
          </p:cNvPr>
          <p:cNvSpPr/>
          <p:nvPr/>
        </p:nvSpPr>
        <p:spPr>
          <a:xfrm rot="2266496">
            <a:off x="4495834" y="2818359"/>
            <a:ext cx="287080" cy="1828303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上下 14">
            <a:extLst>
              <a:ext uri="{FF2B5EF4-FFF2-40B4-BE49-F238E27FC236}">
                <a16:creationId xmlns:a16="http://schemas.microsoft.com/office/drawing/2014/main" id="{9BC24384-5EFD-4BA6-B6EA-00E5BA1429C4}"/>
              </a:ext>
            </a:extLst>
          </p:cNvPr>
          <p:cNvSpPr/>
          <p:nvPr/>
        </p:nvSpPr>
        <p:spPr>
          <a:xfrm rot="19283349">
            <a:off x="7208514" y="2824960"/>
            <a:ext cx="287080" cy="1828303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上下 15">
            <a:extLst>
              <a:ext uri="{FF2B5EF4-FFF2-40B4-BE49-F238E27FC236}">
                <a16:creationId xmlns:a16="http://schemas.microsoft.com/office/drawing/2014/main" id="{176332A5-84F4-4B48-A42C-409BD048FC5B}"/>
              </a:ext>
            </a:extLst>
          </p:cNvPr>
          <p:cNvSpPr/>
          <p:nvPr/>
        </p:nvSpPr>
        <p:spPr>
          <a:xfrm rot="16200000">
            <a:off x="8243417" y="1070249"/>
            <a:ext cx="287080" cy="1828303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上下 16">
            <a:extLst>
              <a:ext uri="{FF2B5EF4-FFF2-40B4-BE49-F238E27FC236}">
                <a16:creationId xmlns:a16="http://schemas.microsoft.com/office/drawing/2014/main" id="{0DB90B91-87EC-45A7-9E9D-FF5AEE5F3E02}"/>
              </a:ext>
            </a:extLst>
          </p:cNvPr>
          <p:cNvSpPr/>
          <p:nvPr/>
        </p:nvSpPr>
        <p:spPr>
          <a:xfrm rot="16200000">
            <a:off x="3661502" y="1145644"/>
            <a:ext cx="287080" cy="1828303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4B6630D-20D6-4EA6-AE6E-0074BE6A1786}"/>
              </a:ext>
            </a:extLst>
          </p:cNvPr>
          <p:cNvSpPr txBox="1"/>
          <p:nvPr/>
        </p:nvSpPr>
        <p:spPr>
          <a:xfrm>
            <a:off x="1155404" y="2815781"/>
            <a:ext cx="1052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HTML</a:t>
            </a:r>
            <a:br>
              <a:rPr kumimoji="1" lang="en-US" altLang="ja-JP" dirty="0"/>
            </a:br>
            <a:r>
              <a:rPr kumimoji="1" lang="en-US" altLang="ja-JP" dirty="0"/>
              <a:t>CSS</a:t>
            </a:r>
            <a:br>
              <a:rPr kumimoji="1" lang="en-US" altLang="ja-JP" dirty="0"/>
            </a:br>
            <a:r>
              <a:rPr kumimoji="1" lang="en-US" altLang="ja-JP" dirty="0"/>
              <a:t>JS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C7A7A95-7A5B-4C3E-81E1-CE11C1D407C6}"/>
              </a:ext>
            </a:extLst>
          </p:cNvPr>
          <p:cNvSpPr txBox="1"/>
          <p:nvPr/>
        </p:nvSpPr>
        <p:spPr>
          <a:xfrm>
            <a:off x="4113062" y="5668001"/>
            <a:ext cx="1052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HTML</a:t>
            </a:r>
            <a:br>
              <a:rPr kumimoji="1" lang="en-US" altLang="ja-JP" dirty="0"/>
            </a:br>
            <a:r>
              <a:rPr kumimoji="1" lang="en-US" altLang="ja-JP" dirty="0"/>
              <a:t>CSS</a:t>
            </a:r>
            <a:br>
              <a:rPr kumimoji="1" lang="en-US" altLang="ja-JP" dirty="0"/>
            </a:br>
            <a:r>
              <a:rPr kumimoji="1" lang="en-US" altLang="ja-JP" dirty="0"/>
              <a:t>JS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6A19FD-F71D-43B4-AEB1-FE08A7EF161E}"/>
              </a:ext>
            </a:extLst>
          </p:cNvPr>
          <p:cNvSpPr txBox="1"/>
          <p:nvPr/>
        </p:nvSpPr>
        <p:spPr>
          <a:xfrm>
            <a:off x="9364902" y="5668001"/>
            <a:ext cx="1052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HTML</a:t>
            </a:r>
            <a:br>
              <a:rPr kumimoji="1" lang="en-US" altLang="ja-JP" dirty="0"/>
            </a:br>
            <a:r>
              <a:rPr kumimoji="1" lang="en-US" altLang="ja-JP" dirty="0"/>
              <a:t>CSS</a:t>
            </a:r>
            <a:br>
              <a:rPr kumimoji="1" lang="en-US" altLang="ja-JP" dirty="0"/>
            </a:br>
            <a:r>
              <a:rPr kumimoji="1" lang="en-US" altLang="ja-JP" dirty="0"/>
              <a:t>JS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33F9F4C-49EF-4BDB-B53F-5E70C5E63C2A}"/>
              </a:ext>
            </a:extLst>
          </p:cNvPr>
          <p:cNvSpPr txBox="1"/>
          <p:nvPr/>
        </p:nvSpPr>
        <p:spPr>
          <a:xfrm>
            <a:off x="10932076" y="2679405"/>
            <a:ext cx="1052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HTML</a:t>
            </a:r>
            <a:br>
              <a:rPr kumimoji="1" lang="en-US" altLang="ja-JP" dirty="0"/>
            </a:br>
            <a:r>
              <a:rPr kumimoji="1" lang="en-US" altLang="ja-JP" dirty="0"/>
              <a:t>CSS</a:t>
            </a:r>
            <a:br>
              <a:rPr kumimoji="1" lang="en-US" altLang="ja-JP" dirty="0"/>
            </a:br>
            <a:r>
              <a:rPr kumimoji="1" lang="en-US" altLang="ja-JP" dirty="0"/>
              <a:t>JS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1653749-6B93-42EA-B215-B61D0A58A9B2}"/>
              </a:ext>
            </a:extLst>
          </p:cNvPr>
          <p:cNvSpPr txBox="1"/>
          <p:nvPr/>
        </p:nvSpPr>
        <p:spPr>
          <a:xfrm rot="18366411">
            <a:off x="4032004" y="3285838"/>
            <a:ext cx="10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PHP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0C4579D-09BA-48B9-8D0C-D6AFDD0E6D09}"/>
              </a:ext>
            </a:extLst>
          </p:cNvPr>
          <p:cNvSpPr txBox="1"/>
          <p:nvPr/>
        </p:nvSpPr>
        <p:spPr>
          <a:xfrm>
            <a:off x="3397101" y="1634162"/>
            <a:ext cx="10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PHP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F964D5B-7C72-4428-92B4-E13B10E9FA5E}"/>
              </a:ext>
            </a:extLst>
          </p:cNvPr>
          <p:cNvSpPr txBox="1"/>
          <p:nvPr/>
        </p:nvSpPr>
        <p:spPr>
          <a:xfrm>
            <a:off x="7954095" y="1546923"/>
            <a:ext cx="10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PHP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598BDA4-BE63-43EA-841D-A68ED7C80F00}"/>
              </a:ext>
            </a:extLst>
          </p:cNvPr>
          <p:cNvSpPr txBox="1"/>
          <p:nvPr/>
        </p:nvSpPr>
        <p:spPr>
          <a:xfrm rot="2941905">
            <a:off x="7111621" y="3501108"/>
            <a:ext cx="10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PHP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967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6F84B2-9F6D-4FC1-8962-2EB781EEC5CE}"/>
              </a:ext>
            </a:extLst>
          </p:cNvPr>
          <p:cNvSpPr txBox="1"/>
          <p:nvPr/>
        </p:nvSpPr>
        <p:spPr>
          <a:xfrm>
            <a:off x="3965944" y="510363"/>
            <a:ext cx="4603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＜画面構成図</a:t>
            </a:r>
            <a:r>
              <a:rPr kumimoji="1" lang="ja-JP" altLang="en-US" sz="2800" dirty="0"/>
              <a:t>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53EBC35-4844-4E42-A5F3-5D66EA509255}"/>
              </a:ext>
            </a:extLst>
          </p:cNvPr>
          <p:cNvSpPr/>
          <p:nvPr/>
        </p:nvSpPr>
        <p:spPr>
          <a:xfrm>
            <a:off x="1488558" y="1033583"/>
            <a:ext cx="9686261" cy="539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C96FDED-FC3B-48AF-9F69-C637B6DF34E9}"/>
              </a:ext>
            </a:extLst>
          </p:cNvPr>
          <p:cNvSpPr/>
          <p:nvPr/>
        </p:nvSpPr>
        <p:spPr>
          <a:xfrm>
            <a:off x="1658678" y="1350337"/>
            <a:ext cx="5411973" cy="22222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２０２１年６月１３日（日）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２２：１５：３０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F94A021-D655-4179-B685-F31695B2FB6C}"/>
              </a:ext>
            </a:extLst>
          </p:cNvPr>
          <p:cNvSpPr/>
          <p:nvPr/>
        </p:nvSpPr>
        <p:spPr>
          <a:xfrm>
            <a:off x="1658678" y="3753293"/>
            <a:ext cx="5411972" cy="2488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Google</a:t>
            </a:r>
            <a:r>
              <a:rPr kumimoji="1" lang="ja-JP" altLang="en-US" dirty="0"/>
              <a:t>　</a:t>
            </a:r>
            <a:r>
              <a:rPr kumimoji="1" lang="en-US" altLang="ja-JP" dirty="0"/>
              <a:t>API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7DEEC5-BD02-455A-BC7E-F8FC4C68DB24}"/>
              </a:ext>
            </a:extLst>
          </p:cNvPr>
          <p:cNvSpPr/>
          <p:nvPr/>
        </p:nvSpPr>
        <p:spPr>
          <a:xfrm>
            <a:off x="7166344" y="1329070"/>
            <a:ext cx="3795823" cy="49122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A6C1D35-27FD-42F6-AD2D-34F2244F5A8E}"/>
              </a:ext>
            </a:extLst>
          </p:cNvPr>
          <p:cNvSpPr/>
          <p:nvPr/>
        </p:nvSpPr>
        <p:spPr>
          <a:xfrm>
            <a:off x="8268586" y="1850931"/>
            <a:ext cx="2431312" cy="5422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DBCB5D9-582F-4F03-A264-6BEFF11947B4}"/>
              </a:ext>
            </a:extLst>
          </p:cNvPr>
          <p:cNvSpPr/>
          <p:nvPr/>
        </p:nvSpPr>
        <p:spPr>
          <a:xfrm>
            <a:off x="7421525" y="2633330"/>
            <a:ext cx="2431312" cy="5422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4A2BC48-0538-4571-AC85-D3BC868F15BC}"/>
              </a:ext>
            </a:extLst>
          </p:cNvPr>
          <p:cNvSpPr/>
          <p:nvPr/>
        </p:nvSpPr>
        <p:spPr>
          <a:xfrm>
            <a:off x="7421525" y="3366977"/>
            <a:ext cx="2431312" cy="5422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3CEF8FA-B3E8-4AE3-B55D-C0DE986C03C3}"/>
              </a:ext>
            </a:extLst>
          </p:cNvPr>
          <p:cNvSpPr/>
          <p:nvPr/>
        </p:nvSpPr>
        <p:spPr>
          <a:xfrm>
            <a:off x="8272130" y="4161327"/>
            <a:ext cx="2431312" cy="5422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79F9ECF-1B15-4BD0-A341-D556A7D8B666}"/>
              </a:ext>
            </a:extLst>
          </p:cNvPr>
          <p:cNvSpPr/>
          <p:nvPr/>
        </p:nvSpPr>
        <p:spPr>
          <a:xfrm>
            <a:off x="7421525" y="4883023"/>
            <a:ext cx="2431312" cy="5422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A922DBE-FEA2-469D-8CEE-4A9001370B5E}"/>
              </a:ext>
            </a:extLst>
          </p:cNvPr>
          <p:cNvSpPr/>
          <p:nvPr/>
        </p:nvSpPr>
        <p:spPr>
          <a:xfrm>
            <a:off x="8009860" y="5517638"/>
            <a:ext cx="2431312" cy="5422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B8430BE-B31A-4F49-904D-9FC652EE0CD1}"/>
              </a:ext>
            </a:extLst>
          </p:cNvPr>
          <p:cNvSpPr/>
          <p:nvPr/>
        </p:nvSpPr>
        <p:spPr>
          <a:xfrm>
            <a:off x="10533322" y="5729837"/>
            <a:ext cx="333152" cy="33006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送信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3F36AA-559D-418C-9512-A0CCC7F48A91}"/>
              </a:ext>
            </a:extLst>
          </p:cNvPr>
          <p:cNvSpPr txBox="1"/>
          <p:nvPr/>
        </p:nvSpPr>
        <p:spPr>
          <a:xfrm>
            <a:off x="7832652" y="1422415"/>
            <a:ext cx="230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チャット</a:t>
            </a:r>
          </a:p>
        </p:txBody>
      </p:sp>
    </p:spTree>
    <p:extLst>
      <p:ext uri="{BB962C8B-B14F-4D97-AF65-F5344CB8AC3E}">
        <p14:creationId xmlns:p14="http://schemas.microsoft.com/office/powerpoint/2010/main" val="99943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194</Words>
  <Application>Microsoft Office PowerPoint</Application>
  <PresentationFormat>ワイド画面</PresentationFormat>
  <Paragraphs>32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G’s課題５『ＰＨＰ基礎』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G’s課題３</dc:title>
  <dc:creator>ふるさと管理綜合株式会社 馬田</dc:creator>
  <cp:lastModifiedBy>ふるさと管理綜合株式会社 馬田</cp:lastModifiedBy>
  <cp:revision>7</cp:revision>
  <dcterms:created xsi:type="dcterms:W3CDTF">2021-05-30T13:50:17Z</dcterms:created>
  <dcterms:modified xsi:type="dcterms:W3CDTF">2021-06-13T13:33:42Z</dcterms:modified>
</cp:coreProperties>
</file>