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65"/>
    <p:restoredTop sz="94856"/>
  </p:normalViewPr>
  <p:slideViewPr>
    <p:cSldViewPr snapToGrid="0">
      <p:cViewPr varScale="1">
        <p:scale>
          <a:sx n="111" d="100"/>
          <a:sy n="111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C3F2C-89AE-BD46-B137-A2F593BD58E4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4D484-27D6-0E4D-BD18-2536FD1AC3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68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カロリーベース</a:t>
            </a:r>
            <a:r>
              <a:rPr kumimoji="1" lang="en-US" altLang="ja-JP" dirty="0"/>
              <a:t>:</a:t>
            </a:r>
          </a:p>
          <a:p>
            <a:r>
              <a:rPr kumimoji="1" lang="ja-JP" altLang="en-US"/>
              <a:t>生産額ペース</a:t>
            </a:r>
            <a:r>
              <a:rPr kumimoji="1" lang="en-US" altLang="ja-JP" dirty="0"/>
              <a:t>: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D484-27D6-0E4D-BD18-2536FD1AC3E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61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B0516B-2754-3A80-29B3-ED89D0164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D6D50A-C364-33B8-2955-A17CD2CD6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91D52D-0A6A-A4F6-8951-F58EA602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C6E8-DB5E-0D4E-B197-60C865FD6FB7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524F3F-5593-A6E8-0F1D-6D3187CF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7B022C-7E20-304B-10AE-82811A89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3D0-8507-254A-B7A0-5D39B8D6C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61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CBA8C-B64E-FD49-8B10-36148FA8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149223-10B4-AF6B-E3DB-A01C457E6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63F236-EF06-D1A9-37E0-11C89EBA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C6E8-DB5E-0D4E-B197-60C865FD6FB7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55EFE9-34A0-DF6C-62F7-F0F3BD2A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9E509C-D9EA-D8D3-B906-4B088ACB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3D0-8507-254A-B7A0-5D39B8D6C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60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12A0DC4-A05A-994E-9EBA-0FA25B6E8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2E4FAD-C0D3-952B-8803-49A35FBA7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A023A4-F32F-2157-7983-4530C93F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C6E8-DB5E-0D4E-B197-60C865FD6FB7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6B2A02-5C56-8700-FD7F-66364CE8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C25041-BAA7-778F-71AA-8BF6D4D8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3D0-8507-254A-B7A0-5D39B8D6C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33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839FA5-0D45-FA41-EC01-C37AB5696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63680-50F6-E4D2-1AF6-26C5D5D52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61B8CF-4CF0-0089-0C91-944F2BF3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C6E8-DB5E-0D4E-B197-60C865FD6FB7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390394-5346-1C9F-8293-840A4E65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5BE079-C004-4FC5-232A-1919BC6B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3D0-8507-254A-B7A0-5D39B8D6C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6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89A4A-66DB-8365-6326-D98B6A6E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4BE102-8974-EF3F-DB62-CA946BE96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9A0F26-F452-CBB6-1A6D-3D9FA675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C6E8-DB5E-0D4E-B197-60C865FD6FB7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215A63-CF95-BB7D-2F66-41EBC0CD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32EEFD-B3BC-27D4-3177-7DAEB16B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3D0-8507-254A-B7A0-5D39B8D6C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427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057FF8-4EFC-1A29-C0C7-B197C88D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ED9714-1E6F-1A63-C6FD-8F375B6FC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BABA23-EB7E-2621-246D-72DFB3158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0B2885-CD30-98E5-5EC9-C2D20DC2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C6E8-DB5E-0D4E-B197-60C865FD6FB7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C3AF52-8CBB-9D76-B660-7164DBAD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51487E-6257-D931-CF73-C890B7D8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3D0-8507-254A-B7A0-5D39B8D6C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5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77443-E8AC-7B33-2FFE-CC61460B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9F0475-FE91-A03D-1A02-77C361F65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31A56E-7719-9F00-0EA9-CFB84EE2B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4E38F06-87CF-DC5C-2CE2-B0E2B1D2B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2F60C4-3D4A-3CD1-D6E0-081556889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FA29F67-C3F5-2BB8-B870-35DE9C91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C6E8-DB5E-0D4E-B197-60C865FD6FB7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FA9521-E0DD-6000-7E69-789CD273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EB8100-D44A-C967-4E07-EE483C7D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3D0-8507-254A-B7A0-5D39B8D6C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88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3E9140-D62E-53A1-9F46-1165FC5E2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0E4B894-7D22-C6B3-E54D-7C1F6EDF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C6E8-DB5E-0D4E-B197-60C865FD6FB7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90AD408-34FB-16C8-7E56-2DE70C8B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8DFFE4-780E-9B58-E1A5-55BCDB0B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3D0-8507-254A-B7A0-5D39B8D6C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065F48E-249B-F981-4C14-D9222951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C6E8-DB5E-0D4E-B197-60C865FD6FB7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40E5E2-A4B5-AE32-69F7-135C273F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DF1247-28F9-79B3-49DC-D109FC99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3D0-8507-254A-B7A0-5D39B8D6C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97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10B50-3D39-CC89-C105-7170F25C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3C329E-B9F6-40DF-8EB6-105C27009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4D91BAE-C3F8-1832-3ADA-77F83DD48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A6F1E3-AFEA-F536-5BF8-6DC1C95F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C6E8-DB5E-0D4E-B197-60C865FD6FB7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FC4E82-D252-9378-90A4-8F45735D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C15C21-F1AD-BEA5-F09F-A159856E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3D0-8507-254A-B7A0-5D39B8D6C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45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3E793-F134-BBB3-D5FF-F094EDC5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50A0D17-8E47-E272-1BB3-DC24C330F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790432-BB0F-29A5-EFFA-A3A054069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E06DE0-2694-9067-57B0-524EC6BA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FC6E8-DB5E-0D4E-B197-60C865FD6FB7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2CB324-2310-2007-5284-C3B016F8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5B717A-3B28-2613-93BF-E4D16848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5D3D0-8507-254A-B7A0-5D39B8D6C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46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1338544-8DE8-920F-FB16-B18B8187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5ABEC6-3E91-B028-410B-456B4FC87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E5025C-91B6-CDF3-DD48-3E539883C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FC6E8-DB5E-0D4E-B197-60C865FD6FB7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64654F-D282-404C-8EA1-A6057DC5C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6B05A9-E216-DFC1-EF02-9CF3C2FE2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5D3D0-8507-254A-B7A0-5D39B8D6CF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13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ff.go.jp/j/zyukyu/zikyu_ritu/ohanasi01/01-01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47FCCF-845A-3F4E-F199-98DE78F9F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通貨発行を種ベースで発行する研究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6AA362-5754-90D7-201A-809A7D174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961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532A6-F07A-70EA-7F93-5D2404B4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308222-BE39-732D-95AF-16A2A2F21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" altLang="ja-JP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" altLang="ja-JP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"</a:t>
            </a:r>
            <a:r>
              <a:rPr lang="en" altLang="ja-JP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txid</a:t>
            </a:r>
            <a:r>
              <a:rPr lang="en" altLang="ja-JP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": "af779c0eb2f4095b0cfd7958092b41df92c9c4d1f762728c3b7fb047e10b2500",</a:t>
            </a:r>
          </a:p>
          <a:p>
            <a:r>
              <a:rPr lang="en" altLang="ja-JP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"</a:t>
            </a:r>
            <a:r>
              <a:rPr lang="en" altLang="ja-JP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vout</a:t>
            </a:r>
            <a:r>
              <a:rPr lang="en" altLang="ja-JP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": 1,</a:t>
            </a:r>
          </a:p>
          <a:p>
            <a:r>
              <a:rPr lang="en" altLang="ja-JP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"address": "1DwNYypFrAsdf9istKuqQQ4We5QN1HfjD1",</a:t>
            </a:r>
          </a:p>
          <a:p>
            <a:r>
              <a:rPr lang="en" altLang="ja-JP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"token": "TPC",</a:t>
            </a:r>
          </a:p>
          <a:p>
            <a:r>
              <a:rPr lang="en" altLang="ja-JP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"amount": 0.98999775,</a:t>
            </a:r>
          </a:p>
          <a:p>
            <a:r>
              <a:rPr lang="en" altLang="ja-JP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"</a:t>
            </a:r>
            <a:r>
              <a:rPr lang="en" altLang="ja-JP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scriptPubKey</a:t>
            </a:r>
            <a:r>
              <a:rPr lang="en" altLang="ja-JP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": "76a9148de9f626402529f3413cbf0825882409e0a4bf1088ac",</a:t>
            </a:r>
          </a:p>
          <a:p>
            <a:r>
              <a:rPr lang="en" altLang="ja-JP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"confirmations": 57791,</a:t>
            </a:r>
          </a:p>
          <a:p>
            <a:r>
              <a:rPr lang="en" altLang="ja-JP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"spendable": true,</a:t>
            </a:r>
          </a:p>
          <a:p>
            <a:r>
              <a:rPr lang="en" altLang="ja-JP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"solvable": true,</a:t>
            </a:r>
          </a:p>
          <a:p>
            <a:r>
              <a:rPr lang="en" altLang="ja-JP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"safe": true</a:t>
            </a:r>
          </a:p>
          <a:p>
            <a:r>
              <a:rPr lang="en" altLang="ja-JP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},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26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E8427E-7257-32FE-2745-98AD2B2B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F52388-4889-E69B-1D9A-BCD1E8FA2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30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F3AE1C-6631-B34C-A557-BEAE15FF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159B38-15C6-78CD-4153-28775BC81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07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6DF907-A43E-33B8-5144-280F77C5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3A563E-E85E-AAE0-8736-41CDEE65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783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F44506-1013-08D1-20D1-F8E54924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78F67D-70F4-52E6-44F8-107F5FF19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321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AB582D-F39A-4111-50FA-17CC9663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E7A925-366F-ED93-CD0E-9D23417E1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626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C5518A-5F7A-8C83-27E4-75CE91CF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897B76-9B51-973E-B4ED-DFB0B2F10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669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2A434-180B-1E98-A2B7-39E0DFE4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5B0467-3609-8B2A-A563-3EEDE8B8F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919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363B25-BFCF-E887-EDC7-CB5815FC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6BB291-8C6C-ABCF-EC57-50C961C50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95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CF97E2-4CC4-33C1-4067-F89B42CE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B853A9-B04C-08A7-D8AB-33B2B0E4F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69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6AFB21-7C31-8A64-685F-54BEBA12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802919-E9A9-6DF3-529F-BDE055ACB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この研究の意味、実現領域</a:t>
            </a:r>
            <a:endParaRPr kumimoji="1" lang="en-US" altLang="ja-JP" dirty="0"/>
          </a:p>
          <a:p>
            <a:pPr lvl="1"/>
            <a:r>
              <a:rPr lang="ja-JP" altLang="en-US"/>
              <a:t>イーサじゃなくてタピルスの理由</a:t>
            </a:r>
            <a:endParaRPr lang="en-US" altLang="ja-JP" dirty="0"/>
          </a:p>
          <a:p>
            <a:pPr lvl="1"/>
            <a:r>
              <a:rPr kumimoji="1" lang="ja-JP" altLang="en-US"/>
              <a:t>先行研究との差別化</a:t>
            </a:r>
            <a:endParaRPr kumimoji="1" lang="en-US" altLang="ja-JP" dirty="0"/>
          </a:p>
          <a:p>
            <a:r>
              <a:rPr lang="ja-JP" altLang="en-US"/>
              <a:t>なぜ農業なのか</a:t>
            </a:r>
            <a:endParaRPr lang="en-US" altLang="ja-JP" dirty="0"/>
          </a:p>
          <a:p>
            <a:pPr lvl="1"/>
            <a:r>
              <a:rPr lang="ja-JP" altLang="en-US"/>
              <a:t>今の体制が抱える問題</a:t>
            </a:r>
            <a:endParaRPr lang="en-US" altLang="ja-JP" dirty="0"/>
          </a:p>
          <a:p>
            <a:pPr lvl="1"/>
            <a:r>
              <a:rPr lang="ja-JP" altLang="en-US"/>
              <a:t>消費の農業</a:t>
            </a:r>
            <a:endParaRPr lang="en-US" altLang="ja-JP" dirty="0"/>
          </a:p>
          <a:p>
            <a:pPr lvl="1"/>
            <a:r>
              <a:rPr lang="ja-JP" altLang="en-US"/>
              <a:t>自給率</a:t>
            </a:r>
            <a:endParaRPr lang="en-US" altLang="ja-JP" dirty="0"/>
          </a:p>
          <a:p>
            <a:r>
              <a:rPr kumimoji="1" lang="ja-JP" altLang="en-US"/>
              <a:t>金利の話</a:t>
            </a:r>
            <a:endParaRPr kumimoji="1" lang="en-US" altLang="ja-JP" dirty="0"/>
          </a:p>
          <a:p>
            <a:pPr lvl="1"/>
            <a:r>
              <a:rPr kumimoji="1" lang="ja-JP" altLang="en-US"/>
              <a:t>古来の出挙すいこ</a:t>
            </a:r>
            <a:endParaRPr kumimoji="1" lang="en-US" altLang="ja-JP" dirty="0"/>
          </a:p>
          <a:p>
            <a:pPr lvl="1"/>
            <a:r>
              <a:rPr kumimoji="1" lang="ja-JP" altLang="en-US"/>
              <a:t>農業との結びつき</a:t>
            </a:r>
            <a:endParaRPr kumimoji="1" lang="en-US" altLang="ja-JP" dirty="0"/>
          </a:p>
          <a:p>
            <a:r>
              <a:rPr lang="ja-JP" altLang="en-US"/>
              <a:t>作成したもの</a:t>
            </a:r>
            <a:endParaRPr lang="en-US" altLang="ja-JP" dirty="0"/>
          </a:p>
          <a:p>
            <a:pPr lvl="1"/>
            <a:r>
              <a:rPr kumimoji="1" lang="ja-JP" altLang="en-US"/>
              <a:t>システムの設計</a:t>
            </a:r>
            <a:endParaRPr kumimoji="1" lang="en-US" altLang="ja-JP" dirty="0"/>
          </a:p>
          <a:p>
            <a:pPr lvl="1"/>
            <a:r>
              <a:rPr lang="ja-JP" altLang="en-US"/>
              <a:t>作成したもの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18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7660AA-DB31-C30B-B555-12A91A2E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0631DF-4996-2492-480E-71CAB0BA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088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C7C76E-7B9B-1EB6-CEEC-00D2EA09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C12523-F169-00B1-2DC5-132204E37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76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61EB9E-23DD-EFA4-EAF6-26700E2E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CD5AC3-AD53-EA87-BA4A-72ACE58B5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359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9C7742-0FB5-5282-B910-EB533E7E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773671-AC68-F9FC-0DAD-EC669B5F4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33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85F8C0-AE2B-44E6-8FDA-ABB46BB7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09132C-B949-89D2-057F-794BDE18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553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EC034D-9FA0-4259-61C9-0DF7A224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76E1E6-1220-5F27-F707-08A2DF62D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28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7A4CA-EBDA-5A24-13A5-7692413C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先行研究との差別化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2BC666-4E66-5D23-717F-E8DE2C86E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18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A1897-47B4-9858-8CDF-3199881D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1BB447-1DFB-057A-6083-A1F5D6996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53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9B1633-F977-8C75-C40F-F610F778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なぜ農業なのか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15DD0B-8E90-C2BC-213A-92B008241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農林水産省によると食料自給率は</a:t>
            </a:r>
            <a:r>
              <a:rPr kumimoji="1" lang="en-US" altLang="ja-JP" dirty="0"/>
              <a:t>38%</a:t>
            </a:r>
          </a:p>
          <a:p>
            <a:r>
              <a:rPr lang="ja-JP" altLang="en-US"/>
              <a:t>ウクライナ情勢により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6886E3-29CB-1B99-523D-7DCE68FFF842}"/>
              </a:ext>
            </a:extLst>
          </p:cNvPr>
          <p:cNvSpPr txBox="1"/>
          <p:nvPr/>
        </p:nvSpPr>
        <p:spPr>
          <a:xfrm>
            <a:off x="2070538" y="6076684"/>
            <a:ext cx="7704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ja-JP" dirty="0">
                <a:hlinkClick r:id="rId3"/>
              </a:rPr>
              <a:t>https://www.maff.go.jp/j/zyukyu/zikyu_ritu/ohanasi01/01-01.html</a:t>
            </a:r>
            <a:endParaRPr kumimoji="1" lang="en" altLang="ja-JP" dirty="0"/>
          </a:p>
          <a:p>
            <a:r>
              <a:rPr kumimoji="1" lang="en" altLang="ja-JP" dirty="0"/>
              <a:t>https://</a:t>
            </a:r>
            <a:r>
              <a:rPr kumimoji="1" lang="en" altLang="ja-JP" dirty="0" err="1"/>
              <a:t>www.maff.go.jp</a:t>
            </a:r>
            <a:r>
              <a:rPr kumimoji="1" lang="en" altLang="ja-JP" dirty="0"/>
              <a:t>/j/</a:t>
            </a:r>
            <a:r>
              <a:rPr kumimoji="1" lang="en" altLang="ja-JP" dirty="0" err="1"/>
              <a:t>zyukyu</a:t>
            </a:r>
            <a:r>
              <a:rPr kumimoji="1" lang="en" altLang="ja-JP" dirty="0"/>
              <a:t>/</a:t>
            </a:r>
            <a:r>
              <a:rPr kumimoji="1" lang="en" altLang="ja-JP" dirty="0" err="1"/>
              <a:t>zikyu_ritu</a:t>
            </a:r>
            <a:r>
              <a:rPr kumimoji="1" lang="en" altLang="ja-JP" dirty="0"/>
              <a:t>/012.html</a:t>
            </a:r>
            <a:endParaRPr kumimoji="1" lang="ja-JP" altLang="en-US"/>
          </a:p>
        </p:txBody>
      </p:sp>
      <p:pic>
        <p:nvPicPr>
          <p:cNvPr id="1026" name="Picture 2" descr="昭和40年度以降の食料自給率の推移">
            <a:extLst>
              <a:ext uri="{FF2B5EF4-FFF2-40B4-BE49-F238E27FC236}">
                <a16:creationId xmlns:a16="http://schemas.microsoft.com/office/drawing/2014/main" id="{DBA49B26-5915-AF7A-AAE0-4B779D1CC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907" y="1429407"/>
            <a:ext cx="4705937" cy="274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18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C9B68-C144-C29B-22E9-10FD819C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AAAB8B-DB3D-35D7-7D30-C9816EDB5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通貨発行をどうすべきか</a:t>
            </a:r>
            <a:endParaRPr kumimoji="1" lang="en-US" altLang="ja-JP" dirty="0"/>
          </a:p>
          <a:p>
            <a:r>
              <a:rPr lang="ja-JP" altLang="en-US"/>
              <a:t>ベースがある通貨発行</a:t>
            </a:r>
            <a:endParaRPr lang="en-US" altLang="ja-JP" dirty="0"/>
          </a:p>
          <a:p>
            <a:pPr lvl="1"/>
            <a:r>
              <a:rPr kumimoji="1" lang="ja-JP" altLang="en-US"/>
              <a:t>農業という見えた方法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BTC</a:t>
            </a:r>
            <a:r>
              <a:rPr kumimoji="1" lang="ja-JP" altLang="en-US"/>
              <a:t>や</a:t>
            </a:r>
            <a:r>
              <a:rPr kumimoji="1" lang="en-US" altLang="ja-JP" dirty="0"/>
              <a:t>ETH</a:t>
            </a:r>
            <a:r>
              <a:rPr kumimoji="1" lang="ja-JP" altLang="en-US"/>
              <a:t>はベースが曖昧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/>
              <a:t>トランザクションの設計</a:t>
            </a:r>
            <a:endParaRPr lang="en-US" altLang="ja-JP" dirty="0"/>
          </a:p>
          <a:p>
            <a:pPr lvl="1"/>
            <a:r>
              <a:rPr lang="ja-JP" altLang="en-US"/>
              <a:t>一括で</a:t>
            </a:r>
            <a:r>
              <a:rPr lang="en-US" altLang="ja-JP" dirty="0"/>
              <a:t>10</a:t>
            </a:r>
            <a:r>
              <a:rPr lang="ja-JP" altLang="en-US"/>
              <a:t>年程度先までトランザクションの作成をする</a:t>
            </a:r>
            <a:endParaRPr lang="en-US" altLang="ja-JP" dirty="0"/>
          </a:p>
          <a:p>
            <a:pPr lvl="1"/>
            <a:r>
              <a:rPr kumimoji="1" lang="ja-JP" altLang="en-US"/>
              <a:t>返済ができたら先のトランザクショんは無効化する</a:t>
            </a:r>
          </a:p>
        </p:txBody>
      </p:sp>
    </p:spTree>
    <p:extLst>
      <p:ext uri="{BB962C8B-B14F-4D97-AF65-F5344CB8AC3E}">
        <p14:creationId xmlns:p14="http://schemas.microsoft.com/office/powerpoint/2010/main" val="211374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6FE4E-62C5-93E7-C682-B8E84412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1A0B8E-93E4-D22E-236F-B3B673659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通貨発行したものの管理方法</a:t>
            </a:r>
            <a:endParaRPr kumimoji="1" lang="en-US" altLang="ja-JP" dirty="0"/>
          </a:p>
          <a:p>
            <a:pPr lvl="1"/>
            <a:r>
              <a:rPr lang="en-US" altLang="ja-JP" dirty="0"/>
              <a:t>-</a:t>
            </a:r>
            <a:r>
              <a:rPr lang="ja-JP" altLang="en-US"/>
              <a:t>の追跡方法</a:t>
            </a:r>
            <a:endParaRPr lang="en-US" altLang="ja-JP" dirty="0"/>
          </a:p>
          <a:p>
            <a:pPr lvl="2"/>
            <a:r>
              <a:rPr lang="ja-JP" altLang="en-US"/>
              <a:t>取り立て</a:t>
            </a:r>
            <a:endParaRPr lang="en-US" altLang="ja-JP" dirty="0"/>
          </a:p>
          <a:p>
            <a:pPr lvl="1"/>
            <a:r>
              <a:rPr kumimoji="1" lang="ja-JP" altLang="en-US"/>
              <a:t>種をベースに発行</a:t>
            </a:r>
            <a:endParaRPr kumimoji="1" lang="en-US" altLang="ja-JP" dirty="0"/>
          </a:p>
          <a:p>
            <a:pPr lvl="1"/>
            <a:r>
              <a:rPr lang="ja-JP" altLang="en-US"/>
              <a:t>発行の方法</a:t>
            </a:r>
            <a:endParaRPr lang="en-US" altLang="ja-JP" dirty="0"/>
          </a:p>
          <a:p>
            <a:pPr lvl="1"/>
            <a:r>
              <a:rPr kumimoji="1" lang="en-US" altLang="ja-JP" dirty="0"/>
              <a:t>-</a:t>
            </a:r>
            <a:r>
              <a:rPr kumimoji="1" lang="ja-JP" altLang="en-US"/>
              <a:t>のお金があると発行する</a:t>
            </a:r>
            <a:endParaRPr kumimoji="1"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en-US" altLang="ja-JP" dirty="0"/>
              <a:t>DID</a:t>
            </a:r>
            <a:r>
              <a:rPr lang="ja-JP" altLang="en-US"/>
              <a:t>での管理方法</a:t>
            </a:r>
            <a:endParaRPr lang="en-US" altLang="ja-JP" dirty="0"/>
          </a:p>
          <a:p>
            <a:pPr lvl="1"/>
            <a:r>
              <a:rPr lang="ja-JP" altLang="en-US"/>
              <a:t>アイデンティティ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1528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0EF18-C267-330B-1A2C-DF13F2BB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718593-80A4-419D-0B2F-C02FFDF89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マイナンバーと</a:t>
            </a:r>
            <a:r>
              <a:rPr kumimoji="1" lang="en-US" altLang="ja-JP" dirty="0"/>
              <a:t>FIDO2</a:t>
            </a:r>
            <a:r>
              <a:rPr kumimoji="1" lang="ja-JP" altLang="en-US"/>
              <a:t>とワレットのアイデンティティの識別方法</a:t>
            </a:r>
            <a:endParaRPr kumimoji="1" lang="en-US" altLang="ja-JP" dirty="0"/>
          </a:p>
          <a:p>
            <a:r>
              <a:rPr lang="ja-JP" altLang="en-US"/>
              <a:t>公開鍵と人間の結びつき</a:t>
            </a:r>
            <a:r>
              <a:rPr lang="en-US" altLang="ja-JP" dirty="0"/>
              <a:t>→</a:t>
            </a:r>
          </a:p>
          <a:p>
            <a:r>
              <a:rPr lang="ja-JP" altLang="en-US"/>
              <a:t>金融機関から黒トークン</a:t>
            </a:r>
            <a:r>
              <a:rPr lang="en-US" altLang="ja-JP" dirty="0"/>
              <a:t>(+)</a:t>
            </a:r>
            <a:r>
              <a:rPr lang="ja-JP" altLang="en-US"/>
              <a:t>赤のトークン</a:t>
            </a:r>
            <a:r>
              <a:rPr lang="en-US" altLang="ja-JP" dirty="0"/>
              <a:t>(-)</a:t>
            </a:r>
            <a:r>
              <a:rPr lang="ja-JP" altLang="en-US"/>
              <a:t>の発行</a:t>
            </a:r>
            <a:endParaRPr lang="en-US" altLang="ja-JP" dirty="0"/>
          </a:p>
          <a:p>
            <a:r>
              <a:rPr lang="ja-JP" altLang="en-US"/>
              <a:t>貸した時点では黒</a:t>
            </a:r>
            <a:endParaRPr lang="en-US" altLang="ja-JP" dirty="0"/>
          </a:p>
          <a:p>
            <a:r>
              <a:rPr lang="ja-JP" altLang="en-US"/>
              <a:t>種ができてから赤色</a:t>
            </a:r>
            <a:endParaRPr lang="en-US" altLang="ja-JP" dirty="0"/>
          </a:p>
          <a:p>
            <a:r>
              <a:rPr lang="ja-JP" altLang="en-US"/>
              <a:t>赤色は銀行側が持ってる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29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1EFF94-8CC0-B1B3-05D5-08088AEE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D0FD85-F25B-0528-3E72-0B9DF879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金融機関の論文</a:t>
            </a:r>
            <a:endParaRPr kumimoji="1" lang="en-US" altLang="ja-JP" dirty="0"/>
          </a:p>
          <a:p>
            <a:r>
              <a:rPr kumimoji="1" lang="ja-JP" altLang="en-US"/>
              <a:t>出挙の調査</a:t>
            </a:r>
            <a:endParaRPr kumimoji="1" lang="en-US" altLang="ja-JP" dirty="0"/>
          </a:p>
          <a:p>
            <a:r>
              <a:rPr lang="ja-JP" altLang="en-US"/>
              <a:t>コンファーム回数</a:t>
            </a:r>
            <a:endParaRPr lang="en-US" altLang="ja-JP" dirty="0"/>
          </a:p>
          <a:p>
            <a:r>
              <a:rPr kumimoji="1" lang="ja-JP" altLang="en-US"/>
              <a:t>貸して借りて側のトークンの作成</a:t>
            </a:r>
            <a:endParaRPr kumimoji="1" lang="en-US" altLang="ja-JP" dirty="0"/>
          </a:p>
          <a:p>
            <a:r>
              <a:rPr lang="ja-JP" altLang="en-US"/>
              <a:t>ウォレットの作成</a:t>
            </a:r>
            <a:endParaRPr kumimoji="1" lang="en-US" altLang="ja-JP" dirty="0"/>
          </a:p>
          <a:p>
            <a:r>
              <a:rPr lang="ja-JP" altLang="en-US"/>
              <a:t>貸出</a:t>
            </a:r>
            <a:endParaRPr lang="en-US" altLang="ja-JP" dirty="0"/>
          </a:p>
          <a:p>
            <a:r>
              <a:rPr lang="ja-JP" altLang="en-US"/>
              <a:t>通過発行</a:t>
            </a:r>
            <a:endParaRPr lang="en-US" altLang="ja-JP" dirty="0"/>
          </a:p>
          <a:p>
            <a:r>
              <a:rPr lang="ja-JP" altLang="en-US"/>
              <a:t>時間管理</a:t>
            </a:r>
            <a:endParaRPr lang="en-US" altLang="ja-JP" dirty="0"/>
          </a:p>
          <a:p>
            <a:r>
              <a:rPr kumimoji="1" lang="ja-JP" altLang="en-US"/>
              <a:t>借りる側</a:t>
            </a:r>
          </a:p>
        </p:txBody>
      </p:sp>
    </p:spTree>
    <p:extLst>
      <p:ext uri="{BB962C8B-B14F-4D97-AF65-F5344CB8AC3E}">
        <p14:creationId xmlns:p14="http://schemas.microsoft.com/office/powerpoint/2010/main" val="391731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40646</TotalTime>
  <Words>352</Words>
  <Application>Microsoft Macintosh PowerPoint</Application>
  <PresentationFormat>ワイド画面</PresentationFormat>
  <Paragraphs>70</Paragraphs>
  <Slides>25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游ゴシック</vt:lpstr>
      <vt:lpstr>游ゴシック Light</vt:lpstr>
      <vt:lpstr>Arial</vt:lpstr>
      <vt:lpstr>Menlo</vt:lpstr>
      <vt:lpstr>Office テーマ</vt:lpstr>
      <vt:lpstr>通貨発行を種ベースで発行する研究</vt:lpstr>
      <vt:lpstr>目次</vt:lpstr>
      <vt:lpstr>先行研究との差別化</vt:lpstr>
      <vt:lpstr>PowerPoint プレゼンテーション</vt:lpstr>
      <vt:lpstr>なぜ農業なのか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吉田直樹</dc:creator>
  <cp:lastModifiedBy>吉田直樹</cp:lastModifiedBy>
  <cp:revision>3</cp:revision>
  <dcterms:created xsi:type="dcterms:W3CDTF">2022-11-07T06:13:16Z</dcterms:created>
  <dcterms:modified xsi:type="dcterms:W3CDTF">2022-12-16T09:53:01Z</dcterms:modified>
</cp:coreProperties>
</file>