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4"/>
  </p:sldMasterIdLst>
  <p:notesMasterIdLst>
    <p:notesMasterId r:id="rId15"/>
  </p:notesMasterIdLst>
  <p:handoutMasterIdLst>
    <p:handoutMasterId r:id="rId16"/>
  </p:handoutMasterIdLst>
  <p:sldIdLst>
    <p:sldId id="270" r:id="rId5"/>
    <p:sldId id="271" r:id="rId6"/>
    <p:sldId id="260" r:id="rId7"/>
    <p:sldId id="266" r:id="rId8"/>
    <p:sldId id="272" r:id="rId9"/>
    <p:sldId id="274" r:id="rId10"/>
    <p:sldId id="275" r:id="rId11"/>
    <p:sldId id="273" r:id="rId12"/>
    <p:sldId id="269" r:id="rId13"/>
    <p:sldId id="262" r:id="rId14"/>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25" autoAdjust="0"/>
  </p:normalViewPr>
  <p:slideViewPr>
    <p:cSldViewPr>
      <p:cViewPr varScale="1">
        <p:scale>
          <a:sx n="68" d="100"/>
          <a:sy n="68" d="100"/>
        </p:scale>
        <p:origin x="1308" y="10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atin typeface="Verdana" pitchFamily="34" charset="0"/>
              </a:defRPr>
            </a:lvl1pPr>
          </a:lstStyle>
          <a:p>
            <a:endParaRPr lang="en-US" altLang="zh-CN"/>
          </a:p>
        </p:txBody>
      </p:sp>
      <p:sp>
        <p:nvSpPr>
          <p:cNvPr id="29901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atin typeface="Verdana" pitchFamily="34" charset="0"/>
              </a:defRPr>
            </a:lvl1pPr>
          </a:lstStyle>
          <a:p>
            <a:endParaRPr lang="en-US" altLang="zh-CN"/>
          </a:p>
        </p:txBody>
      </p:sp>
      <p:sp>
        <p:nvSpPr>
          <p:cNvPr id="29901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atin typeface="Verdana" pitchFamily="34" charset="0"/>
              </a:defRPr>
            </a:lvl1pPr>
          </a:lstStyle>
          <a:p>
            <a:endParaRPr lang="en-US" altLang="zh-CN"/>
          </a:p>
        </p:txBody>
      </p:sp>
      <p:sp>
        <p:nvSpPr>
          <p:cNvPr id="29901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atin typeface="Verdana" pitchFamily="34" charset="0"/>
              </a:defRPr>
            </a:lvl1pPr>
          </a:lstStyle>
          <a:p>
            <a:fld id="{B243D136-2F61-48B8-AFFA-13FB676E3B6E}" type="slidenum">
              <a:rPr lang="en-US" altLang="zh-CN"/>
              <a:pPr/>
              <a:t>‹#›</a:t>
            </a:fld>
            <a:endParaRPr lang="en-US" altLang="zh-CN"/>
          </a:p>
        </p:txBody>
      </p:sp>
    </p:spTree>
    <p:extLst>
      <p:ext uri="{BB962C8B-B14F-4D97-AF65-F5344CB8AC3E}">
        <p14:creationId xmlns:p14="http://schemas.microsoft.com/office/powerpoint/2010/main" val="2142775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atin typeface="Verdana" pitchFamily="34" charset="0"/>
              </a:defRPr>
            </a:lvl1pPr>
          </a:lstStyle>
          <a:p>
            <a:endParaRPr lang="en-US" altLang="zh-CN"/>
          </a:p>
        </p:txBody>
      </p:sp>
      <p:sp>
        <p:nvSpPr>
          <p:cNvPr id="29798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atin typeface="Verdana" pitchFamily="34" charset="0"/>
              </a:defRPr>
            </a:lvl1pPr>
          </a:lstStyle>
          <a:p>
            <a:endParaRPr lang="en-US" altLang="zh-CN"/>
          </a:p>
        </p:txBody>
      </p:sp>
      <p:sp>
        <p:nvSpPr>
          <p:cNvPr id="13316" name="Rectangle 4"/>
          <p:cNvSpPr>
            <a:spLocks noGrp="1" noRot="1" noChangeAspect="1" noChangeArrowheads="1" noTextEdit="1"/>
          </p:cNvSpPr>
          <p:nvPr>
            <p:ph type="sldImg" idx="2"/>
          </p:nvPr>
        </p:nvSpPr>
        <p:spPr bwMode="auto">
          <a:xfrm>
            <a:off x="985838" y="696913"/>
            <a:ext cx="5026025"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99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atin typeface="Verdana" pitchFamily="34" charset="0"/>
              </a:defRPr>
            </a:lvl1pPr>
          </a:lstStyle>
          <a:p>
            <a:endParaRPr lang="en-US" altLang="zh-CN"/>
          </a:p>
        </p:txBody>
      </p:sp>
      <p:sp>
        <p:nvSpPr>
          <p:cNvPr id="29799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atin typeface="Verdana" pitchFamily="34" charset="0"/>
              </a:defRPr>
            </a:lvl1pPr>
          </a:lstStyle>
          <a:p>
            <a:fld id="{7218BC7A-75D3-43DA-B488-292AEDC6310E}" type="slidenum">
              <a:rPr lang="en-US" altLang="zh-CN"/>
              <a:pPr/>
              <a:t>‹#›</a:t>
            </a:fld>
            <a:endParaRPr lang="en-US" altLang="zh-CN"/>
          </a:p>
        </p:txBody>
      </p:sp>
    </p:spTree>
    <p:extLst>
      <p:ext uri="{BB962C8B-B14F-4D97-AF65-F5344CB8AC3E}">
        <p14:creationId xmlns:p14="http://schemas.microsoft.com/office/powerpoint/2010/main" val="1558536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7B4417A9-7C13-4121-97A0-DE03AC9E52D9}" type="slidenum">
              <a:rPr lang="en-US" altLang="zh-CN">
                <a:latin typeface="Verdana" pitchFamily="34" charset="0"/>
              </a:rPr>
              <a:pPr/>
              <a:t>3</a:t>
            </a:fld>
            <a:endParaRPr lang="en-US" altLang="zh-CN">
              <a:latin typeface="Verdana"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72F7D8FA-5AAC-45B0-AFD2-0D717D7D3FE4}" type="slidenum">
              <a:rPr lang="en-US" altLang="zh-CN">
                <a:latin typeface="Verdana" pitchFamily="34" charset="0"/>
              </a:rPr>
              <a:pPr/>
              <a:t>4</a:t>
            </a:fld>
            <a:endParaRPr lang="en-US" altLang="zh-CN">
              <a:latin typeface="Verdan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A97A758C-E4CD-4732-B89A-6EB170EC7C9E}" type="slidenum">
              <a:rPr lang="en-US" altLang="zh-CN">
                <a:latin typeface="Verdana" pitchFamily="34" charset="0"/>
              </a:rPr>
              <a:pPr/>
              <a:t>8</a:t>
            </a:fld>
            <a:endParaRPr lang="en-US" altLang="zh-CN">
              <a:latin typeface="Verdana" pitchFamily="34" charset="0"/>
            </a:endParaRPr>
          </a:p>
        </p:txBody>
      </p:sp>
    </p:spTree>
    <p:extLst>
      <p:ext uri="{BB962C8B-B14F-4D97-AF65-F5344CB8AC3E}">
        <p14:creationId xmlns:p14="http://schemas.microsoft.com/office/powerpoint/2010/main" val="199628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A97A758C-E4CD-4732-B89A-6EB170EC7C9E}" type="slidenum">
              <a:rPr lang="en-US" altLang="zh-CN">
                <a:latin typeface="Verdana" pitchFamily="34" charset="0"/>
              </a:rPr>
              <a:pPr/>
              <a:t>9</a:t>
            </a:fld>
            <a:endParaRPr lang="en-US" altLang="zh-CN">
              <a:latin typeface="Verdan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8E58D997-77DA-489F-ADD9-1F39F5D7915B}" type="slidenum">
              <a:rPr lang="en-US" altLang="zh-CN">
                <a:latin typeface="Verdana" pitchFamily="34" charset="0"/>
              </a:rPr>
              <a:pPr/>
              <a:t>10</a:t>
            </a:fld>
            <a:endParaRPr lang="en-US" altLang="zh-CN">
              <a:latin typeface="Verdan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330200" y="381000"/>
            <a:ext cx="9245600" cy="5943600"/>
          </a:xfrm>
          <a:prstGeom prst="roundRect">
            <a:avLst>
              <a:gd name="adj" fmla="val 16667"/>
            </a:avLst>
          </a:prstGeom>
          <a:noFill/>
          <a:ln w="28575">
            <a:solidFill>
              <a:schemeClr val="accent2"/>
            </a:solidFill>
            <a:round/>
            <a:headEnd/>
            <a:tailEnd/>
          </a:ln>
          <a:effectLst/>
        </p:spPr>
        <p:txBody>
          <a:bodyPr wrap="none" anchor="ctr"/>
          <a:lstStyle/>
          <a:p>
            <a:endParaRPr lang="en-US" altLang="zh-CN">
              <a:ea typeface="宋体" charset="-122"/>
            </a:endParaRPr>
          </a:p>
        </p:txBody>
      </p:sp>
      <p:sp>
        <p:nvSpPr>
          <p:cNvPr id="5" name="AutoShape 3"/>
          <p:cNvSpPr>
            <a:spLocks noChangeArrowheads="1"/>
          </p:cNvSpPr>
          <p:nvPr/>
        </p:nvSpPr>
        <p:spPr bwMode="auto">
          <a:xfrm>
            <a:off x="412750" y="457200"/>
            <a:ext cx="9080500" cy="5791200"/>
          </a:xfrm>
          <a:prstGeom prst="roundRect">
            <a:avLst>
              <a:gd name="adj" fmla="val 16667"/>
            </a:avLst>
          </a:prstGeom>
          <a:noFill/>
          <a:ln w="9525">
            <a:solidFill>
              <a:schemeClr val="accent1"/>
            </a:solidFill>
            <a:round/>
            <a:headEnd/>
            <a:tailEnd/>
          </a:ln>
          <a:effectLst/>
        </p:spPr>
        <p:txBody>
          <a:bodyPr wrap="none" anchor="ctr"/>
          <a:lstStyle/>
          <a:p>
            <a:endParaRPr lang="en-US" altLang="zh-CN">
              <a:ea typeface="宋体" charset="-122"/>
            </a:endParaRPr>
          </a:p>
        </p:txBody>
      </p:sp>
      <p:sp>
        <p:nvSpPr>
          <p:cNvPr id="6" name="Line 4"/>
          <p:cNvSpPr>
            <a:spLocks noChangeShapeType="1"/>
          </p:cNvSpPr>
          <p:nvPr/>
        </p:nvSpPr>
        <p:spPr bwMode="auto">
          <a:xfrm>
            <a:off x="1568450" y="2514600"/>
            <a:ext cx="7512050" cy="0"/>
          </a:xfrm>
          <a:prstGeom prst="line">
            <a:avLst/>
          </a:prstGeom>
          <a:noFill/>
          <a:ln w="12700">
            <a:solidFill>
              <a:schemeClr val="hlink"/>
            </a:solidFill>
            <a:round/>
            <a:headEnd/>
            <a:tailEnd/>
          </a:ln>
          <a:effectLst/>
        </p:spPr>
        <p:txBody>
          <a:bodyPr/>
          <a:lstStyle/>
          <a:p>
            <a:pPr>
              <a:defRPr/>
            </a:pPr>
            <a:endParaRPr lang="en-US"/>
          </a:p>
        </p:txBody>
      </p:sp>
      <p:sp>
        <p:nvSpPr>
          <p:cNvPr id="7" name="AutoShape 5"/>
          <p:cNvSpPr>
            <a:spLocks noChangeArrowheads="1"/>
          </p:cNvSpPr>
          <p:nvPr/>
        </p:nvSpPr>
        <p:spPr bwMode="auto">
          <a:xfrm>
            <a:off x="-2889250" y="1981200"/>
            <a:ext cx="3962400" cy="3657600"/>
          </a:xfrm>
          <a:custGeom>
            <a:avLst/>
            <a:gdLst>
              <a:gd name="G0" fmla="+- 14556 0 0"/>
              <a:gd name="G1" fmla="+- -31111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6556" y="3502"/>
              </a:cxn>
              <a:cxn ang="0">
                <a:pos x="64000" y="32000"/>
              </a:cxn>
              <a:cxn ang="0">
                <a:pos x="46556" y="60497"/>
              </a:cxn>
              <a:cxn ang="0">
                <a:pos x="46556" y="60497"/>
              </a:cxn>
              <a:cxn ang="0">
                <a:pos x="46555" y="60497"/>
              </a:cxn>
              <a:cxn ang="0">
                <a:pos x="46556" y="60498"/>
              </a:cxn>
              <a:cxn ang="0">
                <a:pos x="46556" y="3502"/>
              </a:cxn>
              <a:cxn ang="0">
                <a:pos x="46555" y="3502"/>
              </a:cxn>
              <a:cxn ang="0">
                <a:pos x="46556" y="3502"/>
              </a:cxn>
            </a:cxnLst>
            <a:rect l="T13" t="T15" r="T17" b="T19"/>
            <a:pathLst>
              <a:path w="64000" h="64000">
                <a:moveTo>
                  <a:pt x="46556" y="3502"/>
                </a:moveTo>
                <a:cubicBezTo>
                  <a:pt x="57262" y="8970"/>
                  <a:pt x="64000" y="19978"/>
                  <a:pt x="64000" y="32000"/>
                </a:cubicBezTo>
                <a:cubicBezTo>
                  <a:pt x="64000" y="44021"/>
                  <a:pt x="57262" y="55029"/>
                  <a:pt x="46556" y="60497"/>
                </a:cubicBezTo>
                <a:cubicBezTo>
                  <a:pt x="46556" y="60497"/>
                  <a:pt x="46556" y="60497"/>
                  <a:pt x="46555" y="60497"/>
                </a:cubicBezTo>
                <a:lnTo>
                  <a:pt x="46556" y="60498"/>
                </a:lnTo>
                <a:lnTo>
                  <a:pt x="46556" y="3502"/>
                </a:lnTo>
                <a:lnTo>
                  <a:pt x="46555" y="3502"/>
                </a:lnTo>
                <a:cubicBezTo>
                  <a:pt x="46556" y="3502"/>
                  <a:pt x="46556" y="3502"/>
                  <a:pt x="46556" y="3502"/>
                </a:cubicBezTo>
                <a:close/>
              </a:path>
            </a:pathLst>
          </a:custGeom>
          <a:solidFill>
            <a:schemeClr val="accent2">
              <a:alpha val="58000"/>
            </a:schemeClr>
          </a:solidFill>
          <a:ln w="9525">
            <a:noFill/>
            <a:miter lim="800000"/>
            <a:headEnd/>
            <a:tailEnd/>
          </a:ln>
        </p:spPr>
        <p:txBody>
          <a:bodyPr/>
          <a:lstStyle/>
          <a:p>
            <a:pPr eaLnBrk="1" hangingPunct="1"/>
            <a:endParaRPr lang="en-US" altLang="zh-CN" sz="2400">
              <a:latin typeface="Times New Roman" pitchFamily="18" charset="0"/>
              <a:ea typeface="宋体" charset="-122"/>
            </a:endParaRPr>
          </a:p>
        </p:txBody>
      </p:sp>
      <p:sp>
        <p:nvSpPr>
          <p:cNvPr id="8" name="AutoShape 6"/>
          <p:cNvSpPr>
            <a:spLocks noChangeArrowheads="1"/>
          </p:cNvSpPr>
          <p:nvPr/>
        </p:nvSpPr>
        <p:spPr bwMode="auto">
          <a:xfrm>
            <a:off x="-3632200" y="533400"/>
            <a:ext cx="4375150" cy="4038600"/>
          </a:xfrm>
          <a:custGeom>
            <a:avLst/>
            <a:gdLst>
              <a:gd name="G0" fmla="+- 21057 0 0"/>
              <a:gd name="G1" fmla="+- -2840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3057" y="7904"/>
              </a:cxn>
              <a:cxn ang="0">
                <a:pos x="64000" y="32000"/>
              </a:cxn>
              <a:cxn ang="0">
                <a:pos x="53057" y="56095"/>
              </a:cxn>
              <a:cxn ang="0">
                <a:pos x="53057" y="56095"/>
              </a:cxn>
              <a:cxn ang="0">
                <a:pos x="53056" y="56095"/>
              </a:cxn>
              <a:cxn ang="0">
                <a:pos x="53057" y="56096"/>
              </a:cxn>
              <a:cxn ang="0">
                <a:pos x="53057" y="7904"/>
              </a:cxn>
              <a:cxn ang="0">
                <a:pos x="53056" y="7904"/>
              </a:cxn>
              <a:cxn ang="0">
                <a:pos x="53057" y="7904"/>
              </a:cxn>
            </a:cxnLst>
            <a:rect l="T13" t="T15" r="T17" b="T19"/>
            <a:pathLst>
              <a:path w="64000" h="64000">
                <a:moveTo>
                  <a:pt x="53057" y="7904"/>
                </a:moveTo>
                <a:cubicBezTo>
                  <a:pt x="60010" y="13981"/>
                  <a:pt x="64000" y="22765"/>
                  <a:pt x="64000" y="32000"/>
                </a:cubicBezTo>
                <a:cubicBezTo>
                  <a:pt x="64000" y="41234"/>
                  <a:pt x="60010" y="50018"/>
                  <a:pt x="53057" y="56095"/>
                </a:cubicBezTo>
                <a:cubicBezTo>
                  <a:pt x="53057" y="56095"/>
                  <a:pt x="53057" y="56095"/>
                  <a:pt x="53056" y="56095"/>
                </a:cubicBezTo>
                <a:lnTo>
                  <a:pt x="53057" y="56096"/>
                </a:lnTo>
                <a:lnTo>
                  <a:pt x="53057" y="7904"/>
                </a:lnTo>
                <a:lnTo>
                  <a:pt x="53056" y="7904"/>
                </a:lnTo>
                <a:cubicBezTo>
                  <a:pt x="53057" y="7904"/>
                  <a:pt x="53057" y="7904"/>
                  <a:pt x="53057" y="7904"/>
                </a:cubicBezTo>
                <a:close/>
              </a:path>
            </a:pathLst>
          </a:custGeom>
          <a:solidFill>
            <a:schemeClr val="hlink">
              <a:alpha val="60001"/>
            </a:schemeClr>
          </a:solidFill>
          <a:ln w="9525">
            <a:noFill/>
            <a:miter lim="800000"/>
            <a:headEnd/>
            <a:tailEnd/>
          </a:ln>
        </p:spPr>
        <p:txBody>
          <a:bodyPr/>
          <a:lstStyle/>
          <a:p>
            <a:pPr eaLnBrk="1" hangingPunct="1"/>
            <a:endParaRPr lang="en-US" altLang="zh-CN">
              <a:ea typeface="宋体" charset="-122"/>
            </a:endParaRPr>
          </a:p>
        </p:txBody>
      </p:sp>
      <p:sp>
        <p:nvSpPr>
          <p:cNvPr id="9" name="AutoShape 12"/>
          <p:cNvSpPr>
            <a:spLocks noChangeArrowheads="1"/>
          </p:cNvSpPr>
          <p:nvPr/>
        </p:nvSpPr>
        <p:spPr bwMode="auto">
          <a:xfrm>
            <a:off x="330200" y="381000"/>
            <a:ext cx="9245600" cy="5943600"/>
          </a:xfrm>
          <a:prstGeom prst="roundRect">
            <a:avLst>
              <a:gd name="adj" fmla="val 16667"/>
            </a:avLst>
          </a:prstGeom>
          <a:noFill/>
          <a:ln w="28575">
            <a:solidFill>
              <a:schemeClr val="accent2"/>
            </a:solidFill>
            <a:round/>
            <a:headEnd/>
            <a:tailEnd/>
          </a:ln>
          <a:effectLst/>
        </p:spPr>
        <p:txBody>
          <a:bodyPr wrap="none" anchor="ctr"/>
          <a:lstStyle/>
          <a:p>
            <a:endParaRPr lang="en-US" altLang="zh-CN">
              <a:ea typeface="宋体" charset="-122"/>
            </a:endParaRPr>
          </a:p>
        </p:txBody>
      </p:sp>
      <p:sp>
        <p:nvSpPr>
          <p:cNvPr id="10" name="AutoShape 13"/>
          <p:cNvSpPr>
            <a:spLocks noChangeArrowheads="1"/>
          </p:cNvSpPr>
          <p:nvPr/>
        </p:nvSpPr>
        <p:spPr bwMode="auto">
          <a:xfrm>
            <a:off x="412750" y="457200"/>
            <a:ext cx="9080500" cy="5791200"/>
          </a:xfrm>
          <a:prstGeom prst="roundRect">
            <a:avLst>
              <a:gd name="adj" fmla="val 16667"/>
            </a:avLst>
          </a:prstGeom>
          <a:noFill/>
          <a:ln w="9525">
            <a:solidFill>
              <a:schemeClr val="accent1"/>
            </a:solidFill>
            <a:round/>
            <a:headEnd/>
            <a:tailEnd/>
          </a:ln>
          <a:effectLst/>
        </p:spPr>
        <p:txBody>
          <a:bodyPr wrap="none" anchor="ctr"/>
          <a:lstStyle/>
          <a:p>
            <a:endParaRPr lang="en-US" altLang="zh-CN">
              <a:ea typeface="宋体" charset="-122"/>
            </a:endParaRPr>
          </a:p>
        </p:txBody>
      </p:sp>
      <p:sp>
        <p:nvSpPr>
          <p:cNvPr id="11" name="Line 14"/>
          <p:cNvSpPr>
            <a:spLocks noChangeShapeType="1"/>
          </p:cNvSpPr>
          <p:nvPr/>
        </p:nvSpPr>
        <p:spPr bwMode="auto">
          <a:xfrm>
            <a:off x="1568450" y="2514600"/>
            <a:ext cx="7512050" cy="0"/>
          </a:xfrm>
          <a:prstGeom prst="line">
            <a:avLst/>
          </a:prstGeom>
          <a:noFill/>
          <a:ln w="12700">
            <a:solidFill>
              <a:schemeClr val="hlink"/>
            </a:solidFill>
            <a:round/>
            <a:headEnd/>
            <a:tailEnd/>
          </a:ln>
          <a:effectLst/>
        </p:spPr>
        <p:txBody>
          <a:bodyPr/>
          <a:lstStyle/>
          <a:p>
            <a:pPr>
              <a:defRPr/>
            </a:pPr>
            <a:endParaRPr lang="en-US"/>
          </a:p>
        </p:txBody>
      </p:sp>
      <p:sp>
        <p:nvSpPr>
          <p:cNvPr id="12" name="AutoShape 15"/>
          <p:cNvSpPr>
            <a:spLocks noChangeArrowheads="1"/>
          </p:cNvSpPr>
          <p:nvPr/>
        </p:nvSpPr>
        <p:spPr bwMode="auto">
          <a:xfrm>
            <a:off x="-2889250" y="1981200"/>
            <a:ext cx="3962400" cy="3657600"/>
          </a:xfrm>
          <a:custGeom>
            <a:avLst/>
            <a:gdLst>
              <a:gd name="G0" fmla="+- 14556 0 0"/>
              <a:gd name="G1" fmla="+- -31111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6556" y="3502"/>
              </a:cxn>
              <a:cxn ang="0">
                <a:pos x="64000" y="32000"/>
              </a:cxn>
              <a:cxn ang="0">
                <a:pos x="46556" y="60497"/>
              </a:cxn>
              <a:cxn ang="0">
                <a:pos x="46556" y="60497"/>
              </a:cxn>
              <a:cxn ang="0">
                <a:pos x="46555" y="60497"/>
              </a:cxn>
              <a:cxn ang="0">
                <a:pos x="46556" y="60498"/>
              </a:cxn>
              <a:cxn ang="0">
                <a:pos x="46556" y="3502"/>
              </a:cxn>
              <a:cxn ang="0">
                <a:pos x="46555" y="3502"/>
              </a:cxn>
              <a:cxn ang="0">
                <a:pos x="46556" y="3502"/>
              </a:cxn>
            </a:cxnLst>
            <a:rect l="T13" t="T15" r="T17" b="T19"/>
            <a:pathLst>
              <a:path w="64000" h="64000">
                <a:moveTo>
                  <a:pt x="46556" y="3502"/>
                </a:moveTo>
                <a:cubicBezTo>
                  <a:pt x="57262" y="8970"/>
                  <a:pt x="64000" y="19978"/>
                  <a:pt x="64000" y="32000"/>
                </a:cubicBezTo>
                <a:cubicBezTo>
                  <a:pt x="64000" y="44021"/>
                  <a:pt x="57262" y="55029"/>
                  <a:pt x="46556" y="60497"/>
                </a:cubicBezTo>
                <a:cubicBezTo>
                  <a:pt x="46556" y="60497"/>
                  <a:pt x="46556" y="60497"/>
                  <a:pt x="46555" y="60497"/>
                </a:cubicBezTo>
                <a:lnTo>
                  <a:pt x="46556" y="60498"/>
                </a:lnTo>
                <a:lnTo>
                  <a:pt x="46556" y="3502"/>
                </a:lnTo>
                <a:lnTo>
                  <a:pt x="46555" y="3502"/>
                </a:lnTo>
                <a:cubicBezTo>
                  <a:pt x="46556" y="3502"/>
                  <a:pt x="46556" y="3502"/>
                  <a:pt x="46556" y="3502"/>
                </a:cubicBezTo>
                <a:close/>
              </a:path>
            </a:pathLst>
          </a:custGeom>
          <a:solidFill>
            <a:schemeClr val="accent2">
              <a:alpha val="58000"/>
            </a:schemeClr>
          </a:solidFill>
          <a:ln w="9525">
            <a:noFill/>
            <a:miter lim="800000"/>
            <a:headEnd/>
            <a:tailEnd/>
          </a:ln>
        </p:spPr>
        <p:txBody>
          <a:bodyPr/>
          <a:lstStyle/>
          <a:p>
            <a:pPr eaLnBrk="1" hangingPunct="1"/>
            <a:endParaRPr lang="en-US" altLang="zh-CN" sz="2400">
              <a:latin typeface="Times New Roman" pitchFamily="18" charset="0"/>
              <a:ea typeface="宋体" charset="-122"/>
            </a:endParaRPr>
          </a:p>
        </p:txBody>
      </p:sp>
      <p:sp>
        <p:nvSpPr>
          <p:cNvPr id="13" name="AutoShape 16"/>
          <p:cNvSpPr>
            <a:spLocks noChangeArrowheads="1"/>
          </p:cNvSpPr>
          <p:nvPr/>
        </p:nvSpPr>
        <p:spPr bwMode="auto">
          <a:xfrm>
            <a:off x="-3632200" y="533400"/>
            <a:ext cx="4375150" cy="4038600"/>
          </a:xfrm>
          <a:custGeom>
            <a:avLst/>
            <a:gdLst>
              <a:gd name="G0" fmla="+- 21057 0 0"/>
              <a:gd name="G1" fmla="+- -2840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3057" y="7904"/>
              </a:cxn>
              <a:cxn ang="0">
                <a:pos x="64000" y="32000"/>
              </a:cxn>
              <a:cxn ang="0">
                <a:pos x="53057" y="56095"/>
              </a:cxn>
              <a:cxn ang="0">
                <a:pos x="53057" y="56095"/>
              </a:cxn>
              <a:cxn ang="0">
                <a:pos x="53056" y="56095"/>
              </a:cxn>
              <a:cxn ang="0">
                <a:pos x="53057" y="56096"/>
              </a:cxn>
              <a:cxn ang="0">
                <a:pos x="53057" y="7904"/>
              </a:cxn>
              <a:cxn ang="0">
                <a:pos x="53056" y="7904"/>
              </a:cxn>
              <a:cxn ang="0">
                <a:pos x="53057" y="7904"/>
              </a:cxn>
            </a:cxnLst>
            <a:rect l="T13" t="T15" r="T17" b="T19"/>
            <a:pathLst>
              <a:path w="64000" h="64000">
                <a:moveTo>
                  <a:pt x="53057" y="7904"/>
                </a:moveTo>
                <a:cubicBezTo>
                  <a:pt x="60010" y="13981"/>
                  <a:pt x="64000" y="22765"/>
                  <a:pt x="64000" y="32000"/>
                </a:cubicBezTo>
                <a:cubicBezTo>
                  <a:pt x="64000" y="41234"/>
                  <a:pt x="60010" y="50018"/>
                  <a:pt x="53057" y="56095"/>
                </a:cubicBezTo>
                <a:cubicBezTo>
                  <a:pt x="53057" y="56095"/>
                  <a:pt x="53057" y="56095"/>
                  <a:pt x="53056" y="56095"/>
                </a:cubicBezTo>
                <a:lnTo>
                  <a:pt x="53057" y="56096"/>
                </a:lnTo>
                <a:lnTo>
                  <a:pt x="53057" y="7904"/>
                </a:lnTo>
                <a:lnTo>
                  <a:pt x="53056" y="7904"/>
                </a:lnTo>
                <a:cubicBezTo>
                  <a:pt x="53057" y="7904"/>
                  <a:pt x="53057" y="7904"/>
                  <a:pt x="53057" y="7904"/>
                </a:cubicBezTo>
                <a:close/>
              </a:path>
            </a:pathLst>
          </a:custGeom>
          <a:solidFill>
            <a:schemeClr val="hlink">
              <a:alpha val="60001"/>
            </a:schemeClr>
          </a:solidFill>
          <a:ln w="9525">
            <a:noFill/>
            <a:miter lim="800000"/>
            <a:headEnd/>
            <a:tailEnd/>
          </a:ln>
        </p:spPr>
        <p:txBody>
          <a:bodyPr/>
          <a:lstStyle/>
          <a:p>
            <a:pPr eaLnBrk="1" hangingPunct="1"/>
            <a:endParaRPr lang="en-US" altLang="zh-CN">
              <a:ea typeface="宋体" charset="-122"/>
            </a:endParaRPr>
          </a:p>
        </p:txBody>
      </p:sp>
      <p:sp>
        <p:nvSpPr>
          <p:cNvPr id="389127" name="Rectangle 7"/>
          <p:cNvSpPr>
            <a:spLocks noGrp="1" noChangeArrowheads="1"/>
          </p:cNvSpPr>
          <p:nvPr>
            <p:ph type="ctrTitle"/>
          </p:nvPr>
        </p:nvSpPr>
        <p:spPr>
          <a:xfrm>
            <a:off x="1563291" y="985839"/>
            <a:ext cx="7599759" cy="1444625"/>
          </a:xfrm>
        </p:spPr>
        <p:txBody>
          <a:bodyPr/>
          <a:lstStyle>
            <a:lvl1pPr>
              <a:defRPr/>
            </a:lvl1pPr>
          </a:lstStyle>
          <a:p>
            <a:r>
              <a:rPr lang="ja-JP" altLang="en-US"/>
              <a:t>マスター タイトルの書式設定</a:t>
            </a:r>
            <a:endParaRPr lang="en-US"/>
          </a:p>
        </p:txBody>
      </p:sp>
      <p:sp>
        <p:nvSpPr>
          <p:cNvPr id="389128" name="Rectangle 8"/>
          <p:cNvSpPr>
            <a:spLocks noGrp="1" noChangeArrowheads="1"/>
          </p:cNvSpPr>
          <p:nvPr>
            <p:ph type="subTitle" idx="1"/>
          </p:nvPr>
        </p:nvSpPr>
        <p:spPr>
          <a:xfrm>
            <a:off x="1563291" y="3048000"/>
            <a:ext cx="7599759" cy="1752600"/>
          </a:xfrm>
        </p:spPr>
        <p:txBody>
          <a:bodyPr/>
          <a:lstStyle>
            <a:lvl1pPr marL="0" indent="0">
              <a:buFont typeface="Wingdings" pitchFamily="2" charset="2"/>
              <a:buNone/>
              <a:defRPr/>
            </a:lvl1pPr>
          </a:lstStyle>
          <a:p>
            <a:r>
              <a:rPr lang="ja-JP" altLang="en-US"/>
              <a:t>マスター サブタイトルの書式設定</a:t>
            </a:r>
            <a:endParaRPr lang="en-US"/>
          </a:p>
        </p:txBody>
      </p:sp>
      <p:sp>
        <p:nvSpPr>
          <p:cNvPr id="14" name="Rectangle 9"/>
          <p:cNvSpPr>
            <a:spLocks noGrp="1" noChangeArrowheads="1"/>
          </p:cNvSpPr>
          <p:nvPr>
            <p:ph type="dt" sz="half" idx="10"/>
          </p:nvPr>
        </p:nvSpPr>
        <p:spPr/>
        <p:txBody>
          <a:bodyPr/>
          <a:lstStyle>
            <a:lvl1pPr>
              <a:defRPr/>
            </a:lvl1pPr>
          </a:lstStyle>
          <a:p>
            <a:endParaRPr lang="en-US" altLang="zh-CN"/>
          </a:p>
        </p:txBody>
      </p:sp>
      <p:sp>
        <p:nvSpPr>
          <p:cNvPr id="15" name="Rectangle 10"/>
          <p:cNvSpPr>
            <a:spLocks noGrp="1" noChangeArrowheads="1"/>
          </p:cNvSpPr>
          <p:nvPr>
            <p:ph type="ftr" sz="quarter" idx="11"/>
          </p:nvPr>
        </p:nvSpPr>
        <p:spPr/>
        <p:txBody>
          <a:bodyPr/>
          <a:lstStyle>
            <a:lvl1pPr>
              <a:defRPr/>
            </a:lvl1pPr>
          </a:lstStyle>
          <a:p>
            <a:endParaRPr lang="en-US" altLang="zh-CN"/>
          </a:p>
        </p:txBody>
      </p:sp>
      <p:sp>
        <p:nvSpPr>
          <p:cNvPr id="16" name="Rectangle 11"/>
          <p:cNvSpPr>
            <a:spLocks noGrp="1" noChangeArrowheads="1"/>
          </p:cNvSpPr>
          <p:nvPr>
            <p:ph type="sldNum" sz="quarter" idx="12"/>
          </p:nvPr>
        </p:nvSpPr>
        <p:spPr/>
        <p:txBody>
          <a:bodyPr/>
          <a:lstStyle>
            <a:lvl1pPr>
              <a:defRPr/>
            </a:lvl1pPr>
          </a:lstStyle>
          <a:p>
            <a:fld id="{C8028BF7-8A62-464D-ADE9-5CF7BBDEF159}" type="slidenum">
              <a:rPr lang="en-US" altLang="zh-CN"/>
              <a:pPr/>
              <a:t>‹#›</a:t>
            </a:fld>
            <a:endParaRPr lang="en-US" altLang="zh-CN"/>
          </a:p>
        </p:txBody>
      </p:sp>
    </p:spTree>
    <p:extLst>
      <p:ext uri="{BB962C8B-B14F-4D97-AF65-F5344CB8AC3E}">
        <p14:creationId xmlns:p14="http://schemas.microsoft.com/office/powerpoint/2010/main" val="424298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ltLang="zh-CN"/>
          </a:p>
        </p:txBody>
      </p:sp>
      <p:sp>
        <p:nvSpPr>
          <p:cNvPr id="5" name="Rectangle 9"/>
          <p:cNvSpPr>
            <a:spLocks noGrp="1" noChangeArrowheads="1"/>
          </p:cNvSpPr>
          <p:nvPr>
            <p:ph type="ftr" sz="quarter" idx="11"/>
          </p:nvPr>
        </p:nvSpPr>
        <p:spPr>
          <a:ln/>
        </p:spPr>
        <p:txBody>
          <a:bodyPr/>
          <a:lstStyle>
            <a:lvl1pPr>
              <a:defRPr/>
            </a:lvl1pPr>
          </a:lstStyle>
          <a:p>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B6E1CA8E-A79B-4573-8A43-CF118ADEC24E}" type="slidenum">
              <a:rPr lang="en-US" altLang="zh-CN"/>
              <a:pPr/>
              <a:t>‹#›</a:t>
            </a:fld>
            <a:endParaRPr lang="en-US" altLang="zh-CN"/>
          </a:p>
        </p:txBody>
      </p:sp>
    </p:spTree>
    <p:extLst>
      <p:ext uri="{BB962C8B-B14F-4D97-AF65-F5344CB8AC3E}">
        <p14:creationId xmlns:p14="http://schemas.microsoft.com/office/powerpoint/2010/main" val="36509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7781" y="301625"/>
            <a:ext cx="1979480" cy="564038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484181" y="301625"/>
            <a:ext cx="5778500" cy="564038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ltLang="zh-CN"/>
          </a:p>
        </p:txBody>
      </p:sp>
      <p:sp>
        <p:nvSpPr>
          <p:cNvPr id="5" name="Rectangle 9"/>
          <p:cNvSpPr>
            <a:spLocks noGrp="1" noChangeArrowheads="1"/>
          </p:cNvSpPr>
          <p:nvPr>
            <p:ph type="ftr" sz="quarter" idx="11"/>
          </p:nvPr>
        </p:nvSpPr>
        <p:spPr>
          <a:ln/>
        </p:spPr>
        <p:txBody>
          <a:bodyPr/>
          <a:lstStyle>
            <a:lvl1pPr>
              <a:defRPr/>
            </a:lvl1pPr>
          </a:lstStyle>
          <a:p>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FBC87C61-7C98-4C36-BABE-13BF260659D8}" type="slidenum">
              <a:rPr lang="en-US" altLang="zh-CN"/>
              <a:pPr/>
              <a:t>‹#›</a:t>
            </a:fld>
            <a:endParaRPr lang="en-US" altLang="zh-CN"/>
          </a:p>
        </p:txBody>
      </p:sp>
    </p:spTree>
    <p:extLst>
      <p:ext uri="{BB962C8B-B14F-4D97-AF65-F5344CB8AC3E}">
        <p14:creationId xmlns:p14="http://schemas.microsoft.com/office/powerpoint/2010/main" val="149560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ltLang="zh-CN"/>
          </a:p>
        </p:txBody>
      </p:sp>
      <p:sp>
        <p:nvSpPr>
          <p:cNvPr id="5" name="Rectangle 9"/>
          <p:cNvSpPr>
            <a:spLocks noGrp="1" noChangeArrowheads="1"/>
          </p:cNvSpPr>
          <p:nvPr>
            <p:ph type="ftr" sz="quarter" idx="11"/>
          </p:nvPr>
        </p:nvSpPr>
        <p:spPr>
          <a:ln/>
        </p:spPr>
        <p:txBody>
          <a:bodyPr/>
          <a:lstStyle>
            <a:lvl1pPr>
              <a:defRPr/>
            </a:lvl1pPr>
          </a:lstStyle>
          <a:p>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0EDDA081-3AAF-4193-A1A1-D56BFD45C547}" type="slidenum">
              <a:rPr lang="en-US" altLang="zh-CN"/>
              <a:pPr/>
              <a:t>‹#›</a:t>
            </a:fld>
            <a:endParaRPr lang="en-US" altLang="zh-CN"/>
          </a:p>
        </p:txBody>
      </p:sp>
    </p:spTree>
    <p:extLst>
      <p:ext uri="{BB962C8B-B14F-4D97-AF65-F5344CB8AC3E}">
        <p14:creationId xmlns:p14="http://schemas.microsoft.com/office/powerpoint/2010/main" val="201234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ja-JP" altLang="en-US"/>
              <a:t>マスター タイトルの書式設定</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8"/>
          <p:cNvSpPr>
            <a:spLocks noGrp="1" noChangeArrowheads="1"/>
          </p:cNvSpPr>
          <p:nvPr>
            <p:ph type="dt" sz="half" idx="10"/>
          </p:nvPr>
        </p:nvSpPr>
        <p:spPr>
          <a:ln/>
        </p:spPr>
        <p:txBody>
          <a:bodyPr/>
          <a:lstStyle>
            <a:lvl1pPr>
              <a:defRPr/>
            </a:lvl1pPr>
          </a:lstStyle>
          <a:p>
            <a:endParaRPr lang="en-US" altLang="zh-CN"/>
          </a:p>
        </p:txBody>
      </p:sp>
      <p:sp>
        <p:nvSpPr>
          <p:cNvPr id="5" name="Rectangle 9"/>
          <p:cNvSpPr>
            <a:spLocks noGrp="1" noChangeArrowheads="1"/>
          </p:cNvSpPr>
          <p:nvPr>
            <p:ph type="ftr" sz="quarter" idx="11"/>
          </p:nvPr>
        </p:nvSpPr>
        <p:spPr>
          <a:ln/>
        </p:spPr>
        <p:txBody>
          <a:bodyPr/>
          <a:lstStyle>
            <a:lvl1pPr>
              <a:defRPr/>
            </a:lvl1pPr>
          </a:lstStyle>
          <a:p>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4A00276B-A09D-49E6-BEBF-B6E5165B834E}" type="slidenum">
              <a:rPr lang="en-US" altLang="zh-CN"/>
              <a:pPr/>
              <a:t>‹#›</a:t>
            </a:fld>
            <a:endParaRPr lang="en-US" altLang="zh-CN"/>
          </a:p>
        </p:txBody>
      </p:sp>
    </p:spTree>
    <p:extLst>
      <p:ext uri="{BB962C8B-B14F-4D97-AF65-F5344CB8AC3E}">
        <p14:creationId xmlns:p14="http://schemas.microsoft.com/office/powerpoint/2010/main" val="88119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484181" y="1827213"/>
            <a:ext cx="387813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527410" y="1827213"/>
            <a:ext cx="3879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Rectangle 8"/>
          <p:cNvSpPr>
            <a:spLocks noGrp="1" noChangeArrowheads="1"/>
          </p:cNvSpPr>
          <p:nvPr>
            <p:ph type="dt" sz="half" idx="10"/>
          </p:nvPr>
        </p:nvSpPr>
        <p:spPr>
          <a:ln/>
        </p:spPr>
        <p:txBody>
          <a:bodyPr/>
          <a:lstStyle>
            <a:lvl1pPr>
              <a:defRPr/>
            </a:lvl1pPr>
          </a:lstStyle>
          <a:p>
            <a:endParaRPr lang="en-US" altLang="zh-CN"/>
          </a:p>
        </p:txBody>
      </p:sp>
      <p:sp>
        <p:nvSpPr>
          <p:cNvPr id="6" name="Rectangle 9"/>
          <p:cNvSpPr>
            <a:spLocks noGrp="1" noChangeArrowheads="1"/>
          </p:cNvSpPr>
          <p:nvPr>
            <p:ph type="ftr" sz="quarter" idx="11"/>
          </p:nvPr>
        </p:nvSpPr>
        <p:spPr>
          <a:ln/>
        </p:spPr>
        <p:txBody>
          <a:bodyPr/>
          <a:lstStyle>
            <a:lvl1pPr>
              <a:defRPr/>
            </a:lvl1pPr>
          </a:lstStyle>
          <a:p>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4762D73C-0A90-4901-AECB-61C4EAC655C5}" type="slidenum">
              <a:rPr lang="en-US" altLang="zh-CN"/>
              <a:pPr/>
              <a:t>‹#›</a:t>
            </a:fld>
            <a:endParaRPr lang="en-US" altLang="zh-CN"/>
          </a:p>
        </p:txBody>
      </p:sp>
    </p:spTree>
    <p:extLst>
      <p:ext uri="{BB962C8B-B14F-4D97-AF65-F5344CB8AC3E}">
        <p14:creationId xmlns:p14="http://schemas.microsoft.com/office/powerpoint/2010/main" val="364920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Rectangle 8"/>
          <p:cNvSpPr>
            <a:spLocks noGrp="1" noChangeArrowheads="1"/>
          </p:cNvSpPr>
          <p:nvPr>
            <p:ph type="dt" sz="half" idx="10"/>
          </p:nvPr>
        </p:nvSpPr>
        <p:spPr>
          <a:ln/>
        </p:spPr>
        <p:txBody>
          <a:bodyPr/>
          <a:lstStyle>
            <a:lvl1pPr>
              <a:defRPr/>
            </a:lvl1pPr>
          </a:lstStyle>
          <a:p>
            <a:endParaRPr lang="en-US" altLang="zh-CN"/>
          </a:p>
        </p:txBody>
      </p:sp>
      <p:sp>
        <p:nvSpPr>
          <p:cNvPr id="8" name="Rectangle 9"/>
          <p:cNvSpPr>
            <a:spLocks noGrp="1" noChangeArrowheads="1"/>
          </p:cNvSpPr>
          <p:nvPr>
            <p:ph type="ftr" sz="quarter" idx="11"/>
          </p:nvPr>
        </p:nvSpPr>
        <p:spPr>
          <a:ln/>
        </p:spPr>
        <p:txBody>
          <a:bodyPr/>
          <a:lstStyle>
            <a:lvl1pPr>
              <a:defRPr/>
            </a:lvl1pPr>
          </a:lstStyle>
          <a:p>
            <a:endParaRPr lang="en-US" altLang="zh-CN"/>
          </a:p>
        </p:txBody>
      </p:sp>
      <p:sp>
        <p:nvSpPr>
          <p:cNvPr id="9" name="Rectangle 10"/>
          <p:cNvSpPr>
            <a:spLocks noGrp="1" noChangeArrowheads="1"/>
          </p:cNvSpPr>
          <p:nvPr>
            <p:ph type="sldNum" sz="quarter" idx="12"/>
          </p:nvPr>
        </p:nvSpPr>
        <p:spPr>
          <a:ln/>
        </p:spPr>
        <p:txBody>
          <a:bodyPr/>
          <a:lstStyle>
            <a:lvl1pPr>
              <a:defRPr/>
            </a:lvl1pPr>
          </a:lstStyle>
          <a:p>
            <a:fld id="{95C7AD29-1864-495A-A269-00325E7C41C9}" type="slidenum">
              <a:rPr lang="en-US" altLang="zh-CN"/>
              <a:pPr/>
              <a:t>‹#›</a:t>
            </a:fld>
            <a:endParaRPr lang="en-US" altLang="zh-CN"/>
          </a:p>
        </p:txBody>
      </p:sp>
    </p:spTree>
    <p:extLst>
      <p:ext uri="{BB962C8B-B14F-4D97-AF65-F5344CB8AC3E}">
        <p14:creationId xmlns:p14="http://schemas.microsoft.com/office/powerpoint/2010/main" val="110150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Rectangle 8"/>
          <p:cNvSpPr>
            <a:spLocks noGrp="1" noChangeArrowheads="1"/>
          </p:cNvSpPr>
          <p:nvPr>
            <p:ph type="dt" sz="half" idx="10"/>
          </p:nvPr>
        </p:nvSpPr>
        <p:spPr>
          <a:ln/>
        </p:spPr>
        <p:txBody>
          <a:bodyPr/>
          <a:lstStyle>
            <a:lvl1pPr>
              <a:defRPr/>
            </a:lvl1pPr>
          </a:lstStyle>
          <a:p>
            <a:endParaRPr lang="en-US" altLang="zh-CN"/>
          </a:p>
        </p:txBody>
      </p:sp>
      <p:sp>
        <p:nvSpPr>
          <p:cNvPr id="4" name="Rectangle 9"/>
          <p:cNvSpPr>
            <a:spLocks noGrp="1" noChangeArrowheads="1"/>
          </p:cNvSpPr>
          <p:nvPr>
            <p:ph type="ftr" sz="quarter" idx="11"/>
          </p:nvPr>
        </p:nvSpPr>
        <p:spPr>
          <a:ln/>
        </p:spPr>
        <p:txBody>
          <a:bodyPr/>
          <a:lstStyle>
            <a:lvl1pPr>
              <a:defRPr/>
            </a:lvl1pPr>
          </a:lstStyle>
          <a:p>
            <a:endParaRPr lang="en-US" altLang="zh-CN"/>
          </a:p>
        </p:txBody>
      </p:sp>
      <p:sp>
        <p:nvSpPr>
          <p:cNvPr id="5" name="Rectangle 10"/>
          <p:cNvSpPr>
            <a:spLocks noGrp="1" noChangeArrowheads="1"/>
          </p:cNvSpPr>
          <p:nvPr>
            <p:ph type="sldNum" sz="quarter" idx="12"/>
          </p:nvPr>
        </p:nvSpPr>
        <p:spPr>
          <a:ln/>
        </p:spPr>
        <p:txBody>
          <a:bodyPr/>
          <a:lstStyle>
            <a:lvl1pPr>
              <a:defRPr/>
            </a:lvl1pPr>
          </a:lstStyle>
          <a:p>
            <a:fld id="{FD5D0BFA-BF73-44B5-A0E6-E55CCD738DE7}" type="slidenum">
              <a:rPr lang="en-US" altLang="zh-CN"/>
              <a:pPr/>
              <a:t>‹#›</a:t>
            </a:fld>
            <a:endParaRPr lang="en-US" altLang="zh-CN"/>
          </a:p>
        </p:txBody>
      </p:sp>
    </p:spTree>
    <p:extLst>
      <p:ext uri="{BB962C8B-B14F-4D97-AF65-F5344CB8AC3E}">
        <p14:creationId xmlns:p14="http://schemas.microsoft.com/office/powerpoint/2010/main" val="420797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endParaRPr lang="en-US" altLang="zh-CN"/>
          </a:p>
        </p:txBody>
      </p:sp>
      <p:sp>
        <p:nvSpPr>
          <p:cNvPr id="3" name="Rectangle 9"/>
          <p:cNvSpPr>
            <a:spLocks noGrp="1" noChangeArrowheads="1"/>
          </p:cNvSpPr>
          <p:nvPr>
            <p:ph type="ftr" sz="quarter" idx="11"/>
          </p:nvPr>
        </p:nvSpPr>
        <p:spPr>
          <a:ln/>
        </p:spPr>
        <p:txBody>
          <a:bodyPr/>
          <a:lstStyle>
            <a:lvl1pPr>
              <a:defRPr/>
            </a:lvl1pPr>
          </a:lstStyle>
          <a:p>
            <a:endParaRPr lang="en-US" altLang="zh-CN"/>
          </a:p>
        </p:txBody>
      </p:sp>
      <p:sp>
        <p:nvSpPr>
          <p:cNvPr id="4" name="Rectangle 10"/>
          <p:cNvSpPr>
            <a:spLocks noGrp="1" noChangeArrowheads="1"/>
          </p:cNvSpPr>
          <p:nvPr>
            <p:ph type="sldNum" sz="quarter" idx="12"/>
          </p:nvPr>
        </p:nvSpPr>
        <p:spPr>
          <a:ln/>
        </p:spPr>
        <p:txBody>
          <a:bodyPr/>
          <a:lstStyle>
            <a:lvl1pPr>
              <a:defRPr/>
            </a:lvl1pPr>
          </a:lstStyle>
          <a:p>
            <a:fld id="{3D5288D4-67AA-4C76-A286-CC7629119FCF}" type="slidenum">
              <a:rPr lang="en-US" altLang="zh-CN"/>
              <a:pPr/>
              <a:t>‹#›</a:t>
            </a:fld>
            <a:endParaRPr lang="en-US" altLang="zh-CN"/>
          </a:p>
        </p:txBody>
      </p:sp>
    </p:spTree>
    <p:extLst>
      <p:ext uri="{BB962C8B-B14F-4D97-AF65-F5344CB8AC3E}">
        <p14:creationId xmlns:p14="http://schemas.microsoft.com/office/powerpoint/2010/main" val="190475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ja-JP" altLang="en-US"/>
              <a:t>マスター タイトルの書式設定</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8"/>
          <p:cNvSpPr>
            <a:spLocks noGrp="1" noChangeArrowheads="1"/>
          </p:cNvSpPr>
          <p:nvPr>
            <p:ph type="dt" sz="half" idx="10"/>
          </p:nvPr>
        </p:nvSpPr>
        <p:spPr>
          <a:ln/>
        </p:spPr>
        <p:txBody>
          <a:bodyPr/>
          <a:lstStyle>
            <a:lvl1pPr>
              <a:defRPr/>
            </a:lvl1pPr>
          </a:lstStyle>
          <a:p>
            <a:endParaRPr lang="en-US" altLang="zh-CN"/>
          </a:p>
        </p:txBody>
      </p:sp>
      <p:sp>
        <p:nvSpPr>
          <p:cNvPr id="6" name="Rectangle 9"/>
          <p:cNvSpPr>
            <a:spLocks noGrp="1" noChangeArrowheads="1"/>
          </p:cNvSpPr>
          <p:nvPr>
            <p:ph type="ftr" sz="quarter" idx="11"/>
          </p:nvPr>
        </p:nvSpPr>
        <p:spPr>
          <a:ln/>
        </p:spPr>
        <p:txBody>
          <a:bodyPr/>
          <a:lstStyle>
            <a:lvl1pPr>
              <a:defRPr/>
            </a:lvl1pPr>
          </a:lstStyle>
          <a:p>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BA089BB3-5368-42C3-9AC5-B9D3E0880F13}" type="slidenum">
              <a:rPr lang="en-US" altLang="zh-CN"/>
              <a:pPr/>
              <a:t>‹#›</a:t>
            </a:fld>
            <a:endParaRPr lang="en-US" altLang="zh-CN"/>
          </a:p>
        </p:txBody>
      </p:sp>
    </p:spTree>
    <p:extLst>
      <p:ext uri="{BB962C8B-B14F-4D97-AF65-F5344CB8AC3E}">
        <p14:creationId xmlns:p14="http://schemas.microsoft.com/office/powerpoint/2010/main" val="2485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ja-JP" altLang="en-US"/>
              <a:t>マスター タイトルの書式設定</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8"/>
          <p:cNvSpPr>
            <a:spLocks noGrp="1" noChangeArrowheads="1"/>
          </p:cNvSpPr>
          <p:nvPr>
            <p:ph type="dt" sz="half" idx="10"/>
          </p:nvPr>
        </p:nvSpPr>
        <p:spPr>
          <a:ln/>
        </p:spPr>
        <p:txBody>
          <a:bodyPr/>
          <a:lstStyle>
            <a:lvl1pPr>
              <a:defRPr/>
            </a:lvl1pPr>
          </a:lstStyle>
          <a:p>
            <a:endParaRPr lang="en-US" altLang="zh-CN"/>
          </a:p>
        </p:txBody>
      </p:sp>
      <p:sp>
        <p:nvSpPr>
          <p:cNvPr id="6" name="Rectangle 9"/>
          <p:cNvSpPr>
            <a:spLocks noGrp="1" noChangeArrowheads="1"/>
          </p:cNvSpPr>
          <p:nvPr>
            <p:ph type="ftr" sz="quarter" idx="11"/>
          </p:nvPr>
        </p:nvSpPr>
        <p:spPr>
          <a:ln/>
        </p:spPr>
        <p:txBody>
          <a:bodyPr/>
          <a:lstStyle>
            <a:lvl1pPr>
              <a:defRPr/>
            </a:lvl1pPr>
          </a:lstStyle>
          <a:p>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10248041-4A99-4432-B5E6-07ADFFE66089}" type="slidenum">
              <a:rPr lang="en-US" altLang="zh-CN"/>
              <a:pPr/>
              <a:t>‹#›</a:t>
            </a:fld>
            <a:endParaRPr lang="en-US" altLang="zh-CN"/>
          </a:p>
        </p:txBody>
      </p:sp>
    </p:spTree>
    <p:extLst>
      <p:ext uri="{BB962C8B-B14F-4D97-AF65-F5344CB8AC3E}">
        <p14:creationId xmlns:p14="http://schemas.microsoft.com/office/powerpoint/2010/main" val="81569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82550" y="152400"/>
            <a:ext cx="9740900" cy="6629400"/>
            <a:chOff x="48" y="96"/>
            <a:chExt cx="5664" cy="4176"/>
          </a:xfrm>
        </p:grpSpPr>
        <p:sp>
          <p:nvSpPr>
            <p:cNvPr id="388099" name="AutoShape 3"/>
            <p:cNvSpPr>
              <a:spLocks noChangeArrowheads="1"/>
            </p:cNvSpPr>
            <p:nvPr/>
          </p:nvSpPr>
          <p:spPr bwMode="auto">
            <a:xfrm>
              <a:off x="48" y="96"/>
              <a:ext cx="5664" cy="4176"/>
            </a:xfrm>
            <a:prstGeom prst="roundRect">
              <a:avLst>
                <a:gd name="adj" fmla="val 16667"/>
              </a:avLst>
            </a:prstGeom>
            <a:noFill/>
            <a:ln w="9525">
              <a:solidFill>
                <a:schemeClr val="accent1"/>
              </a:solidFill>
              <a:round/>
              <a:headEnd/>
              <a:tailEnd/>
            </a:ln>
            <a:effectLst/>
          </p:spPr>
          <p:txBody>
            <a:bodyPr wrap="none" anchor="ctr"/>
            <a:lstStyle/>
            <a:p>
              <a:endParaRPr lang="en-US" altLang="zh-CN">
                <a:ea typeface="宋体" charset="-122"/>
              </a:endParaRPr>
            </a:p>
          </p:txBody>
        </p:sp>
        <p:sp>
          <p:nvSpPr>
            <p:cNvPr id="388100" name="AutoShape 4"/>
            <p:cNvSpPr>
              <a:spLocks noChangeArrowheads="1"/>
            </p:cNvSpPr>
            <p:nvPr/>
          </p:nvSpPr>
          <p:spPr bwMode="auto">
            <a:xfrm>
              <a:off x="96" y="144"/>
              <a:ext cx="5568" cy="4080"/>
            </a:xfrm>
            <a:prstGeom prst="roundRect">
              <a:avLst>
                <a:gd name="adj" fmla="val 16667"/>
              </a:avLst>
            </a:prstGeom>
            <a:noFill/>
            <a:ln w="9525">
              <a:solidFill>
                <a:schemeClr val="accent2"/>
              </a:solidFill>
              <a:round/>
              <a:headEnd/>
              <a:tailEnd/>
            </a:ln>
            <a:effectLst/>
          </p:spPr>
          <p:txBody>
            <a:bodyPr wrap="none" anchor="ctr"/>
            <a:lstStyle/>
            <a:p>
              <a:endParaRPr lang="en-US" altLang="zh-CN">
                <a:ea typeface="宋体" charset="-122"/>
              </a:endParaRPr>
            </a:p>
          </p:txBody>
        </p:sp>
      </p:grpSp>
      <p:sp>
        <p:nvSpPr>
          <p:cNvPr id="388101" name="Line 5"/>
          <p:cNvSpPr>
            <a:spLocks noChangeShapeType="1"/>
          </p:cNvSpPr>
          <p:nvPr/>
        </p:nvSpPr>
        <p:spPr bwMode="auto">
          <a:xfrm>
            <a:off x="1485900" y="1524000"/>
            <a:ext cx="7924800" cy="0"/>
          </a:xfrm>
          <a:prstGeom prst="line">
            <a:avLst/>
          </a:prstGeom>
          <a:noFill/>
          <a:ln w="12700">
            <a:solidFill>
              <a:schemeClr val="hlink"/>
            </a:solidFill>
            <a:round/>
            <a:headEnd/>
            <a:tailEnd/>
          </a:ln>
          <a:effectLst/>
        </p:spPr>
        <p:txBody>
          <a:bodyPr/>
          <a:lstStyle/>
          <a:p>
            <a:pPr>
              <a:defRPr/>
            </a:pPr>
            <a:endParaRPr lang="en-US"/>
          </a:p>
        </p:txBody>
      </p:sp>
      <p:sp>
        <p:nvSpPr>
          <p:cNvPr id="1028" name="Rectangle 6"/>
          <p:cNvSpPr>
            <a:spLocks noGrp="1" noChangeArrowheads="1"/>
          </p:cNvSpPr>
          <p:nvPr>
            <p:ph type="title"/>
          </p:nvPr>
        </p:nvSpPr>
        <p:spPr bwMode="auto">
          <a:xfrm>
            <a:off x="1484313" y="301625"/>
            <a:ext cx="79232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9" name="Rectangle 7"/>
          <p:cNvSpPr>
            <a:spLocks noGrp="1" noChangeArrowheads="1"/>
          </p:cNvSpPr>
          <p:nvPr>
            <p:ph type="body" idx="1"/>
          </p:nvPr>
        </p:nvSpPr>
        <p:spPr bwMode="auto">
          <a:xfrm>
            <a:off x="1484313" y="1827213"/>
            <a:ext cx="79232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88104" name="Rectangle 8"/>
          <p:cNvSpPr>
            <a:spLocks noGrp="1" noChangeArrowheads="1"/>
          </p:cNvSpPr>
          <p:nvPr>
            <p:ph type="dt" sz="half" idx="2"/>
          </p:nvPr>
        </p:nvSpPr>
        <p:spPr bwMode="auto">
          <a:xfrm>
            <a:off x="495300" y="6248400"/>
            <a:ext cx="2311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Verdana" pitchFamily="34" charset="0"/>
                <a:ea typeface="宋体" charset="-122"/>
              </a:defRPr>
            </a:lvl1pPr>
          </a:lstStyle>
          <a:p>
            <a:endParaRPr lang="en-US" altLang="zh-CN"/>
          </a:p>
        </p:txBody>
      </p:sp>
      <p:sp>
        <p:nvSpPr>
          <p:cNvPr id="388105" name="Rectangle 9"/>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Verdana" pitchFamily="34" charset="0"/>
                <a:ea typeface="宋体" charset="-122"/>
              </a:defRPr>
            </a:lvl1pPr>
          </a:lstStyle>
          <a:p>
            <a:endParaRPr lang="en-US" altLang="zh-CN"/>
          </a:p>
        </p:txBody>
      </p:sp>
      <p:sp>
        <p:nvSpPr>
          <p:cNvPr id="388106" name="Rectangle 10"/>
          <p:cNvSpPr>
            <a:spLocks noGrp="1" noChangeArrowheads="1"/>
          </p:cNvSpPr>
          <p:nvPr>
            <p:ph type="sldNum" sz="quarter" idx="4"/>
          </p:nvPr>
        </p:nvSpPr>
        <p:spPr bwMode="auto">
          <a:xfrm>
            <a:off x="7099300" y="6248400"/>
            <a:ext cx="2311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Verdana" pitchFamily="34" charset="0"/>
                <a:ea typeface="宋体" charset="-122"/>
              </a:defRPr>
            </a:lvl1pPr>
          </a:lstStyle>
          <a:p>
            <a:fld id="{F4973523-101F-494B-ABCC-74A9784C8B6E}" type="slidenum">
              <a:rPr lang="en-US" altLang="zh-CN"/>
              <a:pPr/>
              <a:t>‹#›</a:t>
            </a:fld>
            <a:endParaRPr lang="en-US" altLang="zh-CN"/>
          </a:p>
        </p:txBody>
      </p:sp>
      <p:sp>
        <p:nvSpPr>
          <p:cNvPr id="388107" name="AutoShape 11"/>
          <p:cNvSpPr>
            <a:spLocks noChangeArrowheads="1"/>
          </p:cNvSpPr>
          <p:nvPr/>
        </p:nvSpPr>
        <p:spPr bwMode="auto">
          <a:xfrm>
            <a:off x="-3054350" y="1447800"/>
            <a:ext cx="3962400" cy="3657600"/>
          </a:xfrm>
          <a:custGeom>
            <a:avLst/>
            <a:gdLst>
              <a:gd name="G0" fmla="+- 17444 0 0"/>
              <a:gd name="G1" fmla="+- -28889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9444" y="5172"/>
              </a:cxn>
              <a:cxn ang="0">
                <a:pos x="64000" y="32000"/>
              </a:cxn>
              <a:cxn ang="0">
                <a:pos x="49444" y="58827"/>
              </a:cxn>
              <a:cxn ang="0">
                <a:pos x="49444" y="58827"/>
              </a:cxn>
              <a:cxn ang="0">
                <a:pos x="49443" y="58827"/>
              </a:cxn>
              <a:cxn ang="0">
                <a:pos x="49444" y="58828"/>
              </a:cxn>
              <a:cxn ang="0">
                <a:pos x="49444" y="5172"/>
              </a:cxn>
              <a:cxn ang="0">
                <a:pos x="49443" y="5172"/>
              </a:cxn>
              <a:cxn ang="0">
                <a:pos x="49444" y="5172"/>
              </a:cxn>
            </a:cxnLst>
            <a:rect l="T13" t="T15" r="T17" b="T19"/>
            <a:pathLst>
              <a:path w="64000" h="64000">
                <a:moveTo>
                  <a:pt x="49444" y="5172"/>
                </a:moveTo>
                <a:cubicBezTo>
                  <a:pt x="58522" y="11076"/>
                  <a:pt x="64000" y="21170"/>
                  <a:pt x="64000" y="32000"/>
                </a:cubicBezTo>
                <a:cubicBezTo>
                  <a:pt x="64000" y="42829"/>
                  <a:pt x="58522" y="52923"/>
                  <a:pt x="49444" y="58827"/>
                </a:cubicBezTo>
                <a:cubicBezTo>
                  <a:pt x="49444" y="58827"/>
                  <a:pt x="49443" y="58827"/>
                  <a:pt x="49443" y="58827"/>
                </a:cubicBezTo>
                <a:lnTo>
                  <a:pt x="49444" y="58828"/>
                </a:lnTo>
                <a:lnTo>
                  <a:pt x="49444" y="5172"/>
                </a:lnTo>
                <a:lnTo>
                  <a:pt x="49443" y="5172"/>
                </a:lnTo>
                <a:cubicBezTo>
                  <a:pt x="49443" y="5172"/>
                  <a:pt x="49444" y="5172"/>
                  <a:pt x="49444" y="5172"/>
                </a:cubicBezTo>
                <a:close/>
              </a:path>
            </a:pathLst>
          </a:custGeom>
          <a:solidFill>
            <a:schemeClr val="accent2">
              <a:alpha val="58000"/>
            </a:schemeClr>
          </a:solidFill>
          <a:ln w="9525">
            <a:noFill/>
            <a:miter lim="800000"/>
            <a:headEnd/>
            <a:tailEnd/>
          </a:ln>
        </p:spPr>
        <p:txBody>
          <a:bodyPr/>
          <a:lstStyle/>
          <a:p>
            <a:pPr eaLnBrk="1" hangingPunct="1"/>
            <a:endParaRPr lang="en-US" altLang="zh-CN" sz="2400">
              <a:latin typeface="Times New Roman" pitchFamily="18" charset="0"/>
              <a:ea typeface="宋体" charset="-122"/>
            </a:endParaRPr>
          </a:p>
        </p:txBody>
      </p:sp>
      <p:sp>
        <p:nvSpPr>
          <p:cNvPr id="388108" name="AutoShape 12"/>
          <p:cNvSpPr>
            <a:spLocks noChangeArrowheads="1"/>
          </p:cNvSpPr>
          <p:nvPr/>
        </p:nvSpPr>
        <p:spPr bwMode="auto">
          <a:xfrm>
            <a:off x="-3632200" y="0"/>
            <a:ext cx="4375150" cy="4038600"/>
          </a:xfrm>
          <a:custGeom>
            <a:avLst/>
            <a:gdLst>
              <a:gd name="G0" fmla="+- 21057 0 0"/>
              <a:gd name="G1" fmla="+- -2840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3057" y="7904"/>
              </a:cxn>
              <a:cxn ang="0">
                <a:pos x="64000" y="32000"/>
              </a:cxn>
              <a:cxn ang="0">
                <a:pos x="53057" y="56095"/>
              </a:cxn>
              <a:cxn ang="0">
                <a:pos x="53057" y="56095"/>
              </a:cxn>
              <a:cxn ang="0">
                <a:pos x="53056" y="56095"/>
              </a:cxn>
              <a:cxn ang="0">
                <a:pos x="53057" y="56096"/>
              </a:cxn>
              <a:cxn ang="0">
                <a:pos x="53057" y="7904"/>
              </a:cxn>
              <a:cxn ang="0">
                <a:pos x="53056" y="7904"/>
              </a:cxn>
              <a:cxn ang="0">
                <a:pos x="53057" y="7904"/>
              </a:cxn>
            </a:cxnLst>
            <a:rect l="T13" t="T15" r="T17" b="T19"/>
            <a:pathLst>
              <a:path w="64000" h="64000">
                <a:moveTo>
                  <a:pt x="53057" y="7904"/>
                </a:moveTo>
                <a:cubicBezTo>
                  <a:pt x="60010" y="13981"/>
                  <a:pt x="64000" y="22765"/>
                  <a:pt x="64000" y="32000"/>
                </a:cubicBezTo>
                <a:cubicBezTo>
                  <a:pt x="64000" y="41234"/>
                  <a:pt x="60010" y="50018"/>
                  <a:pt x="53057" y="56095"/>
                </a:cubicBezTo>
                <a:cubicBezTo>
                  <a:pt x="53057" y="56095"/>
                  <a:pt x="53057" y="56095"/>
                  <a:pt x="53056" y="56095"/>
                </a:cubicBezTo>
                <a:lnTo>
                  <a:pt x="53057" y="56096"/>
                </a:lnTo>
                <a:lnTo>
                  <a:pt x="53057" y="7904"/>
                </a:lnTo>
                <a:lnTo>
                  <a:pt x="53056" y="7904"/>
                </a:lnTo>
                <a:cubicBezTo>
                  <a:pt x="53057" y="7904"/>
                  <a:pt x="53057" y="7904"/>
                  <a:pt x="53057" y="7904"/>
                </a:cubicBezTo>
                <a:close/>
              </a:path>
            </a:pathLst>
          </a:custGeom>
          <a:solidFill>
            <a:schemeClr val="hlink">
              <a:alpha val="60001"/>
            </a:schemeClr>
          </a:solidFill>
          <a:ln w="9525">
            <a:noFill/>
            <a:miter lim="800000"/>
            <a:headEnd/>
            <a:tailEnd/>
          </a:ln>
        </p:spPr>
        <p:txBody>
          <a:bodyPr/>
          <a:lstStyle/>
          <a:p>
            <a:pPr eaLnBrk="1" hangingPunct="1"/>
            <a:endParaRPr lang="en-US" altLang="zh-CN">
              <a:ea typeface="宋体" charset="-122"/>
            </a:endParaRPr>
          </a:p>
        </p:txBody>
      </p:sp>
      <p:grpSp>
        <p:nvGrpSpPr>
          <p:cNvPr id="1035" name="Group 13"/>
          <p:cNvGrpSpPr>
            <a:grpSpLocks/>
          </p:cNvGrpSpPr>
          <p:nvPr/>
        </p:nvGrpSpPr>
        <p:grpSpPr bwMode="auto">
          <a:xfrm>
            <a:off x="82550" y="152400"/>
            <a:ext cx="9740900" cy="6629400"/>
            <a:chOff x="48" y="96"/>
            <a:chExt cx="5664" cy="4176"/>
          </a:xfrm>
        </p:grpSpPr>
        <p:sp>
          <p:nvSpPr>
            <p:cNvPr id="388110" name="AutoShape 14"/>
            <p:cNvSpPr>
              <a:spLocks noChangeArrowheads="1"/>
            </p:cNvSpPr>
            <p:nvPr/>
          </p:nvSpPr>
          <p:spPr bwMode="auto">
            <a:xfrm>
              <a:off x="48" y="96"/>
              <a:ext cx="5664" cy="4176"/>
            </a:xfrm>
            <a:prstGeom prst="roundRect">
              <a:avLst>
                <a:gd name="adj" fmla="val 16667"/>
              </a:avLst>
            </a:prstGeom>
            <a:noFill/>
            <a:ln w="9525">
              <a:solidFill>
                <a:schemeClr val="accent1"/>
              </a:solidFill>
              <a:round/>
              <a:headEnd/>
              <a:tailEnd/>
            </a:ln>
            <a:effectLst/>
          </p:spPr>
          <p:txBody>
            <a:bodyPr wrap="none" anchor="ctr"/>
            <a:lstStyle/>
            <a:p>
              <a:endParaRPr lang="en-US" altLang="zh-CN">
                <a:ea typeface="宋体" charset="-122"/>
              </a:endParaRPr>
            </a:p>
          </p:txBody>
        </p:sp>
        <p:sp>
          <p:nvSpPr>
            <p:cNvPr id="388111" name="AutoShape 15"/>
            <p:cNvSpPr>
              <a:spLocks noChangeArrowheads="1"/>
            </p:cNvSpPr>
            <p:nvPr/>
          </p:nvSpPr>
          <p:spPr bwMode="auto">
            <a:xfrm>
              <a:off x="96" y="144"/>
              <a:ext cx="5568" cy="4080"/>
            </a:xfrm>
            <a:prstGeom prst="roundRect">
              <a:avLst>
                <a:gd name="adj" fmla="val 16667"/>
              </a:avLst>
            </a:prstGeom>
            <a:noFill/>
            <a:ln w="9525">
              <a:solidFill>
                <a:schemeClr val="accent2"/>
              </a:solidFill>
              <a:round/>
              <a:headEnd/>
              <a:tailEnd/>
            </a:ln>
            <a:effectLst/>
          </p:spPr>
          <p:txBody>
            <a:bodyPr wrap="none" anchor="ctr"/>
            <a:lstStyle/>
            <a:p>
              <a:endParaRPr lang="en-US" altLang="zh-CN">
                <a:ea typeface="宋体" charset="-122"/>
              </a:endParaRPr>
            </a:p>
          </p:txBody>
        </p:sp>
      </p:grpSp>
      <p:sp>
        <p:nvSpPr>
          <p:cNvPr id="388112" name="Line 16"/>
          <p:cNvSpPr>
            <a:spLocks noChangeShapeType="1"/>
          </p:cNvSpPr>
          <p:nvPr/>
        </p:nvSpPr>
        <p:spPr bwMode="auto">
          <a:xfrm>
            <a:off x="1485900" y="1524000"/>
            <a:ext cx="7924800" cy="0"/>
          </a:xfrm>
          <a:prstGeom prst="line">
            <a:avLst/>
          </a:prstGeom>
          <a:noFill/>
          <a:ln w="12700">
            <a:solidFill>
              <a:schemeClr val="hlink"/>
            </a:solidFill>
            <a:round/>
            <a:headEnd/>
            <a:tailEnd/>
          </a:ln>
          <a:effectLst/>
        </p:spPr>
        <p:txBody>
          <a:bodyPr/>
          <a:lstStyle/>
          <a:p>
            <a:pPr>
              <a:defRPr/>
            </a:pPr>
            <a:endParaRPr lang="en-US"/>
          </a:p>
        </p:txBody>
      </p:sp>
      <p:sp>
        <p:nvSpPr>
          <p:cNvPr id="388113" name="AutoShape 17"/>
          <p:cNvSpPr>
            <a:spLocks noChangeArrowheads="1"/>
          </p:cNvSpPr>
          <p:nvPr/>
        </p:nvSpPr>
        <p:spPr bwMode="auto">
          <a:xfrm>
            <a:off x="-3054350" y="1447800"/>
            <a:ext cx="3962400" cy="3657600"/>
          </a:xfrm>
          <a:custGeom>
            <a:avLst/>
            <a:gdLst>
              <a:gd name="G0" fmla="+- 17444 0 0"/>
              <a:gd name="G1" fmla="+- -28889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9444" y="5172"/>
              </a:cxn>
              <a:cxn ang="0">
                <a:pos x="64000" y="32000"/>
              </a:cxn>
              <a:cxn ang="0">
                <a:pos x="49444" y="58827"/>
              </a:cxn>
              <a:cxn ang="0">
                <a:pos x="49444" y="58827"/>
              </a:cxn>
              <a:cxn ang="0">
                <a:pos x="49443" y="58827"/>
              </a:cxn>
              <a:cxn ang="0">
                <a:pos x="49444" y="58828"/>
              </a:cxn>
              <a:cxn ang="0">
                <a:pos x="49444" y="5172"/>
              </a:cxn>
              <a:cxn ang="0">
                <a:pos x="49443" y="5172"/>
              </a:cxn>
              <a:cxn ang="0">
                <a:pos x="49444" y="5172"/>
              </a:cxn>
            </a:cxnLst>
            <a:rect l="T13" t="T15" r="T17" b="T19"/>
            <a:pathLst>
              <a:path w="64000" h="64000">
                <a:moveTo>
                  <a:pt x="49444" y="5172"/>
                </a:moveTo>
                <a:cubicBezTo>
                  <a:pt x="58522" y="11076"/>
                  <a:pt x="64000" y="21170"/>
                  <a:pt x="64000" y="32000"/>
                </a:cubicBezTo>
                <a:cubicBezTo>
                  <a:pt x="64000" y="42829"/>
                  <a:pt x="58522" y="52923"/>
                  <a:pt x="49444" y="58827"/>
                </a:cubicBezTo>
                <a:cubicBezTo>
                  <a:pt x="49444" y="58827"/>
                  <a:pt x="49443" y="58827"/>
                  <a:pt x="49443" y="58827"/>
                </a:cubicBezTo>
                <a:lnTo>
                  <a:pt x="49444" y="58828"/>
                </a:lnTo>
                <a:lnTo>
                  <a:pt x="49444" y="5172"/>
                </a:lnTo>
                <a:lnTo>
                  <a:pt x="49443" y="5172"/>
                </a:lnTo>
                <a:cubicBezTo>
                  <a:pt x="49443" y="5172"/>
                  <a:pt x="49444" y="5172"/>
                  <a:pt x="49444" y="5172"/>
                </a:cubicBezTo>
                <a:close/>
              </a:path>
            </a:pathLst>
          </a:custGeom>
          <a:solidFill>
            <a:schemeClr val="accent2">
              <a:alpha val="58000"/>
            </a:schemeClr>
          </a:solidFill>
          <a:ln w="9525">
            <a:noFill/>
            <a:miter lim="800000"/>
            <a:headEnd/>
            <a:tailEnd/>
          </a:ln>
        </p:spPr>
        <p:txBody>
          <a:bodyPr/>
          <a:lstStyle/>
          <a:p>
            <a:pPr eaLnBrk="1" hangingPunct="1"/>
            <a:endParaRPr lang="en-US" altLang="zh-CN" sz="2400">
              <a:latin typeface="Times New Roman" pitchFamily="18" charset="0"/>
              <a:ea typeface="宋体" charset="-122"/>
            </a:endParaRPr>
          </a:p>
        </p:txBody>
      </p:sp>
      <p:sp>
        <p:nvSpPr>
          <p:cNvPr id="388114" name="AutoShape 18"/>
          <p:cNvSpPr>
            <a:spLocks noChangeArrowheads="1"/>
          </p:cNvSpPr>
          <p:nvPr/>
        </p:nvSpPr>
        <p:spPr bwMode="auto">
          <a:xfrm>
            <a:off x="-3632200" y="0"/>
            <a:ext cx="4375150" cy="4038600"/>
          </a:xfrm>
          <a:custGeom>
            <a:avLst/>
            <a:gdLst>
              <a:gd name="G0" fmla="+- 21057 0 0"/>
              <a:gd name="G1" fmla="+- -2840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3057" y="7904"/>
              </a:cxn>
              <a:cxn ang="0">
                <a:pos x="64000" y="32000"/>
              </a:cxn>
              <a:cxn ang="0">
                <a:pos x="53057" y="56095"/>
              </a:cxn>
              <a:cxn ang="0">
                <a:pos x="53057" y="56095"/>
              </a:cxn>
              <a:cxn ang="0">
                <a:pos x="53056" y="56095"/>
              </a:cxn>
              <a:cxn ang="0">
                <a:pos x="53057" y="56096"/>
              </a:cxn>
              <a:cxn ang="0">
                <a:pos x="53057" y="7904"/>
              </a:cxn>
              <a:cxn ang="0">
                <a:pos x="53056" y="7904"/>
              </a:cxn>
              <a:cxn ang="0">
                <a:pos x="53057" y="7904"/>
              </a:cxn>
            </a:cxnLst>
            <a:rect l="T13" t="T15" r="T17" b="T19"/>
            <a:pathLst>
              <a:path w="64000" h="64000">
                <a:moveTo>
                  <a:pt x="53057" y="7904"/>
                </a:moveTo>
                <a:cubicBezTo>
                  <a:pt x="60010" y="13981"/>
                  <a:pt x="64000" y="22765"/>
                  <a:pt x="64000" y="32000"/>
                </a:cubicBezTo>
                <a:cubicBezTo>
                  <a:pt x="64000" y="41234"/>
                  <a:pt x="60010" y="50018"/>
                  <a:pt x="53057" y="56095"/>
                </a:cubicBezTo>
                <a:cubicBezTo>
                  <a:pt x="53057" y="56095"/>
                  <a:pt x="53057" y="56095"/>
                  <a:pt x="53056" y="56095"/>
                </a:cubicBezTo>
                <a:lnTo>
                  <a:pt x="53057" y="56096"/>
                </a:lnTo>
                <a:lnTo>
                  <a:pt x="53057" y="7904"/>
                </a:lnTo>
                <a:lnTo>
                  <a:pt x="53056" y="7904"/>
                </a:lnTo>
                <a:cubicBezTo>
                  <a:pt x="53057" y="7904"/>
                  <a:pt x="53057" y="7904"/>
                  <a:pt x="53057" y="7904"/>
                </a:cubicBezTo>
                <a:close/>
              </a:path>
            </a:pathLst>
          </a:custGeom>
          <a:solidFill>
            <a:schemeClr val="hlink">
              <a:alpha val="60001"/>
            </a:schemeClr>
          </a:solidFill>
          <a:ln w="9525">
            <a:noFill/>
            <a:miter lim="800000"/>
            <a:headEnd/>
            <a:tailEnd/>
          </a:ln>
        </p:spPr>
        <p:txBody>
          <a:bodyPr/>
          <a:lstStyle/>
          <a:p>
            <a:pPr eaLnBrk="1" hangingPunct="1"/>
            <a:endParaRPr lang="en-US" altLang="zh-CN">
              <a:ea typeface="宋体" charset="-122"/>
            </a:endParaRPr>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rtl="0" eaLnBrk="1" fontAlgn="base" hangingPunct="1">
        <a:spcBef>
          <a:spcPct val="0"/>
        </a:spcBef>
        <a:spcAft>
          <a:spcPct val="0"/>
        </a:spcAft>
        <a:defRPr kumimoji="1" sz="3600">
          <a:solidFill>
            <a:schemeClr val="hlink"/>
          </a:solidFill>
          <a:latin typeface="+mj-lt"/>
          <a:ea typeface="+mj-ea"/>
          <a:cs typeface="+mj-cs"/>
        </a:defRPr>
      </a:lvl1pPr>
      <a:lvl2pPr algn="l" rtl="0" eaLnBrk="1" fontAlgn="base" hangingPunct="1">
        <a:spcBef>
          <a:spcPct val="0"/>
        </a:spcBef>
        <a:spcAft>
          <a:spcPct val="0"/>
        </a:spcAft>
        <a:defRPr kumimoji="1" sz="3600">
          <a:solidFill>
            <a:schemeClr val="hlink"/>
          </a:solidFill>
          <a:latin typeface="Georgia" pitchFamily="18" charset="0"/>
        </a:defRPr>
      </a:lvl2pPr>
      <a:lvl3pPr algn="l" rtl="0" eaLnBrk="1" fontAlgn="base" hangingPunct="1">
        <a:spcBef>
          <a:spcPct val="0"/>
        </a:spcBef>
        <a:spcAft>
          <a:spcPct val="0"/>
        </a:spcAft>
        <a:defRPr kumimoji="1" sz="3600">
          <a:solidFill>
            <a:schemeClr val="hlink"/>
          </a:solidFill>
          <a:latin typeface="Georgia" pitchFamily="18" charset="0"/>
        </a:defRPr>
      </a:lvl3pPr>
      <a:lvl4pPr algn="l" rtl="0" eaLnBrk="1" fontAlgn="base" hangingPunct="1">
        <a:spcBef>
          <a:spcPct val="0"/>
        </a:spcBef>
        <a:spcAft>
          <a:spcPct val="0"/>
        </a:spcAft>
        <a:defRPr kumimoji="1" sz="3600">
          <a:solidFill>
            <a:schemeClr val="hlink"/>
          </a:solidFill>
          <a:latin typeface="Georgia" pitchFamily="18" charset="0"/>
        </a:defRPr>
      </a:lvl4pPr>
      <a:lvl5pPr algn="l" rtl="0" eaLnBrk="1" fontAlgn="base" hangingPunct="1">
        <a:spcBef>
          <a:spcPct val="0"/>
        </a:spcBef>
        <a:spcAft>
          <a:spcPct val="0"/>
        </a:spcAft>
        <a:defRPr kumimoji="1" sz="3600">
          <a:solidFill>
            <a:schemeClr val="hlink"/>
          </a:solidFill>
          <a:latin typeface="Georgia" pitchFamily="18" charset="0"/>
        </a:defRPr>
      </a:lvl5pPr>
      <a:lvl6pPr marL="457200" algn="l" rtl="0" eaLnBrk="1" fontAlgn="base" hangingPunct="1">
        <a:spcBef>
          <a:spcPct val="0"/>
        </a:spcBef>
        <a:spcAft>
          <a:spcPct val="0"/>
        </a:spcAft>
        <a:defRPr kumimoji="1" sz="3600">
          <a:solidFill>
            <a:schemeClr val="hlink"/>
          </a:solidFill>
          <a:latin typeface="Georgia" pitchFamily="18" charset="0"/>
        </a:defRPr>
      </a:lvl6pPr>
      <a:lvl7pPr marL="914400" algn="l" rtl="0" eaLnBrk="1" fontAlgn="base" hangingPunct="1">
        <a:spcBef>
          <a:spcPct val="0"/>
        </a:spcBef>
        <a:spcAft>
          <a:spcPct val="0"/>
        </a:spcAft>
        <a:defRPr kumimoji="1" sz="3600">
          <a:solidFill>
            <a:schemeClr val="hlink"/>
          </a:solidFill>
          <a:latin typeface="Georgia" pitchFamily="18" charset="0"/>
        </a:defRPr>
      </a:lvl7pPr>
      <a:lvl8pPr marL="1371600" algn="l" rtl="0" eaLnBrk="1" fontAlgn="base" hangingPunct="1">
        <a:spcBef>
          <a:spcPct val="0"/>
        </a:spcBef>
        <a:spcAft>
          <a:spcPct val="0"/>
        </a:spcAft>
        <a:defRPr kumimoji="1" sz="3600">
          <a:solidFill>
            <a:schemeClr val="hlink"/>
          </a:solidFill>
          <a:latin typeface="Georgia" pitchFamily="18" charset="0"/>
        </a:defRPr>
      </a:lvl8pPr>
      <a:lvl9pPr marL="1828800" algn="l" rtl="0" eaLnBrk="1" fontAlgn="base" hangingPunct="1">
        <a:spcBef>
          <a:spcPct val="0"/>
        </a:spcBef>
        <a:spcAft>
          <a:spcPct val="0"/>
        </a:spcAft>
        <a:defRPr kumimoji="1" sz="3600">
          <a:solidFill>
            <a:schemeClr val="hlink"/>
          </a:solidFill>
          <a:latin typeface="Georgia" pitchFamily="18" charset="0"/>
        </a:defRPr>
      </a:lvl9pPr>
    </p:titleStyle>
    <p:bodyStyle>
      <a:lvl1pPr marL="342900" indent="-342900" algn="l" rtl="0" eaLnBrk="1" fontAlgn="base" hangingPunct="1">
        <a:spcBef>
          <a:spcPct val="20000"/>
        </a:spcBef>
        <a:spcAft>
          <a:spcPct val="0"/>
        </a:spcAft>
        <a:buClr>
          <a:schemeClr val="accent1"/>
        </a:buClr>
        <a:buSzPct val="70000"/>
        <a:buFont typeface="Wingdings" pitchFamily="2" charset="2"/>
        <a:buChar char="l"/>
        <a:defRPr kumimoji="1" sz="2900">
          <a:solidFill>
            <a:srgbClr val="777777"/>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kumimoji="1" sz="2500">
          <a:solidFill>
            <a:srgbClr val="777777"/>
          </a:solidFill>
          <a:latin typeface="+mn-lt"/>
        </a:defRPr>
      </a:lvl2pPr>
      <a:lvl3pPr marL="1143000" indent="-228600" algn="l" rtl="0" eaLnBrk="1" fontAlgn="base" hangingPunct="1">
        <a:spcBef>
          <a:spcPct val="20000"/>
        </a:spcBef>
        <a:spcAft>
          <a:spcPct val="0"/>
        </a:spcAft>
        <a:buClr>
          <a:schemeClr val="hlink"/>
        </a:buClr>
        <a:buSzPct val="70000"/>
        <a:buFont typeface="Wingdings" pitchFamily="2" charset="2"/>
        <a:buChar char="l"/>
        <a:defRPr kumimoji="1" sz="2200">
          <a:solidFill>
            <a:srgbClr val="777777"/>
          </a:solidFill>
          <a:latin typeface="+mn-lt"/>
        </a:defRPr>
      </a:lvl3pPr>
      <a:lvl4pPr marL="1600200" indent="-228600" algn="l" rtl="0" eaLnBrk="1" fontAlgn="base" hangingPunct="1">
        <a:spcBef>
          <a:spcPct val="20000"/>
        </a:spcBef>
        <a:spcAft>
          <a:spcPct val="0"/>
        </a:spcAft>
        <a:buClr>
          <a:schemeClr val="accent1"/>
        </a:buClr>
        <a:buSzPct val="70000"/>
        <a:buFont typeface="Wingdings" pitchFamily="2" charset="2"/>
        <a:buChar char="l"/>
        <a:defRPr kumimoji="1" sz="1900">
          <a:solidFill>
            <a:srgbClr val="777777"/>
          </a:solidFill>
          <a:latin typeface="+mn-lt"/>
        </a:defRPr>
      </a:lvl4pPr>
      <a:lvl5pPr marL="2057400" indent="-228600" algn="l" rtl="0" eaLnBrk="1" fontAlgn="base" hangingPunct="1">
        <a:spcBef>
          <a:spcPct val="20000"/>
        </a:spcBef>
        <a:spcAft>
          <a:spcPct val="0"/>
        </a:spcAft>
        <a:buClr>
          <a:schemeClr val="accent2"/>
        </a:buClr>
        <a:buSzPct val="70000"/>
        <a:buFont typeface="Wingdings" pitchFamily="2" charset="2"/>
        <a:buChar char="l"/>
        <a:defRPr kumimoji="1" sz="1900">
          <a:solidFill>
            <a:srgbClr val="777777"/>
          </a:solidFill>
          <a:latin typeface="+mn-lt"/>
        </a:defRPr>
      </a:lvl5pPr>
      <a:lvl6pPr marL="2514600" indent="-228600" algn="l" rtl="0" eaLnBrk="1" fontAlgn="base" hangingPunct="1">
        <a:spcBef>
          <a:spcPct val="20000"/>
        </a:spcBef>
        <a:spcAft>
          <a:spcPct val="0"/>
        </a:spcAft>
        <a:buClr>
          <a:schemeClr val="accent2"/>
        </a:buClr>
        <a:buSzPct val="70000"/>
        <a:buFont typeface="Wingdings" pitchFamily="2" charset="2"/>
        <a:buChar char="l"/>
        <a:defRPr kumimoji="1" sz="1900">
          <a:solidFill>
            <a:srgbClr val="777777"/>
          </a:solidFill>
          <a:latin typeface="+mn-lt"/>
        </a:defRPr>
      </a:lvl6pPr>
      <a:lvl7pPr marL="2971800" indent="-228600" algn="l" rtl="0" eaLnBrk="1" fontAlgn="base" hangingPunct="1">
        <a:spcBef>
          <a:spcPct val="20000"/>
        </a:spcBef>
        <a:spcAft>
          <a:spcPct val="0"/>
        </a:spcAft>
        <a:buClr>
          <a:schemeClr val="accent2"/>
        </a:buClr>
        <a:buSzPct val="70000"/>
        <a:buFont typeface="Wingdings" pitchFamily="2" charset="2"/>
        <a:buChar char="l"/>
        <a:defRPr kumimoji="1" sz="1900">
          <a:solidFill>
            <a:srgbClr val="777777"/>
          </a:solidFill>
          <a:latin typeface="+mn-lt"/>
        </a:defRPr>
      </a:lvl7pPr>
      <a:lvl8pPr marL="3429000" indent="-228600" algn="l" rtl="0" eaLnBrk="1" fontAlgn="base" hangingPunct="1">
        <a:spcBef>
          <a:spcPct val="20000"/>
        </a:spcBef>
        <a:spcAft>
          <a:spcPct val="0"/>
        </a:spcAft>
        <a:buClr>
          <a:schemeClr val="accent2"/>
        </a:buClr>
        <a:buSzPct val="70000"/>
        <a:buFont typeface="Wingdings" pitchFamily="2" charset="2"/>
        <a:buChar char="l"/>
        <a:defRPr kumimoji="1" sz="1900">
          <a:solidFill>
            <a:srgbClr val="777777"/>
          </a:solidFill>
          <a:latin typeface="+mn-lt"/>
        </a:defRPr>
      </a:lvl8pPr>
      <a:lvl9pPr marL="3886200" indent="-228600" algn="l" rtl="0" eaLnBrk="1" fontAlgn="base" hangingPunct="1">
        <a:spcBef>
          <a:spcPct val="20000"/>
        </a:spcBef>
        <a:spcAft>
          <a:spcPct val="0"/>
        </a:spcAft>
        <a:buClr>
          <a:schemeClr val="accent2"/>
        </a:buClr>
        <a:buSzPct val="70000"/>
        <a:buFont typeface="Wingdings" pitchFamily="2" charset="2"/>
        <a:buChar char="l"/>
        <a:defRPr kumimoji="1" sz="1900">
          <a:solidFill>
            <a:srgbClr val="777777"/>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48668-2252-8BEE-0CEE-C6DEB83C67B7}"/>
              </a:ext>
            </a:extLst>
          </p:cNvPr>
          <p:cNvSpPr>
            <a:spLocks noGrp="1"/>
          </p:cNvSpPr>
          <p:nvPr>
            <p:ph type="ctrTitle"/>
          </p:nvPr>
        </p:nvSpPr>
        <p:spPr/>
        <p:txBody>
          <a:bodyPr/>
          <a:lstStyle/>
          <a:p>
            <a:r>
              <a:rPr lang="en-US" altLang="ja-JP" dirty="0"/>
              <a:t>WEB</a:t>
            </a:r>
            <a:r>
              <a:rPr lang="ja-JP" altLang="en-US" dirty="0"/>
              <a:t>アプリケーション開発実習</a:t>
            </a:r>
            <a:endParaRPr kumimoji="1" lang="ja-JP" altLang="en-US" dirty="0"/>
          </a:p>
        </p:txBody>
      </p:sp>
      <p:sp>
        <p:nvSpPr>
          <p:cNvPr id="3" name="字幕 2">
            <a:extLst>
              <a:ext uri="{FF2B5EF4-FFF2-40B4-BE49-F238E27FC236}">
                <a16:creationId xmlns:a16="http://schemas.microsoft.com/office/drawing/2014/main" id="{54135299-FC0D-9B1F-7921-A6F208306737}"/>
              </a:ext>
            </a:extLst>
          </p:cNvPr>
          <p:cNvSpPr>
            <a:spLocks noGrp="1"/>
          </p:cNvSpPr>
          <p:nvPr>
            <p:ph type="subTitle" idx="1"/>
          </p:nvPr>
        </p:nvSpPr>
        <p:spPr>
          <a:xfrm>
            <a:off x="6177136" y="4427537"/>
            <a:ext cx="4066034" cy="1011560"/>
          </a:xfrm>
        </p:spPr>
        <p:txBody>
          <a:bodyPr/>
          <a:lstStyle/>
          <a:p>
            <a:r>
              <a:rPr lang="en-US" altLang="ja-JP" dirty="0"/>
              <a:t>2023.10.11</a:t>
            </a:r>
            <a:endParaRPr kumimoji="1" lang="ja-JP" altLang="en-US" dirty="0"/>
          </a:p>
        </p:txBody>
      </p:sp>
    </p:spTree>
    <p:extLst>
      <p:ext uri="{BB962C8B-B14F-4D97-AF65-F5344CB8AC3E}">
        <p14:creationId xmlns:p14="http://schemas.microsoft.com/office/powerpoint/2010/main" val="176034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a:solidFill>
                  <a:srgbClr val="FF0000"/>
                </a:solidFill>
                <a:ea typeface="ＭＳ Ｐゴシック" pitchFamily="50" charset="-128"/>
                <a:cs typeface="Arial" charset="0"/>
                <a:sym typeface="Arial" charset="0"/>
              </a:rPr>
              <a:t>開発実習と講座の</a:t>
            </a:r>
            <a:r>
              <a:rPr lang="ja-JP" altLang="en-US" dirty="0">
                <a:solidFill>
                  <a:srgbClr val="FF0000"/>
                </a:solidFill>
                <a:ea typeface="ＭＳ Ｐゴシック" pitchFamily="50" charset="-128"/>
                <a:cs typeface="Arial" charset="0"/>
                <a:sym typeface="Arial" charset="0"/>
              </a:rPr>
              <a:t>まとめ</a:t>
            </a:r>
          </a:p>
        </p:txBody>
      </p:sp>
      <p:sp>
        <p:nvSpPr>
          <p:cNvPr id="7171" name="Rectangle 3"/>
          <p:cNvSpPr>
            <a:spLocks noGrp="1" noChangeArrowheads="1"/>
          </p:cNvSpPr>
          <p:nvPr>
            <p:ph type="body" idx="1"/>
          </p:nvPr>
        </p:nvSpPr>
        <p:spPr>
          <a:xfrm>
            <a:off x="1484313" y="1827213"/>
            <a:ext cx="8193087" cy="4114800"/>
          </a:xfrm>
        </p:spPr>
        <p:txBody>
          <a:bodyPr/>
          <a:lstStyle/>
          <a:p>
            <a:pPr eaLnBrk="1" hangingPunct="1">
              <a:lnSpc>
                <a:spcPct val="90000"/>
              </a:lnSpc>
              <a:buClr>
                <a:srgbClr val="99CC00"/>
              </a:buClr>
            </a:pPr>
            <a:r>
              <a:rPr lang="ja-JP" altLang="en-US" sz="2400">
                <a:ea typeface="ＭＳ Ｐゴシック" pitchFamily="50" charset="-128"/>
                <a:cs typeface="Arial" charset="0"/>
                <a:sym typeface="Arial" charset="0"/>
              </a:rPr>
              <a:t>到達目標は早めに設定しておく</a:t>
            </a: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r>
              <a:rPr lang="ja-JP" altLang="en-US" sz="2400" dirty="0">
                <a:ea typeface="ＭＳ Ｐゴシック" pitchFamily="50" charset="-128"/>
                <a:cs typeface="Arial" charset="0"/>
                <a:sym typeface="Arial" charset="0"/>
              </a:rPr>
              <a:t>手を動かした方が理解が深まる</a:t>
            </a: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endParaRPr lang="ja-JP" altLang="en-US" sz="2400" dirty="0">
              <a:ea typeface="ＭＳ Ｐゴシック" pitchFamily="50" charset="-128"/>
              <a:cs typeface="Arial" charset="0"/>
              <a:sym typeface="Arial" charset="0"/>
            </a:endParaRPr>
          </a:p>
          <a:p>
            <a:pPr eaLnBrk="1" hangingPunct="1">
              <a:lnSpc>
                <a:spcPct val="90000"/>
              </a:lnSpc>
              <a:buClr>
                <a:srgbClr val="99CC00"/>
              </a:buClr>
            </a:pPr>
            <a:r>
              <a:rPr lang="ja-JP" altLang="en-US" sz="2400" dirty="0">
                <a:ea typeface="ＭＳ Ｐゴシック" pitchFamily="50" charset="-128"/>
                <a:cs typeface="Arial" charset="0"/>
                <a:sym typeface="Arial" charset="0"/>
              </a:rPr>
              <a:t>煮詰まったら一旦別のことをする（１ｈくらい目安）</a:t>
            </a: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endParaRPr lang="ja-JP" altLang="en-US" sz="2400" dirty="0">
              <a:ea typeface="ＭＳ Ｐゴシック" pitchFamily="50" charset="-128"/>
              <a:cs typeface="Arial" charset="0"/>
              <a:sym typeface="Arial" charset="0"/>
            </a:endParaRPr>
          </a:p>
          <a:p>
            <a:pPr eaLnBrk="1" hangingPunct="1">
              <a:lnSpc>
                <a:spcPct val="90000"/>
              </a:lnSpc>
              <a:buClr>
                <a:srgbClr val="99CC00"/>
              </a:buClr>
            </a:pPr>
            <a:r>
              <a:rPr lang="ja-JP" altLang="en-US" sz="2400" dirty="0">
                <a:ea typeface="ＭＳ Ｐゴシック" pitchFamily="50" charset="-128"/>
                <a:cs typeface="Arial" charset="0"/>
                <a:sym typeface="Arial" charset="0"/>
              </a:rPr>
              <a:t>アプリケーション開発の流れを知る良い経験になった</a:t>
            </a: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endParaRPr lang="en-US" altLang="ja-JP" sz="2400" dirty="0">
              <a:ea typeface="ＭＳ Ｐゴシック" pitchFamily="50" charset="-128"/>
              <a:cs typeface="Arial" charset="0"/>
              <a:sym typeface="Arial" charset="0"/>
            </a:endParaRPr>
          </a:p>
          <a:p>
            <a:pPr eaLnBrk="1" hangingPunct="1">
              <a:lnSpc>
                <a:spcPct val="90000"/>
              </a:lnSpc>
              <a:buClr>
                <a:srgbClr val="99CC00"/>
              </a:buClr>
            </a:pPr>
            <a:r>
              <a:rPr lang="ja-JP" altLang="en-US" sz="2400" dirty="0">
                <a:ea typeface="ＭＳ Ｐゴシック" pitchFamily="50" charset="-128"/>
                <a:cs typeface="Arial" charset="0"/>
                <a:sym typeface="Arial" charset="0"/>
              </a:rPr>
              <a:t>プログラミングの楽しさ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961B5-F3BF-44BC-9E3F-A6718A3FA329}"/>
              </a:ext>
            </a:extLst>
          </p:cNvPr>
          <p:cNvSpPr>
            <a:spLocks noGrp="1"/>
          </p:cNvSpPr>
          <p:nvPr>
            <p:ph type="title"/>
          </p:nvPr>
        </p:nvSpPr>
        <p:spPr/>
        <p:txBody>
          <a:bodyPr/>
          <a:lstStyle/>
          <a:p>
            <a:r>
              <a:rPr kumimoji="1" lang="ja-JP" altLang="en-US" dirty="0"/>
              <a:t>発表内容</a:t>
            </a:r>
          </a:p>
        </p:txBody>
      </p:sp>
      <p:sp>
        <p:nvSpPr>
          <p:cNvPr id="3" name="コンテンツ プレースホルダー 2">
            <a:extLst>
              <a:ext uri="{FF2B5EF4-FFF2-40B4-BE49-F238E27FC236}">
                <a16:creationId xmlns:a16="http://schemas.microsoft.com/office/drawing/2014/main" id="{EC1CEE57-A62E-9AFA-C6F4-C98588ECED39}"/>
              </a:ext>
            </a:extLst>
          </p:cNvPr>
          <p:cNvSpPr>
            <a:spLocks noGrp="1"/>
          </p:cNvSpPr>
          <p:nvPr>
            <p:ph idx="1"/>
          </p:nvPr>
        </p:nvSpPr>
        <p:spPr/>
        <p:txBody>
          <a:bodyPr/>
          <a:lstStyle/>
          <a:p>
            <a:r>
              <a:rPr kumimoji="1" lang="ja-JP" altLang="en-US" dirty="0"/>
              <a:t>企画説明</a:t>
            </a:r>
            <a:endParaRPr lang="en-US" altLang="ja-JP" dirty="0"/>
          </a:p>
          <a:p>
            <a:r>
              <a:rPr kumimoji="1" lang="ja-JP" altLang="en-US" dirty="0"/>
              <a:t>アプリ仕様紹介</a:t>
            </a:r>
            <a:endParaRPr kumimoji="1" lang="en-US" altLang="ja-JP" dirty="0"/>
          </a:p>
          <a:p>
            <a:endParaRPr lang="en-US" altLang="ja-JP" dirty="0"/>
          </a:p>
          <a:p>
            <a:r>
              <a:rPr kumimoji="1" lang="ja-JP" altLang="en-US" dirty="0"/>
              <a:t>コードの説明</a:t>
            </a:r>
            <a:endParaRPr kumimoji="1" lang="en-US" altLang="ja-JP" dirty="0"/>
          </a:p>
          <a:p>
            <a:endParaRPr lang="en-US" altLang="ja-JP" dirty="0"/>
          </a:p>
          <a:p>
            <a:r>
              <a:rPr lang="en-US" altLang="ja-JP" dirty="0"/>
              <a:t>Eclipse</a:t>
            </a:r>
            <a:r>
              <a:rPr lang="ja-JP" altLang="en-US" dirty="0"/>
              <a:t>の便利機能、ショートカットキー</a:t>
            </a:r>
            <a:endParaRPr lang="en-US" altLang="ja-JP" dirty="0"/>
          </a:p>
          <a:p>
            <a:r>
              <a:rPr kumimoji="1" lang="ja-JP" altLang="en-US" dirty="0"/>
              <a:t>各自の課題、まとめ</a:t>
            </a:r>
          </a:p>
        </p:txBody>
      </p:sp>
    </p:spTree>
    <p:extLst>
      <p:ext uri="{BB962C8B-B14F-4D97-AF65-F5344CB8AC3E}">
        <p14:creationId xmlns:p14="http://schemas.microsoft.com/office/powerpoint/2010/main" val="373707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63688" y="985838"/>
            <a:ext cx="7421760" cy="1363041"/>
          </a:xfrm>
        </p:spPr>
        <p:txBody>
          <a:bodyPr/>
          <a:lstStyle/>
          <a:p>
            <a:pPr eaLnBrk="1" hangingPunct="1"/>
            <a:r>
              <a:rPr lang="ja-JP" altLang="en-US" sz="4000" dirty="0">
                <a:solidFill>
                  <a:srgbClr val="FF0000"/>
                </a:solidFill>
                <a:ea typeface="ＭＳ Ｐゴシック" pitchFamily="50" charset="-128"/>
                <a:cs typeface="Arial" charset="0"/>
                <a:sym typeface="Arial" charset="0"/>
              </a:rPr>
              <a:t>企画の目的</a:t>
            </a:r>
          </a:p>
        </p:txBody>
      </p:sp>
      <p:sp>
        <p:nvSpPr>
          <p:cNvPr id="3075" name="Rectangle 3"/>
          <p:cNvSpPr>
            <a:spLocks noGrp="1" noChangeArrowheads="1"/>
          </p:cNvSpPr>
          <p:nvPr>
            <p:ph type="subTitle" idx="1"/>
          </p:nvPr>
        </p:nvSpPr>
        <p:spPr>
          <a:xfrm>
            <a:off x="1352600" y="2746474"/>
            <a:ext cx="7842250" cy="3125688"/>
          </a:xfrm>
        </p:spPr>
        <p:txBody>
          <a:bodyPr/>
          <a:lstStyle/>
          <a:p>
            <a:pPr eaLnBrk="1" hangingPunct="1">
              <a:buClrTx/>
              <a:buFont typeface="Arial" charset="0"/>
              <a:buNone/>
            </a:pPr>
            <a:r>
              <a:rPr lang="ja-JP" altLang="en-US" sz="2400" dirty="0">
                <a:ea typeface="ＭＳ Ｐゴシック" pitchFamily="50" charset="-128"/>
                <a:cs typeface="Arial" charset="0"/>
                <a:sym typeface="Arial" charset="0"/>
              </a:rPr>
              <a:t>１</a:t>
            </a:r>
            <a:r>
              <a:rPr lang="en-US" altLang="ja-JP" sz="2400" dirty="0">
                <a:ea typeface="ＭＳ Ｐゴシック" pitchFamily="50" charset="-128"/>
                <a:cs typeface="Arial" charset="0"/>
                <a:sym typeface="Arial" charset="0"/>
              </a:rPr>
              <a:t>.</a:t>
            </a:r>
            <a:r>
              <a:rPr lang="ja-JP" altLang="en-US" sz="2400" dirty="0">
                <a:ea typeface="ＭＳ Ｐゴシック" pitchFamily="50" charset="-128"/>
                <a:cs typeface="Arial" charset="0"/>
                <a:sym typeface="Arial" charset="0"/>
              </a:rPr>
              <a:t>授業の総復習</a:t>
            </a:r>
            <a:endParaRPr lang="en-US" altLang="ja-JP" sz="2400" dirty="0">
              <a:ea typeface="ＭＳ Ｐゴシック" pitchFamily="50" charset="-128"/>
              <a:cs typeface="Arial" charset="0"/>
              <a:sym typeface="Arial" charset="0"/>
            </a:endParaRPr>
          </a:p>
          <a:p>
            <a:pPr eaLnBrk="1" hangingPunct="1">
              <a:buClrTx/>
              <a:buFont typeface="Arial" charset="0"/>
              <a:buNone/>
            </a:pPr>
            <a:endParaRPr lang="en-US" altLang="ja-JP" sz="2400" dirty="0">
              <a:ea typeface="ＭＳ Ｐゴシック" pitchFamily="50" charset="-128"/>
              <a:cs typeface="Arial" charset="0"/>
              <a:sym typeface="Arial" charset="0"/>
            </a:endParaRPr>
          </a:p>
          <a:p>
            <a:pPr>
              <a:buClrTx/>
            </a:pPr>
            <a:r>
              <a:rPr lang="ja-JP" altLang="en-US" sz="2400" dirty="0">
                <a:ea typeface="ＭＳ Ｐゴシック" pitchFamily="50" charset="-128"/>
                <a:cs typeface="Arial" charset="0"/>
                <a:sym typeface="Arial" charset="0"/>
              </a:rPr>
              <a:t>２</a:t>
            </a:r>
            <a:r>
              <a:rPr lang="en-US" altLang="ja-JP" sz="2400" dirty="0">
                <a:ea typeface="ＭＳ Ｐゴシック" pitchFamily="50" charset="-128"/>
                <a:cs typeface="Arial" charset="0"/>
                <a:sym typeface="Arial" charset="0"/>
              </a:rPr>
              <a:t>. MVC</a:t>
            </a:r>
            <a:r>
              <a:rPr lang="ja-JP" altLang="en-US" sz="2400" dirty="0">
                <a:ea typeface="ＭＳ Ｐゴシック" pitchFamily="50" charset="-128"/>
                <a:cs typeface="Arial" charset="0"/>
                <a:sym typeface="Arial" charset="0"/>
              </a:rPr>
              <a:t>モデルの理解を深めるため</a:t>
            </a:r>
            <a:endParaRPr lang="en-US" altLang="ja-JP" sz="2400" dirty="0">
              <a:ea typeface="ＭＳ Ｐゴシック" pitchFamily="50" charset="-128"/>
              <a:cs typeface="Arial" charset="0"/>
              <a:sym typeface="Arial" charset="0"/>
            </a:endParaRPr>
          </a:p>
          <a:p>
            <a:pPr>
              <a:buClrTx/>
            </a:pPr>
            <a:endParaRPr lang="en-US" altLang="ja-JP" sz="2400" dirty="0">
              <a:ea typeface="ＭＳ Ｐゴシック" pitchFamily="50" charset="-128"/>
              <a:cs typeface="Arial" charset="0"/>
              <a:sym typeface="Arial" charset="0"/>
            </a:endParaRPr>
          </a:p>
          <a:p>
            <a:pPr>
              <a:buClrTx/>
            </a:pPr>
            <a:r>
              <a:rPr lang="en-US" altLang="ja-JP" sz="2400" dirty="0">
                <a:ea typeface="ＭＳ Ｐゴシック" pitchFamily="50" charset="-128"/>
                <a:cs typeface="Arial" charset="0"/>
                <a:sym typeface="Arial" charset="0"/>
              </a:rPr>
              <a:t>3.</a:t>
            </a:r>
            <a:r>
              <a:rPr lang="ja-JP" altLang="en-US" sz="2400" dirty="0">
                <a:ea typeface="ＭＳ Ｐゴシック" pitchFamily="50" charset="-128"/>
                <a:cs typeface="Arial" charset="0"/>
                <a:sym typeface="Arial" charset="0"/>
              </a:rPr>
              <a:t>作成後、改良して自分や人に使ってもらえるようなものを作りたいと思ったため</a:t>
            </a:r>
            <a:endParaRPr lang="en-US" altLang="ja-JP" sz="2400" dirty="0">
              <a:ea typeface="ＭＳ Ｐゴシック" pitchFamily="50" charset="-128"/>
              <a:cs typeface="Arial" charset="0"/>
              <a:sym typeface="Arial" charset="0"/>
            </a:endParaRPr>
          </a:p>
          <a:p>
            <a:pPr>
              <a:buClrTx/>
            </a:pPr>
            <a:endParaRPr lang="en-US" altLang="ja-JP" sz="2400" dirty="0">
              <a:ea typeface="ＭＳ Ｐゴシック" pitchFamily="50" charset="-128"/>
              <a:cs typeface="Arial" charset="0"/>
              <a:sym typeface="Arial" charset="0"/>
            </a:endParaRPr>
          </a:p>
          <a:p>
            <a:pPr>
              <a:buClrTx/>
            </a:pPr>
            <a:endParaRPr lang="en-US" altLang="ja-JP" sz="2400" dirty="0">
              <a:ea typeface="ＭＳ Ｐゴシック" pitchFamily="50" charset="-128"/>
              <a:cs typeface="Arial" charset="0"/>
              <a:sym typeface="Arial" charset="0"/>
            </a:endParaRPr>
          </a:p>
          <a:p>
            <a:pPr eaLnBrk="1" hangingPunct="1">
              <a:buClrTx/>
              <a:buFont typeface="Arial" charset="0"/>
              <a:buNone/>
            </a:pPr>
            <a:endParaRPr lang="ja-JP" altLang="en-US" sz="2400" dirty="0">
              <a:ea typeface="ＭＳ Ｐゴシック" pitchFamily="50" charset="-128"/>
              <a:cs typeface="Arial" charset="0"/>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ja-JP" altLang="en-US" dirty="0">
                <a:solidFill>
                  <a:srgbClr val="FF0000"/>
                </a:solidFill>
                <a:ea typeface="ＭＳ Ｐゴシック" pitchFamily="50" charset="-128"/>
                <a:cs typeface="Arial" charset="0"/>
                <a:sym typeface="Arial" charset="0"/>
              </a:rPr>
              <a:t>なぜ筋トレアプリにしたのか</a:t>
            </a:r>
          </a:p>
        </p:txBody>
      </p:sp>
      <p:sp>
        <p:nvSpPr>
          <p:cNvPr id="4099" name="Rectangle 3"/>
          <p:cNvSpPr>
            <a:spLocks noGrp="1" noChangeArrowheads="1"/>
          </p:cNvSpPr>
          <p:nvPr>
            <p:ph type="body" idx="1"/>
          </p:nvPr>
        </p:nvSpPr>
        <p:spPr/>
        <p:txBody>
          <a:bodyPr/>
          <a:lstStyle/>
          <a:p>
            <a:pPr eaLnBrk="1" hangingPunct="1">
              <a:buClr>
                <a:srgbClr val="99CC00"/>
              </a:buClr>
            </a:pPr>
            <a:endParaRPr lang="ja-JP" altLang="en-US" sz="2800" dirty="0">
              <a:ea typeface="ＭＳ Ｐゴシック" pitchFamily="50" charset="-128"/>
              <a:cs typeface="Arial" charset="0"/>
              <a:sym typeface="Arial" charset="0"/>
            </a:endParaRPr>
          </a:p>
          <a:p>
            <a:pPr eaLnBrk="1" hangingPunct="1">
              <a:buClr>
                <a:srgbClr val="99CC00"/>
              </a:buClr>
            </a:pPr>
            <a:r>
              <a:rPr lang="ja-JP" altLang="en-US" sz="2800" dirty="0">
                <a:ea typeface="ＭＳ Ｐゴシック" pitchFamily="50" charset="-128"/>
                <a:cs typeface="Arial" charset="0"/>
                <a:sym typeface="Arial" charset="0"/>
              </a:rPr>
              <a:t>ユーザー目線に立てる</a:t>
            </a:r>
          </a:p>
          <a:p>
            <a:pPr marL="0" indent="0">
              <a:buClr>
                <a:srgbClr val="99CC00"/>
              </a:buClr>
              <a:buNone/>
            </a:pPr>
            <a:endParaRPr lang="en-US" altLang="ja-JP" sz="2800" dirty="0">
              <a:ea typeface="ＭＳ Ｐゴシック" pitchFamily="50" charset="-128"/>
              <a:cs typeface="Arial" charset="0"/>
              <a:sym typeface="Arial" charset="0"/>
            </a:endParaRPr>
          </a:p>
          <a:p>
            <a:pPr eaLnBrk="1" hangingPunct="1">
              <a:buClr>
                <a:srgbClr val="99CC00"/>
              </a:buClr>
            </a:pPr>
            <a:r>
              <a:rPr lang="ja-JP" altLang="en-US" sz="2800" dirty="0">
                <a:ea typeface="ＭＳ Ｐゴシック" pitchFamily="50" charset="-128"/>
                <a:cs typeface="Arial" charset="0"/>
                <a:sym typeface="Arial" charset="0"/>
              </a:rPr>
              <a:t>ユーザー目線に立てる</a:t>
            </a:r>
          </a:p>
          <a:p>
            <a:pPr lvl="1" eaLnBrk="1" hangingPunct="1">
              <a:buClr>
                <a:srgbClr val="FFCC00"/>
              </a:buClr>
            </a:pPr>
            <a:r>
              <a:rPr lang="ja-JP" altLang="en-US" sz="2400" dirty="0">
                <a:ea typeface="ＭＳ Ｐゴシック" pitchFamily="50" charset="-128"/>
                <a:cs typeface="Arial" charset="0"/>
                <a:sym typeface="Arial" charset="0"/>
              </a:rPr>
              <a:t>ターゲットが明確（筋トレ、健康、</a:t>
            </a:r>
            <a:endParaRPr lang="en-US" altLang="ja-JP" sz="2400" dirty="0">
              <a:ea typeface="ＭＳ Ｐゴシック" pitchFamily="50" charset="-128"/>
              <a:cs typeface="Arial" charset="0"/>
              <a:sym typeface="Arial" charset="0"/>
            </a:endParaRPr>
          </a:p>
          <a:p>
            <a:pPr lvl="1" eaLnBrk="1" hangingPunct="1">
              <a:buClr>
                <a:srgbClr val="FFCC00"/>
              </a:buClr>
            </a:pPr>
            <a:r>
              <a:rPr lang="ja-JP" altLang="en-US" sz="2400" dirty="0">
                <a:ea typeface="ＭＳ Ｐゴシック" pitchFamily="50" charset="-128"/>
                <a:cs typeface="Arial" charset="0"/>
                <a:sym typeface="Arial" charset="0"/>
              </a:rPr>
              <a:t>必要な機能や改善点がわかりやすい</a:t>
            </a:r>
            <a:endParaRPr lang="en-US" altLang="ja-JP" sz="2400" dirty="0">
              <a:ea typeface="ＭＳ Ｐゴシック" pitchFamily="50" charset="-128"/>
              <a:cs typeface="Arial" charset="0"/>
              <a:sym typeface="Arial" charset="0"/>
            </a:endParaRPr>
          </a:p>
          <a:p>
            <a:pPr marL="457200" lvl="1" indent="0" eaLnBrk="1" hangingPunct="1">
              <a:buClr>
                <a:srgbClr val="FFCC00"/>
              </a:buClr>
              <a:buNone/>
            </a:pPr>
            <a:endParaRPr lang="ja-JP" altLang="en-US" sz="2400" dirty="0">
              <a:ea typeface="ＭＳ Ｐゴシック" pitchFamily="50" charset="-128"/>
              <a:cs typeface="Arial" charset="0"/>
              <a:sym typeface="Arial" charset="0"/>
            </a:endParaRPr>
          </a:p>
          <a:p>
            <a:pPr eaLnBrk="1" hangingPunct="1">
              <a:buClr>
                <a:srgbClr val="99CC00"/>
              </a:buClr>
            </a:pPr>
            <a:r>
              <a:rPr lang="ja-JP" altLang="en-US" sz="2400" dirty="0">
                <a:ea typeface="ＭＳ Ｐゴシック" pitchFamily="50" charset="-128"/>
                <a:cs typeface="Arial" charset="0"/>
                <a:sym typeface="Arial" charset="0"/>
              </a:rPr>
              <a:t>　企画書紹介</a:t>
            </a:r>
          </a:p>
          <a:p>
            <a:pPr lvl="1" eaLnBrk="1" hangingPunct="1">
              <a:buClr>
                <a:srgbClr val="FFCC00"/>
              </a:buClr>
            </a:pPr>
            <a:endParaRPr lang="ja-JP" altLang="en-US" sz="2400" dirty="0">
              <a:ea typeface="ＭＳ Ｐゴシック" pitchFamily="50" charset="-128"/>
              <a:cs typeface="Arial" charset="0"/>
              <a:sym typeface="Arial" charset="0"/>
            </a:endParaRPr>
          </a:p>
          <a:p>
            <a:pPr lvl="1" eaLnBrk="1" hangingPunct="1">
              <a:buClr>
                <a:srgbClr val="FFCC00"/>
              </a:buClr>
            </a:pPr>
            <a:endParaRPr lang="ja-JP" altLang="en-US" sz="2800" dirty="0">
              <a:ea typeface="ＭＳ Ｐゴシック" pitchFamily="50" charset="-128"/>
              <a:cs typeface="Arial" charset="0"/>
              <a:sym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31590-91E7-7CB4-4C0D-57F8C82307CB}"/>
              </a:ext>
            </a:extLst>
          </p:cNvPr>
          <p:cNvSpPr>
            <a:spLocks noGrp="1"/>
          </p:cNvSpPr>
          <p:nvPr>
            <p:ph type="ctrTitle"/>
          </p:nvPr>
        </p:nvSpPr>
        <p:spPr/>
        <p:txBody>
          <a:bodyPr/>
          <a:lstStyle/>
          <a:p>
            <a:r>
              <a:rPr kumimoji="1" lang="ja-JP" altLang="en-US" dirty="0"/>
              <a:t>アプリ仕様紹介へ</a:t>
            </a:r>
          </a:p>
        </p:txBody>
      </p:sp>
      <p:sp>
        <p:nvSpPr>
          <p:cNvPr id="3" name="字幕 2">
            <a:extLst>
              <a:ext uri="{FF2B5EF4-FFF2-40B4-BE49-F238E27FC236}">
                <a16:creationId xmlns:a16="http://schemas.microsoft.com/office/drawing/2014/main" id="{2E00ABDE-D070-66E8-CDB1-A1F2698C83F0}"/>
              </a:ext>
            </a:extLst>
          </p:cNvPr>
          <p:cNvSpPr>
            <a:spLocks noGrp="1"/>
          </p:cNvSpPr>
          <p:nvPr>
            <p:ph type="subTitle" idx="1"/>
          </p:nvPr>
        </p:nvSpPr>
        <p:spPr>
          <a:xfrm flipV="1">
            <a:off x="1712640" y="6066929"/>
            <a:ext cx="7278141" cy="356592"/>
          </a:xfrm>
        </p:spPr>
        <p:txBody>
          <a:bodyPr/>
          <a:lstStyle/>
          <a:p>
            <a:endParaRPr kumimoji="1" lang="ja-JP" altLang="en-US" dirty="0"/>
          </a:p>
        </p:txBody>
      </p:sp>
    </p:spTree>
    <p:extLst>
      <p:ext uri="{BB962C8B-B14F-4D97-AF65-F5344CB8AC3E}">
        <p14:creationId xmlns:p14="http://schemas.microsoft.com/office/powerpoint/2010/main" val="263723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3D9D-87DA-23CF-1028-5C7A6E9517EC}"/>
              </a:ext>
            </a:extLst>
          </p:cNvPr>
          <p:cNvSpPr>
            <a:spLocks noGrp="1"/>
          </p:cNvSpPr>
          <p:nvPr>
            <p:ph type="title"/>
          </p:nvPr>
        </p:nvSpPr>
        <p:spPr/>
        <p:txBody>
          <a:bodyPr/>
          <a:lstStyle/>
          <a:p>
            <a:r>
              <a:rPr kumimoji="1" lang="ja-JP" altLang="en-US" dirty="0"/>
              <a:t>アプリケーション概要</a:t>
            </a:r>
          </a:p>
        </p:txBody>
      </p:sp>
      <p:sp>
        <p:nvSpPr>
          <p:cNvPr id="3" name="コンテンツ プレースホルダー 2">
            <a:extLst>
              <a:ext uri="{FF2B5EF4-FFF2-40B4-BE49-F238E27FC236}">
                <a16:creationId xmlns:a16="http://schemas.microsoft.com/office/drawing/2014/main" id="{F57011CC-9E77-60ED-9D89-A83B74B699FB}"/>
              </a:ext>
            </a:extLst>
          </p:cNvPr>
          <p:cNvSpPr>
            <a:spLocks noGrp="1"/>
          </p:cNvSpPr>
          <p:nvPr>
            <p:ph idx="1"/>
          </p:nvPr>
        </p:nvSpPr>
        <p:spPr>
          <a:xfrm>
            <a:off x="1457350" y="1700808"/>
            <a:ext cx="7923212" cy="4114800"/>
          </a:xfrm>
        </p:spPr>
        <p:txBody>
          <a:bodyPr/>
          <a:lstStyle/>
          <a:p>
            <a:r>
              <a:rPr lang="ja-JP" altLang="en-US" dirty="0"/>
              <a:t>ログイン </a:t>
            </a:r>
            <a:endParaRPr lang="en-US" altLang="ja-JP" dirty="0"/>
          </a:p>
          <a:p>
            <a:r>
              <a:rPr lang="en-US" altLang="ja-JP" dirty="0"/>
              <a:t>BMI</a:t>
            </a:r>
            <a:r>
              <a:rPr lang="ja-JP" altLang="en-US" dirty="0"/>
              <a:t>測定 </a:t>
            </a:r>
            <a:endParaRPr lang="en-US" altLang="ja-JP" dirty="0"/>
          </a:p>
          <a:p>
            <a:r>
              <a:rPr lang="ja-JP" altLang="en-US" dirty="0"/>
              <a:t>ユーザー登録 </a:t>
            </a:r>
            <a:endParaRPr lang="en-US" altLang="ja-JP" dirty="0"/>
          </a:p>
          <a:p>
            <a:r>
              <a:rPr lang="ja-JP" altLang="en-US" dirty="0"/>
              <a:t>登録処理</a:t>
            </a:r>
            <a:endParaRPr lang="en-US" altLang="ja-JP" dirty="0"/>
          </a:p>
          <a:p>
            <a:r>
              <a:rPr lang="en-US" altLang="ja-JP" dirty="0"/>
              <a:t>DB</a:t>
            </a:r>
            <a:r>
              <a:rPr lang="ja-JP" altLang="en-US" dirty="0"/>
              <a:t>連携 </a:t>
            </a:r>
            <a:endParaRPr lang="en-US" altLang="ja-JP" dirty="0"/>
          </a:p>
          <a:p>
            <a:r>
              <a:rPr lang="ja-JP" altLang="en-US" dirty="0"/>
              <a:t>グラフ </a:t>
            </a:r>
            <a:endParaRPr lang="en-US" altLang="ja-JP" dirty="0"/>
          </a:p>
          <a:p>
            <a:r>
              <a:rPr lang="ja-JP" altLang="en-US" dirty="0"/>
              <a:t>カレンダー </a:t>
            </a:r>
            <a:endParaRPr lang="en-US" altLang="ja-JP" dirty="0"/>
          </a:p>
          <a:p>
            <a:r>
              <a:rPr lang="ja-JP" altLang="en-US"/>
              <a:t>プロフィール確認</a:t>
            </a:r>
            <a:endParaRPr lang="en-US" altLang="ja-JP" dirty="0"/>
          </a:p>
          <a:p>
            <a:r>
              <a:rPr lang="ja-JP" altLang="en-US" dirty="0"/>
              <a:t>ログアウト処理</a:t>
            </a:r>
            <a:endParaRPr kumimoji="1" lang="ja-JP" altLang="en-US" dirty="0"/>
          </a:p>
        </p:txBody>
      </p:sp>
    </p:spTree>
    <p:extLst>
      <p:ext uri="{BB962C8B-B14F-4D97-AF65-F5344CB8AC3E}">
        <p14:creationId xmlns:p14="http://schemas.microsoft.com/office/powerpoint/2010/main" val="91728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F4358-095E-D64F-7EDD-4761FA1DF627}"/>
              </a:ext>
            </a:extLst>
          </p:cNvPr>
          <p:cNvSpPr>
            <a:spLocks noGrp="1"/>
          </p:cNvSpPr>
          <p:nvPr>
            <p:ph type="title"/>
          </p:nvPr>
        </p:nvSpPr>
        <p:spPr/>
        <p:txBody>
          <a:bodyPr/>
          <a:lstStyle/>
          <a:p>
            <a:r>
              <a:rPr lang="ja-JP" altLang="en-US" dirty="0"/>
              <a:t>各機能の詳細紹介（松本）</a:t>
            </a:r>
            <a:endParaRPr kumimoji="1" lang="ja-JP" altLang="en-US" dirty="0"/>
          </a:p>
        </p:txBody>
      </p:sp>
      <p:sp>
        <p:nvSpPr>
          <p:cNvPr id="3" name="コンテンツ プレースホルダー 2">
            <a:extLst>
              <a:ext uri="{FF2B5EF4-FFF2-40B4-BE49-F238E27FC236}">
                <a16:creationId xmlns:a16="http://schemas.microsoft.com/office/drawing/2014/main" id="{6327DBE1-05A5-CB01-81C2-1432826B36F6}"/>
              </a:ext>
            </a:extLst>
          </p:cNvPr>
          <p:cNvSpPr>
            <a:spLocks noGrp="1"/>
          </p:cNvSpPr>
          <p:nvPr>
            <p:ph idx="1"/>
          </p:nvPr>
        </p:nvSpPr>
        <p:spPr/>
        <p:txBody>
          <a:bodyPr/>
          <a:lstStyle/>
          <a:p>
            <a:r>
              <a:rPr kumimoji="1" lang="ja-JP" altLang="en-US" dirty="0"/>
              <a:t>登録画面</a:t>
            </a:r>
            <a:endParaRPr kumimoji="1" lang="en-US" altLang="ja-JP" dirty="0"/>
          </a:p>
          <a:p>
            <a:endParaRPr lang="en-US" altLang="ja-JP" dirty="0"/>
          </a:p>
          <a:p>
            <a:r>
              <a:rPr kumimoji="1" lang="ja-JP" altLang="en-US" dirty="0"/>
              <a:t>プロフィール画面</a:t>
            </a:r>
            <a:endParaRPr kumimoji="1" lang="en-US" altLang="ja-JP" dirty="0"/>
          </a:p>
          <a:p>
            <a:endParaRPr lang="en-US" altLang="ja-JP" dirty="0"/>
          </a:p>
          <a:p>
            <a:r>
              <a:rPr kumimoji="1" lang="ja-JP" altLang="en-US" dirty="0"/>
              <a:t>カレンダー画面</a:t>
            </a:r>
          </a:p>
        </p:txBody>
      </p:sp>
    </p:spTree>
    <p:extLst>
      <p:ext uri="{BB962C8B-B14F-4D97-AF65-F5344CB8AC3E}">
        <p14:creationId xmlns:p14="http://schemas.microsoft.com/office/powerpoint/2010/main" val="339214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dirty="0">
                <a:solidFill>
                  <a:srgbClr val="FF0000"/>
                </a:solidFill>
                <a:ea typeface="ＭＳ Ｐゴシック" pitchFamily="50" charset="-128"/>
                <a:cs typeface="Arial" charset="0"/>
                <a:sym typeface="Arial" charset="0"/>
              </a:rPr>
              <a:t>作成後の課題</a:t>
            </a:r>
          </a:p>
        </p:txBody>
      </p:sp>
      <p:sp>
        <p:nvSpPr>
          <p:cNvPr id="6147" name="Rectangle 3"/>
          <p:cNvSpPr>
            <a:spLocks noGrp="1" noChangeArrowheads="1"/>
          </p:cNvSpPr>
          <p:nvPr>
            <p:ph type="body" idx="1"/>
          </p:nvPr>
        </p:nvSpPr>
        <p:spPr>
          <a:xfrm>
            <a:off x="1485900" y="1827213"/>
            <a:ext cx="7921625" cy="4114800"/>
          </a:xfrm>
        </p:spPr>
        <p:txBody>
          <a:bodyPr/>
          <a:lstStyle/>
          <a:p>
            <a:pPr marL="0" indent="0" eaLnBrk="1" hangingPunct="1">
              <a:buClrTx/>
              <a:buFont typeface="Arial" charset="0"/>
              <a:buNone/>
              <a:tabLst>
                <a:tab pos="357188" algn="l"/>
              </a:tabLst>
            </a:pPr>
            <a:endParaRPr lang="ja-JP" altLang="en-US" sz="2400" dirty="0">
              <a:ea typeface="ＭＳ Ｐゴシック" pitchFamily="50" charset="-128"/>
              <a:cs typeface="Arial" charset="0"/>
              <a:sym typeface="Arial" charset="0"/>
            </a:endParaRPr>
          </a:p>
          <a:p>
            <a:pPr marL="0" indent="0" eaLnBrk="1" hangingPunct="1">
              <a:buClr>
                <a:srgbClr val="99CC00"/>
              </a:buClr>
              <a:tabLst>
                <a:tab pos="357188" algn="l"/>
              </a:tabLst>
            </a:pPr>
            <a:r>
              <a:rPr lang="ja-JP" altLang="zh-CN" sz="2400" dirty="0">
                <a:ea typeface="ＭＳ Ｐゴシック" pitchFamily="50" charset="-128"/>
                <a:cs typeface="Arial" charset="0"/>
                <a:sym typeface="Arial" charset="0"/>
              </a:rPr>
              <a:t>	</a:t>
            </a:r>
            <a:r>
              <a:rPr lang="ja-JP" altLang="en-US" sz="2400" dirty="0">
                <a:ea typeface="ＭＳ Ｐゴシック" pitchFamily="50" charset="-128"/>
                <a:cs typeface="Arial" charset="0"/>
                <a:sym typeface="Arial" charset="0"/>
              </a:rPr>
              <a:t>登録画面で登録ボタンクリック後、必ず「登録完了しました」というアラートが出る </a:t>
            </a:r>
            <a:endParaRPr lang="en-US" altLang="ja-JP" sz="2400" dirty="0">
              <a:ea typeface="ＭＳ Ｐゴシック" pitchFamily="50" charset="-128"/>
              <a:cs typeface="Arial" charset="0"/>
              <a:sym typeface="Arial" charset="0"/>
            </a:endParaRPr>
          </a:p>
          <a:p>
            <a:pPr marL="0" indent="0">
              <a:buClr>
                <a:srgbClr val="99CC00"/>
              </a:buClr>
              <a:tabLst>
                <a:tab pos="357188" algn="l"/>
              </a:tabLst>
            </a:pPr>
            <a:r>
              <a:rPr lang="ja-JP" altLang="en-US" sz="2400" dirty="0">
                <a:ea typeface="ＭＳ Ｐゴシック" pitchFamily="50" charset="-128"/>
                <a:cs typeface="Arial" charset="0"/>
                <a:sym typeface="Arial" charset="0"/>
              </a:rPr>
              <a:t>一日に複数回トレーニングするユーザーへの対応</a:t>
            </a:r>
            <a:endParaRPr lang="en-US" altLang="ja-JP" sz="2400" dirty="0">
              <a:ea typeface="ＭＳ Ｐゴシック" pitchFamily="50" charset="-128"/>
              <a:cs typeface="Arial" charset="0"/>
              <a:sym typeface="Arial" charset="0"/>
            </a:endParaRPr>
          </a:p>
          <a:p>
            <a:pPr marL="0" indent="0" eaLnBrk="1" hangingPunct="1">
              <a:buClr>
                <a:srgbClr val="99CC00"/>
              </a:buClr>
              <a:tabLst>
                <a:tab pos="357188" algn="l"/>
              </a:tabLst>
            </a:pPr>
            <a:r>
              <a:rPr lang="ja-JP" altLang="zh-CN" sz="2400" dirty="0">
                <a:ea typeface="ＭＳ Ｐゴシック" pitchFamily="50" charset="-128"/>
                <a:cs typeface="Arial" charset="0"/>
                <a:sym typeface="Arial" charset="0"/>
              </a:rPr>
              <a:t>	</a:t>
            </a:r>
            <a:r>
              <a:rPr lang="ja-JP" altLang="en-US" sz="2400" dirty="0">
                <a:ea typeface="ＭＳ Ｐゴシック" pitchFamily="50" charset="-128"/>
                <a:cs typeface="Arial" charset="0"/>
                <a:sym typeface="Arial" charset="0"/>
              </a:rPr>
              <a:t>カレンダー画面　入力結果がある日とない日を画面上で判別できるようにしたい</a:t>
            </a:r>
            <a:endParaRPr lang="en-US" altLang="ja-JP" sz="2400" dirty="0">
              <a:ea typeface="ＭＳ Ｐゴシック" pitchFamily="50" charset="-128"/>
              <a:cs typeface="Arial" charset="0"/>
              <a:sym typeface="Arial" charset="0"/>
            </a:endParaRPr>
          </a:p>
          <a:p>
            <a:pPr marL="0" indent="0" eaLnBrk="1" hangingPunct="1">
              <a:buClr>
                <a:srgbClr val="99CC00"/>
              </a:buClr>
              <a:tabLst>
                <a:tab pos="357188" algn="l"/>
              </a:tabLst>
            </a:pPr>
            <a:r>
              <a:rPr lang="ja-JP" altLang="en-US" sz="2400" dirty="0">
                <a:ea typeface="ＭＳ Ｐゴシック" pitchFamily="50" charset="-128"/>
                <a:cs typeface="Arial" charset="0"/>
                <a:sym typeface="Arial" charset="0"/>
              </a:rPr>
              <a:t>未来の日付をクリックできないようにしたい</a:t>
            </a:r>
            <a:endParaRPr lang="en-US" altLang="ja-JP" sz="2400" dirty="0">
              <a:ea typeface="ＭＳ Ｐゴシック" pitchFamily="50" charset="-128"/>
              <a:cs typeface="Arial" charset="0"/>
              <a:sym typeface="Arial" charset="0"/>
            </a:endParaRPr>
          </a:p>
          <a:p>
            <a:pPr marL="0" indent="0" eaLnBrk="1" hangingPunct="1">
              <a:buClr>
                <a:srgbClr val="99CC00"/>
              </a:buClr>
              <a:tabLst>
                <a:tab pos="357188" algn="l"/>
              </a:tabLst>
            </a:pPr>
            <a:r>
              <a:rPr lang="ja-JP" altLang="en-US" sz="2400" dirty="0">
                <a:ea typeface="ＭＳ Ｐゴシック" pitchFamily="50" charset="-128"/>
                <a:cs typeface="Arial" charset="0"/>
                <a:sym typeface="Arial" charset="0"/>
              </a:rPr>
              <a:t>もっとすっきりしたコーディングを心がける</a:t>
            </a:r>
          </a:p>
        </p:txBody>
      </p:sp>
    </p:spTree>
    <p:extLst>
      <p:ext uri="{BB962C8B-B14F-4D97-AF65-F5344CB8AC3E}">
        <p14:creationId xmlns:p14="http://schemas.microsoft.com/office/powerpoint/2010/main" val="182404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ja-JP" altLang="en-US" dirty="0">
                <a:solidFill>
                  <a:srgbClr val="FF0000"/>
                </a:solidFill>
                <a:ea typeface="ＭＳ Ｐゴシック" pitchFamily="50" charset="-128"/>
                <a:cs typeface="Arial" charset="0"/>
                <a:sym typeface="Arial" charset="0"/>
              </a:rPr>
              <a:t>追加したい機能</a:t>
            </a:r>
          </a:p>
        </p:txBody>
      </p:sp>
      <p:sp>
        <p:nvSpPr>
          <p:cNvPr id="6147" name="Rectangle 3"/>
          <p:cNvSpPr>
            <a:spLocks noGrp="1" noChangeArrowheads="1"/>
          </p:cNvSpPr>
          <p:nvPr>
            <p:ph type="body" idx="1"/>
          </p:nvPr>
        </p:nvSpPr>
        <p:spPr>
          <a:xfrm>
            <a:off x="1485900" y="1827213"/>
            <a:ext cx="7921625" cy="4114800"/>
          </a:xfrm>
        </p:spPr>
        <p:txBody>
          <a:bodyPr/>
          <a:lstStyle/>
          <a:p>
            <a:pPr marL="0" indent="0" eaLnBrk="1" hangingPunct="1">
              <a:buClrTx/>
              <a:buFont typeface="Arial" charset="0"/>
              <a:buNone/>
              <a:tabLst>
                <a:tab pos="357188" algn="l"/>
              </a:tabLst>
            </a:pPr>
            <a:endParaRPr lang="ja-JP" altLang="en-US" sz="2400" dirty="0">
              <a:ea typeface="ＭＳ Ｐゴシック" pitchFamily="50" charset="-128"/>
              <a:cs typeface="Arial" charset="0"/>
              <a:sym typeface="Arial" charset="0"/>
            </a:endParaRPr>
          </a:p>
          <a:p>
            <a:pPr marL="0" indent="0" eaLnBrk="1" hangingPunct="1">
              <a:buClr>
                <a:srgbClr val="99CC00"/>
              </a:buClr>
              <a:tabLst>
                <a:tab pos="357188" algn="l"/>
              </a:tabLst>
            </a:pPr>
            <a:r>
              <a:rPr lang="ja-JP" altLang="zh-CN" sz="2400" dirty="0">
                <a:ea typeface="ＭＳ Ｐゴシック" pitchFamily="50" charset="-128"/>
                <a:cs typeface="Arial" charset="0"/>
                <a:sym typeface="Arial" charset="0"/>
              </a:rPr>
              <a:t>	</a:t>
            </a:r>
            <a:r>
              <a:rPr lang="ja-JP" altLang="en-US" sz="2400" dirty="0">
                <a:ea typeface="ＭＳ Ｐゴシック" pitchFamily="50" charset="-128"/>
                <a:cs typeface="Arial" charset="0"/>
                <a:sym typeface="Arial" charset="0"/>
              </a:rPr>
              <a:t>トレーニング種目を充実させる</a:t>
            </a:r>
          </a:p>
          <a:p>
            <a:pPr marL="0" indent="0" eaLnBrk="1" hangingPunct="1">
              <a:buClr>
                <a:srgbClr val="99CC00"/>
              </a:buClr>
              <a:tabLst>
                <a:tab pos="357188" algn="l"/>
              </a:tabLst>
            </a:pPr>
            <a:r>
              <a:rPr lang="ja-JP" altLang="zh-CN" sz="2400" dirty="0">
                <a:ea typeface="ＭＳ Ｐゴシック" pitchFamily="50" charset="-128"/>
                <a:cs typeface="Arial" charset="0"/>
                <a:sym typeface="Arial" charset="0"/>
              </a:rPr>
              <a:t>	</a:t>
            </a:r>
            <a:r>
              <a:rPr lang="ja-JP" altLang="en-US" sz="2400" dirty="0">
                <a:ea typeface="ＭＳ Ｐゴシック" pitchFamily="50" charset="-128"/>
                <a:cs typeface="Arial" charset="0"/>
                <a:sym typeface="Arial" charset="0"/>
              </a:rPr>
              <a:t>ユーザーごとにトレーニング種目をカスタマイズできるようにする</a:t>
            </a:r>
          </a:p>
          <a:p>
            <a:pPr marL="0" indent="0" eaLnBrk="1" hangingPunct="1">
              <a:buClr>
                <a:srgbClr val="99CC00"/>
              </a:buClr>
              <a:tabLst>
                <a:tab pos="357188" algn="l"/>
              </a:tabLst>
            </a:pPr>
            <a:r>
              <a:rPr lang="ja-JP" altLang="zh-CN" sz="2400" dirty="0">
                <a:ea typeface="ＭＳ Ｐゴシック" pitchFamily="50" charset="-128"/>
                <a:cs typeface="Arial" charset="0"/>
                <a:sym typeface="Arial" charset="0"/>
              </a:rPr>
              <a:t>	</a:t>
            </a:r>
            <a:r>
              <a:rPr lang="ja-JP" altLang="en-US" sz="2400" dirty="0">
                <a:ea typeface="ＭＳ Ｐゴシック" pitchFamily="50" charset="-128"/>
                <a:cs typeface="Arial" charset="0"/>
                <a:sym typeface="Arial" charset="0"/>
              </a:rPr>
              <a:t>ユーザー情報削除の実行をもっと厳重に行えるように変更したい</a:t>
            </a:r>
            <a:endParaRPr lang="en-US" altLang="ja-JP" sz="2400" dirty="0">
              <a:ea typeface="ＭＳ Ｐゴシック" pitchFamily="50" charset="-128"/>
              <a:cs typeface="Arial" charset="0"/>
              <a:sym typeface="Arial" charset="0"/>
            </a:endParaRPr>
          </a:p>
        </p:txBody>
      </p:sp>
    </p:spTree>
  </p:cSld>
  <p:clrMapOvr>
    <a:masterClrMapping/>
  </p:clrMapOvr>
</p:sld>
</file>

<file path=ppt/theme/theme1.xml><?xml version="1.0" encoding="utf-8"?>
<a:theme xmlns:a="http://schemas.openxmlformats.org/drawingml/2006/main" name="ParOpHse_TP01017070">
  <a:themeElements>
    <a:clrScheme name="ParentOpnH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fontScheme name="ParentOpnHse">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arentOpnH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ParentOpnH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ParentOpnH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ParentOpnH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ParentOpnH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ParentOpnH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ParentOpnH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ParentOpnH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ParentOpnH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ParentOpnH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F6E1CA76AAD4564AAF106FC3CFA868360400186944AA932D8046A3B88E9B37BEBDF5" ma:contentTypeVersion="57" ma:contentTypeDescription="Create a new document." ma:contentTypeScope="" ma:versionID="99516f8994b63f46a279aa564b61ee37">
  <xsd:schema xmlns:xsd="http://www.w3.org/2001/XMLSchema" xmlns:xs="http://www.w3.org/2001/XMLSchema" xmlns:p="http://schemas.microsoft.com/office/2006/metadata/properties" xmlns:ns2="1119c2e5-8fb9-4d5f-baf1-202c530f2c34" targetNamespace="http://schemas.microsoft.com/office/2006/metadata/properties" ma:root="true" ma:fieldsID="4ccc0999b57010467b6aff3ba0e15941" ns2:_="">
    <xsd:import namespace="1119c2e5-8fb9-4d5f-baf1-202c530f2c34"/>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9c2e5-8fb9-4d5f-baf1-202c530f2c34"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04032b9e-8ee6-4e89-b9db-4ffff205d02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388FC2BA-F530-4FF7-911A-621CAE6AFBD3}" ma:internalName="CSXSubmissionMarket" ma:readOnly="false" ma:showField="MarketName" ma:web="1119c2e5-8fb9-4d5f-baf1-202c530f2c34">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5dcf7547-996b-4a0e-b7d1-0f761d14131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4D83B164-8C00-474C-8363-38E0B8FF22E3}" ma:internalName="InProjectListLookup" ma:readOnly="true" ma:showField="InProjectList"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e5aec8e1-0842-4156-acaa-2defcf90540a}"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4D83B164-8C00-474C-8363-38E0B8FF22E3}" ma:internalName="LastCompleteVersionLookup" ma:readOnly="true" ma:showField="LastCompleteVersion"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4D83B164-8C00-474C-8363-38E0B8FF22E3}" ma:internalName="LastPreviewErrorLookup" ma:readOnly="true" ma:showField="LastPreviewError"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4D83B164-8C00-474C-8363-38E0B8FF22E3}" ma:internalName="LastPreviewResultLookup" ma:readOnly="true" ma:showField="LastPreviewResult"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4D83B164-8C00-474C-8363-38E0B8FF22E3}" ma:internalName="LastPreviewAttemptDateLookup" ma:readOnly="true" ma:showField="LastPreviewAttemptDate"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4D83B164-8C00-474C-8363-38E0B8FF22E3}" ma:internalName="LastPreviewedByLookup" ma:readOnly="true" ma:showField="LastPreviewedBy"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4D83B164-8C00-474C-8363-38E0B8FF22E3}" ma:internalName="LastPreviewTimeLookup" ma:readOnly="true" ma:showField="LastPreviewTime"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4D83B164-8C00-474C-8363-38E0B8FF22E3}" ma:internalName="LastPreviewVersionLookup" ma:readOnly="true" ma:showField="LastPreviewVersion"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4D83B164-8C00-474C-8363-38E0B8FF22E3}" ma:internalName="LastPublishErrorLookup" ma:readOnly="true" ma:showField="LastPublishError"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4D83B164-8C00-474C-8363-38E0B8FF22E3}" ma:internalName="LastPublishResultLookup" ma:readOnly="true" ma:showField="LastPublishResult"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4D83B164-8C00-474C-8363-38E0B8FF22E3}" ma:internalName="LastPublishAttemptDateLookup" ma:readOnly="true" ma:showField="LastPublishAttemptDate"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4D83B164-8C00-474C-8363-38E0B8FF22E3}" ma:internalName="LastPublishedByLookup" ma:readOnly="true" ma:showField="LastPublishedBy"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4D83B164-8C00-474C-8363-38E0B8FF22E3}" ma:internalName="LastPublishTimeLookup" ma:readOnly="true" ma:showField="LastPublishTime"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4D83B164-8C00-474C-8363-38E0B8FF22E3}" ma:internalName="LastPublishVersionLookup" ma:readOnly="true" ma:showField="LastPublishVersion"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C39992D-5589-4A4E-8B38-02E0637E5C25}" ma:internalName="LocLastLocAttemptVersionLookup" ma:readOnly="false" ma:showField="LastLocAttemptVersion" ma:web="1119c2e5-8fb9-4d5f-baf1-202c530f2c34">
      <xsd:simpleType>
        <xsd:restriction base="dms:Lookup"/>
      </xsd:simpleType>
    </xsd:element>
    <xsd:element name="LocLastLocAttemptVersionTypeLookup" ma:index="72" nillable="true" ma:displayName="Loc Last Loc Attempt Version Type" ma:default="" ma:list="{BC39992D-5589-4A4E-8B38-02E0637E5C25}" ma:internalName="LocLastLocAttemptVersionTypeLookup" ma:readOnly="true" ma:showField="LastLocAttemptVersionType" ma:web="1119c2e5-8fb9-4d5f-baf1-202c530f2c34">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C39992D-5589-4A4E-8B38-02E0637E5C25}" ma:internalName="LocNewPublishedVersionLookup" ma:readOnly="true" ma:showField="NewPublishedVersion" ma:web="1119c2e5-8fb9-4d5f-baf1-202c530f2c34">
      <xsd:simpleType>
        <xsd:restriction base="dms:Lookup"/>
      </xsd:simpleType>
    </xsd:element>
    <xsd:element name="LocOverallHandbackStatusLookup" ma:index="76" nillable="true" ma:displayName="Loc Overall Handback Status" ma:default="" ma:list="{BC39992D-5589-4A4E-8B38-02E0637E5C25}" ma:internalName="LocOverallHandbackStatusLookup" ma:readOnly="true" ma:showField="OverallHandbackStatus" ma:web="1119c2e5-8fb9-4d5f-baf1-202c530f2c34">
      <xsd:simpleType>
        <xsd:restriction base="dms:Lookup"/>
      </xsd:simpleType>
    </xsd:element>
    <xsd:element name="LocOverallLocStatusLookup" ma:index="77" nillable="true" ma:displayName="Loc Overall Localize Status" ma:default="" ma:list="{BC39992D-5589-4A4E-8B38-02E0637E5C25}" ma:internalName="LocOverallLocStatusLookup" ma:readOnly="true" ma:showField="OverallLocStatus" ma:web="1119c2e5-8fb9-4d5f-baf1-202c530f2c34">
      <xsd:simpleType>
        <xsd:restriction base="dms:Lookup"/>
      </xsd:simpleType>
    </xsd:element>
    <xsd:element name="LocOverallPreviewStatusLookup" ma:index="78" nillable="true" ma:displayName="Loc Overall Preview Status" ma:default="" ma:list="{BC39992D-5589-4A4E-8B38-02E0637E5C25}" ma:internalName="LocOverallPreviewStatusLookup" ma:readOnly="true" ma:showField="OverallPreviewStatus" ma:web="1119c2e5-8fb9-4d5f-baf1-202c530f2c34">
      <xsd:simpleType>
        <xsd:restriction base="dms:Lookup"/>
      </xsd:simpleType>
    </xsd:element>
    <xsd:element name="LocOverallPublishStatusLookup" ma:index="79" nillable="true" ma:displayName="Loc Overall Publish Status" ma:default="" ma:list="{BC39992D-5589-4A4E-8B38-02E0637E5C25}" ma:internalName="LocOverallPublishStatusLookup" ma:readOnly="true" ma:showField="OverallPublishStatus" ma:web="1119c2e5-8fb9-4d5f-baf1-202c530f2c34">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C39992D-5589-4A4E-8B38-02E0637E5C25}" ma:internalName="LocProcessedForHandoffsLookup" ma:readOnly="true" ma:showField="ProcessedForHandoffs" ma:web="1119c2e5-8fb9-4d5f-baf1-202c530f2c34">
      <xsd:simpleType>
        <xsd:restriction base="dms:Lookup"/>
      </xsd:simpleType>
    </xsd:element>
    <xsd:element name="LocProcessedForMarketsLookup" ma:index="82" nillable="true" ma:displayName="Loc Processed For Markets" ma:default="" ma:list="{BC39992D-5589-4A4E-8B38-02E0637E5C25}" ma:internalName="LocProcessedForMarketsLookup" ma:readOnly="true" ma:showField="ProcessedForMarkets" ma:web="1119c2e5-8fb9-4d5f-baf1-202c530f2c34">
      <xsd:simpleType>
        <xsd:restriction base="dms:Lookup"/>
      </xsd:simpleType>
    </xsd:element>
    <xsd:element name="LocPublishedDependentAssetsLookup" ma:index="83" nillable="true" ma:displayName="Loc Published Dependent Assets" ma:default="" ma:list="{BC39992D-5589-4A4E-8B38-02E0637E5C25}" ma:internalName="LocPublishedDependentAssetsLookup" ma:readOnly="true" ma:showField="PublishedDependentAssets" ma:web="1119c2e5-8fb9-4d5f-baf1-202c530f2c34">
      <xsd:simpleType>
        <xsd:restriction base="dms:Lookup"/>
      </xsd:simpleType>
    </xsd:element>
    <xsd:element name="LocPublishedLinkedAssetsLookup" ma:index="84" nillable="true" ma:displayName="Loc Published Linked Assets" ma:default="" ma:list="{BC39992D-5589-4A4E-8B38-02E0637E5C25}" ma:internalName="LocPublishedLinkedAssetsLookup" ma:readOnly="true" ma:showField="PublishedLinkedAssets" ma:web="1119c2e5-8fb9-4d5f-baf1-202c530f2c34">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8ca5b26-415b-4822-b35b-d9a845b1b83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388FC2BA-F530-4FF7-911A-621CAE6AFBD3}" ma:internalName="Markets" ma:readOnly="false" ma:showField="MarketName"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D83B164-8C00-474C-8363-38E0B8FF22E3}" ma:internalName="NumOfRatingsLookup" ma:readOnly="true" ma:showField="NumOfRatings"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D83B164-8C00-474C-8363-38E0B8FF22E3}" ma:internalName="PublishStatusLookup" ma:readOnly="false" ma:showField="PublishStatus"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1c8e7b99-44ca-46c8-84b8-12cd8d7cf8ee}"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c59171da-55f1-4c8b-8421-0d1d3f99d741}" ma:internalName="TaxCatchAll" ma:showField="CatchAllData"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c59171da-55f1-4c8b-8421-0d1d3f99d741}" ma:internalName="TaxCatchAllLabel" ma:readOnly="true" ma:showField="CatchAllDataLabel" ma:web="1119c2e5-8fb9-4d5f-baf1-202c530f2c34">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rketSpecific xmlns="1119c2e5-8fb9-4d5f-baf1-202c530f2c34">false</MarketSpecific>
    <ApprovalStatus xmlns="1119c2e5-8fb9-4d5f-baf1-202c530f2c34">InProgress</ApprovalStatus>
    <LocComments xmlns="1119c2e5-8fb9-4d5f-baf1-202c530f2c34" xsi:nil="true"/>
    <DirectSourceMarket xmlns="1119c2e5-8fb9-4d5f-baf1-202c530f2c34">english</DirectSourceMarket>
    <ThumbnailAssetId xmlns="1119c2e5-8fb9-4d5f-baf1-202c530f2c34" xsi:nil="true"/>
    <PrimaryImageGen xmlns="1119c2e5-8fb9-4d5f-baf1-202c530f2c34">true</PrimaryImageGen>
    <LegacyData xmlns="1119c2e5-8fb9-4d5f-baf1-202c530f2c34" xsi:nil="true"/>
    <TPFriendlyName xmlns="1119c2e5-8fb9-4d5f-baf1-202c530f2c34" xsi:nil="true"/>
    <NumericId xmlns="1119c2e5-8fb9-4d5f-baf1-202c530f2c34" xsi:nil="true"/>
    <LocRecommendedHandoff xmlns="1119c2e5-8fb9-4d5f-baf1-202c530f2c34" xsi:nil="true"/>
    <BlockPublish xmlns="1119c2e5-8fb9-4d5f-baf1-202c530f2c34">false</BlockPublish>
    <BusinessGroup xmlns="1119c2e5-8fb9-4d5f-baf1-202c530f2c34" xsi:nil="true"/>
    <OpenTemplate xmlns="1119c2e5-8fb9-4d5f-baf1-202c530f2c34">true</OpenTemplate>
    <SourceTitle xmlns="1119c2e5-8fb9-4d5f-baf1-202c530f2c34">Class open house presentation</SourceTitle>
    <APEditor xmlns="1119c2e5-8fb9-4d5f-baf1-202c530f2c34">
      <UserInfo>
        <DisplayName/>
        <AccountId xsi:nil="true"/>
        <AccountType/>
      </UserInfo>
    </APEditor>
    <UALocComments xmlns="1119c2e5-8fb9-4d5f-baf1-202c530f2c34">2007 Template UpLeveling Do Not HandOff</UALocComments>
    <IntlLangReviewDate xmlns="1119c2e5-8fb9-4d5f-baf1-202c530f2c34" xsi:nil="true"/>
    <PublishStatusLookup xmlns="1119c2e5-8fb9-4d5f-baf1-202c530f2c34">
      <Value>592387</Value>
      <Value>592393</Value>
    </PublishStatusLookup>
    <ParentAssetId xmlns="1119c2e5-8fb9-4d5f-baf1-202c530f2c34" xsi:nil="true"/>
    <FeatureTagsTaxHTField0 xmlns="1119c2e5-8fb9-4d5f-baf1-202c530f2c34">
      <Terms xmlns="http://schemas.microsoft.com/office/infopath/2007/PartnerControls"/>
    </FeatureTagsTaxHTField0>
    <MachineTranslated xmlns="1119c2e5-8fb9-4d5f-baf1-202c530f2c34">false</MachineTranslated>
    <Providers xmlns="1119c2e5-8fb9-4d5f-baf1-202c530f2c34" xsi:nil="true"/>
    <OriginalSourceMarket xmlns="1119c2e5-8fb9-4d5f-baf1-202c530f2c34">english</OriginalSourceMarket>
    <APDescription xmlns="1119c2e5-8fb9-4d5f-baf1-202c530f2c34" xsi:nil="true"/>
    <ContentItem xmlns="1119c2e5-8fb9-4d5f-baf1-202c530f2c34" xsi:nil="true"/>
    <ClipArtFilename xmlns="1119c2e5-8fb9-4d5f-baf1-202c530f2c34" xsi:nil="true"/>
    <TPInstallLocation xmlns="1119c2e5-8fb9-4d5f-baf1-202c530f2c34" xsi:nil="true"/>
    <TimesCloned xmlns="1119c2e5-8fb9-4d5f-baf1-202c530f2c34" xsi:nil="true"/>
    <PublishTargets xmlns="1119c2e5-8fb9-4d5f-baf1-202c530f2c34">OfficeOnline,OfficeOnlineVNext</PublishTargets>
    <AcquiredFrom xmlns="1119c2e5-8fb9-4d5f-baf1-202c530f2c34">Internal MS</AcquiredFrom>
    <AssetStart xmlns="1119c2e5-8fb9-4d5f-baf1-202c530f2c34">2012-01-25T22:08:00+00:00</AssetStart>
    <FriendlyTitle xmlns="1119c2e5-8fb9-4d5f-baf1-202c530f2c34" xsi:nil="true"/>
    <Provider xmlns="1119c2e5-8fb9-4d5f-baf1-202c530f2c34" xsi:nil="true"/>
    <LastHandOff xmlns="1119c2e5-8fb9-4d5f-baf1-202c530f2c34" xsi:nil="true"/>
    <TPClientViewer xmlns="1119c2e5-8fb9-4d5f-baf1-202c530f2c34" xsi:nil="true"/>
    <TemplateStatus xmlns="1119c2e5-8fb9-4d5f-baf1-202c530f2c34">Complete</TemplateStatus>
    <ShowIn xmlns="1119c2e5-8fb9-4d5f-baf1-202c530f2c34">Show everywhere</ShowIn>
    <CSXHash xmlns="1119c2e5-8fb9-4d5f-baf1-202c530f2c34" xsi:nil="true"/>
    <Downloads xmlns="1119c2e5-8fb9-4d5f-baf1-202c530f2c34">0</Downloads>
    <VoteCount xmlns="1119c2e5-8fb9-4d5f-baf1-202c530f2c34" xsi:nil="true"/>
    <OOCacheId xmlns="1119c2e5-8fb9-4d5f-baf1-202c530f2c34" xsi:nil="true"/>
    <IsDeleted xmlns="1119c2e5-8fb9-4d5f-baf1-202c530f2c34">false</IsDeleted>
    <InternalTagsTaxHTField0 xmlns="1119c2e5-8fb9-4d5f-baf1-202c530f2c34">
      <Terms xmlns="http://schemas.microsoft.com/office/infopath/2007/PartnerControls"/>
    </InternalTagsTaxHTField0>
    <UANotes xmlns="1119c2e5-8fb9-4d5f-baf1-202c530f2c34">2003 to 2007 conversion</UANotes>
    <AssetExpire xmlns="1119c2e5-8fb9-4d5f-baf1-202c530f2c34">2035-01-01T08:00:00+00:00</AssetExpire>
    <CSXSubmissionMarket xmlns="1119c2e5-8fb9-4d5f-baf1-202c530f2c34" xsi:nil="true"/>
    <DSATActionTaken xmlns="1119c2e5-8fb9-4d5f-baf1-202c530f2c34" xsi:nil="true"/>
    <SubmitterId xmlns="1119c2e5-8fb9-4d5f-baf1-202c530f2c34" xsi:nil="true"/>
    <EditorialTags xmlns="1119c2e5-8fb9-4d5f-baf1-202c530f2c34" xsi:nil="true"/>
    <TPExecutable xmlns="1119c2e5-8fb9-4d5f-baf1-202c530f2c34" xsi:nil="true"/>
    <CSXSubmissionDate xmlns="1119c2e5-8fb9-4d5f-baf1-202c530f2c34" xsi:nil="true"/>
    <CSXUpdate xmlns="1119c2e5-8fb9-4d5f-baf1-202c530f2c34">false</CSXUpdate>
    <AssetType xmlns="1119c2e5-8fb9-4d5f-baf1-202c530f2c34">TP</AssetType>
    <ApprovalLog xmlns="1119c2e5-8fb9-4d5f-baf1-202c530f2c34" xsi:nil="true"/>
    <BugNumber xmlns="1119c2e5-8fb9-4d5f-baf1-202c530f2c34" xsi:nil="true"/>
    <OriginAsset xmlns="1119c2e5-8fb9-4d5f-baf1-202c530f2c34" xsi:nil="true"/>
    <TPComponent xmlns="1119c2e5-8fb9-4d5f-baf1-202c530f2c34" xsi:nil="true"/>
    <Milestone xmlns="1119c2e5-8fb9-4d5f-baf1-202c530f2c34" xsi:nil="true"/>
    <RecommendationsModifier xmlns="1119c2e5-8fb9-4d5f-baf1-202c530f2c34" xsi:nil="true"/>
    <AssetId xmlns="1119c2e5-8fb9-4d5f-baf1-202c530f2c34">TP102820054</AssetId>
    <PolicheckWords xmlns="1119c2e5-8fb9-4d5f-baf1-202c530f2c34" xsi:nil="true"/>
    <TPLaunchHelpLink xmlns="1119c2e5-8fb9-4d5f-baf1-202c530f2c34" xsi:nil="true"/>
    <IntlLocPriority xmlns="1119c2e5-8fb9-4d5f-baf1-202c530f2c34" xsi:nil="true"/>
    <TPApplication xmlns="1119c2e5-8fb9-4d5f-baf1-202c530f2c34" xsi:nil="true"/>
    <IntlLangReviewer xmlns="1119c2e5-8fb9-4d5f-baf1-202c530f2c34" xsi:nil="true"/>
    <HandoffToMSDN xmlns="1119c2e5-8fb9-4d5f-baf1-202c530f2c34" xsi:nil="true"/>
    <PlannedPubDate xmlns="1119c2e5-8fb9-4d5f-baf1-202c530f2c34" xsi:nil="true"/>
    <CrawlForDependencies xmlns="1119c2e5-8fb9-4d5f-baf1-202c530f2c34">false</CrawlForDependencies>
    <LocLastLocAttemptVersionLookup xmlns="1119c2e5-8fb9-4d5f-baf1-202c530f2c34">810193</LocLastLocAttemptVersionLookup>
    <TrustLevel xmlns="1119c2e5-8fb9-4d5f-baf1-202c530f2c34">1 Microsoft Managed Content</TrustLevel>
    <CampaignTagsTaxHTField0 xmlns="1119c2e5-8fb9-4d5f-baf1-202c530f2c34">
      <Terms xmlns="http://schemas.microsoft.com/office/infopath/2007/PartnerControls"/>
    </CampaignTagsTaxHTField0>
    <TPNamespace xmlns="1119c2e5-8fb9-4d5f-baf1-202c530f2c34" xsi:nil="true"/>
    <TaxCatchAll xmlns="1119c2e5-8fb9-4d5f-baf1-202c530f2c34"/>
    <IsSearchable xmlns="1119c2e5-8fb9-4d5f-baf1-202c530f2c34">true</IsSearchable>
    <TemplateTemplateType xmlns="1119c2e5-8fb9-4d5f-baf1-202c530f2c34">PowerPoint 12 Default</TemplateTemplateType>
    <Markets xmlns="1119c2e5-8fb9-4d5f-baf1-202c530f2c34"/>
    <IntlLangReview xmlns="1119c2e5-8fb9-4d5f-baf1-202c530f2c34">false</IntlLangReview>
    <UAProjectedTotalWords xmlns="1119c2e5-8fb9-4d5f-baf1-202c530f2c34" xsi:nil="true"/>
    <OutputCachingOn xmlns="1119c2e5-8fb9-4d5f-baf1-202c530f2c34">false</OutputCachingOn>
    <AverageRating xmlns="1119c2e5-8fb9-4d5f-baf1-202c530f2c34" xsi:nil="true"/>
    <APAuthor xmlns="1119c2e5-8fb9-4d5f-baf1-202c530f2c34">
      <UserInfo>
        <DisplayName/>
        <AccountId>2721</AccountId>
        <AccountType/>
      </UserInfo>
    </APAuthor>
    <TPCommandLine xmlns="1119c2e5-8fb9-4d5f-baf1-202c530f2c34" xsi:nil="true"/>
    <LocManualTestRequired xmlns="1119c2e5-8fb9-4d5f-baf1-202c530f2c34">false</LocManualTestRequired>
    <TPAppVersion xmlns="1119c2e5-8fb9-4d5f-baf1-202c530f2c34" xsi:nil="true"/>
    <EditorialStatus xmlns="1119c2e5-8fb9-4d5f-baf1-202c530f2c34" xsi:nil="true"/>
    <LastModifiedDateTime xmlns="1119c2e5-8fb9-4d5f-baf1-202c530f2c34" xsi:nil="true"/>
    <TPLaunchHelpLinkType xmlns="1119c2e5-8fb9-4d5f-baf1-202c530f2c34">Template</TPLaunchHelpLinkType>
    <OriginalRelease xmlns="1119c2e5-8fb9-4d5f-baf1-202c530f2c34">14</OriginalRelease>
    <ScenarioTagsTaxHTField0 xmlns="1119c2e5-8fb9-4d5f-baf1-202c530f2c34">
      <Terms xmlns="http://schemas.microsoft.com/office/infopath/2007/PartnerControls"/>
    </ScenarioTagsTaxHTField0>
    <LocalizationTagsTaxHTField0 xmlns="1119c2e5-8fb9-4d5f-baf1-202c530f2c34">
      <Terms xmlns="http://schemas.microsoft.com/office/infopath/2007/PartnerControls"/>
    </LocalizationTagsTaxHTField0>
    <Manager xmlns="1119c2e5-8fb9-4d5f-baf1-202c530f2c34" xsi:nil="true"/>
    <UALocRecommendation xmlns="1119c2e5-8fb9-4d5f-baf1-202c530f2c34">Localize</UALocRecommendation>
    <ArtSampleDocs xmlns="1119c2e5-8fb9-4d5f-baf1-202c530f2c34" xsi:nil="true"/>
    <UACurrentWords xmlns="1119c2e5-8fb9-4d5f-baf1-202c530f2c34" xsi:nil="true"/>
    <LocMarketGroupTiers2 xmlns="1119c2e5-8fb9-4d5f-baf1-202c530f2c34"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29252EF-364F-4613-96CD-AEB46BB066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19c2e5-8fb9-4d5f-baf1-202c530f2c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4B4D9A-DE69-4FA5-B709-F3BF72802D48}">
  <ds:schemaRefs>
    <ds:schemaRef ds:uri="http://schemas.microsoft.com/office/2006/metadata/properties"/>
    <ds:schemaRef ds:uri="http://schemas.microsoft.com/office/infopath/2007/PartnerControls"/>
    <ds:schemaRef ds:uri="1119c2e5-8fb9-4d5f-baf1-202c530f2c34"/>
  </ds:schemaRefs>
</ds:datastoreItem>
</file>

<file path=customXml/itemProps3.xml><?xml version="1.0" encoding="utf-8"?>
<ds:datastoreItem xmlns:ds="http://schemas.openxmlformats.org/officeDocument/2006/customXml" ds:itemID="{913C5714-B7A6-42DD-A12E-F28DECEEAB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保護者見学および説明会プレゼンテーション</Template>
  <TotalTime>753</TotalTime>
  <Words>285</Words>
  <Application>Microsoft Office PowerPoint</Application>
  <PresentationFormat>A4 210 x 297 mm</PresentationFormat>
  <Paragraphs>70</Paragraphs>
  <Slides>10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Arial</vt:lpstr>
      <vt:lpstr>Georgia</vt:lpstr>
      <vt:lpstr>Times New Roman</vt:lpstr>
      <vt:lpstr>Verdana</vt:lpstr>
      <vt:lpstr>Wingdings</vt:lpstr>
      <vt:lpstr>ParOpHse_TP01017070</vt:lpstr>
      <vt:lpstr>WEBアプリケーション開発実習</vt:lpstr>
      <vt:lpstr>発表内容</vt:lpstr>
      <vt:lpstr>企画の目的</vt:lpstr>
      <vt:lpstr>なぜ筋トレアプリにしたのか</vt:lpstr>
      <vt:lpstr>アプリ仕様紹介へ</vt:lpstr>
      <vt:lpstr>アプリケーション概要</vt:lpstr>
      <vt:lpstr>各機能の詳細紹介（松本）</vt:lpstr>
      <vt:lpstr>作成後の課題</vt:lpstr>
      <vt:lpstr>追加したい機能</vt:lpstr>
      <vt:lpstr>開発実習と講座のまとめ</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企画の目的</dc:title>
  <dc:subject/>
  <dc:creator>直毅 松本</dc:creator>
  <cp:keywords/>
  <dc:description/>
  <cp:lastModifiedBy>直毅 松本</cp:lastModifiedBy>
  <cp:revision>19</cp:revision>
  <cp:lastPrinted>1601-01-01T00:00:00Z</cp:lastPrinted>
  <dcterms:created xsi:type="dcterms:W3CDTF">2023-10-09T05:34:35Z</dcterms:created>
  <dcterms:modified xsi:type="dcterms:W3CDTF">2023-10-10T20:35:01Z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TC010170701041</vt:lpwstr>
  </property>
  <property fmtid="{D5CDD505-2E9C-101B-9397-08002B2CF9AE}" pid="3" name="Order">
    <vt:r8>13850400</vt:r8>
  </property>
  <property fmtid="{D5CDD505-2E9C-101B-9397-08002B2CF9AE}" pid="4" name="HiddenCategoryTags">
    <vt:lpwstr/>
  </property>
  <property fmtid="{D5CDD505-2E9C-101B-9397-08002B2CF9AE}" pid="5" name="InternalTags">
    <vt:lpwstr/>
  </property>
  <property fmtid="{D5CDD505-2E9C-101B-9397-08002B2CF9AE}" pid="6" name="ContentTypeId">
    <vt:lpwstr>0x010100F6E1CA76AAD4564AAF106FC3CFA868360400186944AA932D8046A3B88E9B37BEBDF5</vt:lpwstr>
  </property>
  <property fmtid="{D5CDD505-2E9C-101B-9397-08002B2CF9AE}" pid="7" name="FeatureTags">
    <vt:lpwstr/>
  </property>
  <property fmtid="{D5CDD505-2E9C-101B-9397-08002B2CF9AE}" pid="8" name="LocalizationTags">
    <vt:lpwstr/>
  </property>
  <property fmtid="{D5CDD505-2E9C-101B-9397-08002B2CF9AE}" pid="9" name="ImageGenStatus">
    <vt:i4>0</vt:i4>
  </property>
  <property fmtid="{D5CDD505-2E9C-101B-9397-08002B2CF9AE}" pid="10" name="CategoryTags">
    <vt:lpwstr/>
  </property>
  <property fmtid="{D5CDD505-2E9C-101B-9397-08002B2CF9AE}" pid="11" name="Applications">
    <vt:lpwstr/>
  </property>
  <property fmtid="{D5CDD505-2E9C-101B-9397-08002B2CF9AE}" pid="12" name="CampaignTags">
    <vt:lpwstr/>
  </property>
  <property fmtid="{D5CDD505-2E9C-101B-9397-08002B2CF9AE}" pid="13" name="ScenarioTags">
    <vt:lpwstr/>
  </property>
  <property fmtid="{D5CDD505-2E9C-101B-9397-08002B2CF9AE}" pid="14" name="LocMarketGroupTiers">
    <vt:lpwstr>,t:Tier 1,t:Tier 2,t:Tier 3,</vt:lpwstr>
  </property>
</Properties>
</file>