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en-US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en-US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&lt;日付/時刻&gt;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&lt;フッター&gt;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49EE263-5930-4DB8-870C-E0FB7BAF413E}" type="slidenum">
              <a:rPr b="0" lang="en-US" sz="1400" spc="-1" strike="noStrike">
                <a:latin typeface="Times New Roman"/>
              </a:rPr>
              <a:t>&lt;番号&gt;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hera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447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NFS</a:t>
            </a:r>
            <a:r>
              <a:rPr b="0" lang="en-US" sz="3200" spc="-1" strike="noStrike">
                <a:latin typeface="Arial"/>
              </a:rPr>
              <a:t>サーバ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⇒</a:t>
            </a:r>
            <a:r>
              <a:rPr b="0" lang="en-US" sz="3200" spc="-1" strike="noStrike">
                <a:latin typeface="Arial"/>
              </a:rPr>
              <a:t>10.250.128.0/255.255.255.0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SHR(Synology Hybrid RAID)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IP</a:t>
            </a:r>
            <a:r>
              <a:rPr b="0" lang="en-US" sz="3200" spc="-1" strike="noStrike">
                <a:latin typeface="Arial"/>
              </a:rPr>
              <a:t>アドレス </a:t>
            </a:r>
            <a:r>
              <a:rPr b="0" lang="en-US" sz="3200" spc="-1" strike="noStrike">
                <a:latin typeface="Arial"/>
              </a:rPr>
              <a:t>: 10.250.128.90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ポート </a:t>
            </a:r>
            <a:r>
              <a:rPr b="0" lang="en-US" sz="3200" spc="-1" strike="noStrike">
                <a:latin typeface="Arial"/>
              </a:rPr>
              <a:t>: 5000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hera NFS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ポートの開放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ディスクパーティションのコントロールパネル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⇒</a:t>
            </a:r>
            <a:r>
              <a:rPr b="0" lang="en-US" sz="3200" spc="-1" strike="noStrike">
                <a:latin typeface="Arial"/>
              </a:rPr>
              <a:t>セキュリティのファイヤウォールより設定可能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NFS</a:t>
            </a:r>
            <a:r>
              <a:rPr b="0" lang="en-US" sz="3200" spc="-1" strike="noStrike">
                <a:latin typeface="Arial"/>
              </a:rPr>
              <a:t>のクライアント設定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hera</a:t>
            </a:r>
            <a:r>
              <a:rPr b="0" lang="en-US" sz="3200" spc="-1" strike="noStrike">
                <a:latin typeface="Arial"/>
              </a:rPr>
              <a:t>内の</a:t>
            </a:r>
            <a:r>
              <a:rPr b="0" lang="en-US" sz="3200" spc="-1" strike="noStrike">
                <a:latin typeface="Arial"/>
              </a:rPr>
              <a:t>/etc/exports</a:t>
            </a:r>
            <a:r>
              <a:rPr b="0" lang="en-US" sz="3200" spc="-1" strike="noStrike">
                <a:latin typeface="Arial"/>
              </a:rPr>
              <a:t>が設定ファイル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もしくは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ディスクパーティションのコントロールパネル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⇒</a:t>
            </a:r>
            <a:r>
              <a:rPr b="0" lang="en-US" sz="3200" spc="-1" strike="noStrike">
                <a:latin typeface="Arial"/>
              </a:rPr>
              <a:t>共有フォルダから設定可能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hera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557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Volume1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ファイルシステムが</a:t>
            </a:r>
            <a:r>
              <a:rPr b="0" lang="en-US" sz="3200" spc="-1" strike="noStrike">
                <a:latin typeface="Arial"/>
              </a:rPr>
              <a:t>Btrfs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　⇒ファイルシステムとは</a:t>
            </a:r>
            <a:r>
              <a:rPr b="0" lang="en-US" sz="3200" spc="-1" strike="noStrike">
                <a:latin typeface="Arial"/>
              </a:rPr>
              <a:t>HDD</a:t>
            </a:r>
            <a:r>
              <a:rPr b="0" lang="en-US" sz="3200" spc="-1" strike="noStrike">
                <a:latin typeface="Arial"/>
              </a:rPr>
              <a:t>などの記憶装置に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　　保存されたデータを操作するための機能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ファイルの保存、暗号化、圧縮などの機能がある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  ⇒</a:t>
            </a:r>
            <a:r>
              <a:rPr b="0" lang="en-US" sz="3200" spc="-1" strike="noStrike">
                <a:latin typeface="Arial"/>
              </a:rPr>
              <a:t>Btrfs</a:t>
            </a:r>
            <a:r>
              <a:rPr b="0" lang="en-US" sz="3200" spc="-1" strike="noStrike">
                <a:latin typeface="Arial"/>
              </a:rPr>
              <a:t>はデータの復元機能が高い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volume1/homes/hera</a:t>
            </a:r>
            <a:r>
              <a:rPr b="0" lang="en-US" sz="3200" spc="-1" strike="noStrike">
                <a:latin typeface="Arial"/>
              </a:rPr>
              <a:t>を</a:t>
            </a:r>
            <a:r>
              <a:rPr b="0" lang="en-US" sz="3200" spc="-1" strike="noStrike">
                <a:latin typeface="Arial"/>
              </a:rPr>
              <a:t>/ahome</a:t>
            </a:r>
            <a:r>
              <a:rPr b="0" lang="en-US" sz="3200" spc="-1" strike="noStrike">
                <a:latin typeface="Arial"/>
              </a:rPr>
              <a:t>にみんなマウント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volume1/zeus/home</a:t>
            </a:r>
            <a:r>
              <a:rPr b="0" lang="en-US" sz="3200" spc="-1" strike="noStrike">
                <a:latin typeface="Arial"/>
              </a:rPr>
              <a:t>に</a:t>
            </a:r>
            <a:r>
              <a:rPr b="0" lang="en-US" sz="3200" spc="-1" strike="noStrike">
                <a:latin typeface="Arial"/>
              </a:rPr>
              <a:t>zeus</a:t>
            </a:r>
            <a:r>
              <a:rPr b="0" lang="en-US" sz="3200" spc="-1" strike="noStrike">
                <a:latin typeface="Arial"/>
              </a:rPr>
              <a:t>をマウント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hera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Volume2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ファイルシステムが</a:t>
            </a:r>
            <a:r>
              <a:rPr b="0" lang="en-US" sz="3200" spc="-1" strike="noStrike">
                <a:latin typeface="Arial"/>
              </a:rPr>
              <a:t>ext4⇒</a:t>
            </a:r>
            <a:r>
              <a:rPr b="0" lang="en-US" sz="3200" spc="-1" strike="noStrike">
                <a:latin typeface="Arial"/>
              </a:rPr>
              <a:t>Btrfs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⇒</a:t>
            </a:r>
            <a:r>
              <a:rPr b="0" lang="en-US" sz="3200" spc="-1" strike="noStrike">
                <a:latin typeface="Arial"/>
              </a:rPr>
              <a:t>互換性やパフォーマンスが高い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venus</a:t>
            </a:r>
            <a:r>
              <a:rPr b="0" lang="en-US" sz="3200" spc="-1" strike="noStrike">
                <a:latin typeface="Arial"/>
              </a:rPr>
              <a:t>の代わりやバックアップなどのサブ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hera </a:t>
            </a:r>
            <a:r>
              <a:rPr b="0" lang="en-US" sz="4400" spc="-1" strike="noStrike">
                <a:latin typeface="Arial"/>
              </a:rPr>
              <a:t>バックアップ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volume1/homes/bkup/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hera</a:t>
            </a:r>
            <a:r>
              <a:rPr b="0" lang="en-US" sz="3200" spc="-1" strike="noStrike">
                <a:latin typeface="Arial"/>
              </a:rPr>
              <a:t>、</a:t>
            </a:r>
            <a:r>
              <a:rPr b="0" lang="en-US" sz="3200" spc="-1" strike="noStrike">
                <a:latin typeface="Arial"/>
              </a:rPr>
              <a:t>public</a:t>
            </a:r>
            <a:r>
              <a:rPr b="0" lang="en-US" sz="3200" spc="-1" strike="noStrike">
                <a:latin typeface="Arial"/>
              </a:rPr>
              <a:t>、</a:t>
            </a:r>
            <a:r>
              <a:rPr b="0" lang="en-US" sz="3200" spc="-1" strike="noStrike">
                <a:latin typeface="Arial"/>
              </a:rPr>
              <a:t>venus</a:t>
            </a:r>
            <a:r>
              <a:rPr b="0" lang="en-US" sz="3200" spc="-1" strike="noStrike">
                <a:latin typeface="Arial"/>
              </a:rPr>
              <a:t>、</a:t>
            </a:r>
            <a:r>
              <a:rPr b="0" lang="en-US" sz="3200" spc="-1" strike="noStrike">
                <a:latin typeface="Arial"/>
              </a:rPr>
              <a:t>zeus</a:t>
            </a:r>
            <a:r>
              <a:rPr b="0" lang="en-US" sz="3200" spc="-1" strike="noStrike">
                <a:latin typeface="Arial"/>
              </a:rPr>
              <a:t>のバックアップをとっている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volume1/homes/adm/bin/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それぞれのバックアップのシェルが入ってる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/etc/crontab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ここにクーロンを実行する時間が書かれている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/etc/cron.hourly , cron.daily  , cron.manthly , cron.weekly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それぞれのタイミングのクーロン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latin typeface="Arial"/>
              </a:rPr>
              <a:t>これらは</a:t>
            </a:r>
            <a:r>
              <a:rPr b="0" lang="en-US" sz="3200" spc="-1" strike="noStrike">
                <a:latin typeface="Arial"/>
              </a:rPr>
              <a:t>crontab</a:t>
            </a:r>
            <a:r>
              <a:rPr b="0" lang="en-US" sz="3200" spc="-1" strike="noStrike">
                <a:latin typeface="Arial"/>
              </a:rPr>
              <a:t>で同じ時間に実行されないように調整されている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Application>LibreOffice/6.0.5.2$MacOSX_X86_64 LibreOffice_project/54c8cbb85f300ac59db32fe8a675ff7683cd5a16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2018-06-14T16:20:12Z</dcterms:created>
  <dc:creator/>
  <dc:description/>
  <dc:language>ja-JP</dc:language>
  <cp:lastModifiedBy/>
  <dcterms:modified xsi:type="dcterms:W3CDTF">2018-07-09T22:32:36Z</dcterms:modified>
  <cp:revision>5</cp:revision>
  <dc:subject/>
  <dc:title/>
</cp:coreProperties>
</file>