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05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BF2A-EE84-4B8A-815F-31EC1D5A01DB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7782-B0D8-4F7D-8F6A-1BA5F9DB80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55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BF2A-EE84-4B8A-815F-31EC1D5A01DB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7782-B0D8-4F7D-8F6A-1BA5F9DB80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62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BF2A-EE84-4B8A-815F-31EC1D5A01DB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7782-B0D8-4F7D-8F6A-1BA5F9DB80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3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BF2A-EE84-4B8A-815F-31EC1D5A01DB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7782-B0D8-4F7D-8F6A-1BA5F9DB80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08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BF2A-EE84-4B8A-815F-31EC1D5A01DB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7782-B0D8-4F7D-8F6A-1BA5F9DB80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35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BF2A-EE84-4B8A-815F-31EC1D5A01DB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7782-B0D8-4F7D-8F6A-1BA5F9DB80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91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BF2A-EE84-4B8A-815F-31EC1D5A01DB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7782-B0D8-4F7D-8F6A-1BA5F9DB80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69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BF2A-EE84-4B8A-815F-31EC1D5A01DB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7782-B0D8-4F7D-8F6A-1BA5F9DB80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85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BF2A-EE84-4B8A-815F-31EC1D5A01DB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7782-B0D8-4F7D-8F6A-1BA5F9DB80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13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BF2A-EE84-4B8A-815F-31EC1D5A01DB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7782-B0D8-4F7D-8F6A-1BA5F9DB80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07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BF2A-EE84-4B8A-815F-31EC1D5A01DB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7782-B0D8-4F7D-8F6A-1BA5F9DB80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36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BF2A-EE84-4B8A-815F-31EC1D5A01DB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D7782-B0D8-4F7D-8F6A-1BA5F9DB80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01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BDDE8406-CFC3-2049-F86B-E7DAEA0DD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14" y="4492970"/>
            <a:ext cx="3753043" cy="2114659"/>
          </a:xfrm>
          <a:prstGeom prst="rect">
            <a:avLst/>
          </a:prstGeom>
        </p:spPr>
      </p:pic>
      <p:pic>
        <p:nvPicPr>
          <p:cNvPr id="21" name="図 20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9E388ED-DEA0-0C31-1C33-F50147B7E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02" y="265824"/>
            <a:ext cx="3753043" cy="2114659"/>
          </a:xfrm>
          <a:prstGeom prst="rect">
            <a:avLst/>
          </a:prstGeom>
        </p:spPr>
      </p:pic>
      <p:pic>
        <p:nvPicPr>
          <p:cNvPr id="9" name="図 8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900BEA3B-EAE6-BFC2-3A84-99D275191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648" y="2462746"/>
            <a:ext cx="2228965" cy="1781267"/>
          </a:xfrm>
          <a:prstGeom prst="rect">
            <a:avLst/>
          </a:prstGeom>
        </p:spPr>
      </p:pic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1F0C4907-81D4-3C09-1695-2DFB31464861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>
            <a:off x="4053445" y="1323154"/>
            <a:ext cx="1607203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5A2CB3B-49F1-A843-54CF-5A6D92D86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648" y="432522"/>
            <a:ext cx="2228965" cy="1781267"/>
          </a:xfrm>
          <a:prstGeom prst="rect">
            <a:avLst/>
          </a:prstGeom>
        </p:spPr>
      </p:pic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152C7946-8664-1C61-D219-F1C0EAF4249A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>
            <a:off x="4053445" y="1323154"/>
            <a:ext cx="1607203" cy="20302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1429DA71-179F-8AFE-AE0F-DC1469090279}"/>
              </a:ext>
            </a:extLst>
          </p:cNvPr>
          <p:cNvCxnSpPr>
            <a:cxnSpLocks/>
            <a:stCxn id="21" idx="2"/>
            <a:endCxn id="26" idx="1"/>
          </p:cNvCxnSpPr>
          <p:nvPr/>
        </p:nvCxnSpPr>
        <p:spPr>
          <a:xfrm rot="16200000" flipH="1">
            <a:off x="1896211" y="2661196"/>
            <a:ext cx="3169817" cy="2608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F05C366-DE8C-C059-74AE-07AEC1F1BDB4}"/>
              </a:ext>
            </a:extLst>
          </p:cNvPr>
          <p:cNvSpPr txBox="1"/>
          <p:nvPr/>
        </p:nvSpPr>
        <p:spPr>
          <a:xfrm>
            <a:off x="4857044" y="1154289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「追加」押下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1BB5175-0834-F6AC-08C0-730E07B66077}"/>
              </a:ext>
            </a:extLst>
          </p:cNvPr>
          <p:cNvSpPr txBox="1"/>
          <p:nvPr/>
        </p:nvSpPr>
        <p:spPr>
          <a:xfrm>
            <a:off x="4857045" y="313793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「修正」押下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551AC9B-9089-2D3F-AFBC-351662C38708}"/>
              </a:ext>
            </a:extLst>
          </p:cNvPr>
          <p:cNvSpPr txBox="1"/>
          <p:nvPr/>
        </p:nvSpPr>
        <p:spPr>
          <a:xfrm>
            <a:off x="3560988" y="5319402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「マスタ管理」押下</a:t>
            </a:r>
          </a:p>
        </p:txBody>
      </p:sp>
    </p:spTree>
    <p:extLst>
      <p:ext uri="{BB962C8B-B14F-4D97-AF65-F5344CB8AC3E}">
        <p14:creationId xmlns:p14="http://schemas.microsoft.com/office/powerpoint/2010/main" val="105761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13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尚樹 樋口</dc:creator>
  <cp:lastModifiedBy>尚樹 樋口</cp:lastModifiedBy>
  <cp:revision>1</cp:revision>
  <dcterms:created xsi:type="dcterms:W3CDTF">2023-10-03T17:49:09Z</dcterms:created>
  <dcterms:modified xsi:type="dcterms:W3CDTF">2023-10-03T18:00:14Z</dcterms:modified>
</cp:coreProperties>
</file>