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9037-73EA-4B4D-ADED-6BDF8F0DCB31}" v="15" dt="2022-04-28T05:52:1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582"/>
  </p:normalViewPr>
  <p:slideViewPr>
    <p:cSldViewPr snapToGrid="0" snapToObjects="1">
      <p:cViewPr varScale="1">
        <p:scale>
          <a:sx n="102" d="100"/>
          <a:sy n="102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匠生" userId="a865c03d-0383-42bd-aaa8-85cc3511af09" providerId="ADAL" clId="{78AB9037-73EA-4B4D-ADED-6BDF8F0DCB31}"/>
    <pc:docChg chg="undo custSel modSld">
      <pc:chgData name="西村　匠生" userId="a865c03d-0383-42bd-aaa8-85cc3511af09" providerId="ADAL" clId="{78AB9037-73EA-4B4D-ADED-6BDF8F0DCB31}" dt="2022-04-28T05:55:34.050" v="133" actId="14100"/>
      <pc:docMkLst>
        <pc:docMk/>
      </pc:docMkLst>
      <pc:sldChg chg="addSp delSp modSp mod">
        <pc:chgData name="西村　匠生" userId="a865c03d-0383-42bd-aaa8-85cc3511af09" providerId="ADAL" clId="{78AB9037-73EA-4B4D-ADED-6BDF8F0DCB31}" dt="2022-04-28T05:55:34.050" v="133" actId="14100"/>
        <pc:sldMkLst>
          <pc:docMk/>
          <pc:sldMk cId="280801425" sldId="256"/>
        </pc:sldMkLst>
        <pc:spChg chg="add del mod">
          <ac:chgData name="西村　匠生" userId="a865c03d-0383-42bd-aaa8-85cc3511af09" providerId="ADAL" clId="{78AB9037-73EA-4B4D-ADED-6BDF8F0DCB31}" dt="2022-04-28T05:25:02.224" v="42" actId="478"/>
          <ac:spMkLst>
            <pc:docMk/>
            <pc:sldMk cId="280801425" sldId="256"/>
            <ac:spMk id="2" creationId="{365DBE5F-F840-691C-B3C4-C410C07A668C}"/>
          </ac:spMkLst>
        </pc:spChg>
        <pc:spChg chg="add del mod">
          <ac:chgData name="西村　匠生" userId="a865c03d-0383-42bd-aaa8-85cc3511af09" providerId="ADAL" clId="{78AB9037-73EA-4B4D-ADED-6BDF8F0DCB31}" dt="2022-04-28T05:43:04.688" v="73" actId="478"/>
          <ac:spMkLst>
            <pc:docMk/>
            <pc:sldMk cId="280801425" sldId="256"/>
            <ac:spMk id="3" creationId="{F7EEE6E5-3FD8-EA1B-A824-39015E85FC64}"/>
          </ac:spMkLst>
        </pc:spChg>
        <pc:spChg chg="add del mod">
          <ac:chgData name="西村　匠生" userId="a865c03d-0383-42bd-aaa8-85cc3511af09" providerId="ADAL" clId="{78AB9037-73EA-4B4D-ADED-6BDF8F0DCB31}" dt="2022-04-28T05:25:03.829" v="43" actId="478"/>
          <ac:spMkLst>
            <pc:docMk/>
            <pc:sldMk cId="280801425" sldId="256"/>
            <ac:spMk id="8" creationId="{BCD9EB36-DD9E-471E-5ED0-18434845B31E}"/>
          </ac:spMkLst>
        </pc:spChg>
        <pc:spChg chg="add del mod">
          <ac:chgData name="西村　匠生" userId="a865c03d-0383-42bd-aaa8-85cc3511af09" providerId="ADAL" clId="{78AB9037-73EA-4B4D-ADED-6BDF8F0DCB31}" dt="2022-04-28T05:43:18.253" v="76" actId="478"/>
          <ac:spMkLst>
            <pc:docMk/>
            <pc:sldMk cId="280801425" sldId="256"/>
            <ac:spMk id="9" creationId="{B05EF6CE-E982-6FE7-298F-2020B16B64EF}"/>
          </ac:spMkLst>
        </pc:spChg>
        <pc:spChg chg="add del mod">
          <ac:chgData name="西村　匠生" userId="a865c03d-0383-42bd-aaa8-85cc3511af09" providerId="ADAL" clId="{78AB9037-73EA-4B4D-ADED-6BDF8F0DCB31}" dt="2022-04-28T05:43:19.459" v="77" actId="478"/>
          <ac:spMkLst>
            <pc:docMk/>
            <pc:sldMk cId="280801425" sldId="256"/>
            <ac:spMk id="10" creationId="{A1045C47-123B-0525-69B2-B3C75410DD17}"/>
          </ac:spMkLst>
        </pc:spChg>
        <pc:spChg chg="add del mod">
          <ac:chgData name="西村　匠生" userId="a865c03d-0383-42bd-aaa8-85cc3511af09" providerId="ADAL" clId="{78AB9037-73EA-4B4D-ADED-6BDF8F0DCB31}" dt="2022-04-28T05:43:21.110" v="78" actId="478"/>
          <ac:spMkLst>
            <pc:docMk/>
            <pc:sldMk cId="280801425" sldId="256"/>
            <ac:spMk id="11" creationId="{8B9AB0DA-81D8-1F93-EA40-BB349140EEDE}"/>
          </ac:spMkLst>
        </pc:spChg>
        <pc:grpChg chg="add">
          <ac:chgData name="西村　匠生" userId="a865c03d-0383-42bd-aaa8-85cc3511af09" providerId="ADAL" clId="{78AB9037-73EA-4B4D-ADED-6BDF8F0DCB31}" dt="2022-04-28T05:52:44.657" v="131" actId="164"/>
          <ac:grpSpMkLst>
            <pc:docMk/>
            <pc:sldMk cId="280801425" sldId="256"/>
            <ac:grpSpMk id="27" creationId="{41E66D5A-F697-0977-08A7-B0886B81689E}"/>
          </ac:grpSpMkLst>
        </pc:grpChg>
        <pc:grpChg chg="add">
          <ac:chgData name="西村　匠生" userId="a865c03d-0383-42bd-aaa8-85cc3511af09" providerId="ADAL" clId="{78AB9037-73EA-4B4D-ADED-6BDF8F0DCB31}" dt="2022-04-28T05:52:50.423" v="132" actId="164"/>
          <ac:grpSpMkLst>
            <pc:docMk/>
            <pc:sldMk cId="280801425" sldId="256"/>
            <ac:grpSpMk id="28" creationId="{D2BF9E02-C5C6-4D4A-C653-0DF6E86201EB}"/>
          </ac:grpSpMkLst>
        </pc:grpChg>
        <pc:picChg chg="add mod">
          <ac:chgData name="西村　匠生" userId="a865c03d-0383-42bd-aaa8-85cc3511af09" providerId="ADAL" clId="{78AB9037-73EA-4B4D-ADED-6BDF8F0DCB31}" dt="2022-04-28T05:43:10.302" v="75" actId="688"/>
          <ac:picMkLst>
            <pc:docMk/>
            <pc:sldMk cId="280801425" sldId="256"/>
            <ac:picMk id="13" creationId="{57AA6253-EB78-8895-5F3E-D8510BF6A930}"/>
          </ac:picMkLst>
        </pc:picChg>
        <pc:picChg chg="add mod">
          <ac:chgData name="西村　匠生" userId="a865c03d-0383-42bd-aaa8-85cc3511af09" providerId="ADAL" clId="{78AB9037-73EA-4B4D-ADED-6BDF8F0DCB31}" dt="2022-04-28T05:43:55.152" v="84" actId="1076"/>
          <ac:picMkLst>
            <pc:docMk/>
            <pc:sldMk cId="280801425" sldId="256"/>
            <ac:picMk id="14" creationId="{75FE240D-C525-CA10-8F71-217C34A739A8}"/>
          </ac:picMkLst>
        </pc:picChg>
        <pc:picChg chg="add mod">
          <ac:chgData name="西村　匠生" userId="a865c03d-0383-42bd-aaa8-85cc3511af09" providerId="ADAL" clId="{78AB9037-73EA-4B4D-ADED-6BDF8F0DCB31}" dt="2022-04-28T05:44:28.382" v="88" actId="1076"/>
          <ac:picMkLst>
            <pc:docMk/>
            <pc:sldMk cId="280801425" sldId="256"/>
            <ac:picMk id="15" creationId="{0A681585-C529-07C9-624B-1EEC11E79984}"/>
          </ac:picMkLst>
        </pc:picChg>
        <pc:picChg chg="add mod">
          <ac:chgData name="西村　匠生" userId="a865c03d-0383-42bd-aaa8-85cc3511af09" providerId="ADAL" clId="{78AB9037-73EA-4B4D-ADED-6BDF8F0DCB31}" dt="2022-04-28T05:44:42.852" v="92" actId="1076"/>
          <ac:picMkLst>
            <pc:docMk/>
            <pc:sldMk cId="280801425" sldId="256"/>
            <ac:picMk id="16" creationId="{C5103728-E3A4-C01B-8AEE-0C6AD985006B}"/>
          </ac:picMkLst>
        </pc:picChg>
        <pc:picChg chg="add mod">
          <ac:chgData name="西村　匠生" userId="a865c03d-0383-42bd-aaa8-85cc3511af09" providerId="ADAL" clId="{78AB9037-73EA-4B4D-ADED-6BDF8F0DCB31}" dt="2022-04-28T05:55:34.050" v="133" actId="14100"/>
          <ac:picMkLst>
            <pc:docMk/>
            <pc:sldMk cId="280801425" sldId="256"/>
            <ac:picMk id="18" creationId="{E0DA2292-6724-9012-F966-D19155D05E2F}"/>
          </ac:picMkLst>
        </pc:picChg>
        <pc:picChg chg="add mod">
          <ac:chgData name="西村　匠生" userId="a865c03d-0383-42bd-aaa8-85cc3511af09" providerId="ADAL" clId="{78AB9037-73EA-4B4D-ADED-6BDF8F0DCB31}" dt="2022-04-28T05:55:34.050" v="133" actId="14100"/>
          <ac:picMkLst>
            <pc:docMk/>
            <pc:sldMk cId="280801425" sldId="256"/>
            <ac:picMk id="19" creationId="{C8FB8400-3014-51A2-8FCC-A80C9F20527E}"/>
          </ac:picMkLst>
        </pc:picChg>
        <pc:picChg chg="add mod">
          <ac:chgData name="西村　匠生" userId="a865c03d-0383-42bd-aaa8-85cc3511af09" providerId="ADAL" clId="{78AB9037-73EA-4B4D-ADED-6BDF8F0DCB31}" dt="2022-04-28T05:49:51.367" v="113" actId="14100"/>
          <ac:picMkLst>
            <pc:docMk/>
            <pc:sldMk cId="280801425" sldId="256"/>
            <ac:picMk id="21" creationId="{584DF979-1112-22E9-DAFC-14CE46BBD321}"/>
          </ac:picMkLst>
        </pc:picChg>
        <pc:picChg chg="add mod">
          <ac:chgData name="西村　匠生" userId="a865c03d-0383-42bd-aaa8-85cc3511af09" providerId="ADAL" clId="{78AB9037-73EA-4B4D-ADED-6BDF8F0DCB31}" dt="2022-04-28T05:49:53.384" v="114" actId="1076"/>
          <ac:picMkLst>
            <pc:docMk/>
            <pc:sldMk cId="280801425" sldId="256"/>
            <ac:picMk id="22" creationId="{7F3CA63E-A401-5F13-87EE-D12BF7817EB9}"/>
          </ac:picMkLst>
        </pc:picChg>
        <pc:picChg chg="add mod">
          <ac:chgData name="西村　匠生" userId="a865c03d-0383-42bd-aaa8-85cc3511af09" providerId="ADAL" clId="{78AB9037-73EA-4B4D-ADED-6BDF8F0DCB31}" dt="2022-04-28T05:52:34.735" v="130" actId="1076"/>
          <ac:picMkLst>
            <pc:docMk/>
            <pc:sldMk cId="280801425" sldId="256"/>
            <ac:picMk id="23" creationId="{427D8D8F-F258-A85C-78EE-5CA2C49B9878}"/>
          </ac:picMkLst>
        </pc:picChg>
        <pc:picChg chg="add mod">
          <ac:chgData name="西村　匠生" userId="a865c03d-0383-42bd-aaa8-85cc3511af09" providerId="ADAL" clId="{78AB9037-73EA-4B4D-ADED-6BDF8F0DCB31}" dt="2022-04-28T05:52:34.735" v="130" actId="1076"/>
          <ac:picMkLst>
            <pc:docMk/>
            <pc:sldMk cId="280801425" sldId="256"/>
            <ac:picMk id="24" creationId="{E6321269-0E14-01CF-EA0F-F4939C6A9AC0}"/>
          </ac:picMkLst>
        </pc:picChg>
        <pc:picChg chg="add mod">
          <ac:chgData name="西村　匠生" userId="a865c03d-0383-42bd-aaa8-85cc3511af09" providerId="ADAL" clId="{78AB9037-73EA-4B4D-ADED-6BDF8F0DCB31}" dt="2022-04-28T05:52:16.719" v="125" actId="1076"/>
          <ac:picMkLst>
            <pc:docMk/>
            <pc:sldMk cId="280801425" sldId="256"/>
            <ac:picMk id="25" creationId="{7490DE37-8DB6-F866-B028-1B70736708A8}"/>
          </ac:picMkLst>
        </pc:picChg>
        <pc:picChg chg="add mod">
          <ac:chgData name="西村　匠生" userId="a865c03d-0383-42bd-aaa8-85cc3511af09" providerId="ADAL" clId="{78AB9037-73EA-4B4D-ADED-6BDF8F0DCB31}" dt="2022-04-28T05:52:27.502" v="129" actId="1076"/>
          <ac:picMkLst>
            <pc:docMk/>
            <pc:sldMk cId="280801425" sldId="256"/>
            <ac:picMk id="26" creationId="{EFF81961-3C30-532E-F8BD-D452AB94A8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710E8-1527-EAA0-70BC-4F29BFCC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5CAC08-1D95-F062-AC41-58F33BCA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F2C3C-807D-8D0D-7DF8-2AC71D4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3C6FD5-74E0-954B-831C-353F7411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9262C-E182-C348-0B61-763C4FC4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9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8B768-71E0-C921-6043-2B98EE55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1B5C2-5916-DE16-A649-8D9A57770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33D5B-572C-2774-5A55-9B24C319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4A663-C5D8-194B-26D6-F6C2E786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BB065A-7C1E-BDF9-928D-3FC3121F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41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953FCB-E346-13C6-6F06-FAA787C9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2125A-98FC-FED3-1DD6-AE617735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6845F-4FF4-D754-B252-9302578F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F5BE9-ADDE-8217-0899-731E43B6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195DE3-FD97-E13F-61C8-C310C98F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0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DF813-967F-287F-16B1-3890C35D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6490F-F3F5-2076-7A16-2D2819F8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1BFCE6-7B8F-0607-E102-263B164F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3F79E-FB32-E8B2-A558-C265537C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0CA5B8-F9AC-8269-0B6E-E6BA191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23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2113F-939B-848F-DAEA-EDDAB2DB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718A3C-3F83-283A-2384-7D118D38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A8A5D-C3E2-7EB1-C02B-81960351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1F8BD-792A-E9DC-864E-EE1ED96A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E84062-BC4E-C31D-B537-6D4FF076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06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A98D8-61F9-8FA9-8F63-D64A3802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D3BFDF-4E50-F6CE-E478-78625051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3F7F6-845A-B62A-C9EE-FDE035E4F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F7CC31-4FD1-0090-0C1D-88E615A9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0D6C3-DBA0-15EC-0FEE-9E293040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2C6CF-208A-AC3D-D9C5-F960DD22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2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158B0-0E7A-8F25-563A-9F3E5977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01B65B-C201-EB57-9F44-247B9876B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68F8C4-2093-DA03-E7EF-92C9A070F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BD85CD-F6F4-E99B-7F95-8E5553390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EFC838-5462-99E5-5759-7A5859AAA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6467A9-C486-5625-5EE3-50796377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6BB1C2-028D-C960-BADF-113C3A42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1FC318-D6A8-A316-7A35-BD90DDEB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9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97F40-B7BD-2A72-4D11-27B5AD0D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E5C5A4-2B81-6655-0F75-68D7531E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340591-6622-D9E6-D222-35E3BEF6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E63B49-B30A-83A1-971C-6497E915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3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135EBD-0702-52C4-95A4-D1661975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D82FDF-F78E-2E0F-B2CE-90D66F1B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F4A1BF-00FA-3BFF-DB16-02D73891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9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BA770-5AF1-9F3F-C718-1C88A2F5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5031F-CB61-4030-1CFE-58896633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EE3CB6-CA1A-C1D9-57C5-69B60CB84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17012C-CA4B-0634-0975-15AD0934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D4B0B8-FF72-0349-606F-AC749D4D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B8FCE9-3FA8-8F9D-B9C4-D2F589DB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8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AA6D6-A5F4-2079-202C-3DF1F5C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C1D9BB-55BA-00A1-861E-6F405741F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CC9548-AB00-0398-C524-3E23FAC7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8CAD94-8FAC-B3B5-B502-32F1FE1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50A6C-5C27-2CDB-0B60-C3FC6FEF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583834-5C21-735E-AF7C-DB82DA07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77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22B8D5-4E5C-257B-2F78-5840D406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8E02EE-1129-F693-6271-C45B4A64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4805F-EF65-5AB7-22A4-3978F59A8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BAF88-192F-9446-A4BC-6F7D6B017DFD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4A0F4-2444-6C0F-8693-87C41D53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E503F-CBE8-3901-2984-CC1B97D6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15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3">
            <a:extLst>
              <a:ext uri="{FF2B5EF4-FFF2-40B4-BE49-F238E27FC236}">
                <a16:creationId xmlns:a16="http://schemas.microsoft.com/office/drawing/2014/main" id="{C016289E-B669-33CB-B5AD-884F9FF34FF1}"/>
              </a:ext>
            </a:extLst>
          </p:cNvPr>
          <p:cNvSpPr/>
          <p:nvPr/>
        </p:nvSpPr>
        <p:spPr>
          <a:xfrm rot="16200000">
            <a:off x="5733132" y="1573826"/>
            <a:ext cx="725733" cy="1357437"/>
          </a:xfrm>
          <a:prstGeom prst="rightArrow">
            <a:avLst/>
          </a:prstGeom>
          <a:solidFill>
            <a:srgbClr val="B4C7E7">
              <a:alpha val="36471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4E7CAE50-A6DF-7792-9AD1-2EB4455CDCE7}"/>
              </a:ext>
            </a:extLst>
          </p:cNvPr>
          <p:cNvSpPr/>
          <p:nvPr/>
        </p:nvSpPr>
        <p:spPr>
          <a:xfrm rot="5400000">
            <a:off x="5733132" y="3926737"/>
            <a:ext cx="725733" cy="1357437"/>
          </a:xfrm>
          <a:prstGeom prst="rightArrow">
            <a:avLst/>
          </a:prstGeom>
          <a:solidFill>
            <a:srgbClr val="B4C7E7">
              <a:alpha val="36471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D8AE1CE4-F0B7-8157-4641-1A1F722B5FE1}"/>
              </a:ext>
            </a:extLst>
          </p:cNvPr>
          <p:cNvSpPr/>
          <p:nvPr/>
        </p:nvSpPr>
        <p:spPr>
          <a:xfrm>
            <a:off x="7214840" y="2750281"/>
            <a:ext cx="1437100" cy="1357437"/>
          </a:xfrm>
          <a:prstGeom prst="rightArrow">
            <a:avLst/>
          </a:prstGeom>
          <a:solidFill>
            <a:srgbClr val="B4C7E7">
              <a:alpha val="36471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B20E0506-151D-F390-5366-055339DAB17A}"/>
              </a:ext>
            </a:extLst>
          </p:cNvPr>
          <p:cNvSpPr/>
          <p:nvPr/>
        </p:nvSpPr>
        <p:spPr>
          <a:xfrm rot="10800000">
            <a:off x="3540061" y="2750280"/>
            <a:ext cx="1437100" cy="1357437"/>
          </a:xfrm>
          <a:prstGeom prst="rightArrow">
            <a:avLst/>
          </a:prstGeom>
          <a:solidFill>
            <a:srgbClr val="B4C7E7">
              <a:alpha val="36471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57AA6253-EB78-8895-5F3E-D8510BF6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23208" y="120376"/>
            <a:ext cx="1302952" cy="1213671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75FE240D-C525-CA10-8F71-217C34A7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72639" y="5523954"/>
            <a:ext cx="1302952" cy="1213671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0A681585-C529-07C9-624B-1EEC11E7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180" y="2822163"/>
            <a:ext cx="1302952" cy="1213671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C5103728-E3A4-C01B-8AEE-0C6AD985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49461" y="2822162"/>
            <a:ext cx="1302952" cy="1213671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E0DA2292-6724-9012-F966-D19155D0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922" y="75735"/>
            <a:ext cx="1403195" cy="1427388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C8FB8400-3014-51A2-8FCC-A80C9F205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1977" y="75735"/>
            <a:ext cx="1403195" cy="1427388"/>
          </a:xfrm>
          <a:prstGeom prst="rect">
            <a:avLst/>
          </a:prstGeom>
        </p:spPr>
      </p:pic>
      <p:pic>
        <p:nvPicPr>
          <p:cNvPr id="21" name="図 20" descr="図形&#10;&#10;中程度の精度で自動的に生成された説明">
            <a:extLst>
              <a:ext uri="{FF2B5EF4-FFF2-40B4-BE49-F238E27FC236}">
                <a16:creationId xmlns:a16="http://schemas.microsoft.com/office/drawing/2014/main" id="{584DF979-1112-22E9-DAFC-14CE46BBD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78" y="4849634"/>
            <a:ext cx="640434" cy="1626271"/>
          </a:xfrm>
          <a:prstGeom prst="rect">
            <a:avLst/>
          </a:prstGeom>
        </p:spPr>
      </p:pic>
      <p:pic>
        <p:nvPicPr>
          <p:cNvPr id="22" name="図 21" descr="図形&#10;&#10;中程度の精度で自動的に生成された説明">
            <a:extLst>
              <a:ext uri="{FF2B5EF4-FFF2-40B4-BE49-F238E27FC236}">
                <a16:creationId xmlns:a16="http://schemas.microsoft.com/office/drawing/2014/main" id="{7F3CA63E-A401-5F13-87EE-D12BF7817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524194" y="4849634"/>
            <a:ext cx="640434" cy="1626271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1E66D5A-F697-0977-08A7-B0886B81689E}"/>
              </a:ext>
            </a:extLst>
          </p:cNvPr>
          <p:cNvGrpSpPr/>
          <p:nvPr/>
        </p:nvGrpSpPr>
        <p:grpSpPr>
          <a:xfrm>
            <a:off x="9027374" y="4968323"/>
            <a:ext cx="2100281" cy="511841"/>
            <a:chOff x="9027374" y="4968323"/>
            <a:chExt cx="2100281" cy="511841"/>
          </a:xfrm>
        </p:grpSpPr>
        <p:pic>
          <p:nvPicPr>
            <p:cNvPr id="23" name="図 2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427D8D8F-F258-A85C-78EE-5CA2C49B9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0386747" y="4739255"/>
              <a:ext cx="511840" cy="969977"/>
            </a:xfrm>
            <a:prstGeom prst="rect">
              <a:avLst/>
            </a:prstGeom>
          </p:spPr>
        </p:pic>
        <p:pic>
          <p:nvPicPr>
            <p:cNvPr id="24" name="図 23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E6321269-0E14-01CF-EA0F-F4939C6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256443" y="4739254"/>
              <a:ext cx="511840" cy="969977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2BF9E02-C5C6-4D4A-C653-0DF6E86201EB}"/>
              </a:ext>
            </a:extLst>
          </p:cNvPr>
          <p:cNvGrpSpPr/>
          <p:nvPr/>
        </p:nvGrpSpPr>
        <p:grpSpPr>
          <a:xfrm>
            <a:off x="9027373" y="5984318"/>
            <a:ext cx="2100282" cy="511840"/>
            <a:chOff x="9027373" y="5984318"/>
            <a:chExt cx="2100282" cy="511840"/>
          </a:xfrm>
        </p:grpSpPr>
        <p:pic>
          <p:nvPicPr>
            <p:cNvPr id="25" name="図 24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7490DE37-8DB6-F866-B028-1B7073670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9256442" y="5755249"/>
              <a:ext cx="511840" cy="969977"/>
            </a:xfrm>
            <a:prstGeom prst="rect">
              <a:avLst/>
            </a:prstGeom>
          </p:spPr>
        </p:pic>
        <p:pic>
          <p:nvPicPr>
            <p:cNvPr id="26" name="図 2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EFF81961-3C30-532E-F8BD-D452AB94A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386747" y="5755249"/>
              <a:ext cx="511840" cy="969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0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3">
            <a:extLst>
              <a:ext uri="{FF2B5EF4-FFF2-40B4-BE49-F238E27FC236}">
                <a16:creationId xmlns:a16="http://schemas.microsoft.com/office/drawing/2014/main" id="{B067CDAF-9264-C251-C738-C3EFF7BE1E36}"/>
              </a:ext>
            </a:extLst>
          </p:cNvPr>
          <p:cNvSpPr/>
          <p:nvPr/>
        </p:nvSpPr>
        <p:spPr>
          <a:xfrm rot="16200000">
            <a:off x="5733132" y="1573826"/>
            <a:ext cx="725733" cy="1357437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36471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62212872-C6AA-81C7-F44A-E6104B450245}"/>
              </a:ext>
            </a:extLst>
          </p:cNvPr>
          <p:cNvSpPr/>
          <p:nvPr/>
        </p:nvSpPr>
        <p:spPr>
          <a:xfrm rot="5400000">
            <a:off x="5733132" y="3926737"/>
            <a:ext cx="725733" cy="1357437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36471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A3AB0D86-6DA5-5F9B-3E31-5E69D2A9628F}"/>
              </a:ext>
            </a:extLst>
          </p:cNvPr>
          <p:cNvSpPr/>
          <p:nvPr/>
        </p:nvSpPr>
        <p:spPr>
          <a:xfrm>
            <a:off x="7214840" y="2750281"/>
            <a:ext cx="1437100" cy="1357437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36471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15D3EDA2-682B-2F48-E6EA-84D3F68E99E0}"/>
              </a:ext>
            </a:extLst>
          </p:cNvPr>
          <p:cNvSpPr/>
          <p:nvPr/>
        </p:nvSpPr>
        <p:spPr>
          <a:xfrm rot="10800000">
            <a:off x="3540061" y="2750280"/>
            <a:ext cx="1437100" cy="1357437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36471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72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匠生</dc:creator>
  <cp:lastModifiedBy>西村　匠生</cp:lastModifiedBy>
  <cp:revision>1</cp:revision>
  <dcterms:created xsi:type="dcterms:W3CDTF">2022-04-14T05:32:13Z</dcterms:created>
  <dcterms:modified xsi:type="dcterms:W3CDTF">2022-04-28T05:55:44Z</dcterms:modified>
</cp:coreProperties>
</file>