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1" r:id="rId2"/>
    <p:sldMasterId id="2147483698" r:id="rId3"/>
    <p:sldMasterId id="2147483703" r:id="rId4"/>
    <p:sldMasterId id="2147483715" r:id="rId5"/>
  </p:sldMasterIdLst>
  <p:notesMasterIdLst>
    <p:notesMasterId r:id="rId12"/>
  </p:notesMasterIdLst>
  <p:sldIdLst>
    <p:sldId id="256" r:id="rId6"/>
    <p:sldId id="285" r:id="rId7"/>
    <p:sldId id="284" r:id="rId8"/>
    <p:sldId id="286" r:id="rId9"/>
    <p:sldId id="287" r:id="rId10"/>
    <p:sldId id="29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1" autoAdjust="0"/>
    <p:restoredTop sz="86377" autoAdjust="0"/>
  </p:normalViewPr>
  <p:slideViewPr>
    <p:cSldViewPr snapToGrid="0" snapToObjects="1">
      <p:cViewPr varScale="1">
        <p:scale>
          <a:sx n="99" d="100"/>
          <a:sy n="99" d="100"/>
        </p:scale>
        <p:origin x="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-15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61505-2A16-494C-8EF3-1521C3C2DD3E}" type="datetimeFigureOut">
              <a:rPr kumimoji="1" lang="ja-JP" altLang="en-US" smtClean="0"/>
              <a:t>2016/7/8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65DE2-8790-8246-BDB4-B5D1AF66D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6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</a:t>
            </a:r>
            <a:r>
              <a:rPr kumimoji="1" lang="en-US" altLang="ja-JP" dirty="0" err="1" smtClean="0"/>
              <a:t>ibm.biz</a:t>
            </a:r>
            <a:r>
              <a:rPr kumimoji="1" lang="en-US" altLang="ja-JP" dirty="0" smtClean="0"/>
              <a:t>/</a:t>
            </a:r>
            <a:r>
              <a:rPr kumimoji="1" lang="en-US" altLang="ja-JP" smtClean="0"/>
              <a:t>BdrRhR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29513"/>
            <a:ext cx="5029200" cy="1471837"/>
          </a:xfrm>
        </p:spPr>
        <p:txBody>
          <a:bodyPr anchor="b"/>
          <a:lstStyle>
            <a:lvl1pPr>
              <a:lnSpc>
                <a:spcPct val="90000"/>
              </a:lnSpc>
              <a:defRPr sz="3597"/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835"/>
            <a:ext cx="5029200" cy="1750979"/>
          </a:xfrm>
        </p:spPr>
        <p:txBody>
          <a:bodyPr/>
          <a:lstStyle>
            <a:lvl1pPr marL="0" indent="0">
              <a:buFontTx/>
              <a:buNone/>
              <a:defRPr sz="1799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ja-JP" noProof="0" dirty="0"/>
              <a:t>Click to edit Master subtitle style</a:t>
            </a:r>
          </a:p>
        </p:txBody>
      </p:sp>
      <p:pic>
        <p:nvPicPr>
          <p:cNvPr id="18444" name="Picture 12" descr="Internal_logo_widesc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1" y="1"/>
            <a:ext cx="596900" cy="9948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Picture 13" descr="IBM_logo_gre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39608"/>
            <a:ext cx="609600" cy="3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18" descr="IBMWatson_gre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4" y="558283"/>
            <a:ext cx="1755775" cy="321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5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29513"/>
            <a:ext cx="5029200" cy="1471837"/>
          </a:xfrm>
        </p:spPr>
        <p:txBody>
          <a:bodyPr anchor="b"/>
          <a:lstStyle>
            <a:lvl1pPr>
              <a:lnSpc>
                <a:spcPct val="90000"/>
              </a:lnSpc>
              <a:defRPr sz="3597"/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835"/>
            <a:ext cx="5029200" cy="1750979"/>
          </a:xfrm>
        </p:spPr>
        <p:txBody>
          <a:bodyPr/>
          <a:lstStyle>
            <a:lvl1pPr marL="0" indent="0">
              <a:buFontTx/>
              <a:buNone/>
              <a:defRPr sz="1799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ja-JP" noProof="0" dirty="0"/>
              <a:t>Click to edit Master subtitle style</a:t>
            </a:r>
          </a:p>
        </p:txBody>
      </p:sp>
      <p:pic>
        <p:nvPicPr>
          <p:cNvPr id="18444" name="Picture 12" descr="Internal_logo_widesc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1"/>
            <a:ext cx="41148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Picture 13" descr="IBM_logo_gre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39608"/>
            <a:ext cx="609600" cy="3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18" descr="IBMWatson_gre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4" y="558283"/>
            <a:ext cx="1755775" cy="321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0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7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C6896-A989-4C7F-98B8-7D3D354C719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1700" y="12560"/>
            <a:ext cx="3162300" cy="362712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575" y="1826121"/>
            <a:ext cx="1189038" cy="41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05" y="4703334"/>
            <a:ext cx="5943600" cy="448587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en-US" sz="2325" b="1" i="0" dirty="0">
                <a:solidFill>
                  <a:srgbClr val="6D6F71"/>
                </a:solidFill>
                <a:latin typeface="HelvNeue for IBM"/>
                <a:cs typeface="HelvNeue for IBM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7905" y="2623282"/>
            <a:ext cx="5943600" cy="1633124"/>
          </a:xfrm>
        </p:spPr>
        <p:txBody>
          <a:bodyPr/>
          <a:lstStyle>
            <a:lvl1pPr>
              <a:lnSpc>
                <a:spcPct val="100000"/>
              </a:lnSpc>
              <a:defRPr sz="5025"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02E87C-FEA2-394A-A8CC-F064244E3104}" type="datetime1">
              <a:rPr kumimoji="0" lang="en-US" sz="1800">
                <a:solidFill>
                  <a:prstClr val="black"/>
                </a:solidFill>
                <a:latin typeface="Calibri"/>
              </a:rPr>
              <a:pPr>
                <a:defRPr/>
              </a:pPr>
              <a:t>7/8/16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26442" y="6168184"/>
            <a:ext cx="455613" cy="36395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ADC57D55-D524-8747-A2AD-5E291EDF4B4B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52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1353965"/>
            <a:ext cx="6172200" cy="1187618"/>
          </a:xfrm>
        </p:spPr>
        <p:txBody>
          <a:bodyPr/>
          <a:lstStyle>
            <a:lvl1pPr>
              <a:defRPr>
                <a:solidFill>
                  <a:srgbClr val="339C9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2000" y="3022601"/>
            <a:ext cx="7461504" cy="314505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  <a:ea typeface="+mn-ea"/>
              </a:defRPr>
            </a:lvl1pPr>
            <a:lvl2pPr>
              <a:lnSpc>
                <a:spcPct val="150000"/>
              </a:lnSpc>
              <a:defRPr>
                <a:latin typeface="+mn-lt"/>
                <a:ea typeface="+mn-ea"/>
              </a:defRPr>
            </a:lvl2pPr>
            <a:lvl3pPr>
              <a:lnSpc>
                <a:spcPct val="150000"/>
              </a:lnSpc>
              <a:defRPr>
                <a:latin typeface="+mn-lt"/>
                <a:ea typeface="+mn-ea"/>
              </a:defRPr>
            </a:lvl3pPr>
            <a:lvl4pPr>
              <a:lnSpc>
                <a:spcPct val="150000"/>
              </a:lnSpc>
              <a:defRPr>
                <a:latin typeface="+mn-lt"/>
                <a:ea typeface="+mn-ea"/>
              </a:defRPr>
            </a:lvl4pPr>
            <a:lvl5pPr>
              <a:lnSpc>
                <a:spcPct val="150000"/>
              </a:lnSpc>
              <a:defRPr>
                <a:latin typeface="+mn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889004"/>
            <a:ext cx="4645816" cy="415483"/>
          </a:xfrm>
        </p:spPr>
        <p:txBody>
          <a:bodyPr>
            <a:spAutoFit/>
          </a:bodyPr>
          <a:lstStyle>
            <a:lvl1pPr>
              <a:defRPr sz="1425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039387DA-9B70-D84E-A3EA-385FEEDFB387}" type="datetime1">
              <a:rPr kumimoji="0" lang="en-US" sz="1800">
                <a:solidFill>
                  <a:prstClr val="black"/>
                </a:solidFill>
                <a:latin typeface="Calibri"/>
              </a:rPr>
              <a:pPr>
                <a:defRPr/>
              </a:pPr>
              <a:t>7/8/16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708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1999" y="1353965"/>
            <a:ext cx="4434840" cy="1187618"/>
          </a:xfrm>
        </p:spPr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1999" y="3022601"/>
            <a:ext cx="4434840" cy="3145059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/>
            </a:lvl1pPr>
            <a:lvl2pPr>
              <a:lnSpc>
                <a:spcPct val="140000"/>
              </a:lnSpc>
              <a:spcBef>
                <a:spcPts val="0"/>
              </a:spcBef>
              <a:defRPr/>
            </a:lvl2pPr>
            <a:lvl3pPr>
              <a:lnSpc>
                <a:spcPct val="140000"/>
              </a:lnSpc>
              <a:spcBef>
                <a:spcPts val="0"/>
              </a:spcBef>
              <a:defRPr/>
            </a:lvl3pPr>
            <a:lvl4pPr>
              <a:lnSpc>
                <a:spcPct val="140000"/>
              </a:lnSpc>
              <a:spcBef>
                <a:spcPts val="0"/>
              </a:spcBef>
              <a:defRPr/>
            </a:lvl4pPr>
            <a:lvl5pPr>
              <a:lnSpc>
                <a:spcPct val="14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889004"/>
            <a:ext cx="4434840" cy="415483"/>
          </a:xfrm>
        </p:spPr>
        <p:txBody>
          <a:bodyPr>
            <a:spAutoFit/>
          </a:bodyPr>
          <a:lstStyle>
            <a:lvl1pPr>
              <a:defRPr sz="1425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AC1800EA-983D-384F-BFD7-077F5947DA3F}" type="datetime1">
              <a:rPr kumimoji="0" lang="en-US" sz="1800">
                <a:solidFill>
                  <a:prstClr val="black"/>
                </a:solidFill>
                <a:latin typeface="Calibri"/>
              </a:rPr>
              <a:pPr>
                <a:defRPr/>
              </a:pPr>
              <a:t>7/8/16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26442" y="6168184"/>
            <a:ext cx="455613" cy="36395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513A3EE2-9205-484B-AD9C-3D61982A5F87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62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1353965"/>
            <a:ext cx="6172200" cy="1187618"/>
          </a:xfrm>
        </p:spPr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2000" y="5844063"/>
            <a:ext cx="7461504" cy="323599"/>
          </a:xfr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defRPr sz="675" b="1" i="1">
                <a:latin typeface="HelvNeue for IBM"/>
                <a:cs typeface="HelvNeue for IBM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889004"/>
            <a:ext cx="4434840" cy="415483"/>
          </a:xfrm>
        </p:spPr>
        <p:txBody>
          <a:bodyPr>
            <a:spAutoFit/>
          </a:bodyPr>
          <a:lstStyle>
            <a:lvl1pPr>
              <a:defRPr sz="1425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762000" y="3022603"/>
            <a:ext cx="7461504" cy="2743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E6269CA-E1ED-D347-9DCE-AA827A9FBDC2}" type="datetime1">
              <a:rPr kumimoji="0" lang="en-US" sz="1800">
                <a:solidFill>
                  <a:prstClr val="black"/>
                </a:solidFill>
                <a:latin typeface="Calibri"/>
              </a:rPr>
              <a:pPr>
                <a:defRPr/>
              </a:pPr>
              <a:t>7/8/16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226442" y="6168184"/>
            <a:ext cx="455613" cy="36395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12D9151-885A-3247-9AF0-969438E367B8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49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889004"/>
            <a:ext cx="4434840" cy="415483"/>
          </a:xfrm>
        </p:spPr>
        <p:txBody>
          <a:bodyPr>
            <a:spAutoFit/>
          </a:bodyPr>
          <a:lstStyle>
            <a:lvl1pPr>
              <a:defRPr sz="1425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189A899B-9967-E349-9379-5B87EBE5833A}" type="datetime1">
              <a:rPr kumimoji="0" lang="en-US" sz="1800">
                <a:solidFill>
                  <a:prstClr val="black"/>
                </a:solidFill>
                <a:latin typeface="Calibri"/>
              </a:rPr>
              <a:pPr>
                <a:defRPr/>
              </a:pPr>
              <a:t>7/8/16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2B8380A-F8A2-EE49-9833-CD52D3618622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743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no Text conden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78807"/>
            <a:ext cx="7543800" cy="470883"/>
          </a:xfrm>
        </p:spPr>
        <p:txBody>
          <a:bodyPr/>
          <a:lstStyle>
            <a:lvl1pPr>
              <a:defRPr sz="2775"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DA66A749-C808-A049-B8C7-82E36F4463D4}" type="datetime1">
              <a:rPr kumimoji="0" lang="en-US" sz="1800">
                <a:solidFill>
                  <a:prstClr val="black"/>
                </a:solidFill>
                <a:latin typeface="Calibri"/>
              </a:rPr>
              <a:pPr>
                <a:defRPr/>
              </a:pPr>
              <a:t>7/8/16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EC7930A3-C655-9643-8F56-97E44D8CA291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7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38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17" y="6157599"/>
            <a:ext cx="7967663" cy="37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7070"/>
            <a:ext cx="8229600" cy="557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366" y="2186130"/>
            <a:ext cx="5943600" cy="448587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en-US" sz="2325" b="1" i="0" dirty="0">
                <a:solidFill>
                  <a:srgbClr val="FFD91B"/>
                </a:solidFill>
                <a:latin typeface="HelvNeue for IBM"/>
                <a:cs typeface="HelvNeue for IBM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7905" y="2738015"/>
            <a:ext cx="5943600" cy="1633124"/>
          </a:xfrm>
        </p:spPr>
        <p:txBody>
          <a:bodyPr/>
          <a:lstStyle>
            <a:lvl1pPr>
              <a:lnSpc>
                <a:spcPct val="100000"/>
              </a:lnSpc>
              <a:defRPr sz="50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08964" y="6168184"/>
            <a:ext cx="455612" cy="36395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A153072-123E-9141-B4DD-9B60C2170F32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353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no text _conden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0146" y="7471"/>
            <a:ext cx="7466924" cy="470883"/>
          </a:xfrm>
        </p:spPr>
        <p:txBody>
          <a:bodyPr/>
          <a:lstStyle>
            <a:lvl1pPr>
              <a:defRPr sz="2775"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D73A4C68-405A-0648-BDB7-F808FD97AEA1}" type="datetime1">
              <a:rPr kumimoji="0" lang="en-US" sz="1800">
                <a:solidFill>
                  <a:prstClr val="black"/>
                </a:solidFill>
                <a:latin typeface="Calibri"/>
              </a:rPr>
              <a:pPr>
                <a:defRPr/>
              </a:pPr>
              <a:t>7/8/16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478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928813" y="647502"/>
            <a:ext cx="0" cy="5700540"/>
          </a:xfrm>
          <a:prstGeom prst="line">
            <a:avLst/>
          </a:prstGeom>
          <a:ln w="3175" cmpd="sng">
            <a:solidFill>
              <a:srgbClr val="B8B8B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26" y="614490"/>
            <a:ext cx="6851136" cy="887303"/>
          </a:xfrm>
        </p:spPr>
        <p:txBody>
          <a:bodyPr>
            <a:normAutofit/>
          </a:bodyPr>
          <a:lstStyle>
            <a:lvl1pPr>
              <a:defRPr sz="1575" b="1" i="0" spc="-90" normalizeH="0" baseline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1162" y="659602"/>
            <a:ext cx="1584325" cy="5566411"/>
          </a:xfrm>
        </p:spPr>
        <p:txBody>
          <a:bodyPr/>
          <a:lstStyle>
            <a:lvl1pPr marL="171446" indent="-171446">
              <a:buFont typeface="Arial"/>
              <a:buChar char="•"/>
              <a:defRPr sz="1200" b="1">
                <a:latin typeface="Helvetica Neue"/>
                <a:cs typeface="Helvetica Neue"/>
              </a:defRPr>
            </a:lvl1pPr>
            <a:lvl2pPr marL="171446" indent="-171446">
              <a:buFont typeface="Arial"/>
              <a:buChar char="•"/>
              <a:defRPr sz="1125" i="1"/>
            </a:lvl2pPr>
            <a:lvl3pPr marL="168271" indent="-168271">
              <a:buFont typeface="Lucida Grande"/>
              <a:buChar char="+"/>
              <a:defRPr sz="1125" i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8087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6442" y="6168184"/>
            <a:ext cx="455613" cy="36395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 defTabSz="457189">
              <a:defRPr/>
            </a:pPr>
            <a:fld id="{7432907E-AB16-2E44-893B-23A4E12BF18B}" type="slidenum">
              <a:rPr kumimoji="0" lang="en-US" smtClean="0"/>
              <a:pPr defTabSz="457189">
                <a:defRPr/>
              </a:pPr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3518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20" y="333785"/>
            <a:ext cx="8771867" cy="637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575"/>
            </a:lvl1pPr>
            <a:lvl2pPr>
              <a:defRPr sz="1425"/>
            </a:lvl2pPr>
            <a:lvl3pPr>
              <a:defRPr sz="1200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30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0803126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05558662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74943472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55928902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2774925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55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58848409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52809108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56818078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63583811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63511184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106572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C6896-A989-4C7F-98B8-7D3D354C719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29513"/>
            <a:ext cx="5029200" cy="1471837"/>
          </a:xfrm>
        </p:spPr>
        <p:txBody>
          <a:bodyPr anchor="b"/>
          <a:lstStyle>
            <a:lvl1pPr>
              <a:lnSpc>
                <a:spcPct val="90000"/>
              </a:lnSpc>
              <a:defRPr sz="3597"/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835"/>
            <a:ext cx="5029200" cy="1750979"/>
          </a:xfrm>
        </p:spPr>
        <p:txBody>
          <a:bodyPr/>
          <a:lstStyle>
            <a:lvl1pPr marL="0" indent="0">
              <a:buFontTx/>
              <a:buNone/>
              <a:defRPr sz="1799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ja-JP" noProof="0" dirty="0"/>
              <a:t>Click to edit Master subtitle style</a:t>
            </a:r>
          </a:p>
        </p:txBody>
      </p:sp>
      <p:pic>
        <p:nvPicPr>
          <p:cNvPr id="18444" name="Picture 12" descr="Internal_logo_widesc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1"/>
            <a:ext cx="41148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Picture 13" descr="IBM_logo_gre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39608"/>
            <a:ext cx="609600" cy="3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18" descr="IBMWatson_gre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4" y="558283"/>
            <a:ext cx="1755775" cy="321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5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1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C6896-A989-4C7F-98B8-7D3D354C719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15939"/>
            <a:ext cx="8686800" cy="81597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863726"/>
            <a:ext cx="8686800" cy="216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563" y="4184651"/>
            <a:ext cx="8686800" cy="2170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5695C-EDB7-4C26-9BC1-CB1BE9437180}" type="slidenum">
              <a:rPr lang="ja-JP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549276" y="6537326"/>
            <a:ext cx="1004888" cy="1841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832FF-A2BF-445B-AFF8-4855F288E531}" type="datetime1">
              <a:rPr kumimoji="0" lang="ja-JP" altLang="en-US">
                <a:solidFill>
                  <a:srgbClr val="00000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2016/7/8</a:t>
            </a:fld>
            <a:endParaRPr kumimoji="0" lang="en-US" altLang="ja-JP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277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91351"/>
            <a:ext cx="8229600" cy="4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1"/>
            <a:ext cx="3886200" cy="38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0"/>
            <a:r>
              <a:rPr lang="en-US" altLang="ja-JP"/>
              <a:t>Second level</a:t>
            </a:r>
          </a:p>
          <a:p>
            <a:pPr lvl="1"/>
            <a:r>
              <a:rPr lang="en-US" altLang="ja-JP"/>
              <a:t>Third level</a:t>
            </a: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57200" y="8374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9">
              <a:solidFill>
                <a:srgbClr val="0042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428" name="Picture 11" descr="IBM_logo_gree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6" y="380649"/>
            <a:ext cx="466725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2" descr="IBMWatson_green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2369"/>
            <a:ext cx="1216025" cy="22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dirty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26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1998" b="1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5pPr>
      <a:lvl6pPr marL="456777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6pPr>
      <a:lvl7pPr marL="913554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7pPr>
      <a:lvl8pPr marL="1370331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8pPr>
      <a:lvl9pPr marL="1827108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231560" indent="-231560" algn="l" rtl="0" fontAlgn="base">
        <a:spcBef>
          <a:spcPct val="20000"/>
        </a:spcBef>
        <a:spcAft>
          <a:spcPct val="0"/>
        </a:spcAft>
        <a:buChar char="•"/>
        <a:defRPr sz="1998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263" indent="-39650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rgbClr val="004266"/>
          </a:solidFill>
          <a:latin typeface="+mn-lt"/>
          <a:ea typeface="+mn-ea"/>
          <a:cs typeface="+mn-cs"/>
        </a:defRPr>
      </a:lvl2pPr>
      <a:lvl3pPr marL="1141943" indent="-2283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rtl="0" fontAlgn="base">
        <a:spcBef>
          <a:spcPct val="20000"/>
        </a:spcBef>
        <a:spcAft>
          <a:spcPct val="0"/>
        </a:spcAft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rtl="0" fontAlgn="base">
        <a:spcBef>
          <a:spcPct val="20000"/>
        </a:spcBef>
        <a:spcAft>
          <a:spcPct val="0"/>
        </a:spcAft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6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91351"/>
            <a:ext cx="8229600" cy="4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1"/>
            <a:ext cx="3886200" cy="38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0"/>
            <a:r>
              <a:rPr lang="en-US" altLang="ja-JP"/>
              <a:t>Second level</a:t>
            </a:r>
          </a:p>
          <a:p>
            <a:pPr lvl="1"/>
            <a:r>
              <a:rPr lang="en-US" altLang="ja-JP"/>
              <a:t>Third level</a:t>
            </a: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57200" y="8374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9">
              <a:solidFill>
                <a:srgbClr val="0042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428" name="Picture 11" descr="IBM_logo_green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6" y="380649"/>
            <a:ext cx="466725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2" descr="IBMWatson_gree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2369"/>
            <a:ext cx="1216025" cy="22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dirty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414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7" r:id="rId5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1998" b="1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5pPr>
      <a:lvl6pPr marL="456777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6pPr>
      <a:lvl7pPr marL="913554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7pPr>
      <a:lvl8pPr marL="1370331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8pPr>
      <a:lvl9pPr marL="1827108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231560" indent="-231560" algn="l" rtl="0" fontAlgn="base">
        <a:spcBef>
          <a:spcPct val="20000"/>
        </a:spcBef>
        <a:spcAft>
          <a:spcPct val="0"/>
        </a:spcAft>
        <a:buChar char="•"/>
        <a:defRPr sz="1998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263" indent="-39650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rgbClr val="004266"/>
          </a:solidFill>
          <a:latin typeface="+mn-lt"/>
          <a:ea typeface="+mn-ea"/>
          <a:cs typeface="+mn-cs"/>
        </a:defRPr>
      </a:lvl2pPr>
      <a:lvl3pPr marL="1141943" indent="-2283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rtl="0" fontAlgn="base">
        <a:spcBef>
          <a:spcPct val="20000"/>
        </a:spcBef>
        <a:spcAft>
          <a:spcPct val="0"/>
        </a:spcAft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rtl="0" fontAlgn="base">
        <a:spcBef>
          <a:spcPct val="20000"/>
        </a:spcBef>
        <a:spcAft>
          <a:spcPct val="0"/>
        </a:spcAft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6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91351"/>
            <a:ext cx="8229600" cy="4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1"/>
            <a:ext cx="3886200" cy="38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0"/>
            <a:r>
              <a:rPr lang="en-US" altLang="ja-JP"/>
              <a:t>Second level</a:t>
            </a:r>
          </a:p>
          <a:p>
            <a:pPr lvl="1"/>
            <a:r>
              <a:rPr lang="en-US" altLang="ja-JP"/>
              <a:t>Third level</a:t>
            </a: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57200" y="8374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9">
              <a:solidFill>
                <a:srgbClr val="0042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428" name="Picture 11" descr="IBM_logo_gree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6" y="380649"/>
            <a:ext cx="466725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2" descr="IBMWatson_green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2369"/>
            <a:ext cx="1216025" cy="22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dirty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125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1998" b="1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5pPr>
      <a:lvl6pPr marL="456777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6pPr>
      <a:lvl7pPr marL="913554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7pPr>
      <a:lvl8pPr marL="1370331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8pPr>
      <a:lvl9pPr marL="1827108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231560" indent="-231560" algn="l" rtl="0" fontAlgn="base">
        <a:spcBef>
          <a:spcPct val="20000"/>
        </a:spcBef>
        <a:spcAft>
          <a:spcPct val="0"/>
        </a:spcAft>
        <a:buChar char="•"/>
        <a:defRPr sz="1998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263" indent="-39650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rgbClr val="004266"/>
          </a:solidFill>
          <a:latin typeface="+mn-lt"/>
          <a:ea typeface="+mn-ea"/>
          <a:cs typeface="+mn-cs"/>
        </a:defRPr>
      </a:lvl2pPr>
      <a:lvl3pPr marL="1141943" indent="-2283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rtl="0" fontAlgn="base">
        <a:spcBef>
          <a:spcPct val="20000"/>
        </a:spcBef>
        <a:spcAft>
          <a:spcPct val="0"/>
        </a:spcAft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rtl="0" fontAlgn="base">
        <a:spcBef>
          <a:spcPct val="20000"/>
        </a:spcBef>
        <a:spcAft>
          <a:spcPct val="0"/>
        </a:spcAft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6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1354259"/>
            <a:ext cx="6172200" cy="118761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5709" tIns="42855" rIns="85709" bIns="4285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83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17" y="3021678"/>
            <a:ext cx="7464425" cy="31359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09" tIns="42855" rIns="85709" bIns="428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Untitled-1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5726" y="6320369"/>
            <a:ext cx="822325" cy="11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0"/>
          <p:cNvSpPr txBox="1">
            <a:spLocks noChangeArrowheads="1"/>
          </p:cNvSpPr>
          <p:nvPr userDrawn="1"/>
        </p:nvSpPr>
        <p:spPr bwMode="auto">
          <a:xfrm>
            <a:off x="8355014" y="6349843"/>
            <a:ext cx="339725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defTabSz="1306513"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4538" indent="-285750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1788" indent="-230188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30188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25906A9-B419-BC4C-A57D-7D64BC38085E}" type="slidenum">
              <a:rPr kumimoji="0" lang="en-US" sz="675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kumimoji="0" lang="en-US" sz="675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 preferRelativeResize="0">
            <a:picLocks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676" y="6235702"/>
            <a:ext cx="360363" cy="1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97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 kern="1200" spc="-50">
          <a:solidFill>
            <a:srgbClr val="339C96"/>
          </a:solidFill>
          <a:latin typeface="+mj-lt"/>
          <a:ea typeface="+mj-ea"/>
          <a:cs typeface="HelvNeue for IBM Light"/>
        </a:defRPr>
      </a:lvl1pPr>
      <a:lvl2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2pPr>
      <a:lvl3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3pPr>
      <a:lvl4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4pPr>
      <a:lvl5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5pPr>
      <a:lvl6pPr marL="321411" algn="ctr" defTabSz="321411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6pPr>
      <a:lvl7pPr marL="642824" algn="ctr" defTabSz="321411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7pPr>
      <a:lvl8pPr marL="964235" algn="ctr" defTabSz="321411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8pPr>
      <a:lvl9pPr marL="1285647" algn="ctr" defTabSz="321411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9pPr>
    </p:titleStyle>
    <p:bodyStyle>
      <a:lvl1pPr marL="342892" indent="-342892" algn="l" defTabSz="319080" rtl="0" eaLnBrk="0" fontAlgn="base" hangingPunct="0">
        <a:lnSpc>
          <a:spcPct val="150000"/>
        </a:lnSpc>
        <a:spcBef>
          <a:spcPts val="538"/>
        </a:spcBef>
        <a:spcAft>
          <a:spcPct val="0"/>
        </a:spcAft>
        <a:buFont typeface="Arial" charset="0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1pPr>
      <a:lvl2pPr marL="285743" indent="-285743" algn="l" defTabSz="319080" rtl="0" eaLnBrk="0" fontAlgn="base" hangingPunct="0">
        <a:lnSpc>
          <a:spcPct val="150000"/>
        </a:lnSpc>
        <a:spcBef>
          <a:spcPts val="1075"/>
        </a:spcBef>
        <a:spcAft>
          <a:spcPct val="0"/>
        </a:spcAft>
        <a:buClr>
          <a:srgbClr val="4FFAFF"/>
        </a:buClr>
        <a:buFont typeface="Arial" charset="0"/>
        <a:buChar char="•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2pPr>
      <a:lvl3pPr marL="1142972" indent="-228594" algn="l" defTabSz="319080" rtl="0" eaLnBrk="0" fontAlgn="base" hangingPunct="0">
        <a:lnSpc>
          <a:spcPct val="150000"/>
        </a:lnSpc>
        <a:spcBef>
          <a:spcPts val="900"/>
        </a:spcBef>
        <a:spcAft>
          <a:spcPct val="0"/>
        </a:spcAft>
        <a:buClr>
          <a:srgbClr val="4FFAFF"/>
        </a:buClr>
        <a:defRPr lang="en-US" sz="1200" kern="1200" dirty="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3pPr>
      <a:lvl4pPr marL="74612" indent="-74612" algn="l" defTabSz="31908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39B2E7"/>
        </a:buClr>
        <a:buSzPct val="125000"/>
        <a:buFont typeface="Arial" charset="0"/>
        <a:buChar char="•"/>
        <a:defRPr sz="1200" kern="1200">
          <a:solidFill>
            <a:srgbClr val="6D6F71"/>
          </a:solidFill>
          <a:latin typeface="HelvNeue for IBM Light"/>
          <a:ea typeface="HelvNeue for IBM" charset="0"/>
          <a:cs typeface="HelvNeue for IBM Light"/>
        </a:defRPr>
      </a:lvl4pPr>
      <a:lvl5pPr marL="307967" indent="-144460" algn="l" defTabSz="31908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39B2E7"/>
        </a:buClr>
        <a:buFont typeface="Arial" charset="0"/>
        <a:buChar char="–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5pPr>
      <a:lvl6pPr marL="1767764" indent="-160706" algn="l" defTabSz="321411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89177" indent="-160706" algn="l" defTabSz="321411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10588" indent="-160706" algn="l" defTabSz="321411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2000" indent="-160706" algn="l" defTabSz="321411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11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2824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64235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85647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07059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28471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49882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71294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57200" y="8374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9">
              <a:solidFill>
                <a:srgbClr val="0042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Picture 11" descr="IBM_logo_gree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6" y="380649"/>
            <a:ext cx="466725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 descr="IBMWatson_gre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2369"/>
            <a:ext cx="1216025" cy="22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hyperlink" Target="http://www.ibm.com/analytics/watson-analytics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analytics/watson-analytics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44013"/>
          <a:stretch/>
        </p:blipFill>
        <p:spPr>
          <a:xfrm>
            <a:off x="6553189" y="2967054"/>
            <a:ext cx="2183187" cy="2316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142" y="0"/>
            <a:ext cx="7479927" cy="958812"/>
          </a:xfrm>
        </p:spPr>
        <p:txBody>
          <a:bodyPr>
            <a:normAutofit/>
          </a:bodyPr>
          <a:lstStyle/>
          <a:p>
            <a:r>
              <a:rPr lang="sv-SE" altLang="ja-JP" sz="3200" b="1" dirty="0">
                <a:latin typeface="Meiryo" charset="-128"/>
                <a:ea typeface="Meiryo" charset="-128"/>
                <a:cs typeface="Meiryo" charset="-128"/>
              </a:rPr>
              <a:t>Watson </a:t>
            </a:r>
            <a:r>
              <a:rPr lang="sv-SE" altLang="ja-JP" sz="3200" b="1" dirty="0" err="1">
                <a:latin typeface="Meiryo" charset="-128"/>
                <a:ea typeface="Meiryo" charset="-128"/>
                <a:cs typeface="Meiryo" charset="-128"/>
              </a:rPr>
              <a:t>Analytics</a:t>
            </a:r>
            <a:r>
              <a:rPr lang="sv-SE" altLang="ja-JP" sz="3200" b="1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sv-SE" sz="3200" b="1" dirty="0">
                <a:latin typeface="Meiryo" charset="-128"/>
                <a:ea typeface="Meiryo" charset="-128"/>
                <a:cs typeface="Meiryo" charset="-128"/>
              </a:rPr>
              <a:t>利用</a:t>
            </a:r>
            <a:r>
              <a:rPr lang="ja-JP" altLang="sv-SE" sz="3200" b="1" dirty="0" smtClean="0">
                <a:latin typeface="Meiryo" charset="-128"/>
                <a:ea typeface="Meiryo" charset="-128"/>
                <a:cs typeface="Meiryo" charset="-128"/>
              </a:rPr>
              <a:t>登録</a:t>
            </a:r>
            <a:endParaRPr kumimoji="1" lang="ja-JP" altLang="en-US" sz="32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9320" y="1628226"/>
            <a:ext cx="89346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84003A"/>
                </a:solidFill>
                <a:latin typeface="Arial" charset="0"/>
              </a:rPr>
              <a:t>– </a:t>
            </a:r>
            <a:r>
              <a:rPr lang="en-US" altLang="ja-JP" dirty="0">
                <a:solidFill>
                  <a:srgbClr val="0707F7"/>
                </a:solidFill>
                <a:latin typeface="メイリオ" charset="-128"/>
                <a:hlinkClick r:id="rId4"/>
              </a:rPr>
              <a:t>http://www.ibm.com/analytics/watson-analytics</a:t>
            </a:r>
            <a:r>
              <a:rPr lang="en-US" altLang="ja-JP" dirty="0" smtClean="0">
                <a:solidFill>
                  <a:srgbClr val="0707F7"/>
                </a:solidFill>
                <a:latin typeface="メイリオ" charset="-128"/>
                <a:hlinkClick r:id="rId4"/>
              </a:rPr>
              <a:t>/</a:t>
            </a:r>
            <a:endParaRPr lang="en-US" altLang="ja-JP" dirty="0" smtClean="0">
              <a:solidFill>
                <a:srgbClr val="0707F7"/>
              </a:solidFill>
              <a:latin typeface="メイリオ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メイリオ" charset="-128"/>
              </a:rPr>
              <a:t>   </a:t>
            </a:r>
            <a:r>
              <a:rPr lang="ja-JP" altLang="en-US" dirty="0" smtClean="0">
                <a:latin typeface="メイリオ" charset="-128"/>
              </a:rPr>
              <a:t>ブラウザー</a:t>
            </a:r>
            <a:r>
              <a:rPr lang="ja-JP" altLang="en-US" dirty="0">
                <a:latin typeface="メイリオ" charset="-128"/>
              </a:rPr>
              <a:t>でアクセスしてください</a:t>
            </a:r>
            <a:r>
              <a:rPr lang="ja-JP" altLang="en-US" dirty="0" smtClean="0">
                <a:latin typeface="メイリオ" charset="-128"/>
              </a:rPr>
              <a:t>。</a:t>
            </a:r>
            <a:endParaRPr lang="en-US" altLang="ja-JP" dirty="0" smtClean="0">
              <a:latin typeface="メイリオ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rgbClr val="84003A"/>
                </a:solidFill>
                <a:latin typeface="Arial" charset="0"/>
              </a:rPr>
              <a:t>– </a:t>
            </a:r>
            <a:r>
              <a:rPr lang="en-US" altLang="ja-JP" dirty="0">
                <a:latin typeface="メイリオ" charset="-128"/>
              </a:rPr>
              <a:t>[Try it for Free] </a:t>
            </a:r>
            <a:r>
              <a:rPr lang="ja-JP" altLang="en-US" dirty="0">
                <a:latin typeface="メイリオ" charset="-128"/>
              </a:rPr>
              <a:t>をクリックします。 </a:t>
            </a:r>
            <a:endParaRPr lang="ja-JP" altLang="en-US" dirty="0">
              <a:effectLst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15" y="3320708"/>
            <a:ext cx="5412946" cy="338037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6"/>
          <a:srcRect l="8182" t="15625" r="9385" b="13458"/>
          <a:stretch/>
        </p:blipFill>
        <p:spPr>
          <a:xfrm>
            <a:off x="468215" y="2498741"/>
            <a:ext cx="1757192" cy="5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  <a:latin typeface="Meiryo" charset="-128"/>
                <a:ea typeface="Meiryo" charset="-128"/>
                <a:cs typeface="Meiryo" charset="-128"/>
              </a:rPr>
              <a:t>© 2016 International Business Machines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2</a:t>
            </a:fld>
            <a:endParaRPr lang="en-US">
              <a:solidFill>
                <a:srgbClr val="80808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2549" y="1004542"/>
            <a:ext cx="89346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rgbClr val="84003A"/>
                </a:solidFill>
                <a:latin typeface="Arial" charset="0"/>
              </a:rPr>
              <a:t>– </a:t>
            </a:r>
            <a:r>
              <a:rPr lang="en-US" altLang="ja-JP" dirty="0">
                <a:latin typeface="メイリオ" charset="-128"/>
              </a:rPr>
              <a:t>[Try </a:t>
            </a:r>
            <a:r>
              <a:rPr lang="en-US" altLang="ja-JP" dirty="0" smtClean="0">
                <a:latin typeface="メイリオ" charset="-128"/>
              </a:rPr>
              <a:t>free edition] </a:t>
            </a:r>
            <a:r>
              <a:rPr lang="ja-JP" altLang="en-US" dirty="0">
                <a:latin typeface="メイリオ" charset="-128"/>
              </a:rPr>
              <a:t>をクリックします。 </a:t>
            </a:r>
            <a:endParaRPr lang="ja-JP" altLang="en-US" dirty="0">
              <a:effectLst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10769" r="11458" b="-4037"/>
          <a:stretch/>
        </p:blipFill>
        <p:spPr>
          <a:xfrm>
            <a:off x="881348" y="1004542"/>
            <a:ext cx="1866083" cy="6369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0035"/>
            <a:ext cx="9144000" cy="43914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17302" y="116305"/>
            <a:ext cx="7479927" cy="958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ja-JP" sz="3200" b="1" smtClean="0">
                <a:latin typeface="Meiryo" charset="-128"/>
                <a:ea typeface="Meiryo" charset="-128"/>
                <a:cs typeface="Meiryo" charset="-128"/>
              </a:rPr>
              <a:t>Watson Analytics </a:t>
            </a:r>
            <a:r>
              <a:rPr lang="ja-JP" altLang="sv-SE" sz="3200" b="1" smtClean="0">
                <a:latin typeface="Meiryo" charset="-128"/>
                <a:ea typeface="Meiryo" charset="-128"/>
                <a:cs typeface="Meiryo" charset="-128"/>
              </a:rPr>
              <a:t>利用登録</a:t>
            </a:r>
            <a:endParaRPr lang="ja-JP" altLang="en-US" sz="3200" b="1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4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  <a:latin typeface="Meiryo" charset="-128"/>
                <a:ea typeface="Meiryo" charset="-128"/>
                <a:cs typeface="Meiryo" charset="-128"/>
              </a:rPr>
              <a:t>© 2016 International Business Machines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3</a:t>
            </a:fld>
            <a:endParaRPr lang="en-US">
              <a:solidFill>
                <a:srgbClr val="80808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2549" y="1004542"/>
            <a:ext cx="89346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rgbClr val="84003A"/>
                </a:solidFill>
                <a:latin typeface="Arial" charset="0"/>
              </a:rPr>
              <a:t>– </a:t>
            </a:r>
            <a:r>
              <a:rPr lang="en-US" altLang="ja-JP" dirty="0" smtClean="0">
                <a:latin typeface="メイリオ" charset="-128"/>
              </a:rPr>
              <a:t>[Sign in]</a:t>
            </a:r>
            <a:r>
              <a:rPr lang="ja-JP" altLang="en-US" dirty="0" smtClean="0">
                <a:latin typeface="メイリオ" charset="-128"/>
              </a:rPr>
              <a:t>を</a:t>
            </a:r>
            <a:r>
              <a:rPr lang="ja-JP" altLang="en-US" dirty="0">
                <a:latin typeface="メイリオ" charset="-128"/>
              </a:rPr>
              <a:t>クリックします。 </a:t>
            </a:r>
            <a:endParaRPr lang="ja-JP" altLang="en-US" dirty="0">
              <a:effectLst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6219"/>
            <a:ext cx="11243197" cy="527075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3"/>
          <a:srcRect t="13568" r="8676" b="17470"/>
          <a:stretch/>
        </p:blipFill>
        <p:spPr>
          <a:xfrm>
            <a:off x="884257" y="1079410"/>
            <a:ext cx="911493" cy="432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円/楕円 17"/>
          <p:cNvSpPr/>
          <p:nvPr/>
        </p:nvSpPr>
        <p:spPr>
          <a:xfrm>
            <a:off x="1795750" y="3657600"/>
            <a:ext cx="654050" cy="2644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339010" y="82627"/>
            <a:ext cx="7479927" cy="958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ja-JP" sz="3200" b="1" smtClean="0">
                <a:latin typeface="Meiryo" charset="-128"/>
                <a:ea typeface="Meiryo" charset="-128"/>
                <a:cs typeface="Meiryo" charset="-128"/>
              </a:rPr>
              <a:t>Watson Analytics </a:t>
            </a:r>
            <a:r>
              <a:rPr lang="ja-JP" altLang="sv-SE" sz="3200" b="1" smtClean="0">
                <a:latin typeface="Meiryo" charset="-128"/>
                <a:ea typeface="Meiryo" charset="-128"/>
                <a:cs typeface="Meiryo" charset="-128"/>
              </a:rPr>
              <a:t>利用登録</a:t>
            </a:r>
            <a:endParaRPr lang="ja-JP" altLang="en-US" sz="3200" b="1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6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  <a:latin typeface="Meiryo" charset="-128"/>
                <a:ea typeface="Meiryo" charset="-128"/>
                <a:cs typeface="Meiryo" charset="-128"/>
              </a:rPr>
              <a:t>© 2016 International Business Machines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4</a:t>
            </a:fld>
            <a:endParaRPr lang="en-US">
              <a:solidFill>
                <a:srgbClr val="80808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2549" y="1004542"/>
            <a:ext cx="89346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rgbClr val="84003A"/>
                </a:solidFill>
                <a:latin typeface="Arial" charset="0"/>
              </a:rPr>
              <a:t>–</a:t>
            </a:r>
            <a:r>
              <a:rPr lang="ja-JP" altLang="en-US" dirty="0" smtClean="0">
                <a:solidFill>
                  <a:srgbClr val="84003A"/>
                </a:solidFill>
                <a:latin typeface="Arial" charset="0"/>
              </a:rPr>
              <a:t>　</a:t>
            </a:r>
            <a:r>
              <a:rPr lang="en-US" altLang="ja-JP" dirty="0" err="1" smtClean="0">
                <a:latin typeface="メイリオ" charset="-128"/>
              </a:rPr>
              <a:t>Bluemix</a:t>
            </a:r>
            <a:r>
              <a:rPr lang="ja-JP" altLang="en-US" dirty="0" smtClean="0">
                <a:latin typeface="メイリオ" charset="-128"/>
              </a:rPr>
              <a:t>に登録した</a:t>
            </a:r>
            <a:r>
              <a:rPr lang="en-US" altLang="ja-JP" dirty="0" smtClean="0">
                <a:latin typeface="メイリオ" charset="-128"/>
              </a:rPr>
              <a:t>E</a:t>
            </a:r>
            <a:r>
              <a:rPr lang="ja-JP" altLang="en-US" dirty="0" smtClean="0">
                <a:latin typeface="メイリオ" charset="-128"/>
              </a:rPr>
              <a:t>メールアドレスを入力し、</a:t>
            </a:r>
            <a:r>
              <a:rPr lang="en-US" altLang="ja-JP" dirty="0" smtClean="0">
                <a:latin typeface="メイリオ" charset="-128"/>
              </a:rPr>
              <a:t>[Submit]</a:t>
            </a:r>
            <a:r>
              <a:rPr lang="ja-JP" altLang="en-US" dirty="0" smtClean="0">
                <a:latin typeface="メイリオ" charset="-128"/>
              </a:rPr>
              <a:t>を</a:t>
            </a:r>
            <a:r>
              <a:rPr lang="ja-JP" altLang="en-US" dirty="0">
                <a:latin typeface="メイリオ" charset="-128"/>
              </a:rPr>
              <a:t>クリックします。 </a:t>
            </a:r>
            <a:endParaRPr lang="ja-JP" altLang="en-US" dirty="0">
              <a:effectLst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721"/>
            <a:ext cx="9144000" cy="484919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5510" t="19638" r="19692" b="18850"/>
          <a:stretch/>
        </p:blipFill>
        <p:spPr>
          <a:xfrm>
            <a:off x="5365214" y="977349"/>
            <a:ext cx="991518" cy="623698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235523" y="3437263"/>
            <a:ext cx="2342423" cy="4406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19897" y="58754"/>
            <a:ext cx="7479927" cy="958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ja-JP" sz="3200" b="1" smtClean="0">
                <a:latin typeface="Meiryo" charset="-128"/>
                <a:ea typeface="Meiryo" charset="-128"/>
                <a:cs typeface="Meiryo" charset="-128"/>
              </a:rPr>
              <a:t>Watson Analytics </a:t>
            </a:r>
            <a:r>
              <a:rPr lang="ja-JP" altLang="sv-SE" sz="3200" b="1" smtClean="0">
                <a:latin typeface="Meiryo" charset="-128"/>
                <a:ea typeface="Meiryo" charset="-128"/>
                <a:cs typeface="Meiryo" charset="-128"/>
              </a:rPr>
              <a:t>利用登録</a:t>
            </a:r>
            <a:endParaRPr lang="ja-JP" altLang="en-US" sz="3200" b="1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2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  <a:latin typeface="Meiryo" charset="-128"/>
                <a:ea typeface="Meiryo" charset="-128"/>
                <a:cs typeface="Meiryo" charset="-128"/>
              </a:rPr>
              <a:t>© 2016 International Business Machines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5</a:t>
            </a:fld>
            <a:endParaRPr lang="en-US">
              <a:solidFill>
                <a:srgbClr val="80808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5940" y="1004542"/>
            <a:ext cx="89346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rgbClr val="84003A"/>
                </a:solidFill>
                <a:latin typeface="Arial" charset="0"/>
              </a:rPr>
              <a:t>–</a:t>
            </a:r>
            <a:r>
              <a:rPr lang="ja-JP" altLang="en-US" dirty="0" smtClean="0">
                <a:solidFill>
                  <a:srgbClr val="84003A"/>
                </a:solidFill>
                <a:latin typeface="Arial" charset="0"/>
              </a:rPr>
              <a:t>　</a:t>
            </a:r>
            <a:r>
              <a:rPr lang="ja-JP" altLang="en-US" dirty="0" smtClean="0">
                <a:latin typeface="メイリオ" charset="-128"/>
              </a:rPr>
              <a:t>登録した</a:t>
            </a:r>
            <a:r>
              <a:rPr lang="en-US" altLang="ja-JP" dirty="0" smtClean="0">
                <a:latin typeface="メイリオ" charset="-128"/>
              </a:rPr>
              <a:t>E</a:t>
            </a:r>
            <a:r>
              <a:rPr lang="ja-JP" altLang="en-US" dirty="0" smtClean="0">
                <a:latin typeface="メイリオ" charset="-128"/>
              </a:rPr>
              <a:t>メールアドレスにメールが届きます。</a:t>
            </a:r>
            <a:endParaRPr lang="en-US" altLang="ja-JP" dirty="0" smtClean="0">
              <a:latin typeface="メイリオ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84003A"/>
                </a:solidFill>
                <a:latin typeface="Arial" charset="0"/>
              </a:rPr>
              <a:t>–</a:t>
            </a:r>
            <a:r>
              <a:rPr lang="ja-JP" altLang="en-US" dirty="0">
                <a:solidFill>
                  <a:srgbClr val="84003A"/>
                </a:solidFill>
                <a:latin typeface="Arial" charset="0"/>
              </a:rPr>
              <a:t>　</a:t>
            </a:r>
            <a:r>
              <a:rPr lang="ja-JP" altLang="en-US" dirty="0" smtClean="0">
                <a:latin typeface="メイリオ" charset="-128"/>
              </a:rPr>
              <a:t>メールに記載された</a:t>
            </a:r>
            <a:r>
              <a:rPr lang="en-US" altLang="ja-JP" dirty="0" smtClean="0">
                <a:latin typeface="メイリオ" charset="-128"/>
              </a:rPr>
              <a:t> </a:t>
            </a:r>
            <a:r>
              <a:rPr lang="ja-JP" altLang="en-US" dirty="0" smtClean="0">
                <a:latin typeface="メイリオ" charset="-128"/>
              </a:rPr>
              <a:t>①</a:t>
            </a:r>
            <a:r>
              <a:rPr lang="en-US" altLang="ja-JP" dirty="0" smtClean="0">
                <a:latin typeface="メイリオ" charset="-128"/>
              </a:rPr>
              <a:t> 7</a:t>
            </a:r>
            <a:r>
              <a:rPr lang="ja-JP" altLang="en-US" dirty="0" smtClean="0">
                <a:latin typeface="メイリオ" charset="-128"/>
              </a:rPr>
              <a:t>桁の　</a:t>
            </a:r>
            <a:r>
              <a:rPr lang="en-US" altLang="ja-JP" dirty="0" smtClean="0">
                <a:latin typeface="メイリオ" charset="-128"/>
              </a:rPr>
              <a:t>confirmation code</a:t>
            </a:r>
            <a:r>
              <a:rPr lang="ja-JP" altLang="en-US" dirty="0" smtClean="0">
                <a:latin typeface="メイリオ" charset="-128"/>
              </a:rPr>
              <a:t>、②</a:t>
            </a:r>
            <a:r>
              <a:rPr lang="en-US" altLang="ja-JP" dirty="0" smtClean="0">
                <a:latin typeface="メイリオ" charset="-128"/>
              </a:rPr>
              <a:t> </a:t>
            </a:r>
            <a:r>
              <a:rPr lang="ja-JP" altLang="en-US" dirty="0" smtClean="0">
                <a:latin typeface="メイリオ" charset="-128"/>
              </a:rPr>
              <a:t>学校名、③</a:t>
            </a:r>
            <a:r>
              <a:rPr lang="en-US" altLang="ja-JP" dirty="0" smtClean="0">
                <a:latin typeface="メイリオ" charset="-128"/>
              </a:rPr>
              <a:t> </a:t>
            </a:r>
            <a:r>
              <a:rPr lang="ja-JP" altLang="en-US" dirty="0" smtClean="0">
                <a:latin typeface="メイリオ" charset="-128"/>
              </a:rPr>
              <a:t>電話番号を入力し、　</a:t>
            </a:r>
            <a:endParaRPr lang="en-US" altLang="ja-JP" dirty="0" smtClean="0">
              <a:latin typeface="メイリオ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メイリオ" charset="-128"/>
              </a:rPr>
              <a:t>　</a:t>
            </a:r>
            <a:r>
              <a:rPr lang="ja-JP" altLang="en-US" dirty="0" smtClean="0">
                <a:latin typeface="メイリオ" charset="-128"/>
              </a:rPr>
              <a:t>　</a:t>
            </a:r>
            <a:r>
              <a:rPr lang="en-US" altLang="ja-JP" dirty="0" smtClean="0">
                <a:latin typeface="メイリオ" charset="-128"/>
              </a:rPr>
              <a:t>[Sign up]     </a:t>
            </a:r>
            <a:r>
              <a:rPr lang="ja-JP" altLang="en-US" dirty="0" smtClean="0">
                <a:latin typeface="メイリオ" charset="-128"/>
              </a:rPr>
              <a:t>を</a:t>
            </a:r>
            <a:r>
              <a:rPr lang="ja-JP" altLang="en-US" dirty="0">
                <a:latin typeface="メイリオ" charset="-128"/>
              </a:rPr>
              <a:t>クリックします。 </a:t>
            </a:r>
            <a:endParaRPr lang="ja-JP" altLang="en-US" dirty="0">
              <a:effectLst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63" y="1898035"/>
            <a:ext cx="1191012" cy="44533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5115"/>
            <a:ext cx="9144000" cy="5091472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4072570" y="4309701"/>
            <a:ext cx="264404" cy="2746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088832" y="5176858"/>
            <a:ext cx="264404" cy="2746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072570" y="5175021"/>
            <a:ext cx="264404" cy="2746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86846" y="45730"/>
            <a:ext cx="7479927" cy="958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ja-JP" sz="3200" b="1" smtClean="0">
                <a:latin typeface="Meiryo" charset="-128"/>
                <a:ea typeface="Meiryo" charset="-128"/>
                <a:cs typeface="Meiryo" charset="-128"/>
              </a:rPr>
              <a:t>Watson </a:t>
            </a:r>
            <a:r>
              <a:rPr lang="sv-SE" altLang="ja-JP" sz="3200" b="1" dirty="0" err="1" smtClean="0">
                <a:latin typeface="Meiryo" charset="-128"/>
                <a:ea typeface="Meiryo" charset="-128"/>
                <a:cs typeface="Meiryo" charset="-128"/>
              </a:rPr>
              <a:t>Analytics</a:t>
            </a:r>
            <a:r>
              <a:rPr lang="sv-SE" altLang="ja-JP" sz="3200" b="1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sv-SE" sz="3200" b="1" dirty="0" smtClean="0">
                <a:latin typeface="Meiryo" charset="-128"/>
                <a:ea typeface="Meiryo" charset="-128"/>
                <a:cs typeface="Meiryo" charset="-128"/>
              </a:rPr>
              <a:t>利用登録</a:t>
            </a:r>
            <a:endParaRPr lang="ja-JP" altLang="en-US" sz="3200" b="1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6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4013"/>
          <a:stretch/>
        </p:blipFill>
        <p:spPr>
          <a:xfrm>
            <a:off x="6553189" y="2967054"/>
            <a:ext cx="2183187" cy="2316303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09320" y="1628226"/>
            <a:ext cx="89346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84003A"/>
                </a:solidFill>
                <a:latin typeface="Arial" charset="0"/>
              </a:rPr>
              <a:t>– </a:t>
            </a:r>
            <a:r>
              <a:rPr lang="en-US" altLang="ja-JP" dirty="0">
                <a:solidFill>
                  <a:srgbClr val="0707F7"/>
                </a:solidFill>
                <a:latin typeface="メイリオ" charset="-128"/>
                <a:hlinkClick r:id="rId3"/>
              </a:rPr>
              <a:t>http://www.ibm.com/analytics/watson-analytics</a:t>
            </a:r>
            <a:r>
              <a:rPr lang="en-US" altLang="ja-JP" dirty="0" smtClean="0">
                <a:solidFill>
                  <a:srgbClr val="0707F7"/>
                </a:solidFill>
                <a:latin typeface="メイリオ" charset="-128"/>
                <a:hlinkClick r:id="rId3"/>
              </a:rPr>
              <a:t>/</a:t>
            </a:r>
            <a:endParaRPr lang="en-US" altLang="ja-JP" dirty="0" smtClean="0">
              <a:solidFill>
                <a:srgbClr val="0707F7"/>
              </a:solidFill>
              <a:latin typeface="メイリオ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メイリオ" charset="-128"/>
              </a:rPr>
              <a:t>   </a:t>
            </a:r>
            <a:r>
              <a:rPr lang="ja-JP" altLang="en-US" dirty="0" smtClean="0">
                <a:latin typeface="メイリオ" charset="-128"/>
              </a:rPr>
              <a:t>ブラウザー</a:t>
            </a:r>
            <a:r>
              <a:rPr lang="ja-JP" altLang="en-US" dirty="0">
                <a:latin typeface="メイリオ" charset="-128"/>
              </a:rPr>
              <a:t>でアクセスしてください</a:t>
            </a:r>
            <a:r>
              <a:rPr lang="ja-JP" altLang="en-US" dirty="0" smtClean="0">
                <a:latin typeface="メイリオ" charset="-128"/>
              </a:rPr>
              <a:t>。</a:t>
            </a:r>
            <a:endParaRPr lang="en-US" altLang="ja-JP" dirty="0" smtClean="0">
              <a:latin typeface="メイリオ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rgbClr val="84003A"/>
                </a:solidFill>
                <a:latin typeface="Arial" charset="0"/>
              </a:rPr>
              <a:t>– </a:t>
            </a:r>
            <a:r>
              <a:rPr lang="ja-JP" altLang="en-US" dirty="0" smtClean="0">
                <a:latin typeface="メイリオ" charset="-128"/>
              </a:rPr>
              <a:t>登録が完了したら、</a:t>
            </a:r>
            <a:r>
              <a:rPr lang="en-US" altLang="ja-JP" dirty="0" smtClean="0">
                <a:latin typeface="メイリオ" charset="-128"/>
              </a:rPr>
              <a:t>Sign In </a:t>
            </a:r>
            <a:r>
              <a:rPr lang="ja-JP" altLang="en-US" dirty="0" smtClean="0">
                <a:latin typeface="メイリオ" charset="-128"/>
              </a:rPr>
              <a:t>で入れます。 </a:t>
            </a:r>
            <a:endParaRPr lang="ja-JP" altLang="en-US" dirty="0">
              <a:effectLst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5" y="3320708"/>
            <a:ext cx="5412946" cy="3380374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4676660" y="3613331"/>
            <a:ext cx="654050" cy="2644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29227" y="-109066"/>
            <a:ext cx="7479927" cy="95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ja-JP" sz="3200" b="1" smtClean="0">
                <a:latin typeface="Meiryo" charset="-128"/>
                <a:ea typeface="Meiryo" charset="-128"/>
                <a:cs typeface="Meiryo" charset="-128"/>
              </a:rPr>
              <a:t>Watson Analytics </a:t>
            </a:r>
            <a:r>
              <a:rPr lang="ja-JP" altLang="sv-SE" sz="3200" b="1" smtClean="0">
                <a:latin typeface="Meiryo" charset="-128"/>
                <a:ea typeface="Meiryo" charset="-128"/>
                <a:cs typeface="Meiryo" charset="-128"/>
              </a:rPr>
              <a:t>利用登録</a:t>
            </a:r>
            <a:endParaRPr lang="ja-JP" altLang="en-US" sz="3200" b="1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9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oT Design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3B1E5"/>
      </a:hlink>
      <a:folHlink>
        <a:srgbClr val="4FFAFF"/>
      </a:folHlink>
    </a:clrScheme>
    <a:fontScheme name="ユーザー定義 2">
      <a:majorFont>
        <a:latin typeface="Verdana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7057</TotalTime>
  <Words>134</Words>
  <Application>Microsoft Macintosh PowerPoint</Application>
  <PresentationFormat>画面に合わせる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17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6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HelvNeue for IBM</vt:lpstr>
      <vt:lpstr>HelvNeue for IBM Light</vt:lpstr>
      <vt:lpstr>HelvNeue for IBM Medium</vt:lpstr>
      <vt:lpstr>Lubalin for IBM Extra Light</vt:lpstr>
      <vt:lpstr>Lucida Grande</vt:lpstr>
      <vt:lpstr>Meiryo</vt:lpstr>
      <vt:lpstr>Meiryo UI</vt:lpstr>
      <vt:lpstr>MS PGothic</vt:lpstr>
      <vt:lpstr>ＭＳ Ｐゴシック</vt:lpstr>
      <vt:lpstr>Verdana</vt:lpstr>
      <vt:lpstr>Yu Gothic</vt:lpstr>
      <vt:lpstr>ヒラギノ角ゴ Pro W3</vt:lpstr>
      <vt:lpstr>メイリオ</vt:lpstr>
      <vt:lpstr>Custom Design</vt:lpstr>
      <vt:lpstr>1_Custom Design</vt:lpstr>
      <vt:lpstr>2_Custom Design</vt:lpstr>
      <vt:lpstr>1_IoT Design</vt:lpstr>
      <vt:lpstr>3_Custom Design</vt:lpstr>
      <vt:lpstr>Watson Analytics 利用登録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Kenichiro Hayashi</dc:creator>
  <cp:lastModifiedBy>NAOKO Katoh</cp:lastModifiedBy>
  <cp:revision>749</cp:revision>
  <dcterms:created xsi:type="dcterms:W3CDTF">2016-03-01T07:39:50Z</dcterms:created>
  <dcterms:modified xsi:type="dcterms:W3CDTF">2016-07-08T05:57:59Z</dcterms:modified>
</cp:coreProperties>
</file>