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10972800" cy="8229600" type="B4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A560D-9C98-4CD3-92FA-B55753C39D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8074E2-CC26-49F3-A92D-DEA0FEAF6DED}">
      <dgm:prSet/>
      <dgm:spPr/>
      <dgm:t>
        <a:bodyPr/>
        <a:lstStyle/>
        <a:p>
          <a:pPr>
            <a:defRPr cap="all"/>
          </a:pPr>
          <a:r>
            <a:rPr lang="en-US"/>
            <a:t>Press keys to create sounds! </a:t>
          </a:r>
        </a:p>
      </dgm:t>
    </dgm:pt>
    <dgm:pt modelId="{32D4CBD7-4756-4956-9FBD-7419EFE3598E}" type="parTrans" cxnId="{C1AFF826-073A-419F-95D0-BC2B6F49C08A}">
      <dgm:prSet/>
      <dgm:spPr/>
      <dgm:t>
        <a:bodyPr/>
        <a:lstStyle/>
        <a:p>
          <a:endParaRPr lang="en-US"/>
        </a:p>
      </dgm:t>
    </dgm:pt>
    <dgm:pt modelId="{C61D1105-0141-4A19-A42D-80824DF139A1}" type="sibTrans" cxnId="{C1AFF826-073A-419F-95D0-BC2B6F49C08A}">
      <dgm:prSet/>
      <dgm:spPr/>
      <dgm:t>
        <a:bodyPr/>
        <a:lstStyle/>
        <a:p>
          <a:endParaRPr lang="en-US"/>
        </a:p>
      </dgm:t>
    </dgm:pt>
    <dgm:pt modelId="{F0414CEB-54DD-41A7-BC00-1F29CC8F6EC1}">
      <dgm:prSet/>
      <dgm:spPr/>
      <dgm:t>
        <a:bodyPr/>
        <a:lstStyle/>
        <a:p>
          <a:pPr>
            <a:defRPr cap="all"/>
          </a:pPr>
          <a:r>
            <a:rPr lang="en-US"/>
            <a:t>Once you’re satisfied with your creation, press the playback button to hear your song. </a:t>
          </a:r>
        </a:p>
      </dgm:t>
    </dgm:pt>
    <dgm:pt modelId="{8424E2EE-1D81-4066-A458-97D411562CB7}" type="parTrans" cxnId="{C4E9C52B-C46E-4E29-ACCC-B1E04E35D8C2}">
      <dgm:prSet/>
      <dgm:spPr/>
      <dgm:t>
        <a:bodyPr/>
        <a:lstStyle/>
        <a:p>
          <a:endParaRPr lang="en-US"/>
        </a:p>
      </dgm:t>
    </dgm:pt>
    <dgm:pt modelId="{562879CB-6494-4ADA-B040-3FFCA778B328}" type="sibTrans" cxnId="{C4E9C52B-C46E-4E29-ACCC-B1E04E35D8C2}">
      <dgm:prSet/>
      <dgm:spPr/>
      <dgm:t>
        <a:bodyPr/>
        <a:lstStyle/>
        <a:p>
          <a:endParaRPr lang="en-US"/>
        </a:p>
      </dgm:t>
    </dgm:pt>
    <dgm:pt modelId="{0A906CA1-2C99-4598-8AC4-D2B28D4CEFA9}" type="pres">
      <dgm:prSet presAssocID="{291A560D-9C98-4CD3-92FA-B55753C39D81}" presName="root" presStyleCnt="0">
        <dgm:presLayoutVars>
          <dgm:dir/>
          <dgm:resizeHandles val="exact"/>
        </dgm:presLayoutVars>
      </dgm:prSet>
      <dgm:spPr/>
    </dgm:pt>
    <dgm:pt modelId="{40C4C79E-F250-4277-A039-B50F66134D1A}" type="pres">
      <dgm:prSet presAssocID="{0E8074E2-CC26-49F3-A92D-DEA0FEAF6DED}" presName="compNode" presStyleCnt="0"/>
      <dgm:spPr/>
    </dgm:pt>
    <dgm:pt modelId="{DE3890A8-B2B5-4FB4-98E6-FA0687974730}" type="pres">
      <dgm:prSet presAssocID="{0E8074E2-CC26-49F3-A92D-DEA0FEAF6DED}" presName="iconBgRect" presStyleLbl="bgShp" presStyleIdx="0" presStyleCnt="2"/>
      <dgm:spPr/>
    </dgm:pt>
    <dgm:pt modelId="{8A71E922-940F-481A-AEF1-C492A36F8CEA}" type="pres">
      <dgm:prSet presAssocID="{0E8074E2-CC26-49F3-A92D-DEA0FEAF6D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131C8820-EFC6-4774-8FFF-F1B33D49DF1F}" type="pres">
      <dgm:prSet presAssocID="{0E8074E2-CC26-49F3-A92D-DEA0FEAF6DED}" presName="spaceRect" presStyleCnt="0"/>
      <dgm:spPr/>
    </dgm:pt>
    <dgm:pt modelId="{610C4740-3A5F-4302-9162-2C0455BAF56F}" type="pres">
      <dgm:prSet presAssocID="{0E8074E2-CC26-49F3-A92D-DEA0FEAF6DED}" presName="textRect" presStyleLbl="revTx" presStyleIdx="0" presStyleCnt="2">
        <dgm:presLayoutVars>
          <dgm:chMax val="1"/>
          <dgm:chPref val="1"/>
        </dgm:presLayoutVars>
      </dgm:prSet>
      <dgm:spPr/>
    </dgm:pt>
    <dgm:pt modelId="{C5CFB22F-11F8-4092-A33A-931281E17628}" type="pres">
      <dgm:prSet presAssocID="{C61D1105-0141-4A19-A42D-80824DF139A1}" presName="sibTrans" presStyleCnt="0"/>
      <dgm:spPr/>
    </dgm:pt>
    <dgm:pt modelId="{BA5C8B56-1B80-4845-8C1C-0A22CDFF9922}" type="pres">
      <dgm:prSet presAssocID="{F0414CEB-54DD-41A7-BC00-1F29CC8F6EC1}" presName="compNode" presStyleCnt="0"/>
      <dgm:spPr/>
    </dgm:pt>
    <dgm:pt modelId="{A0959379-75C4-4433-93D3-4C22EAB37B5A}" type="pres">
      <dgm:prSet presAssocID="{F0414CEB-54DD-41A7-BC00-1F29CC8F6EC1}" presName="iconBgRect" presStyleLbl="bgShp" presStyleIdx="1" presStyleCnt="2"/>
      <dgm:spPr/>
    </dgm:pt>
    <dgm:pt modelId="{B9C94E91-8272-41DA-B8DA-EF45F2BE1406}" type="pres">
      <dgm:prSet presAssocID="{F0414CEB-54DD-41A7-BC00-1F29CC8F6E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BBBE7346-C3CF-412F-B3B1-092298491B95}" type="pres">
      <dgm:prSet presAssocID="{F0414CEB-54DD-41A7-BC00-1F29CC8F6EC1}" presName="spaceRect" presStyleCnt="0"/>
      <dgm:spPr/>
    </dgm:pt>
    <dgm:pt modelId="{80CA6647-5E82-441D-8906-B2F1E9FB1B6B}" type="pres">
      <dgm:prSet presAssocID="{F0414CEB-54DD-41A7-BC00-1F29CC8F6E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AFF826-073A-419F-95D0-BC2B6F49C08A}" srcId="{291A560D-9C98-4CD3-92FA-B55753C39D81}" destId="{0E8074E2-CC26-49F3-A92D-DEA0FEAF6DED}" srcOrd="0" destOrd="0" parTransId="{32D4CBD7-4756-4956-9FBD-7419EFE3598E}" sibTransId="{C61D1105-0141-4A19-A42D-80824DF139A1}"/>
    <dgm:cxn modelId="{C4E9C52B-C46E-4E29-ACCC-B1E04E35D8C2}" srcId="{291A560D-9C98-4CD3-92FA-B55753C39D81}" destId="{F0414CEB-54DD-41A7-BC00-1F29CC8F6EC1}" srcOrd="1" destOrd="0" parTransId="{8424E2EE-1D81-4066-A458-97D411562CB7}" sibTransId="{562879CB-6494-4ADA-B040-3FFCA778B328}"/>
    <dgm:cxn modelId="{7DBAA65F-34A3-4AAF-B48B-D915C1D6E8EE}" type="presOf" srcId="{F0414CEB-54DD-41A7-BC00-1F29CC8F6EC1}" destId="{80CA6647-5E82-441D-8906-B2F1E9FB1B6B}" srcOrd="0" destOrd="0" presId="urn:microsoft.com/office/officeart/2018/5/layout/IconCircleLabelList"/>
    <dgm:cxn modelId="{84CC7979-1AD5-427B-B004-2D62A37DF799}" type="presOf" srcId="{0E8074E2-CC26-49F3-A92D-DEA0FEAF6DED}" destId="{610C4740-3A5F-4302-9162-2C0455BAF56F}" srcOrd="0" destOrd="0" presId="urn:microsoft.com/office/officeart/2018/5/layout/IconCircleLabelList"/>
    <dgm:cxn modelId="{062CCACF-C854-4CBA-A3B6-0609E782E49D}" type="presOf" srcId="{291A560D-9C98-4CD3-92FA-B55753C39D81}" destId="{0A906CA1-2C99-4598-8AC4-D2B28D4CEFA9}" srcOrd="0" destOrd="0" presId="urn:microsoft.com/office/officeart/2018/5/layout/IconCircleLabelList"/>
    <dgm:cxn modelId="{E5C74419-9A21-4EB0-BB1B-6EA740C2A177}" type="presParOf" srcId="{0A906CA1-2C99-4598-8AC4-D2B28D4CEFA9}" destId="{40C4C79E-F250-4277-A039-B50F66134D1A}" srcOrd="0" destOrd="0" presId="urn:microsoft.com/office/officeart/2018/5/layout/IconCircleLabelList"/>
    <dgm:cxn modelId="{2E005334-29B2-4A75-B8B7-15726797DA0A}" type="presParOf" srcId="{40C4C79E-F250-4277-A039-B50F66134D1A}" destId="{DE3890A8-B2B5-4FB4-98E6-FA0687974730}" srcOrd="0" destOrd="0" presId="urn:microsoft.com/office/officeart/2018/5/layout/IconCircleLabelList"/>
    <dgm:cxn modelId="{F34DCC31-DDB3-442F-8974-B9A9EBB2F21A}" type="presParOf" srcId="{40C4C79E-F250-4277-A039-B50F66134D1A}" destId="{8A71E922-940F-481A-AEF1-C492A36F8CEA}" srcOrd="1" destOrd="0" presId="urn:microsoft.com/office/officeart/2018/5/layout/IconCircleLabelList"/>
    <dgm:cxn modelId="{175F7278-178B-445D-B829-3337667D871E}" type="presParOf" srcId="{40C4C79E-F250-4277-A039-B50F66134D1A}" destId="{131C8820-EFC6-4774-8FFF-F1B33D49DF1F}" srcOrd="2" destOrd="0" presId="urn:microsoft.com/office/officeart/2018/5/layout/IconCircleLabelList"/>
    <dgm:cxn modelId="{E76862BE-E066-4599-9090-4F8AB9DCE99D}" type="presParOf" srcId="{40C4C79E-F250-4277-A039-B50F66134D1A}" destId="{610C4740-3A5F-4302-9162-2C0455BAF56F}" srcOrd="3" destOrd="0" presId="urn:microsoft.com/office/officeart/2018/5/layout/IconCircleLabelList"/>
    <dgm:cxn modelId="{4DF9B891-1901-4F57-ABD6-B8E47E14F656}" type="presParOf" srcId="{0A906CA1-2C99-4598-8AC4-D2B28D4CEFA9}" destId="{C5CFB22F-11F8-4092-A33A-931281E17628}" srcOrd="1" destOrd="0" presId="urn:microsoft.com/office/officeart/2018/5/layout/IconCircleLabelList"/>
    <dgm:cxn modelId="{1C27A21B-6825-4768-904C-E5203C8EAD34}" type="presParOf" srcId="{0A906CA1-2C99-4598-8AC4-D2B28D4CEFA9}" destId="{BA5C8B56-1B80-4845-8C1C-0A22CDFF9922}" srcOrd="2" destOrd="0" presId="urn:microsoft.com/office/officeart/2018/5/layout/IconCircleLabelList"/>
    <dgm:cxn modelId="{C5208E4F-178A-4AF9-95B7-8C7D8AEC4B91}" type="presParOf" srcId="{BA5C8B56-1B80-4845-8C1C-0A22CDFF9922}" destId="{A0959379-75C4-4433-93D3-4C22EAB37B5A}" srcOrd="0" destOrd="0" presId="urn:microsoft.com/office/officeart/2018/5/layout/IconCircleLabelList"/>
    <dgm:cxn modelId="{00A2AF75-8FA3-4A77-8F61-9C688936A04E}" type="presParOf" srcId="{BA5C8B56-1B80-4845-8C1C-0A22CDFF9922}" destId="{B9C94E91-8272-41DA-B8DA-EF45F2BE1406}" srcOrd="1" destOrd="0" presId="urn:microsoft.com/office/officeart/2018/5/layout/IconCircleLabelList"/>
    <dgm:cxn modelId="{02405B00-B431-4AF0-AD44-177F6F067421}" type="presParOf" srcId="{BA5C8B56-1B80-4845-8C1C-0A22CDFF9922}" destId="{BBBE7346-C3CF-412F-B3B1-092298491B95}" srcOrd="2" destOrd="0" presId="urn:microsoft.com/office/officeart/2018/5/layout/IconCircleLabelList"/>
    <dgm:cxn modelId="{C5E2A269-D9D9-4862-B944-E0C3CA00EF3D}" type="presParOf" srcId="{BA5C8B56-1B80-4845-8C1C-0A22CDFF9922}" destId="{80CA6647-5E82-441D-8906-B2F1E9FB1B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890A8-B2B5-4FB4-98E6-FA0687974730}">
      <dsp:nvSpPr>
        <dsp:cNvPr id="0" name=""/>
        <dsp:cNvSpPr/>
      </dsp:nvSpPr>
      <dsp:spPr>
        <a:xfrm>
          <a:off x="1229698" y="47848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1E922-940F-481A-AEF1-C492A36F8CEA}">
      <dsp:nvSpPr>
        <dsp:cNvPr id="0" name=""/>
        <dsp:cNvSpPr/>
      </dsp:nvSpPr>
      <dsp:spPr>
        <a:xfrm>
          <a:off x="1697698" y="94648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4740-3A5F-4302-9162-2C0455BAF56F}">
      <dsp:nvSpPr>
        <dsp:cNvPr id="0" name=""/>
        <dsp:cNvSpPr/>
      </dsp:nvSpPr>
      <dsp:spPr>
        <a:xfrm>
          <a:off x="527698" y="335848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Press keys to create sounds! </a:t>
          </a:r>
        </a:p>
      </dsp:txBody>
      <dsp:txXfrm>
        <a:off x="527698" y="3358482"/>
        <a:ext cx="3600000" cy="720000"/>
      </dsp:txXfrm>
    </dsp:sp>
    <dsp:sp modelId="{A0959379-75C4-4433-93D3-4C22EAB37B5A}">
      <dsp:nvSpPr>
        <dsp:cNvPr id="0" name=""/>
        <dsp:cNvSpPr/>
      </dsp:nvSpPr>
      <dsp:spPr>
        <a:xfrm>
          <a:off x="5459698" y="47848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94E91-8272-41DA-B8DA-EF45F2BE1406}">
      <dsp:nvSpPr>
        <dsp:cNvPr id="0" name=""/>
        <dsp:cNvSpPr/>
      </dsp:nvSpPr>
      <dsp:spPr>
        <a:xfrm>
          <a:off x="5927698" y="94648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A6647-5E82-441D-8906-B2F1E9FB1B6B}">
      <dsp:nvSpPr>
        <dsp:cNvPr id="0" name=""/>
        <dsp:cNvSpPr/>
      </dsp:nvSpPr>
      <dsp:spPr>
        <a:xfrm>
          <a:off x="4757698" y="335848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Once you’re satisfied with your creation, press the playback button to hear your song. </a:t>
          </a:r>
        </a:p>
      </dsp:txBody>
      <dsp:txXfrm>
        <a:off x="4757698" y="335848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9455" y="219455"/>
            <a:ext cx="10533888" cy="77906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82" y="1058851"/>
            <a:ext cx="8970264" cy="351129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578" y="4643563"/>
            <a:ext cx="7891074" cy="166579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160">
                <a:solidFill>
                  <a:srgbClr val="FFFFFF"/>
                </a:solidFill>
              </a:defRPr>
            </a:lvl1pPr>
            <a:lvl2pPr marL="411480" indent="0" algn="ctr">
              <a:buNone/>
              <a:defRPr sz="2160"/>
            </a:lvl2pPr>
            <a:lvl3pPr marL="822960" indent="0" algn="ctr">
              <a:buNone/>
              <a:defRPr sz="2160"/>
            </a:lvl3pPr>
            <a:lvl4pPr marL="1234440" indent="0" algn="ctr">
              <a:buNone/>
              <a:defRPr sz="1800"/>
            </a:lvl4pPr>
            <a:lvl5pPr marL="1645920" indent="0" algn="ctr">
              <a:buNone/>
              <a:defRPr sz="1800"/>
            </a:lvl5pPr>
            <a:lvl6pPr marL="2057400" indent="0" algn="ctr">
              <a:buNone/>
              <a:defRPr sz="1800"/>
            </a:lvl6pPr>
            <a:lvl7pPr marL="2468880" indent="0" algn="ctr">
              <a:buNone/>
              <a:defRPr sz="1800"/>
            </a:lvl7pPr>
            <a:lvl8pPr marL="2880360" indent="0" algn="ctr">
              <a:buNone/>
              <a:defRPr sz="1800"/>
            </a:lvl8pPr>
            <a:lvl9pPr marL="329184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0795" y="4480560"/>
            <a:ext cx="740664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3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14400"/>
            <a:ext cx="2091690" cy="649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914400"/>
            <a:ext cx="668655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782" y="1408290"/>
            <a:ext cx="8970264" cy="351129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935" y="4985424"/>
            <a:ext cx="7892186" cy="1636567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83081" y="4824490"/>
            <a:ext cx="74066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0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468879"/>
            <a:ext cx="4279392" cy="4828032"/>
          </a:xfrm>
        </p:spPr>
        <p:txBody>
          <a:bodyPr/>
          <a:lstStyle>
            <a:lvl1pPr>
              <a:defRPr sz="198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851" y="2468880"/>
            <a:ext cx="4279392" cy="4828032"/>
          </a:xfrm>
        </p:spPr>
        <p:txBody>
          <a:bodyPr/>
          <a:lstStyle>
            <a:lvl1pPr>
              <a:defRPr sz="198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401813"/>
            <a:ext cx="4279392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265780"/>
            <a:ext cx="4279392" cy="4059936"/>
          </a:xfrm>
        </p:spPr>
        <p:txBody>
          <a:bodyPr/>
          <a:lstStyle>
            <a:lvl1pPr>
              <a:defRPr sz="198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2256" y="2398838"/>
            <a:ext cx="4279392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2256" y="3263186"/>
            <a:ext cx="4279392" cy="4059936"/>
          </a:xfrm>
        </p:spPr>
        <p:txBody>
          <a:bodyPr/>
          <a:lstStyle>
            <a:lvl1pPr>
              <a:defRPr sz="198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316736"/>
            <a:ext cx="3401568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177" y="1316736"/>
            <a:ext cx="4979566" cy="5596128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0" y="3401568"/>
            <a:ext cx="3401568" cy="35112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3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316736"/>
            <a:ext cx="3401568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2929" y="1283817"/>
            <a:ext cx="5109244" cy="5574184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52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0" y="3401568"/>
            <a:ext cx="3401568" cy="3456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3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9456" y="219456"/>
            <a:ext cx="10533888" cy="7790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731520"/>
            <a:ext cx="8887968" cy="162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2468880"/>
            <a:ext cx="888558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697" y="7468595"/>
            <a:ext cx="209616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9908C75-05B4-42F1-8A1D-8366114AB9B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234" y="7468595"/>
            <a:ext cx="424599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578" y="7468595"/>
            <a:ext cx="15355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308E99-B678-4A4E-B585-73879362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40" indent="-164592" algn="l" defTabSz="82296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11480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2160" kern="1200">
          <a:solidFill>
            <a:schemeClr val="accent1"/>
          </a:solidFill>
          <a:latin typeface="+mn-lt"/>
          <a:ea typeface="+mn-ea"/>
          <a:cs typeface="+mn-cs"/>
        </a:defRPr>
      </a:lvl2pPr>
      <a:lvl3pPr marL="658368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3pPr>
      <a:lvl4pPr marL="905256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104144" indent="-164592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32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56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040000" indent="-205740" algn="l" defTabSz="822960" rtl="0" eaLnBrk="1" latinLnBrk="0" hangingPunct="1">
        <a:lnSpc>
          <a:spcPct val="90000"/>
        </a:lnSpc>
        <a:spcBef>
          <a:spcPts val="180"/>
        </a:spcBef>
        <a:spcAft>
          <a:spcPts val="360"/>
        </a:spcAft>
        <a:buClr>
          <a:schemeClr val="accent1"/>
        </a:buClr>
        <a:buSzPct val="80000"/>
        <a:buFont typeface="Corbel" pitchFamily="34" charset="0"/>
        <a:buChar char="•"/>
        <a:defRPr sz="168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FE3A40-950A-4BFC-9E4F-44A7ABCB7069}"/>
              </a:ext>
            </a:extLst>
          </p:cNvPr>
          <p:cNvSpPr txBox="1"/>
          <p:nvPr/>
        </p:nvSpPr>
        <p:spPr>
          <a:xfrm>
            <a:off x="6657279" y="1003609"/>
            <a:ext cx="3713356" cy="660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50077-C173-4B96-9832-14295DCF62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1148" indent="0">
              <a:buNone/>
            </a:pPr>
            <a:r>
              <a:rPr lang="en-US" sz="3600" dirty="0"/>
              <a:t>Press keys as they pass through the board to play the song and earn points.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D28826-4233-4A50-B191-7214AD40CEF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28700" y="2468563"/>
            <a:ext cx="4279900" cy="373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" indent="0">
              <a:buNone/>
            </a:pPr>
            <a:r>
              <a:rPr lang="en-US" sz="3600" dirty="0"/>
              <a:t>Press keys to create sounds! </a:t>
            </a:r>
          </a:p>
          <a:p>
            <a:pPr marL="41148" indent="0">
              <a:buNone/>
            </a:pPr>
            <a:r>
              <a:rPr lang="en-US" sz="3600" dirty="0"/>
              <a:t>Once you’re satisfied with your creation, press the playback button to hear your song. </a:t>
            </a:r>
          </a:p>
        </p:txBody>
      </p:sp>
    </p:spTree>
    <p:extLst>
      <p:ext uri="{BB962C8B-B14F-4D97-AF65-F5344CB8AC3E}">
        <p14:creationId xmlns:p14="http://schemas.microsoft.com/office/powerpoint/2010/main" val="86840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3ED9-0AAB-4137-854A-23B038C2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31520"/>
            <a:ext cx="8887968" cy="1627632"/>
          </a:xfrm>
        </p:spPr>
        <p:txBody>
          <a:bodyPr>
            <a:normAutofit/>
          </a:bodyPr>
          <a:lstStyle/>
          <a:p>
            <a:r>
              <a:rPr lang="en-US" sz="4400" dirty="0"/>
              <a:t>Press the space bar to continue play.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397A4-A174-45FC-BDD5-7DE2EB5B0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734453"/>
              </p:ext>
            </p:extLst>
          </p:nvPr>
        </p:nvGraphicFramePr>
        <p:xfrm>
          <a:off x="1028700" y="2758236"/>
          <a:ext cx="8885396" cy="455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026" y="292608"/>
            <a:ext cx="10552176" cy="7653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4806-B1E8-46BF-BE58-06598CF1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707" y="731520"/>
            <a:ext cx="3521325" cy="1627632"/>
          </a:xfrm>
        </p:spPr>
        <p:txBody>
          <a:bodyPr>
            <a:normAutofit/>
          </a:bodyPr>
          <a:lstStyle/>
          <a:p>
            <a:r>
              <a:rPr lang="en-US" sz="2400" dirty="0"/>
              <a:t>Press the space bar to continue play.</a:t>
            </a:r>
          </a:p>
        </p:txBody>
      </p:sp>
      <p:pic>
        <p:nvPicPr>
          <p:cNvPr id="7" name="Graphic 6" descr="Ringer">
            <a:extLst>
              <a:ext uri="{FF2B5EF4-FFF2-40B4-BE49-F238E27FC236}">
                <a16:creationId xmlns:a16="http://schemas.microsoft.com/office/drawing/2014/main" id="{94DB085B-C82B-42A9-8C3E-5FAFC81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857" y="1393101"/>
            <a:ext cx="5441019" cy="5441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47DB-4CF3-4ABB-950A-D7F6ED75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707" y="2468880"/>
            <a:ext cx="3521325" cy="4846320"/>
          </a:xfrm>
        </p:spPr>
        <p:txBody>
          <a:bodyPr>
            <a:normAutofit/>
          </a:bodyPr>
          <a:lstStyle/>
          <a:p>
            <a:pPr marL="41148" indent="0">
              <a:buNone/>
            </a:pPr>
            <a:r>
              <a:rPr lang="en-US" sz="4000" dirty="0"/>
              <a:t>Press keys as they pass through the board to play the song and earn points. </a:t>
            </a:r>
          </a:p>
          <a:p>
            <a:pPr marL="41148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69819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PowerPoint Presentation</vt:lpstr>
      <vt:lpstr>Press the space bar to continue play.</vt:lpstr>
      <vt:lpstr>Press the space bar to continue play.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</dc:creator>
  <cp:lastModifiedBy>Susan</cp:lastModifiedBy>
  <cp:revision>1</cp:revision>
  <dcterms:created xsi:type="dcterms:W3CDTF">2019-05-01T19:56:33Z</dcterms:created>
  <dcterms:modified xsi:type="dcterms:W3CDTF">2019-05-01T19:57:30Z</dcterms:modified>
</cp:coreProperties>
</file>