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0" r:id="rId4"/>
    <p:sldId id="261" r:id="rId5"/>
    <p:sldId id="263" r:id="rId6"/>
    <p:sldId id="264" r:id="rId7"/>
    <p:sldId id="266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065E-31A4-40A6-A2D6-9145904AC725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0421C22-1E3E-44FB-999E-2B5E299CD9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95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065E-31A4-40A6-A2D6-9145904AC725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1C22-1E3E-44FB-999E-2B5E299CD9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95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065E-31A4-40A6-A2D6-9145904AC725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1C22-1E3E-44FB-999E-2B5E299CD9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92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065E-31A4-40A6-A2D6-9145904AC725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1C22-1E3E-44FB-999E-2B5E299CD9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95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065E-31A4-40A6-A2D6-9145904AC725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1C22-1E3E-44FB-999E-2B5E299CD9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96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065E-31A4-40A6-A2D6-9145904AC725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1C22-1E3E-44FB-999E-2B5E299CD9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37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065E-31A4-40A6-A2D6-9145904AC725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1C22-1E3E-44FB-999E-2B5E299CD9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53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065E-31A4-40A6-A2D6-9145904AC725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1C22-1E3E-44FB-999E-2B5E299CD9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59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065E-31A4-40A6-A2D6-9145904AC725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1C22-1E3E-44FB-999E-2B5E299CD9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371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065E-31A4-40A6-A2D6-9145904AC725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1C22-1E3E-44FB-999E-2B5E299CD9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46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DF8065E-31A4-40A6-A2D6-9145904AC725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21C22-1E3E-44FB-999E-2B5E299CD9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11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8065E-31A4-40A6-A2D6-9145904AC725}" type="datetimeFigureOut">
              <a:rPr kumimoji="1" lang="ja-JP" altLang="en-US" smtClean="0"/>
              <a:t>2021/12/2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0421C22-1E3E-44FB-999E-2B5E299CD9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22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417780" y="854851"/>
            <a:ext cx="8512979" cy="2541431"/>
          </a:xfrm>
        </p:spPr>
        <p:txBody>
          <a:bodyPr>
            <a:normAutofit/>
          </a:bodyPr>
          <a:lstStyle/>
          <a:p>
            <a:r>
              <a:rPr kumimoji="1" lang="en-US" altLang="ja-JP" sz="5400" dirty="0" smtClean="0"/>
              <a:t>web</a:t>
            </a:r>
            <a:r>
              <a:rPr kumimoji="1" lang="ja-JP" altLang="en-US" sz="5400" dirty="0" smtClean="0"/>
              <a:t>サイトのデザイン研究</a:t>
            </a:r>
            <a:endParaRPr kumimoji="1" lang="ja-JP" altLang="en-US" sz="5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smtClean="0"/>
              <a:t>Team J </a:t>
            </a:r>
            <a:r>
              <a:rPr lang="ja-JP" altLang="en-US" sz="3200" dirty="0" smtClean="0"/>
              <a:t>吉田　中村　青野　高間　有廣　森下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4321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68166" y="566087"/>
            <a:ext cx="9616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u="sng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研究内容</a:t>
            </a:r>
            <a:endParaRPr kumimoji="1" lang="ja-JP" altLang="en-US" sz="4400" u="sng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6538" y="2144111"/>
            <a:ext cx="10941269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3200" dirty="0"/>
              <a:t>①</a:t>
            </a:r>
            <a:r>
              <a:rPr kumimoji="1"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サイトの</a:t>
            </a:r>
            <a:r>
              <a:rPr kumimoji="1" lang="ja-JP" altLang="en-US" sz="32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背景の色</a:t>
            </a: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や</a:t>
            </a:r>
            <a:r>
              <a:rPr kumimoji="1" lang="ja-JP" altLang="en-US" sz="32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画像の</a:t>
            </a:r>
            <a:r>
              <a:rPr kumimoji="1" lang="ja-JP" altLang="en-US" sz="32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配置場所</a:t>
            </a: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endParaRPr kumimoji="1"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　文章</a:t>
            </a: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ja-JP" altLang="en-US" sz="32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フォント</a:t>
            </a: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などの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デザイン」の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もと</a:t>
            </a: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の調査</a:t>
            </a:r>
            <a:endParaRPr kumimoji="1"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20000"/>
              </a:lnSpc>
            </a:pPr>
            <a:endParaRPr kumimoji="1"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よりよい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デザイン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サイトを作成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する</a:t>
            </a:r>
            <a:endParaRPr kumimoji="1"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800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68166" y="566087"/>
            <a:ext cx="9616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u="sng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研究の理由</a:t>
            </a:r>
            <a:endParaRPr kumimoji="1" lang="ja-JP" altLang="en-US" sz="4400" u="sng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4497" y="1807780"/>
            <a:ext cx="1094126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err="1" smtClean="0"/>
              <a:t>ー</a:t>
            </a:r>
            <a:r>
              <a:rPr kumimoji="1" lang="ja-JP" altLang="en-US" sz="3200" dirty="0" smtClean="0"/>
              <a:t>過去に同じメンバーで作成したサイトが</a:t>
            </a:r>
            <a:r>
              <a:rPr kumimoji="1" lang="ja-JP" altLang="en-US" sz="3200" dirty="0" smtClean="0">
                <a:solidFill>
                  <a:srgbClr val="00B0F0"/>
                </a:solidFill>
              </a:rPr>
              <a:t>見づらくなった</a:t>
            </a:r>
            <a:endParaRPr kumimoji="1" lang="en-US" altLang="ja-JP" sz="3200" dirty="0" smtClean="0">
              <a:solidFill>
                <a:srgbClr val="00B0F0"/>
              </a:solidFill>
            </a:endParaRPr>
          </a:p>
          <a:p>
            <a:r>
              <a:rPr kumimoji="1" lang="ja-JP" altLang="en-US" sz="3200" dirty="0" smtClean="0"/>
              <a:t>　経験がある。</a:t>
            </a:r>
            <a:endParaRPr kumimoji="1" lang="en-US" altLang="ja-JP" sz="3200" dirty="0" smtClean="0"/>
          </a:p>
          <a:p>
            <a:endParaRPr kumimoji="1" lang="en-US" altLang="ja-JP" sz="3200" dirty="0" smtClean="0"/>
          </a:p>
          <a:p>
            <a:r>
              <a:rPr kumimoji="1" lang="ja-JP" altLang="en-US" sz="3200" dirty="0" err="1" smtClean="0"/>
              <a:t>ー</a:t>
            </a:r>
            <a:r>
              <a:rPr kumimoji="1" lang="en-US" altLang="ja-JP" sz="3200" dirty="0" smtClean="0"/>
              <a:t>web</a:t>
            </a:r>
            <a:r>
              <a:rPr kumimoji="1" lang="ja-JP" altLang="en-US" sz="3200" dirty="0" smtClean="0"/>
              <a:t>サイトが「</a:t>
            </a:r>
            <a:r>
              <a:rPr kumimoji="1" lang="ja-JP" altLang="en-US" sz="3200" u="sng" dirty="0" smtClean="0"/>
              <a:t>見づらい＝デザインが良くない</a:t>
            </a:r>
            <a:r>
              <a:rPr kumimoji="1" lang="ja-JP" altLang="en-US" sz="3200" dirty="0" smtClean="0"/>
              <a:t>」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　という意見になった。</a:t>
            </a:r>
            <a:endParaRPr kumimoji="1" lang="en-US" altLang="ja-JP" sz="3200" dirty="0" smtClean="0"/>
          </a:p>
          <a:p>
            <a:endParaRPr kumimoji="1" lang="en-US" altLang="ja-JP" sz="3200" dirty="0" smtClean="0"/>
          </a:p>
          <a:p>
            <a:r>
              <a:rPr kumimoji="1" lang="ja-JP" altLang="en-US" sz="3200" dirty="0" err="1" smtClean="0"/>
              <a:t>ー</a:t>
            </a:r>
            <a:r>
              <a:rPr kumimoji="1" lang="en-US" altLang="ja-JP" sz="3200" dirty="0" smtClean="0"/>
              <a:t>web</a:t>
            </a:r>
            <a:r>
              <a:rPr kumimoji="1" lang="ja-JP" altLang="en-US" sz="3200" dirty="0" smtClean="0"/>
              <a:t>サイトとして「</a:t>
            </a:r>
            <a:r>
              <a:rPr kumimoji="1" lang="ja-JP" altLang="en-US" sz="3200" u="sng" dirty="0" smtClean="0"/>
              <a:t>見やすい＝良いデザイン</a:t>
            </a:r>
            <a:r>
              <a:rPr kumimoji="1" lang="ja-JP" altLang="en-US" sz="3200" dirty="0" smtClean="0"/>
              <a:t>」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　というものを調査・作成したい。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718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68166" y="566087"/>
            <a:ext cx="9616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u="sng" dirty="0" smtClean="0"/>
              <a:t>どのようなサイトがあるのか</a:t>
            </a:r>
            <a:endParaRPr kumimoji="1" lang="ja-JP" altLang="en-US" sz="4400" u="sng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6" y="1976659"/>
            <a:ext cx="5378545" cy="385204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470" y="1976659"/>
            <a:ext cx="5980386" cy="385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4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68166" y="566087"/>
            <a:ext cx="9616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u="sng" dirty="0" smtClean="0"/>
              <a:t>どのようなサイトがあるのか</a:t>
            </a:r>
            <a:endParaRPr kumimoji="1" lang="ja-JP" altLang="en-US" sz="4400" u="sng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6" y="1976659"/>
            <a:ext cx="5378545" cy="385204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470" y="1976659"/>
            <a:ext cx="5980386" cy="385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2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68166" y="566087"/>
            <a:ext cx="9616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u="sng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映画</a:t>
            </a:r>
            <a:r>
              <a:rPr kumimoji="1" lang="ja-JP" altLang="en-US" sz="4400" u="sng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情報サイトをモデルに</a:t>
            </a:r>
            <a:endParaRPr kumimoji="1" lang="ja-JP" altLang="en-US" sz="4400" u="sng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34511" y="1986456"/>
            <a:ext cx="109412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―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デザインの良し悪しが出やすい</a:t>
            </a:r>
            <a:endParaRPr kumimoji="1"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20000"/>
              </a:lnSpc>
            </a:pP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―</a:t>
            </a: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画像・テキストの比率が良かった</a:t>
            </a:r>
            <a:endParaRPr kumimoji="1"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20000"/>
              </a:lnSpc>
            </a:pP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kumimoji="1"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― </a:t>
            </a: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作りやすそう</a:t>
            </a:r>
            <a:endParaRPr kumimoji="1"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587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68166" y="566087"/>
            <a:ext cx="9616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u="sng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作成</a:t>
            </a:r>
            <a:r>
              <a:rPr kumimoji="1" lang="ja-JP" altLang="en-US" sz="4400" u="sng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した映画情報サイト</a:t>
            </a:r>
            <a:endParaRPr kumimoji="1" lang="ja-JP" altLang="en-US" sz="4400" u="sng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8166" y="2301766"/>
            <a:ext cx="10941269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作成</a:t>
            </a: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したサイトの説明 </a:t>
            </a:r>
            <a:endParaRPr kumimoji="1"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611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835573" y="2074700"/>
            <a:ext cx="10741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u="sng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なぜこのようなデザインになったのか</a:t>
            </a:r>
            <a:endParaRPr kumimoji="1" lang="ja-JP" altLang="en-US" sz="4800" u="sng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29862" y="3205656"/>
            <a:ext cx="10152992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既</a:t>
            </a: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出の論文や私たちが行ったアンケート結果をもとに</a:t>
            </a:r>
            <a:endParaRPr kumimoji="1"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20000"/>
              </a:lnSpc>
            </a:pP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説明していきま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す</a:t>
            </a: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kumimoji="1"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528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68166" y="401030"/>
            <a:ext cx="9616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u="sng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サイト</a:t>
            </a:r>
            <a:r>
              <a:rPr kumimoji="1" lang="ja-JP" altLang="en-US" sz="4400" u="sng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の背景色</a:t>
            </a:r>
            <a:endParaRPr kumimoji="1" lang="ja-JP" altLang="en-US" sz="4400" u="sng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66950" y="2210056"/>
            <a:ext cx="3289737" cy="9417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4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あいうえ</a:t>
            </a:r>
            <a:r>
              <a:rPr kumimoji="1" lang="ja-JP" altLang="en-US" sz="48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お</a:t>
            </a:r>
            <a:endParaRPr kumimoji="1" lang="en-US" altLang="ja-JP" sz="4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68166" y="1397876"/>
            <a:ext cx="4267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コントラスト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強）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108027" y="1907167"/>
            <a:ext cx="65899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「見やすい」「澄んでいる」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　→心理的な</a:t>
            </a:r>
            <a:r>
              <a:rPr kumimoji="1" lang="ja-JP" altLang="en-US" sz="3200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快適</a:t>
            </a:r>
            <a:endParaRPr kumimoji="1" lang="en-US" altLang="ja-JP" sz="3200" b="1" dirty="0" smtClean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「目が疲れる」「眩しい」</a:t>
            </a:r>
            <a:endParaRPr kumimoji="1"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　→</a:t>
            </a:r>
            <a:r>
              <a:rPr kumimoji="1" lang="ja-JP" altLang="en-US" sz="32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不快感</a:t>
            </a: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を示す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6949" y="4204138"/>
            <a:ext cx="3289737" cy="830997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あいうえ</a:t>
            </a:r>
            <a:r>
              <a:rPr kumimoji="1" lang="ja-JP" altLang="en-US" sz="48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お</a:t>
            </a:r>
            <a:endParaRPr kumimoji="1" lang="ja-JP" altLang="en-US" sz="4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8166" y="3469690"/>
            <a:ext cx="4162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コントラスト</a:t>
            </a: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（弱）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108027" y="4054465"/>
            <a:ext cx="65059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「見やすい」といった項目は</a:t>
            </a:r>
            <a:r>
              <a:rPr kumimoji="1" lang="ja-JP" altLang="en-US" sz="2800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なくなる</a:t>
            </a:r>
            <a:endParaRPr kumimoji="1" lang="en-US" altLang="ja-JP" sz="2800" b="1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32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→不快感が</a:t>
            </a:r>
            <a:r>
              <a:rPr kumimoji="1" lang="ja-JP" altLang="en-US" sz="3200" b="1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低下</a:t>
            </a: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する</a:t>
            </a:r>
            <a:endParaRPr kumimoji="1"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217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TM10001114[[fn=ギャラリー]]</Template>
  <TotalTime>292</TotalTime>
  <Words>252</Words>
  <Application>Microsoft Office PowerPoint</Application>
  <PresentationFormat>ワイド画面</PresentationFormat>
  <Paragraphs>40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HGS創英角ｺﾞｼｯｸUB</vt:lpstr>
      <vt:lpstr>メイリオ</vt:lpstr>
      <vt:lpstr>游ゴシック</vt:lpstr>
      <vt:lpstr>游ゴシック Light</vt:lpstr>
      <vt:lpstr>Arial</vt:lpstr>
      <vt:lpstr>Gill Sans MT</vt:lpstr>
      <vt:lpstr>Gallery</vt:lpstr>
      <vt:lpstr>webサイトのデザイン研究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webサイトのデザイン研究</dc:title>
  <dc:creator>高間　悠河</dc:creator>
  <cp:lastModifiedBy>高間　悠河</cp:lastModifiedBy>
  <cp:revision>17</cp:revision>
  <dcterms:created xsi:type="dcterms:W3CDTF">2021-12-01T01:39:19Z</dcterms:created>
  <dcterms:modified xsi:type="dcterms:W3CDTF">2021-12-02T07:46:29Z</dcterms:modified>
</cp:coreProperties>
</file>