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10" autoAdjust="0"/>
    <p:restoredTop sz="90929"/>
  </p:normalViewPr>
  <p:slideViewPr>
    <p:cSldViewPr>
      <p:cViewPr varScale="1">
        <p:scale>
          <a:sx n="88" d="100"/>
          <a:sy n="88" d="100"/>
        </p:scale>
        <p:origin x="18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36ED-7438-4638-8DB4-ABD4A07B7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9F12A-265E-4A27-8105-964EF9895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E61E-8DF1-4F35-80F6-0CAE742C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799B-F3DB-41FD-BB55-7E4B0EAE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7992-1BBC-4053-845C-DC3EB564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ED12-4F7D-4FD0-9356-6FA1BFAE5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04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2512-A4A7-4E91-829C-D078FF1A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565D4-AF52-467F-86AB-3B61590FA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5714F-ED2A-400F-A03B-0BC7D237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1728-D701-498C-BD1D-40B122D0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DF10C-2226-4622-A933-200C0E9F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CFE4A-85C6-46A8-8A87-D57D9C0ED1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97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8AE91-CB0A-472B-9581-B587DD870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A7A07-B32E-4C6E-94CB-218888B26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6012D-F473-43D7-9655-94D2A982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AECA4-B9C2-47AF-939D-C15FB553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2014-CEBF-4E6E-B6BE-34D1D0F9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A0AA9-832D-4DE0-BD0F-090724DD0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6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BFC5-ADD1-4AFB-9603-F1EF7168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6A75-5D4E-4542-84E9-FF6B1C5E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722F-1611-4FA6-A7FA-64BE0988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69F7A-5157-4437-904F-D17C68EF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678E1-F743-4C50-9CB7-0B2E8880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31D0C-BD2A-481D-8D9E-A21EBDCE48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05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FD52-62BF-4155-86AD-4A72FBB8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0848D-D00C-4164-9463-F85E3EB2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80F9-99D7-4AAF-9F63-4AD61F1B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E1857-8616-423E-A667-5702FE5F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3D74-9DCE-428C-BF4A-1BE459C0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945B-FF76-4B16-8685-1C9B32154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10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1C62-D010-431A-8126-9879F8B0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1698-877F-4E76-8788-CE7E82977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38A09-2E66-4114-8B0A-F706DB22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E63D7-36DF-43C2-9DDB-9109FBA4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2154A-99C5-4CE1-9906-CF0416EE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90BA9-A756-47BD-864D-C55F95F9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B500C-0733-4627-B283-12CBA0C207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74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C5AA-5A77-43CC-AF96-1E1852F7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72CE-27D7-4612-96C0-BEDB2DDC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73FF9-0482-4335-A558-D558B8269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143B6-572C-4ED2-A5F6-2FC879B35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51655-463C-49D8-B9C7-778F71CC2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73826-C4EC-4991-B5D8-D8A35ACA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9B7D6-5333-469B-A36A-A70E5619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14324-64ED-4515-9D48-F174A203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6DC27-1459-435F-8158-9203441C7E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1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362-9A91-46DF-91E8-BB5AAE5B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41439-4F13-413B-B6CA-8BB64DDD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2E8F3-710F-470C-9554-2DD4DDBE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96415-A681-4CD5-B1E8-33ED3EAC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0D92E-74F3-4FC5-8E69-87A032880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28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6C46E-34EC-402F-BE28-CA076D84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9BA8A-48B9-433B-BB2D-95AC6407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8FCBE-4155-4BE1-81B4-C6D3B5CA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56E9A-969E-4404-9DEA-6A409C4B9A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30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0DD9-85C8-4DCD-99EC-CAC42D8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5288-2C9F-4D83-8E0E-7F8EE180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CDFB-D282-4962-A7B5-103F52A2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49C2-6332-4BCE-8C9F-97AD3039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373A3-6F2C-444C-98DB-1D6E2A87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802B7-8C20-4C58-90E4-B8F32BC8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8DB49-151B-48C0-950A-6E5CFFD7BE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20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82B6-A956-486A-BD61-0B503FCC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28FFB-E691-48D3-91E1-FD332293E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3517B-F8CE-4DF7-B841-436F28096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69EAA-0CB0-4058-96CE-7D986353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1BF5-483E-466A-8953-13FBC27E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7ADD6-63D8-4C85-AE02-6F51EC71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907AF-C254-4906-AFD4-47941E7B3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93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9334F28-E236-4721-BD90-924E8E2C2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C8E2803-D652-4B6B-842B-C4576BE16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19AA1ED-E2AB-40FB-A1DC-3FF0FA445D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9E548F-1397-472F-95B9-91726BDB20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C607B3D-E178-4A81-9BCB-4EA83CFB7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792BAB-0CA0-431E-A26A-CB0B6177A8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Box 2068">
            <a:extLst>
              <a:ext uri="{FF2B5EF4-FFF2-40B4-BE49-F238E27FC236}">
                <a16:creationId xmlns:a16="http://schemas.microsoft.com/office/drawing/2014/main" id="{E1DD6CC6-E1EA-4893-8D04-6D89F0BD05BD}"/>
              </a:ext>
            </a:extLst>
          </p:cNvPr>
          <p:cNvSpPr txBox="1"/>
          <p:nvPr/>
        </p:nvSpPr>
        <p:spPr>
          <a:xfrm>
            <a:off x="5004048" y="58588"/>
            <a:ext cx="301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UML Class Diagram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2BDF41-2218-4E5A-92C8-CC0C87C55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59105"/>
              </p:ext>
            </p:extLst>
          </p:nvPr>
        </p:nvGraphicFramePr>
        <p:xfrm>
          <a:off x="251520" y="240910"/>
          <a:ext cx="2232248" cy="22250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27060606"/>
                    </a:ext>
                  </a:extLst>
                </a:gridCol>
              </a:tblGrid>
              <a:tr h="322906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95489"/>
                  </a:ext>
                </a:extLst>
              </a:tr>
              <a:tr h="1010708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title: string</a:t>
                      </a:r>
                    </a:p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artist: string</a:t>
                      </a:r>
                    </a:p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year: integer</a:t>
                      </a:r>
                    </a:p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producer: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34260"/>
                  </a:ext>
                </a:extLst>
              </a:tr>
              <a:tr h="558333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Represents a commercial packaging of audio recordings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55185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D70DE5C-06B6-4320-BC76-3C79B71CB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43920"/>
              </p:ext>
            </p:extLst>
          </p:nvPr>
        </p:nvGraphicFramePr>
        <p:xfrm>
          <a:off x="5796136" y="694599"/>
          <a:ext cx="3013497" cy="164111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13497">
                  <a:extLst>
                    <a:ext uri="{9D8B030D-6E8A-4147-A177-3AD203B41FA5}">
                      <a16:colId xmlns:a16="http://schemas.microsoft.com/office/drawing/2014/main" val="227060606"/>
                    </a:ext>
                  </a:extLst>
                </a:gridCol>
              </a:tblGrid>
              <a:tr h="281862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95489"/>
                  </a:ext>
                </a:extLst>
              </a:tr>
              <a:tr h="435179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title: string</a:t>
                      </a:r>
                    </a:p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composer: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34260"/>
                  </a:ext>
                </a:extLst>
              </a:tr>
              <a:tr h="726718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represents a written composition.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5518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03799A-6C27-4684-8A61-36F70CD99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3056"/>
              </p:ext>
            </p:extLst>
          </p:nvPr>
        </p:nvGraphicFramePr>
        <p:xfrm>
          <a:off x="3039631" y="1997670"/>
          <a:ext cx="2448272" cy="17373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27060606"/>
                    </a:ext>
                  </a:extLst>
                </a:gridCol>
              </a:tblGrid>
              <a:tr h="28079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95489"/>
                  </a:ext>
                </a:extLst>
              </a:tr>
              <a:tr h="338545">
                <a:tc>
                  <a:txBody>
                    <a:bodyPr/>
                    <a:lstStyle/>
                    <a:p>
                      <a:r>
                        <a:rPr lang="en-CA" sz="1600" strike="sngStrik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trackNumber</a:t>
                      </a:r>
                      <a:r>
                        <a:rPr lang="en-CA" sz="1600" strike="sng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CA" sz="1600" strike="sngStrik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CA" sz="1600" strike="sng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mp3_file: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34260"/>
                  </a:ext>
                </a:extLst>
              </a:tr>
              <a:tr h="764826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Represents an audio recording (mp3) of a written composition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55185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40DD6E9-2550-410E-9DF6-2292358B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80408"/>
              </p:ext>
            </p:extLst>
          </p:nvPr>
        </p:nvGraphicFramePr>
        <p:xfrm>
          <a:off x="611560" y="4437112"/>
          <a:ext cx="2448272" cy="167922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27060606"/>
                    </a:ext>
                  </a:extLst>
                </a:gridCol>
              </a:tblGrid>
              <a:tr h="28079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95489"/>
                  </a:ext>
                </a:extLst>
              </a:tr>
              <a:tr h="338545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userid</a:t>
                      </a: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  <a:b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34260"/>
                  </a:ext>
                </a:extLst>
              </a:tr>
              <a:tr h="764826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Represents a user of the 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551856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A132C12-450B-46D7-8A1C-AF90582BD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22101"/>
              </p:ext>
            </p:extLst>
          </p:nvPr>
        </p:nvGraphicFramePr>
        <p:xfrm>
          <a:off x="4788024" y="4513931"/>
          <a:ext cx="2448272" cy="17373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27060606"/>
                    </a:ext>
                  </a:extLst>
                </a:gridCol>
              </a:tblGrid>
              <a:tr h="258312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95489"/>
                  </a:ext>
                </a:extLst>
              </a:tr>
              <a:tr h="505647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b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CA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34260"/>
                  </a:ext>
                </a:extLst>
              </a:tr>
              <a:tr h="604193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Represents an ordered playlist of audio recordings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551856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40CDF8-4F40-4E2A-A12F-6B83A39B85DF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059832" y="5276725"/>
            <a:ext cx="1728192" cy="105886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26554F-C7E3-4264-9C91-0C578B3B8F23}"/>
              </a:ext>
            </a:extLst>
          </p:cNvPr>
          <p:cNvSpPr txBox="1"/>
          <p:nvPr/>
        </p:nvSpPr>
        <p:spPr>
          <a:xfrm>
            <a:off x="3532354" y="491971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owns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0A4A25-8D31-4475-8593-3450C506954D}"/>
              </a:ext>
            </a:extLst>
          </p:cNvPr>
          <p:cNvSpPr txBox="1"/>
          <p:nvPr/>
        </p:nvSpPr>
        <p:spPr>
          <a:xfrm>
            <a:off x="5440969" y="392710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DEBD82-2CB3-4EAE-B56F-B63352D1E6D2}"/>
              </a:ext>
            </a:extLst>
          </p:cNvPr>
          <p:cNvCxnSpPr>
            <a:cxnSpLocks/>
            <a:stCxn id="35" idx="0"/>
            <a:endCxn id="8" idx="2"/>
          </p:cNvCxnSpPr>
          <p:nvPr/>
        </p:nvCxnSpPr>
        <p:spPr>
          <a:xfrm flipH="1" flipV="1">
            <a:off x="4263767" y="3735030"/>
            <a:ext cx="1748393" cy="778901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765ADDF-FC58-4151-BEA9-943FFE41D199}"/>
              </a:ext>
            </a:extLst>
          </p:cNvPr>
          <p:cNvSpPr txBox="1"/>
          <p:nvPr/>
        </p:nvSpPr>
        <p:spPr>
          <a:xfrm>
            <a:off x="4415126" y="502743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E69249-95DB-45FD-81C7-91C92ABC3A47}"/>
              </a:ext>
            </a:extLst>
          </p:cNvPr>
          <p:cNvSpPr txBox="1"/>
          <p:nvPr/>
        </p:nvSpPr>
        <p:spPr>
          <a:xfrm>
            <a:off x="3059583" y="481729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10370-56DF-4DCE-B09E-A22C6796461A}"/>
              </a:ext>
            </a:extLst>
          </p:cNvPr>
          <p:cNvSpPr txBox="1"/>
          <p:nvPr/>
        </p:nvSpPr>
        <p:spPr>
          <a:xfrm>
            <a:off x="4348541" y="382154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E81AAE-A2C7-4870-910D-ED81898D76D9}"/>
              </a:ext>
            </a:extLst>
          </p:cNvPr>
          <p:cNvSpPr txBox="1"/>
          <p:nvPr/>
        </p:nvSpPr>
        <p:spPr>
          <a:xfrm>
            <a:off x="5944488" y="419141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F8F6AA-570B-42C7-9A70-F5FBBF03F15F}"/>
              </a:ext>
            </a:extLst>
          </p:cNvPr>
          <p:cNvSpPr txBox="1"/>
          <p:nvPr/>
        </p:nvSpPr>
        <p:spPr>
          <a:xfrm>
            <a:off x="5613470" y="2358519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recording_of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5985BA-7A7E-4BE1-8933-C85122866577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 flipV="1">
            <a:off x="5487903" y="1515158"/>
            <a:ext cx="308233" cy="1351192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3A6915-DC17-45B7-8AE6-2024AE8F36E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459389" y="1372320"/>
            <a:ext cx="1804378" cy="62535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1C61A99-A9F7-4131-ACC8-E0322920F073}"/>
              </a:ext>
            </a:extLst>
          </p:cNvPr>
          <p:cNvSpPr txBox="1"/>
          <p:nvPr/>
        </p:nvSpPr>
        <p:spPr>
          <a:xfrm>
            <a:off x="2889912" y="1169323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>
                <a:latin typeface="Arial" panose="020B0604020202020204" pitchFamily="34" charset="0"/>
                <a:cs typeface="Arial" panose="020B0604020202020204" pitchFamily="34" charset="0"/>
              </a:rPr>
              <a:t>appears_on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4D3466-0833-491F-9C77-CCB87D0206AE}"/>
              </a:ext>
            </a:extLst>
          </p:cNvPr>
          <p:cNvSpPr txBox="1"/>
          <p:nvPr/>
        </p:nvSpPr>
        <p:spPr>
          <a:xfrm>
            <a:off x="5455456" y="129126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BB50E3-3889-4134-9D71-800F221C8DAA}"/>
              </a:ext>
            </a:extLst>
          </p:cNvPr>
          <p:cNvSpPr txBox="1"/>
          <p:nvPr/>
        </p:nvSpPr>
        <p:spPr>
          <a:xfrm>
            <a:off x="5530345" y="258858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75CE88-775A-48B1-9990-A659B7535171}"/>
              </a:ext>
            </a:extLst>
          </p:cNvPr>
          <p:cNvSpPr txBox="1"/>
          <p:nvPr/>
        </p:nvSpPr>
        <p:spPr>
          <a:xfrm>
            <a:off x="2459389" y="97086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4C1548-D1BB-4FA8-A016-D3A976DBE1B2}"/>
              </a:ext>
            </a:extLst>
          </p:cNvPr>
          <p:cNvSpPr txBox="1"/>
          <p:nvPr/>
        </p:nvSpPr>
        <p:spPr>
          <a:xfrm>
            <a:off x="4066269" y="1594359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F2EF38-CA07-4569-966E-C4EE3A6FDCA3}"/>
              </a:ext>
            </a:extLst>
          </p:cNvPr>
          <p:cNvSpPr txBox="1"/>
          <p:nvPr/>
        </p:nvSpPr>
        <p:spPr>
          <a:xfrm>
            <a:off x="4788024" y="3688608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{ordered}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19DA0-2B0C-4205-8359-59B25EDD219A}"/>
              </a:ext>
            </a:extLst>
          </p:cNvPr>
          <p:cNvSpPr txBox="1"/>
          <p:nvPr/>
        </p:nvSpPr>
        <p:spPr>
          <a:xfrm>
            <a:off x="2516284" y="1643433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{ordered}</a:t>
            </a:r>
          </a:p>
        </p:txBody>
      </p:sp>
    </p:spTree>
    <p:extLst>
      <p:ext uri="{BB962C8B-B14F-4D97-AF65-F5344CB8AC3E}">
        <p14:creationId xmlns:p14="http://schemas.microsoft.com/office/powerpoint/2010/main" val="40412058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99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 Nel</dc:creator>
  <cp:lastModifiedBy>LD Nel</cp:lastModifiedBy>
  <cp:revision>18</cp:revision>
  <dcterms:modified xsi:type="dcterms:W3CDTF">2017-10-13T12:24:16Z</dcterms:modified>
</cp:coreProperties>
</file>