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7AFCDE-DB23-4CD8-B92B-8BD6FD8207FC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71B0412-BDC4-4B7D-9795-D9D35C84E3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41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119329-2D73-BBD8-67CC-CEB6CD7F5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67C2D4-0B25-EBB5-538D-64797C616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840012-8BA9-8B54-B4E9-80C5B9E9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0E774E-83B8-88E7-CEF3-B4AC3CA5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EB4B87-7AF5-FD46-1C88-95AB57E9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9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0D5491-FF1E-1D32-83A7-3C4809F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CFF952E-5ED3-D875-CE86-11D9C1F6C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7E8978-E04A-3611-5EE6-F3395ED1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920618-18E8-74D0-3CD8-09C07C7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B5F027-16F0-383F-1C02-6962024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113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EA78752-2E9E-2C8C-FE97-5F439E720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FC06C0-8593-A342-04D3-1C9CCED3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4D34B4-9D66-5443-5F9E-EE485D1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C7D02C-5277-66AE-2FDE-FA113C47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347A94-5710-9D1C-3799-CF3B9D09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2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A6B37-AC36-3F88-E598-25A43DB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A4D0A5-4B21-986F-6145-B1920F05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934D7E-5787-89AF-058A-35D58A49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794BD9-46AB-18B1-76D0-97708111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82C703-9DB1-755A-68E5-5A731EB1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7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FDEC02-F610-5231-4418-56FF8B6D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4249F5-896D-A242-3C2E-09DCA61B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CB9362-E2DE-D98A-0878-B30C42F7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0C1D49-8BCB-50F5-7FE9-0B7E0EDF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873A41-89CC-3FB9-6EB4-B0A71040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50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ABD3A8-6D98-20FE-9CB1-D99BADCC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E6CAD-4862-C194-9C5C-777173DC1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3FCDC8D-67D0-702B-8956-B1D275C79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7981BF-1150-F023-087C-5CA4B8A2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9035707-2078-0D2B-EA19-58E5DAB6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55DFA6-CA9C-E2E4-B53F-765BD98D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105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B08020-2605-35C8-9783-625D7C39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5C7780-3737-81A7-14C6-EDD2048D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BAF7F8-BA36-9360-64CC-12D97EC5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BFF8D33-0227-7BBB-B2BC-FD10D6023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A560018-C633-7037-56A4-ED1488355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38D8F78-D258-620E-815F-2F264873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7748982-8C69-B403-2D6D-2B056BBE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D02FFFA-F1D5-3807-9F36-AF73EDC8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70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044AC6-33D9-ADF6-9138-FDD4657B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030673-F452-3A33-9277-CC46F2FD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CF82D0E-F81E-BDDA-DC0E-8A6342E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9228088-5117-98E7-AB53-17CBBF95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2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5E72ED5-C8DC-9A9A-5D8B-5EEF5D2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291BFF-A956-AE6C-1936-305BD01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B121D3-4DAD-3160-85D0-5D33F653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16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079F3F-E116-B844-450C-E7C17112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EB2895-2583-DFB8-5194-DB2CA00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E990A2C-1F2B-4262-61F7-0C88CCBB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D93AA3-5BC1-B642-378B-93AD3D56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834ABF-FD5A-31E2-CA54-13926C64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AB9D34-C27D-3410-8483-18A6B850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20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C579DC-40E8-832A-32F1-86F70FF2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28D41B1-BCE7-662D-3648-C51E0637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5030B9-4E69-A50E-4686-1D358BD01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F90F29-4E47-EA0C-8F4E-2E50396B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2A0F0D-DFA3-E173-D434-53C530C9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632757-4649-BF98-E00B-667315F7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16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9FDAA75-3448-5824-2014-F0C9B9DE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69CA1D-AF26-A5EF-10E0-36C97EC2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765A69-8C14-520D-F196-09532F3D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2920-B5B9-4EB4-B5E6-3E5E07985BE3}" type="datetimeFigureOut">
              <a:rPr lang="he-IL" smtClean="0"/>
              <a:t>ב'/אדר/תשפ"ה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123706-882C-1B38-B83F-9252E32B6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B59652-C63A-40C2-E9AD-DDF75CC65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7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71B4627-2DDC-7979-F1E0-C55D199C6FE9}"/>
              </a:ext>
            </a:extLst>
          </p:cNvPr>
          <p:cNvSpPr txBox="1"/>
          <p:nvPr/>
        </p:nvSpPr>
        <p:spPr>
          <a:xfrm>
            <a:off x="3766248" y="1780017"/>
            <a:ext cx="50770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3600" b="1" dirty="0">
                <a:solidFill>
                  <a:schemeClr val="bg1">
                    <a:lumMod val="50000"/>
                  </a:schemeClr>
                </a:solidFill>
              </a:rPr>
              <a:t>אפליקציה ליצירת לוח שנה</a:t>
            </a:r>
          </a:p>
          <a:p>
            <a:pPr algn="ctr"/>
            <a:r>
              <a:rPr lang="he-IL" sz="3600" b="1" dirty="0">
                <a:solidFill>
                  <a:schemeClr val="bg1">
                    <a:lumMod val="50000"/>
                  </a:schemeClr>
                </a:solidFill>
              </a:rPr>
              <a:t> בהתאמה אישית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9551E53-FB94-F8FC-DA48-190879D304DE}"/>
              </a:ext>
            </a:extLst>
          </p:cNvPr>
          <p:cNvSpPr/>
          <p:nvPr/>
        </p:nvSpPr>
        <p:spPr>
          <a:xfrm>
            <a:off x="4316307" y="3877654"/>
            <a:ext cx="3976915" cy="16401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40F6D2-CC27-71FA-AA62-621A5678E430}"/>
              </a:ext>
            </a:extLst>
          </p:cNvPr>
          <p:cNvSpPr txBox="1"/>
          <p:nvPr/>
        </p:nvSpPr>
        <p:spPr>
          <a:xfrm>
            <a:off x="4972508" y="4374545"/>
            <a:ext cx="26645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תוכן שיווקי והסבר </a:t>
            </a:r>
          </a:p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על אופן השימוש באפליקציה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2E88E46-483C-F42A-E76F-D73769B21841}"/>
              </a:ext>
            </a:extLst>
          </p:cNvPr>
          <p:cNvSpPr/>
          <p:nvPr/>
        </p:nvSpPr>
        <p:spPr>
          <a:xfrm>
            <a:off x="624114" y="435429"/>
            <a:ext cx="1580009" cy="64633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01BBE5E-D854-6DB7-6594-F60B333F6EB7}"/>
              </a:ext>
            </a:extLst>
          </p:cNvPr>
          <p:cNvSpPr txBox="1"/>
          <p:nvPr/>
        </p:nvSpPr>
        <p:spPr>
          <a:xfrm>
            <a:off x="565533" y="590209"/>
            <a:ext cx="16385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כניסה / הרשמה</a:t>
            </a:r>
          </a:p>
        </p:txBody>
      </p:sp>
    </p:spTree>
    <p:extLst>
      <p:ext uri="{BB962C8B-B14F-4D97-AF65-F5344CB8AC3E}">
        <p14:creationId xmlns:p14="http://schemas.microsoft.com/office/powerpoint/2010/main" val="11174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0220BA6-8982-6B18-E101-E628879B2C34}"/>
              </a:ext>
            </a:extLst>
          </p:cNvPr>
          <p:cNvSpPr/>
          <p:nvPr/>
        </p:nvSpPr>
        <p:spPr>
          <a:xfrm>
            <a:off x="3356254" y="2328156"/>
            <a:ext cx="6194790" cy="34979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EAD5FAB-C673-6DBD-9C18-EBB0D23DBCFF}"/>
              </a:ext>
            </a:extLst>
          </p:cNvPr>
          <p:cNvSpPr/>
          <p:nvPr/>
        </p:nvSpPr>
        <p:spPr>
          <a:xfrm>
            <a:off x="5646057" y="2641600"/>
            <a:ext cx="1785257" cy="5805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מייל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EFDF0237-3687-857A-6D76-0C3823D0D339}"/>
              </a:ext>
            </a:extLst>
          </p:cNvPr>
          <p:cNvSpPr/>
          <p:nvPr/>
        </p:nvSpPr>
        <p:spPr>
          <a:xfrm>
            <a:off x="5400075" y="4287278"/>
            <a:ext cx="2225133" cy="5805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bg1">
                    <a:lumMod val="50000"/>
                  </a:schemeClr>
                </a:solidFill>
              </a:rPr>
              <a:t>תפקיד </a:t>
            </a:r>
            <a:r>
              <a:rPr lang="he-IL" sz="12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Admin / User</a:t>
            </a:r>
            <a:r>
              <a:rPr lang="he-IL" sz="12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he-I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804FBEE9-A533-D0E4-299C-7FB4207B4658}"/>
              </a:ext>
            </a:extLst>
          </p:cNvPr>
          <p:cNvSpPr/>
          <p:nvPr/>
        </p:nvSpPr>
        <p:spPr>
          <a:xfrm>
            <a:off x="5646057" y="3496557"/>
            <a:ext cx="1785257" cy="5805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 rtl="0"/>
            <a:r>
              <a:rPr lang="he-IL" dirty="0"/>
              <a:t>סיסמא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3683BBB-BB9C-62B8-E8A6-F5BD35EC7313}"/>
              </a:ext>
            </a:extLst>
          </p:cNvPr>
          <p:cNvSpPr txBox="1"/>
          <p:nvPr/>
        </p:nvSpPr>
        <p:spPr>
          <a:xfrm>
            <a:off x="3019381" y="1249645"/>
            <a:ext cx="52533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chemeClr val="bg1">
                    <a:lumMod val="50000"/>
                  </a:schemeClr>
                </a:solidFill>
              </a:rPr>
              <a:t>מסך הרשמה / התחברות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0216F639-E3F4-CB76-3F97-B029BA447E83}"/>
              </a:ext>
            </a:extLst>
          </p:cNvPr>
          <p:cNvSpPr/>
          <p:nvPr/>
        </p:nvSpPr>
        <p:spPr>
          <a:xfrm>
            <a:off x="5995101" y="5237763"/>
            <a:ext cx="1144406" cy="3146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כניסה</a:t>
            </a:r>
          </a:p>
        </p:txBody>
      </p:sp>
    </p:spTree>
    <p:extLst>
      <p:ext uri="{BB962C8B-B14F-4D97-AF65-F5344CB8AC3E}">
        <p14:creationId xmlns:p14="http://schemas.microsoft.com/office/powerpoint/2010/main" val="134240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BB4A736-DEBB-6CD4-4680-9557B9D8299C}"/>
              </a:ext>
            </a:extLst>
          </p:cNvPr>
          <p:cNvSpPr/>
          <p:nvPr/>
        </p:nvSpPr>
        <p:spPr>
          <a:xfrm>
            <a:off x="1554436" y="2529348"/>
            <a:ext cx="3961463" cy="1687869"/>
          </a:xfrm>
          <a:prstGeom prst="roundRect">
            <a:avLst>
              <a:gd name="adj" fmla="val 547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העלאת תמונה / מסמך חדש</a:t>
            </a:r>
          </a:p>
          <a:p>
            <a:pPr algn="ctr"/>
            <a:endParaRPr lang="he-IL" dirty="0"/>
          </a:p>
          <a:p>
            <a:pPr algn="ctr"/>
            <a:r>
              <a:rPr lang="he-IL" sz="1400" dirty="0"/>
              <a:t>(יש לשים לב שעבור כל תמונה קיים תאריך בקובץ)</a:t>
            </a: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C077279-39E4-C765-8FEE-FC87D6B8C223}"/>
              </a:ext>
            </a:extLst>
          </p:cNvPr>
          <p:cNvSpPr/>
          <p:nvPr/>
        </p:nvSpPr>
        <p:spPr>
          <a:xfrm>
            <a:off x="9571938" y="857278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תמונה 1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3CF607B6-FCA9-D3F5-3C8D-3B6F46829A39}"/>
              </a:ext>
            </a:extLst>
          </p:cNvPr>
          <p:cNvSpPr/>
          <p:nvPr/>
        </p:nvSpPr>
        <p:spPr>
          <a:xfrm>
            <a:off x="7645049" y="841479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תמונה 2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B1E2627-BEC9-FA89-9F86-3D713451FA58}"/>
              </a:ext>
            </a:extLst>
          </p:cNvPr>
          <p:cNvSpPr/>
          <p:nvPr/>
        </p:nvSpPr>
        <p:spPr>
          <a:xfrm>
            <a:off x="9586686" y="2735240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תמונה 3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AB622F8-6973-F90D-739D-0402F36D1A62}"/>
              </a:ext>
            </a:extLst>
          </p:cNvPr>
          <p:cNvSpPr/>
          <p:nvPr/>
        </p:nvSpPr>
        <p:spPr>
          <a:xfrm>
            <a:off x="7645049" y="2734189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תמונה 4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9977AC4-9EDF-064D-3D7B-8589C0572CAB}"/>
              </a:ext>
            </a:extLst>
          </p:cNvPr>
          <p:cNvSpPr/>
          <p:nvPr/>
        </p:nvSpPr>
        <p:spPr>
          <a:xfrm>
            <a:off x="9586686" y="4599505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תמונה 5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A02D157-4D9D-41D0-A7F0-8B3E85C8AD88}"/>
              </a:ext>
            </a:extLst>
          </p:cNvPr>
          <p:cNvSpPr/>
          <p:nvPr/>
        </p:nvSpPr>
        <p:spPr>
          <a:xfrm>
            <a:off x="7645049" y="4598454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תמונה 6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9B479FF-F1CD-AAD1-DDD0-771C3C7903EF}"/>
              </a:ext>
            </a:extLst>
          </p:cNvPr>
          <p:cNvSpPr txBox="1"/>
          <p:nvPr/>
        </p:nvSpPr>
        <p:spPr>
          <a:xfrm>
            <a:off x="8130082" y="399748"/>
            <a:ext cx="26084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>
                <a:solidFill>
                  <a:schemeClr val="bg1">
                    <a:lumMod val="50000"/>
                  </a:schemeClr>
                </a:solidFill>
              </a:rPr>
              <a:t>הצגת כל התמונות שהועלו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6C42D1E-89BA-93F6-7E82-178A42A084E9}"/>
              </a:ext>
            </a:extLst>
          </p:cNvPr>
          <p:cNvSpPr/>
          <p:nvPr/>
        </p:nvSpPr>
        <p:spPr>
          <a:xfrm>
            <a:off x="6850743" y="634835"/>
            <a:ext cx="45719" cy="58865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07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1BE9BFF4-BD18-B79B-548D-B59ECB87B5D7}"/>
              </a:ext>
            </a:extLst>
          </p:cNvPr>
          <p:cNvSpPr/>
          <p:nvPr/>
        </p:nvSpPr>
        <p:spPr>
          <a:xfrm>
            <a:off x="4339771" y="1727200"/>
            <a:ext cx="3817258" cy="2046514"/>
          </a:xfrm>
          <a:prstGeom prst="roundRect">
            <a:avLst>
              <a:gd name="adj" fmla="val 5136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העלאת תמונה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8796DDA-71F3-E194-9BE1-393480562A86}"/>
              </a:ext>
            </a:extLst>
          </p:cNvPr>
          <p:cNvSpPr/>
          <p:nvPr/>
        </p:nvSpPr>
        <p:spPr>
          <a:xfrm>
            <a:off x="4339771" y="4020457"/>
            <a:ext cx="3817258" cy="46445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הכנסת תאריך עבור התמונה</a:t>
            </a:r>
          </a:p>
        </p:txBody>
      </p:sp>
    </p:spTree>
    <p:extLst>
      <p:ext uri="{BB962C8B-B14F-4D97-AF65-F5344CB8AC3E}">
        <p14:creationId xmlns:p14="http://schemas.microsoft.com/office/powerpoint/2010/main" val="99575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0F00A5C4-E915-C773-F79F-94ACD3B816CD}"/>
              </a:ext>
            </a:extLst>
          </p:cNvPr>
          <p:cNvSpPr/>
          <p:nvPr/>
        </p:nvSpPr>
        <p:spPr>
          <a:xfrm>
            <a:off x="9379975" y="1814052"/>
            <a:ext cx="2812026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368D9668-8DC4-EC36-A803-AF01D72226C3}"/>
              </a:ext>
            </a:extLst>
          </p:cNvPr>
          <p:cNvSpPr/>
          <p:nvPr/>
        </p:nvSpPr>
        <p:spPr>
          <a:xfrm>
            <a:off x="5225845" y="1814051"/>
            <a:ext cx="3909961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8A220B0-C506-1B0F-8237-0ADE9CFC6EE2}"/>
              </a:ext>
            </a:extLst>
          </p:cNvPr>
          <p:cNvSpPr/>
          <p:nvPr/>
        </p:nvSpPr>
        <p:spPr>
          <a:xfrm>
            <a:off x="1071716" y="1814050"/>
            <a:ext cx="3909961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E862ADE-CE4F-5B92-53F7-3D267AB8CD63}"/>
              </a:ext>
            </a:extLst>
          </p:cNvPr>
          <p:cNvSpPr/>
          <p:nvPr/>
        </p:nvSpPr>
        <p:spPr>
          <a:xfrm>
            <a:off x="0" y="1814050"/>
            <a:ext cx="827548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38DBF82-050C-7001-3983-DF28B5225A27}"/>
              </a:ext>
            </a:extLst>
          </p:cNvPr>
          <p:cNvSpPr txBox="1"/>
          <p:nvPr/>
        </p:nvSpPr>
        <p:spPr>
          <a:xfrm>
            <a:off x="10918723" y="4044431"/>
            <a:ext cx="8499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עיצוב 1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9B790BA-6564-C73B-D696-C0B39B540B88}"/>
              </a:ext>
            </a:extLst>
          </p:cNvPr>
          <p:cNvSpPr txBox="1"/>
          <p:nvPr/>
        </p:nvSpPr>
        <p:spPr>
          <a:xfrm>
            <a:off x="6667378" y="4044431"/>
            <a:ext cx="8499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עיצוב 2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F6D9B2F-6D90-AA92-72D5-823473D68393}"/>
              </a:ext>
            </a:extLst>
          </p:cNvPr>
          <p:cNvSpPr txBox="1"/>
          <p:nvPr/>
        </p:nvSpPr>
        <p:spPr>
          <a:xfrm>
            <a:off x="2513250" y="3944571"/>
            <a:ext cx="8499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עיצוב 3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8369616-50D9-71EF-C041-F351BBAF63FF}"/>
              </a:ext>
            </a:extLst>
          </p:cNvPr>
          <p:cNvSpPr txBox="1"/>
          <p:nvPr/>
        </p:nvSpPr>
        <p:spPr>
          <a:xfrm>
            <a:off x="-87205" y="3944571"/>
            <a:ext cx="3642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עי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1F6B0AC-11DE-DD0F-64D6-F5B5768862ED}"/>
              </a:ext>
            </a:extLst>
          </p:cNvPr>
          <p:cNvSpPr txBox="1"/>
          <p:nvPr/>
        </p:nvSpPr>
        <p:spPr>
          <a:xfrm>
            <a:off x="2568432" y="821909"/>
            <a:ext cx="70551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>
                <a:solidFill>
                  <a:schemeClr val="bg1">
                    <a:lumMod val="50000"/>
                  </a:schemeClr>
                </a:solidFill>
              </a:rPr>
              <a:t>הצגת כל העיצובים השונים של לוחות השנה ואפשרות לבחירת עיצוב מסוים</a:t>
            </a:r>
          </a:p>
        </p:txBody>
      </p:sp>
    </p:spTree>
    <p:extLst>
      <p:ext uri="{BB962C8B-B14F-4D97-AF65-F5344CB8AC3E}">
        <p14:creationId xmlns:p14="http://schemas.microsoft.com/office/powerpoint/2010/main" val="302360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48BE762-831B-6EE8-2142-454B76272CC3}"/>
              </a:ext>
            </a:extLst>
          </p:cNvPr>
          <p:cNvSpPr/>
          <p:nvPr/>
        </p:nvSpPr>
        <p:spPr>
          <a:xfrm>
            <a:off x="482835" y="1573161"/>
            <a:ext cx="9579428" cy="4572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6BC587AD-9B25-69C8-1F39-9BA5098D5DE6}"/>
              </a:ext>
            </a:extLst>
          </p:cNvPr>
          <p:cNvSpPr/>
          <p:nvPr/>
        </p:nvSpPr>
        <p:spPr>
          <a:xfrm>
            <a:off x="3062749" y="1862745"/>
            <a:ext cx="4639655" cy="771831"/>
          </a:xfrm>
          <a:prstGeom prst="roundRect">
            <a:avLst>
              <a:gd name="adj" fmla="val 13376"/>
            </a:avLst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חודש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XXXX</a:t>
            </a:r>
            <a:endParaRPr lang="he-I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10AB40A8-D268-7C9C-617E-FC7B56141408}"/>
              </a:ext>
            </a:extLst>
          </p:cNvPr>
          <p:cNvSpPr/>
          <p:nvPr/>
        </p:nvSpPr>
        <p:spPr>
          <a:xfrm>
            <a:off x="7654413" y="2924159"/>
            <a:ext cx="2123768" cy="116512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פגישה ב 10:00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2CA2678A-1F7B-A873-1D6E-BE0F7FE59D9D}"/>
              </a:ext>
            </a:extLst>
          </p:cNvPr>
          <p:cNvSpPr/>
          <p:nvPr/>
        </p:nvSpPr>
        <p:spPr>
          <a:xfrm>
            <a:off x="7654413" y="4353818"/>
            <a:ext cx="2123768" cy="116512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757DB891-95A4-2197-7FA8-6B58D005FF6B}"/>
              </a:ext>
            </a:extLst>
          </p:cNvPr>
          <p:cNvSpPr/>
          <p:nvPr/>
        </p:nvSpPr>
        <p:spPr>
          <a:xfrm>
            <a:off x="5358581" y="2924159"/>
            <a:ext cx="2123768" cy="116512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85758F18-8B92-133C-7257-3E02AC2D2AB4}"/>
              </a:ext>
            </a:extLst>
          </p:cNvPr>
          <p:cNvSpPr/>
          <p:nvPr/>
        </p:nvSpPr>
        <p:spPr>
          <a:xfrm>
            <a:off x="5358581" y="4353818"/>
            <a:ext cx="2123768" cy="116512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04F12342-F28C-28C1-46D7-11E9E572CDD4}"/>
              </a:ext>
            </a:extLst>
          </p:cNvPr>
          <p:cNvSpPr/>
          <p:nvPr/>
        </p:nvSpPr>
        <p:spPr>
          <a:xfrm>
            <a:off x="3062749" y="2924159"/>
            <a:ext cx="2123768" cy="116512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96E4FF66-B99E-B978-8684-553D98552F1E}"/>
              </a:ext>
            </a:extLst>
          </p:cNvPr>
          <p:cNvSpPr/>
          <p:nvPr/>
        </p:nvSpPr>
        <p:spPr>
          <a:xfrm>
            <a:off x="3062749" y="4353818"/>
            <a:ext cx="2123768" cy="116512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יום הולדת  - תמר</a:t>
            </a:r>
          </a:p>
          <a:p>
            <a:pPr algn="ctr"/>
            <a:r>
              <a:rPr lang="he-IL" dirty="0"/>
              <a:t>🤍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CCAB5858-BFC3-B558-B627-3D7BD32E93F0}"/>
              </a:ext>
            </a:extLst>
          </p:cNvPr>
          <p:cNvSpPr/>
          <p:nvPr/>
        </p:nvSpPr>
        <p:spPr>
          <a:xfrm>
            <a:off x="766917" y="2924159"/>
            <a:ext cx="2123768" cy="116512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BA0CA2C8-543D-D199-4CF2-AE6997BC6758}"/>
              </a:ext>
            </a:extLst>
          </p:cNvPr>
          <p:cNvSpPr/>
          <p:nvPr/>
        </p:nvSpPr>
        <p:spPr>
          <a:xfrm>
            <a:off x="766917" y="4353818"/>
            <a:ext cx="2123768" cy="1165124"/>
          </a:xfrm>
          <a:prstGeom prst="roundRect">
            <a:avLst>
              <a:gd name="adj" fmla="val 9072"/>
            </a:avLst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1A6E8B6-BD36-B3A2-376A-707518616FE2}"/>
              </a:ext>
            </a:extLst>
          </p:cNvPr>
          <p:cNvSpPr/>
          <p:nvPr/>
        </p:nvSpPr>
        <p:spPr>
          <a:xfrm>
            <a:off x="10361094" y="1554433"/>
            <a:ext cx="1516509" cy="657824"/>
          </a:xfrm>
          <a:prstGeom prst="roundRect">
            <a:avLst>
              <a:gd name="adj" fmla="val 7465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להורדה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6A05AD8-91BF-73C9-2BC3-F286A280135B}"/>
              </a:ext>
            </a:extLst>
          </p:cNvPr>
          <p:cNvSpPr/>
          <p:nvPr/>
        </p:nvSpPr>
        <p:spPr>
          <a:xfrm>
            <a:off x="10346345" y="2357283"/>
            <a:ext cx="1516509" cy="657824"/>
          </a:xfrm>
          <a:prstGeom prst="roundRect">
            <a:avLst>
              <a:gd name="adj" fmla="val 7465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להדפסה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3064996-2FE4-5C08-BD1D-E51CF9B83721}"/>
              </a:ext>
            </a:extLst>
          </p:cNvPr>
          <p:cNvSpPr txBox="1"/>
          <p:nvPr/>
        </p:nvSpPr>
        <p:spPr>
          <a:xfrm>
            <a:off x="3701611" y="577610"/>
            <a:ext cx="54377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>
                <a:solidFill>
                  <a:schemeClr val="bg1">
                    <a:lumMod val="50000"/>
                  </a:schemeClr>
                </a:solidFill>
              </a:rPr>
              <a:t>תצוגה מקדימה למוצר הסופי + אפשרות להורדה והדפסה</a:t>
            </a:r>
          </a:p>
        </p:txBody>
      </p:sp>
    </p:spTree>
    <p:extLst>
      <p:ext uri="{BB962C8B-B14F-4D97-AF65-F5344CB8AC3E}">
        <p14:creationId xmlns:p14="http://schemas.microsoft.com/office/powerpoint/2010/main" val="33961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21716C5E-C0FC-E53D-5F29-D0C1026C8E79}"/>
              </a:ext>
            </a:extLst>
          </p:cNvPr>
          <p:cNvSpPr/>
          <p:nvPr/>
        </p:nvSpPr>
        <p:spPr>
          <a:xfrm>
            <a:off x="3556000" y="2928257"/>
            <a:ext cx="5080000" cy="1001486"/>
          </a:xfrm>
          <a:prstGeom prst="roundRect">
            <a:avLst>
              <a:gd name="adj" fmla="val 6359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ניהול שליחת מיילים</a:t>
            </a:r>
          </a:p>
        </p:txBody>
      </p:sp>
    </p:spTree>
    <p:extLst>
      <p:ext uri="{BB962C8B-B14F-4D97-AF65-F5344CB8AC3E}">
        <p14:creationId xmlns:p14="http://schemas.microsoft.com/office/powerpoint/2010/main" val="9368154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</Words>
  <Application>Microsoft Office PowerPoint</Application>
  <PresentationFormat>מסך רחב</PresentationFormat>
  <Paragraphs>35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2025-03-01T23:39:35Z</dcterms:created>
  <dcterms:modified xsi:type="dcterms:W3CDTF">2025-03-01T23:50:05Z</dcterms:modified>
</cp:coreProperties>
</file>