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8" r:id="rId3"/>
    <p:sldId id="261" r:id="rId4"/>
    <p:sldId id="262" r:id="rId5"/>
    <p:sldId id="263" r:id="rId6"/>
    <p:sldId id="259" r:id="rId7"/>
    <p:sldId id="264" r:id="rId8"/>
    <p:sldId id="260" r:id="rId9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2"/>
  </p:normalViewPr>
  <p:slideViewPr>
    <p:cSldViewPr snapToGrid="0">
      <p:cViewPr varScale="1">
        <p:scale>
          <a:sx n="119" d="100"/>
          <a:sy n="119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44EEC7-6CEF-460D-8997-CFCF582F5F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7A8A3E-CC1E-497F-85B7-3B47444D1FD0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Testing many different embedding models and LLMs (Question Answering and Text Generation)</a:t>
          </a:r>
          <a:endParaRPr lang="en-US"/>
        </a:p>
      </dgm:t>
    </dgm:pt>
    <dgm:pt modelId="{C86986FD-9586-4FA5-9A57-8D470C888686}" type="parTrans" cxnId="{432042BB-C81C-49A6-8074-46DFF0A9FDA5}">
      <dgm:prSet/>
      <dgm:spPr/>
      <dgm:t>
        <a:bodyPr/>
        <a:lstStyle/>
        <a:p>
          <a:endParaRPr lang="en-US"/>
        </a:p>
      </dgm:t>
    </dgm:pt>
    <dgm:pt modelId="{901BF44D-F709-45DA-B3F1-BFBB992D548B}" type="sibTrans" cxnId="{432042BB-C81C-49A6-8074-46DFF0A9FDA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A9874A-0795-43D7-8E11-03DC26EC155F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Testing with variety of input data: in the number of chunks, the number of top results kept for context, etc...</a:t>
          </a:r>
          <a:endParaRPr lang="en-US"/>
        </a:p>
      </dgm:t>
    </dgm:pt>
    <dgm:pt modelId="{59182C32-4288-4B8F-8092-DA6EB6CDF099}" type="parTrans" cxnId="{0551DD4B-DB82-4091-A91F-559355B8D40A}">
      <dgm:prSet/>
      <dgm:spPr/>
      <dgm:t>
        <a:bodyPr/>
        <a:lstStyle/>
        <a:p>
          <a:endParaRPr lang="en-US"/>
        </a:p>
      </dgm:t>
    </dgm:pt>
    <dgm:pt modelId="{6583E141-F7E3-479F-85FB-C7EE6527FE34}" type="sibTrans" cxnId="{0551DD4B-DB82-4091-A91F-559355B8D4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09DDC87-AF0F-499F-A987-AA1A1D1562AA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Implementing the whole process with manual inputs</a:t>
          </a:r>
          <a:endParaRPr lang="en-US"/>
        </a:p>
      </dgm:t>
    </dgm:pt>
    <dgm:pt modelId="{83D48B77-80DE-471A-B27C-72CA4FDF086C}" type="parTrans" cxnId="{FA92A25B-6793-46CF-B832-5D086652B57E}">
      <dgm:prSet/>
      <dgm:spPr/>
      <dgm:t>
        <a:bodyPr/>
        <a:lstStyle/>
        <a:p>
          <a:endParaRPr lang="en-US"/>
        </a:p>
      </dgm:t>
    </dgm:pt>
    <dgm:pt modelId="{CB8214EB-638D-466E-B484-B341E556F3D1}" type="sibTrans" cxnId="{FA92A25B-6793-46CF-B832-5D086652B5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7053656-F764-4404-A3F2-0C87998391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Finalizing by writing a function to use in interface launching. </a:t>
          </a:r>
          <a:endParaRPr lang="en-US"/>
        </a:p>
      </dgm:t>
    </dgm:pt>
    <dgm:pt modelId="{49487C9A-871C-412A-86BE-C2F42EA2CA24}" type="parTrans" cxnId="{A0566B01-6BB4-4B1E-A979-31B60CAEB84A}">
      <dgm:prSet/>
      <dgm:spPr/>
      <dgm:t>
        <a:bodyPr/>
        <a:lstStyle/>
        <a:p>
          <a:endParaRPr lang="en-US"/>
        </a:p>
      </dgm:t>
    </dgm:pt>
    <dgm:pt modelId="{AEB30BB4-BC9C-4885-A762-BF3EB2F8B657}" type="sibTrans" cxnId="{A0566B01-6BB4-4B1E-A979-31B60CAEB84A}">
      <dgm:prSet/>
      <dgm:spPr/>
      <dgm:t>
        <a:bodyPr/>
        <a:lstStyle/>
        <a:p>
          <a:endParaRPr lang="en-US"/>
        </a:p>
      </dgm:t>
    </dgm:pt>
    <dgm:pt modelId="{B17A4269-0304-4AC0-A96C-E36D1BF73C05}" type="pres">
      <dgm:prSet presAssocID="{1A44EEC7-6CEF-460D-8997-CFCF582F5F80}" presName="root" presStyleCnt="0">
        <dgm:presLayoutVars>
          <dgm:dir/>
          <dgm:resizeHandles val="exact"/>
        </dgm:presLayoutVars>
      </dgm:prSet>
      <dgm:spPr/>
    </dgm:pt>
    <dgm:pt modelId="{C7389DFB-E605-4DCC-9208-CE3C5CD49FE8}" type="pres">
      <dgm:prSet presAssocID="{4C7A8A3E-CC1E-497F-85B7-3B47444D1FD0}" presName="compNode" presStyleCnt="0"/>
      <dgm:spPr/>
    </dgm:pt>
    <dgm:pt modelId="{BE327159-CCEA-4CFD-A30C-40ADC64AF3A9}" type="pres">
      <dgm:prSet presAssocID="{4C7A8A3E-CC1E-497F-85B7-3B47444D1FD0}" presName="bgRect" presStyleLbl="bgShp" presStyleIdx="0" presStyleCnt="4"/>
      <dgm:spPr/>
    </dgm:pt>
    <dgm:pt modelId="{3ED75178-E5E7-44B3-ADA5-93CD77BA5354}" type="pres">
      <dgm:prSet presAssocID="{4C7A8A3E-CC1E-497F-85B7-3B47444D1FD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47425E87-2D6C-4646-89C7-57A7865EDE0F}" type="pres">
      <dgm:prSet presAssocID="{4C7A8A3E-CC1E-497F-85B7-3B47444D1FD0}" presName="spaceRect" presStyleCnt="0"/>
      <dgm:spPr/>
    </dgm:pt>
    <dgm:pt modelId="{B47871EE-A6EC-47E0-9EB8-610D790DF78E}" type="pres">
      <dgm:prSet presAssocID="{4C7A8A3E-CC1E-497F-85B7-3B47444D1FD0}" presName="parTx" presStyleLbl="revTx" presStyleIdx="0" presStyleCnt="4">
        <dgm:presLayoutVars>
          <dgm:chMax val="0"/>
          <dgm:chPref val="0"/>
        </dgm:presLayoutVars>
      </dgm:prSet>
      <dgm:spPr/>
    </dgm:pt>
    <dgm:pt modelId="{99D760CC-C906-49C6-837C-92DE39686A89}" type="pres">
      <dgm:prSet presAssocID="{901BF44D-F709-45DA-B3F1-BFBB992D548B}" presName="sibTrans" presStyleCnt="0"/>
      <dgm:spPr/>
    </dgm:pt>
    <dgm:pt modelId="{7A64561E-FE1C-424A-AAAF-738A4259A3B7}" type="pres">
      <dgm:prSet presAssocID="{90A9874A-0795-43D7-8E11-03DC26EC155F}" presName="compNode" presStyleCnt="0"/>
      <dgm:spPr/>
    </dgm:pt>
    <dgm:pt modelId="{FAF2D3A1-9EE4-4C73-ACB1-64DE5AC1E52B}" type="pres">
      <dgm:prSet presAssocID="{90A9874A-0795-43D7-8E11-03DC26EC155F}" presName="bgRect" presStyleLbl="bgShp" presStyleIdx="1" presStyleCnt="4"/>
      <dgm:spPr/>
    </dgm:pt>
    <dgm:pt modelId="{C51CD4DF-B476-4296-87A4-5AE51F0973C5}" type="pres">
      <dgm:prSet presAssocID="{90A9874A-0795-43D7-8E11-03DC26EC15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6FDA18D-8802-41B2-936D-1C47A5341F0A}" type="pres">
      <dgm:prSet presAssocID="{90A9874A-0795-43D7-8E11-03DC26EC155F}" presName="spaceRect" presStyleCnt="0"/>
      <dgm:spPr/>
    </dgm:pt>
    <dgm:pt modelId="{50FFC573-55AA-4713-B90D-531902EA3EBF}" type="pres">
      <dgm:prSet presAssocID="{90A9874A-0795-43D7-8E11-03DC26EC155F}" presName="parTx" presStyleLbl="revTx" presStyleIdx="1" presStyleCnt="4">
        <dgm:presLayoutVars>
          <dgm:chMax val="0"/>
          <dgm:chPref val="0"/>
        </dgm:presLayoutVars>
      </dgm:prSet>
      <dgm:spPr/>
    </dgm:pt>
    <dgm:pt modelId="{DA771DB5-511A-421F-BAE3-DF63D24E20EE}" type="pres">
      <dgm:prSet presAssocID="{6583E141-F7E3-479F-85FB-C7EE6527FE34}" presName="sibTrans" presStyleCnt="0"/>
      <dgm:spPr/>
    </dgm:pt>
    <dgm:pt modelId="{693CC719-9B04-4595-B597-CDE5CE852424}" type="pres">
      <dgm:prSet presAssocID="{109DDC87-AF0F-499F-A987-AA1A1D1562AA}" presName="compNode" presStyleCnt="0"/>
      <dgm:spPr/>
    </dgm:pt>
    <dgm:pt modelId="{4C3FCEC0-5616-4C7D-BE2B-3D80C1BF0B79}" type="pres">
      <dgm:prSet presAssocID="{109DDC87-AF0F-499F-A987-AA1A1D1562AA}" presName="bgRect" presStyleLbl="bgShp" presStyleIdx="2" presStyleCnt="4"/>
      <dgm:spPr/>
    </dgm:pt>
    <dgm:pt modelId="{A314D404-C918-47DC-A15E-C399D93012E0}" type="pres">
      <dgm:prSet presAssocID="{109DDC87-AF0F-499F-A987-AA1A1D1562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164A99-3EAF-4028-81AD-3C390DFFD156}" type="pres">
      <dgm:prSet presAssocID="{109DDC87-AF0F-499F-A987-AA1A1D1562AA}" presName="spaceRect" presStyleCnt="0"/>
      <dgm:spPr/>
    </dgm:pt>
    <dgm:pt modelId="{9C623DB9-A3CE-4C6B-86BD-E7F6B2D11094}" type="pres">
      <dgm:prSet presAssocID="{109DDC87-AF0F-499F-A987-AA1A1D1562AA}" presName="parTx" presStyleLbl="revTx" presStyleIdx="2" presStyleCnt="4">
        <dgm:presLayoutVars>
          <dgm:chMax val="0"/>
          <dgm:chPref val="0"/>
        </dgm:presLayoutVars>
      </dgm:prSet>
      <dgm:spPr/>
    </dgm:pt>
    <dgm:pt modelId="{D9C4A9EF-A0C8-4DE2-B496-328E9A014C87}" type="pres">
      <dgm:prSet presAssocID="{CB8214EB-638D-466E-B484-B341E556F3D1}" presName="sibTrans" presStyleCnt="0"/>
      <dgm:spPr/>
    </dgm:pt>
    <dgm:pt modelId="{9967E32E-85BC-456B-96C9-3CE0E87D4CA9}" type="pres">
      <dgm:prSet presAssocID="{B7053656-F764-4404-A3F2-0C87998391D9}" presName="compNode" presStyleCnt="0"/>
      <dgm:spPr/>
    </dgm:pt>
    <dgm:pt modelId="{5E8C93F8-A88D-465C-9D0A-BC1F28DF742F}" type="pres">
      <dgm:prSet presAssocID="{B7053656-F764-4404-A3F2-0C87998391D9}" presName="bgRect" presStyleLbl="bgShp" presStyleIdx="3" presStyleCnt="4"/>
      <dgm:spPr/>
    </dgm:pt>
    <dgm:pt modelId="{8BB0C852-732B-457F-8181-C1C2E944D91D}" type="pres">
      <dgm:prSet presAssocID="{B7053656-F764-4404-A3F2-0C87998391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FC4D435F-3E27-431E-8144-955DAA83D180}" type="pres">
      <dgm:prSet presAssocID="{B7053656-F764-4404-A3F2-0C87998391D9}" presName="spaceRect" presStyleCnt="0"/>
      <dgm:spPr/>
    </dgm:pt>
    <dgm:pt modelId="{90AFE35E-6DA4-446E-939C-126CB8387502}" type="pres">
      <dgm:prSet presAssocID="{B7053656-F764-4404-A3F2-0C87998391D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0566B01-6BB4-4B1E-A979-31B60CAEB84A}" srcId="{1A44EEC7-6CEF-460D-8997-CFCF582F5F80}" destId="{B7053656-F764-4404-A3F2-0C87998391D9}" srcOrd="3" destOrd="0" parTransId="{49487C9A-871C-412A-86BE-C2F42EA2CA24}" sibTransId="{AEB30BB4-BC9C-4885-A762-BF3EB2F8B657}"/>
    <dgm:cxn modelId="{36824803-376F-3E48-9370-438A8C07126E}" type="presOf" srcId="{109DDC87-AF0F-499F-A987-AA1A1D1562AA}" destId="{9C623DB9-A3CE-4C6B-86BD-E7F6B2D11094}" srcOrd="0" destOrd="0" presId="urn:microsoft.com/office/officeart/2018/2/layout/IconVerticalSolidList"/>
    <dgm:cxn modelId="{FAE7FF2A-79A9-6E4A-8ECB-50BE1D18BAEF}" type="presOf" srcId="{1A44EEC7-6CEF-460D-8997-CFCF582F5F80}" destId="{B17A4269-0304-4AC0-A96C-E36D1BF73C05}" srcOrd="0" destOrd="0" presId="urn:microsoft.com/office/officeart/2018/2/layout/IconVerticalSolidList"/>
    <dgm:cxn modelId="{0551DD4B-DB82-4091-A91F-559355B8D40A}" srcId="{1A44EEC7-6CEF-460D-8997-CFCF582F5F80}" destId="{90A9874A-0795-43D7-8E11-03DC26EC155F}" srcOrd="1" destOrd="0" parTransId="{59182C32-4288-4B8F-8092-DA6EB6CDF099}" sibTransId="{6583E141-F7E3-479F-85FB-C7EE6527FE34}"/>
    <dgm:cxn modelId="{FA92A25B-6793-46CF-B832-5D086652B57E}" srcId="{1A44EEC7-6CEF-460D-8997-CFCF582F5F80}" destId="{109DDC87-AF0F-499F-A987-AA1A1D1562AA}" srcOrd="2" destOrd="0" parTransId="{83D48B77-80DE-471A-B27C-72CA4FDF086C}" sibTransId="{CB8214EB-638D-466E-B484-B341E556F3D1}"/>
    <dgm:cxn modelId="{FF0AA75F-90BB-BE4F-A155-B5B24B25898F}" type="presOf" srcId="{90A9874A-0795-43D7-8E11-03DC26EC155F}" destId="{50FFC573-55AA-4713-B90D-531902EA3EBF}" srcOrd="0" destOrd="0" presId="urn:microsoft.com/office/officeart/2018/2/layout/IconVerticalSolidList"/>
    <dgm:cxn modelId="{3EEE898E-AFAC-1E45-A677-EAC96A0A4C32}" type="presOf" srcId="{B7053656-F764-4404-A3F2-0C87998391D9}" destId="{90AFE35E-6DA4-446E-939C-126CB8387502}" srcOrd="0" destOrd="0" presId="urn:microsoft.com/office/officeart/2018/2/layout/IconVerticalSolidList"/>
    <dgm:cxn modelId="{432042BB-C81C-49A6-8074-46DFF0A9FDA5}" srcId="{1A44EEC7-6CEF-460D-8997-CFCF582F5F80}" destId="{4C7A8A3E-CC1E-497F-85B7-3B47444D1FD0}" srcOrd="0" destOrd="0" parTransId="{C86986FD-9586-4FA5-9A57-8D470C888686}" sibTransId="{901BF44D-F709-45DA-B3F1-BFBB992D548B}"/>
    <dgm:cxn modelId="{83AC65CA-0615-6D4D-B8AC-F220C3CB8C6F}" type="presOf" srcId="{4C7A8A3E-CC1E-497F-85B7-3B47444D1FD0}" destId="{B47871EE-A6EC-47E0-9EB8-610D790DF78E}" srcOrd="0" destOrd="0" presId="urn:microsoft.com/office/officeart/2018/2/layout/IconVerticalSolidList"/>
    <dgm:cxn modelId="{D36A7A51-89BA-194A-BEB8-715B9EFD1DE2}" type="presParOf" srcId="{B17A4269-0304-4AC0-A96C-E36D1BF73C05}" destId="{C7389DFB-E605-4DCC-9208-CE3C5CD49FE8}" srcOrd="0" destOrd="0" presId="urn:microsoft.com/office/officeart/2018/2/layout/IconVerticalSolidList"/>
    <dgm:cxn modelId="{C57E32AB-1B92-2946-84A8-D3292CC6CBF0}" type="presParOf" srcId="{C7389DFB-E605-4DCC-9208-CE3C5CD49FE8}" destId="{BE327159-CCEA-4CFD-A30C-40ADC64AF3A9}" srcOrd="0" destOrd="0" presId="urn:microsoft.com/office/officeart/2018/2/layout/IconVerticalSolidList"/>
    <dgm:cxn modelId="{65AECF86-0A25-024B-8CB1-518BF19325ED}" type="presParOf" srcId="{C7389DFB-E605-4DCC-9208-CE3C5CD49FE8}" destId="{3ED75178-E5E7-44B3-ADA5-93CD77BA5354}" srcOrd="1" destOrd="0" presId="urn:microsoft.com/office/officeart/2018/2/layout/IconVerticalSolidList"/>
    <dgm:cxn modelId="{525487B8-3708-5444-A25B-529425266057}" type="presParOf" srcId="{C7389DFB-E605-4DCC-9208-CE3C5CD49FE8}" destId="{47425E87-2D6C-4646-89C7-57A7865EDE0F}" srcOrd="2" destOrd="0" presId="urn:microsoft.com/office/officeart/2018/2/layout/IconVerticalSolidList"/>
    <dgm:cxn modelId="{7E97175E-7AAE-7E41-AAC7-97FCFE211481}" type="presParOf" srcId="{C7389DFB-E605-4DCC-9208-CE3C5CD49FE8}" destId="{B47871EE-A6EC-47E0-9EB8-610D790DF78E}" srcOrd="3" destOrd="0" presId="urn:microsoft.com/office/officeart/2018/2/layout/IconVerticalSolidList"/>
    <dgm:cxn modelId="{1F4217AD-3563-D640-AE2D-32A28881D416}" type="presParOf" srcId="{B17A4269-0304-4AC0-A96C-E36D1BF73C05}" destId="{99D760CC-C906-49C6-837C-92DE39686A89}" srcOrd="1" destOrd="0" presId="urn:microsoft.com/office/officeart/2018/2/layout/IconVerticalSolidList"/>
    <dgm:cxn modelId="{D7F637F6-462B-6549-8B69-765E34F69551}" type="presParOf" srcId="{B17A4269-0304-4AC0-A96C-E36D1BF73C05}" destId="{7A64561E-FE1C-424A-AAAF-738A4259A3B7}" srcOrd="2" destOrd="0" presId="urn:microsoft.com/office/officeart/2018/2/layout/IconVerticalSolidList"/>
    <dgm:cxn modelId="{527A2026-645A-F44F-858B-0B278B6C9762}" type="presParOf" srcId="{7A64561E-FE1C-424A-AAAF-738A4259A3B7}" destId="{FAF2D3A1-9EE4-4C73-ACB1-64DE5AC1E52B}" srcOrd="0" destOrd="0" presId="urn:microsoft.com/office/officeart/2018/2/layout/IconVerticalSolidList"/>
    <dgm:cxn modelId="{DDC0FDBB-71D3-9B43-9802-8841DFE9E0F0}" type="presParOf" srcId="{7A64561E-FE1C-424A-AAAF-738A4259A3B7}" destId="{C51CD4DF-B476-4296-87A4-5AE51F0973C5}" srcOrd="1" destOrd="0" presId="urn:microsoft.com/office/officeart/2018/2/layout/IconVerticalSolidList"/>
    <dgm:cxn modelId="{69572584-932E-884E-A1A5-F2EA31187556}" type="presParOf" srcId="{7A64561E-FE1C-424A-AAAF-738A4259A3B7}" destId="{06FDA18D-8802-41B2-936D-1C47A5341F0A}" srcOrd="2" destOrd="0" presId="urn:microsoft.com/office/officeart/2018/2/layout/IconVerticalSolidList"/>
    <dgm:cxn modelId="{66694FBF-C3FB-5244-92F8-CE2F6090ABBA}" type="presParOf" srcId="{7A64561E-FE1C-424A-AAAF-738A4259A3B7}" destId="{50FFC573-55AA-4713-B90D-531902EA3EBF}" srcOrd="3" destOrd="0" presId="urn:microsoft.com/office/officeart/2018/2/layout/IconVerticalSolidList"/>
    <dgm:cxn modelId="{BF1CCE63-305C-2C49-8A87-256DF2E196FD}" type="presParOf" srcId="{B17A4269-0304-4AC0-A96C-E36D1BF73C05}" destId="{DA771DB5-511A-421F-BAE3-DF63D24E20EE}" srcOrd="3" destOrd="0" presId="urn:microsoft.com/office/officeart/2018/2/layout/IconVerticalSolidList"/>
    <dgm:cxn modelId="{EA5BF53A-8053-EE4D-9FD8-CB93A2BBF6C9}" type="presParOf" srcId="{B17A4269-0304-4AC0-A96C-E36D1BF73C05}" destId="{693CC719-9B04-4595-B597-CDE5CE852424}" srcOrd="4" destOrd="0" presId="urn:microsoft.com/office/officeart/2018/2/layout/IconVerticalSolidList"/>
    <dgm:cxn modelId="{46902E67-9302-5642-A55A-D60CB9CBFE30}" type="presParOf" srcId="{693CC719-9B04-4595-B597-CDE5CE852424}" destId="{4C3FCEC0-5616-4C7D-BE2B-3D80C1BF0B79}" srcOrd="0" destOrd="0" presId="urn:microsoft.com/office/officeart/2018/2/layout/IconVerticalSolidList"/>
    <dgm:cxn modelId="{57FA46F8-FD95-704C-B1A8-0662E7D67F35}" type="presParOf" srcId="{693CC719-9B04-4595-B597-CDE5CE852424}" destId="{A314D404-C918-47DC-A15E-C399D93012E0}" srcOrd="1" destOrd="0" presId="urn:microsoft.com/office/officeart/2018/2/layout/IconVerticalSolidList"/>
    <dgm:cxn modelId="{EC5E7658-DA70-C740-B95E-607A37CF1074}" type="presParOf" srcId="{693CC719-9B04-4595-B597-CDE5CE852424}" destId="{96164A99-3EAF-4028-81AD-3C390DFFD156}" srcOrd="2" destOrd="0" presId="urn:microsoft.com/office/officeart/2018/2/layout/IconVerticalSolidList"/>
    <dgm:cxn modelId="{32617F3A-2DAC-3342-BBAE-2D5E037BB880}" type="presParOf" srcId="{693CC719-9B04-4595-B597-CDE5CE852424}" destId="{9C623DB9-A3CE-4C6B-86BD-E7F6B2D11094}" srcOrd="3" destOrd="0" presId="urn:microsoft.com/office/officeart/2018/2/layout/IconVerticalSolidList"/>
    <dgm:cxn modelId="{64B4FDB2-4F67-3A41-AA76-E176BAC26FF1}" type="presParOf" srcId="{B17A4269-0304-4AC0-A96C-E36D1BF73C05}" destId="{D9C4A9EF-A0C8-4DE2-B496-328E9A014C87}" srcOrd="5" destOrd="0" presId="urn:microsoft.com/office/officeart/2018/2/layout/IconVerticalSolidList"/>
    <dgm:cxn modelId="{5561C8D6-A630-124A-98E8-4F61BF315CFD}" type="presParOf" srcId="{B17A4269-0304-4AC0-A96C-E36D1BF73C05}" destId="{9967E32E-85BC-456B-96C9-3CE0E87D4CA9}" srcOrd="6" destOrd="0" presId="urn:microsoft.com/office/officeart/2018/2/layout/IconVerticalSolidList"/>
    <dgm:cxn modelId="{CA2F6DB9-CCA3-9645-83C1-63CF3635FBFC}" type="presParOf" srcId="{9967E32E-85BC-456B-96C9-3CE0E87D4CA9}" destId="{5E8C93F8-A88D-465C-9D0A-BC1F28DF742F}" srcOrd="0" destOrd="0" presId="urn:microsoft.com/office/officeart/2018/2/layout/IconVerticalSolidList"/>
    <dgm:cxn modelId="{AF98E057-61A3-534B-AF27-D046B5891D72}" type="presParOf" srcId="{9967E32E-85BC-456B-96C9-3CE0E87D4CA9}" destId="{8BB0C852-732B-457F-8181-C1C2E944D91D}" srcOrd="1" destOrd="0" presId="urn:microsoft.com/office/officeart/2018/2/layout/IconVerticalSolidList"/>
    <dgm:cxn modelId="{A8F3AA04-5B0D-4C42-A2FA-B2BFC89E1741}" type="presParOf" srcId="{9967E32E-85BC-456B-96C9-3CE0E87D4CA9}" destId="{FC4D435F-3E27-431E-8144-955DAA83D180}" srcOrd="2" destOrd="0" presId="urn:microsoft.com/office/officeart/2018/2/layout/IconVerticalSolidList"/>
    <dgm:cxn modelId="{28D288D4-BD09-A840-9073-0486509DA68C}" type="presParOf" srcId="{9967E32E-85BC-456B-96C9-3CE0E87D4CA9}" destId="{90AFE35E-6DA4-446E-939C-126CB838750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04E92A-2AE9-4FA7-8DB1-094DFC611090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DBE0E5-EAD4-42ED-B2AA-E33A7B6FC3A9}">
      <dgm:prSet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fr-FR" b="1" dirty="0"/>
            <a:t>Model</a:t>
          </a:r>
          <a:r>
            <a:rPr lang="fr-FR" dirty="0"/>
            <a:t>: </a:t>
          </a:r>
          <a:r>
            <a:rPr lang="en-GB" b="0" dirty="0"/>
            <a:t>"google/flan-t5-xl” </a:t>
          </a:r>
          <a:r>
            <a:rPr lang="fr-FR" dirty="0" err="1"/>
            <a:t>text</a:t>
          </a:r>
          <a:r>
            <a:rPr lang="fr-FR" dirty="0"/>
            <a:t> </a:t>
          </a:r>
          <a:r>
            <a:rPr lang="fr-FR" dirty="0" err="1"/>
            <a:t>generation</a:t>
          </a:r>
          <a:r>
            <a:rPr lang="fr-FR" dirty="0"/>
            <a:t> model </a:t>
          </a:r>
          <a:endParaRPr lang="en-US" dirty="0"/>
        </a:p>
      </dgm:t>
    </dgm:pt>
    <dgm:pt modelId="{F815A44D-5A67-4DA1-9C48-49A823A6566F}" type="parTrans" cxnId="{11B66AB0-5650-45D9-8EF9-9532AF8CC4E4}">
      <dgm:prSet/>
      <dgm:spPr/>
      <dgm:t>
        <a:bodyPr/>
        <a:lstStyle/>
        <a:p>
          <a:endParaRPr lang="en-US"/>
        </a:p>
      </dgm:t>
    </dgm:pt>
    <dgm:pt modelId="{CAA9683D-2699-48F8-AC84-8D8C42EF47CD}" type="sibTrans" cxnId="{11B66AB0-5650-45D9-8EF9-9532AF8CC4E4}">
      <dgm:prSet/>
      <dgm:spPr/>
      <dgm:t>
        <a:bodyPr/>
        <a:lstStyle/>
        <a:p>
          <a:endParaRPr lang="en-US"/>
        </a:p>
      </dgm:t>
    </dgm:pt>
    <dgm:pt modelId="{2211945B-DEBD-46F9-94A6-CBDE79D3D09D}">
      <dgm:prSet/>
      <dgm:spPr/>
      <dgm:t>
        <a:bodyPr/>
        <a:lstStyle/>
        <a:p>
          <a:r>
            <a:rPr lang="en-GB" b="1" dirty="0"/>
            <a:t>+</a:t>
          </a:r>
        </a:p>
        <a:p>
          <a:r>
            <a:rPr lang="en-GB" dirty="0"/>
            <a:t>Performance is not perfect, best at answering the most basic questions on how to take the medicine. </a:t>
          </a:r>
          <a:endParaRPr lang="en-US" dirty="0"/>
        </a:p>
      </dgm:t>
    </dgm:pt>
    <dgm:pt modelId="{2E40C1CE-80DD-4314-A483-A3C47A177C76}" type="parTrans" cxnId="{7FEF5504-94E8-48E6-965E-1ACF6B807D86}">
      <dgm:prSet/>
      <dgm:spPr/>
      <dgm:t>
        <a:bodyPr/>
        <a:lstStyle/>
        <a:p>
          <a:endParaRPr lang="en-US"/>
        </a:p>
      </dgm:t>
    </dgm:pt>
    <dgm:pt modelId="{DC8AA714-8802-4ED4-8898-291B55A61042}" type="sibTrans" cxnId="{7FEF5504-94E8-48E6-965E-1ACF6B807D86}">
      <dgm:prSet/>
      <dgm:spPr/>
      <dgm:t>
        <a:bodyPr/>
        <a:lstStyle/>
        <a:p>
          <a:endParaRPr lang="en-US"/>
        </a:p>
      </dgm:t>
    </dgm:pt>
    <dgm:pt modelId="{0479A577-CCA9-4E51-8825-6B3F75933717}">
      <dgm:prSet/>
      <dgm:spPr/>
      <dgm:t>
        <a:bodyPr/>
        <a:lstStyle/>
        <a:p>
          <a:r>
            <a:rPr lang="en-GB" b="1" dirty="0"/>
            <a:t>-</a:t>
          </a:r>
        </a:p>
        <a:p>
          <a:r>
            <a:rPr lang="en-GB" dirty="0"/>
            <a:t>Quite a short response time</a:t>
          </a:r>
        </a:p>
        <a:p>
          <a:r>
            <a:rPr lang="en-GB" dirty="0"/>
            <a:t>Makes clear answers most of the time  </a:t>
          </a:r>
          <a:endParaRPr lang="en-US" dirty="0"/>
        </a:p>
      </dgm:t>
    </dgm:pt>
    <dgm:pt modelId="{65F34863-186C-4B0F-B493-1F90305552F8}" type="parTrans" cxnId="{E2320291-64C2-4793-8B3D-19A6777E37E3}">
      <dgm:prSet/>
      <dgm:spPr/>
      <dgm:t>
        <a:bodyPr/>
        <a:lstStyle/>
        <a:p>
          <a:endParaRPr lang="en-US"/>
        </a:p>
      </dgm:t>
    </dgm:pt>
    <dgm:pt modelId="{595941A3-0332-4047-9200-5936D440AC43}" type="sibTrans" cxnId="{E2320291-64C2-4793-8B3D-19A6777E37E3}">
      <dgm:prSet/>
      <dgm:spPr/>
      <dgm:t>
        <a:bodyPr/>
        <a:lstStyle/>
        <a:p>
          <a:endParaRPr lang="en-US"/>
        </a:p>
      </dgm:t>
    </dgm:pt>
    <dgm:pt modelId="{E5E991B9-8CB0-9B4A-9576-692A0D37A423}" type="pres">
      <dgm:prSet presAssocID="{5804E92A-2AE9-4FA7-8DB1-094DFC611090}" presName="Name0" presStyleCnt="0">
        <dgm:presLayoutVars>
          <dgm:dir/>
          <dgm:animLvl val="lvl"/>
          <dgm:resizeHandles val="exact"/>
        </dgm:presLayoutVars>
      </dgm:prSet>
      <dgm:spPr/>
    </dgm:pt>
    <dgm:pt modelId="{68B32C7C-148D-7248-A7BE-AA2294CC0133}" type="pres">
      <dgm:prSet presAssocID="{ACDBE0E5-EAD4-42ED-B2AA-E33A7B6FC3A9}" presName="boxAndChildren" presStyleCnt="0"/>
      <dgm:spPr/>
    </dgm:pt>
    <dgm:pt modelId="{7DA85D45-312E-EE4D-A8E9-80F8649D4153}" type="pres">
      <dgm:prSet presAssocID="{ACDBE0E5-EAD4-42ED-B2AA-E33A7B6FC3A9}" presName="parentTextBox" presStyleLbl="node1" presStyleIdx="0" presStyleCnt="1"/>
      <dgm:spPr/>
    </dgm:pt>
    <dgm:pt modelId="{DFF859A3-D97A-F04D-8EF7-14262AE71D26}" type="pres">
      <dgm:prSet presAssocID="{ACDBE0E5-EAD4-42ED-B2AA-E33A7B6FC3A9}" presName="entireBox" presStyleLbl="node1" presStyleIdx="0" presStyleCnt="1"/>
      <dgm:spPr/>
    </dgm:pt>
    <dgm:pt modelId="{55EAFED2-4777-7641-9B2C-8133DAFFA2C2}" type="pres">
      <dgm:prSet presAssocID="{ACDBE0E5-EAD4-42ED-B2AA-E33A7B6FC3A9}" presName="descendantBox" presStyleCnt="0"/>
      <dgm:spPr/>
    </dgm:pt>
    <dgm:pt modelId="{CC4DB152-9C8A-7241-85E5-1067B3882EB1}" type="pres">
      <dgm:prSet presAssocID="{2211945B-DEBD-46F9-94A6-CBDE79D3D09D}" presName="childTextBox" presStyleLbl="fgAccFollowNode1" presStyleIdx="0" presStyleCnt="2">
        <dgm:presLayoutVars>
          <dgm:bulletEnabled val="1"/>
        </dgm:presLayoutVars>
      </dgm:prSet>
      <dgm:spPr/>
    </dgm:pt>
    <dgm:pt modelId="{3368D2CC-0568-7F41-86A7-6A40FC70BB19}" type="pres">
      <dgm:prSet presAssocID="{0479A577-CCA9-4E51-8825-6B3F75933717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7FEF5504-94E8-48E6-965E-1ACF6B807D86}" srcId="{ACDBE0E5-EAD4-42ED-B2AA-E33A7B6FC3A9}" destId="{2211945B-DEBD-46F9-94A6-CBDE79D3D09D}" srcOrd="0" destOrd="0" parTransId="{2E40C1CE-80DD-4314-A483-A3C47A177C76}" sibTransId="{DC8AA714-8802-4ED4-8898-291B55A61042}"/>
    <dgm:cxn modelId="{AB45063A-69D5-0F4A-944B-174E7F637C66}" type="presOf" srcId="{2211945B-DEBD-46F9-94A6-CBDE79D3D09D}" destId="{CC4DB152-9C8A-7241-85E5-1067B3882EB1}" srcOrd="0" destOrd="0" presId="urn:microsoft.com/office/officeart/2005/8/layout/process4"/>
    <dgm:cxn modelId="{44581157-1387-4446-A2D8-474E8A222731}" type="presOf" srcId="{0479A577-CCA9-4E51-8825-6B3F75933717}" destId="{3368D2CC-0568-7F41-86A7-6A40FC70BB19}" srcOrd="0" destOrd="0" presId="urn:microsoft.com/office/officeart/2005/8/layout/process4"/>
    <dgm:cxn modelId="{DF85D962-4975-8A4C-B751-57CBEF8BEAB5}" type="presOf" srcId="{ACDBE0E5-EAD4-42ED-B2AA-E33A7B6FC3A9}" destId="{7DA85D45-312E-EE4D-A8E9-80F8649D4153}" srcOrd="0" destOrd="0" presId="urn:microsoft.com/office/officeart/2005/8/layout/process4"/>
    <dgm:cxn modelId="{E2320291-64C2-4793-8B3D-19A6777E37E3}" srcId="{ACDBE0E5-EAD4-42ED-B2AA-E33A7B6FC3A9}" destId="{0479A577-CCA9-4E51-8825-6B3F75933717}" srcOrd="1" destOrd="0" parTransId="{65F34863-186C-4B0F-B493-1F90305552F8}" sibTransId="{595941A3-0332-4047-9200-5936D440AC43}"/>
    <dgm:cxn modelId="{11B66AB0-5650-45D9-8EF9-9532AF8CC4E4}" srcId="{5804E92A-2AE9-4FA7-8DB1-094DFC611090}" destId="{ACDBE0E5-EAD4-42ED-B2AA-E33A7B6FC3A9}" srcOrd="0" destOrd="0" parTransId="{F815A44D-5A67-4DA1-9C48-49A823A6566F}" sibTransId="{CAA9683D-2699-48F8-AC84-8D8C42EF47CD}"/>
    <dgm:cxn modelId="{E79E8BDE-C998-1647-BE76-C8F3089B77D2}" type="presOf" srcId="{5804E92A-2AE9-4FA7-8DB1-094DFC611090}" destId="{E5E991B9-8CB0-9B4A-9576-692A0D37A423}" srcOrd="0" destOrd="0" presId="urn:microsoft.com/office/officeart/2005/8/layout/process4"/>
    <dgm:cxn modelId="{E332E3FE-4B7D-7749-A71E-84F83D9AC349}" type="presOf" srcId="{ACDBE0E5-EAD4-42ED-B2AA-E33A7B6FC3A9}" destId="{DFF859A3-D97A-F04D-8EF7-14262AE71D26}" srcOrd="1" destOrd="0" presId="urn:microsoft.com/office/officeart/2005/8/layout/process4"/>
    <dgm:cxn modelId="{6C3582DB-703C-F243-A733-A006823916F6}" type="presParOf" srcId="{E5E991B9-8CB0-9B4A-9576-692A0D37A423}" destId="{68B32C7C-148D-7248-A7BE-AA2294CC0133}" srcOrd="0" destOrd="0" presId="urn:microsoft.com/office/officeart/2005/8/layout/process4"/>
    <dgm:cxn modelId="{3EC27568-BA98-4346-BB27-B3A1D70B2C44}" type="presParOf" srcId="{68B32C7C-148D-7248-A7BE-AA2294CC0133}" destId="{7DA85D45-312E-EE4D-A8E9-80F8649D4153}" srcOrd="0" destOrd="0" presId="urn:microsoft.com/office/officeart/2005/8/layout/process4"/>
    <dgm:cxn modelId="{DB9CBC92-EC91-E546-B2CD-FD57BBE2844E}" type="presParOf" srcId="{68B32C7C-148D-7248-A7BE-AA2294CC0133}" destId="{DFF859A3-D97A-F04D-8EF7-14262AE71D26}" srcOrd="1" destOrd="0" presId="urn:microsoft.com/office/officeart/2005/8/layout/process4"/>
    <dgm:cxn modelId="{38409E92-E63F-7249-A73D-8CAECC3C9327}" type="presParOf" srcId="{68B32C7C-148D-7248-A7BE-AA2294CC0133}" destId="{55EAFED2-4777-7641-9B2C-8133DAFFA2C2}" srcOrd="2" destOrd="0" presId="urn:microsoft.com/office/officeart/2005/8/layout/process4"/>
    <dgm:cxn modelId="{6F4AD9E7-5723-C246-8354-F507AF078D9A}" type="presParOf" srcId="{55EAFED2-4777-7641-9B2C-8133DAFFA2C2}" destId="{CC4DB152-9C8A-7241-85E5-1067B3882EB1}" srcOrd="0" destOrd="0" presId="urn:microsoft.com/office/officeart/2005/8/layout/process4"/>
    <dgm:cxn modelId="{BA73D768-52F9-AF4F-8900-A53206082CE9}" type="presParOf" srcId="{55EAFED2-4777-7641-9B2C-8133DAFFA2C2}" destId="{3368D2CC-0568-7F41-86A7-6A40FC70BB19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30F1991-3576-4F80-A90A-403C2D69F70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620404-3638-4DF9-BF51-B7432E4424CC}">
      <dgm:prSet/>
      <dgm:spPr/>
      <dgm:t>
        <a:bodyPr/>
        <a:lstStyle/>
        <a:p>
          <a:r>
            <a:rPr lang="fr-FR"/>
            <a:t>Having sufficient RAM and storage: Compromise between model performance and memory </a:t>
          </a:r>
          <a:endParaRPr lang="en-US"/>
        </a:p>
      </dgm:t>
    </dgm:pt>
    <dgm:pt modelId="{B0D35BEE-4EB7-432F-9BBF-ACD1B2069450}" type="parTrans" cxnId="{9AC4F313-7B2A-4983-8EFA-00D576833418}">
      <dgm:prSet/>
      <dgm:spPr/>
      <dgm:t>
        <a:bodyPr/>
        <a:lstStyle/>
        <a:p>
          <a:endParaRPr lang="en-US"/>
        </a:p>
      </dgm:t>
    </dgm:pt>
    <dgm:pt modelId="{6387E83B-E893-43D3-BB6C-4585F8668A12}" type="sibTrans" cxnId="{9AC4F313-7B2A-4983-8EFA-00D576833418}">
      <dgm:prSet/>
      <dgm:spPr/>
      <dgm:t>
        <a:bodyPr/>
        <a:lstStyle/>
        <a:p>
          <a:endParaRPr lang="en-US"/>
        </a:p>
      </dgm:t>
    </dgm:pt>
    <dgm:pt modelId="{0E7A1A0F-5AD9-4308-9000-AC70E9069CB3}">
      <dgm:prSet/>
      <dgm:spPr/>
      <dgm:t>
        <a:bodyPr/>
        <a:lstStyle/>
        <a:p>
          <a:r>
            <a:rPr lang="fr-FR" dirty="0"/>
            <a:t>Data </a:t>
          </a:r>
          <a:r>
            <a:rPr lang="fr-FR" dirty="0" err="1"/>
            <a:t>being</a:t>
          </a:r>
          <a:r>
            <a:rPr lang="fr-FR" dirty="0"/>
            <a:t> html files, </a:t>
          </a:r>
          <a:r>
            <a:rPr lang="fr-FR" dirty="0" err="1"/>
            <a:t>with</a:t>
          </a:r>
          <a:r>
            <a:rPr lang="fr-FR" dirty="0"/>
            <a:t> all the </a:t>
          </a:r>
          <a:r>
            <a:rPr lang="fr-FR" dirty="0" err="1"/>
            <a:t>formatting</a:t>
          </a:r>
          <a:r>
            <a:rPr lang="fr-FR" dirty="0"/>
            <a:t> and code in </a:t>
          </a:r>
          <a:r>
            <a:rPr lang="fr-FR" dirty="0" err="1"/>
            <a:t>between</a:t>
          </a:r>
          <a:r>
            <a:rPr lang="fr-FR" dirty="0"/>
            <a:t> the relevant content, and the </a:t>
          </a:r>
          <a:r>
            <a:rPr lang="fr-FR" dirty="0" err="1"/>
            <a:t>amount</a:t>
          </a:r>
          <a:endParaRPr lang="en-US" dirty="0"/>
        </a:p>
      </dgm:t>
    </dgm:pt>
    <dgm:pt modelId="{1C4C30DA-C724-4CD8-A0F6-67B1455765C7}" type="parTrans" cxnId="{3F921BF7-8C92-4E0F-BF46-99DEA486B628}">
      <dgm:prSet/>
      <dgm:spPr/>
      <dgm:t>
        <a:bodyPr/>
        <a:lstStyle/>
        <a:p>
          <a:endParaRPr lang="en-US"/>
        </a:p>
      </dgm:t>
    </dgm:pt>
    <dgm:pt modelId="{0EFFF246-EDFA-4B9D-B976-29129FD16F72}" type="sibTrans" cxnId="{3F921BF7-8C92-4E0F-BF46-99DEA486B628}">
      <dgm:prSet/>
      <dgm:spPr/>
      <dgm:t>
        <a:bodyPr/>
        <a:lstStyle/>
        <a:p>
          <a:endParaRPr lang="en-US"/>
        </a:p>
      </dgm:t>
    </dgm:pt>
    <dgm:pt modelId="{3C7EA920-EC9F-4E9C-9288-E9E8DE66ADD4}">
      <dgm:prSet/>
      <dgm:spPr/>
      <dgm:t>
        <a:bodyPr/>
        <a:lstStyle/>
        <a:p>
          <a:r>
            <a:rPr lang="fr-FR"/>
            <a:t>Finding a model that would perform well in French</a:t>
          </a:r>
          <a:endParaRPr lang="en-US"/>
        </a:p>
      </dgm:t>
    </dgm:pt>
    <dgm:pt modelId="{E38261EE-9B7D-412B-9B57-0451ECF33C68}" type="parTrans" cxnId="{0F5CA070-77DC-49EF-BB20-95009EAC5334}">
      <dgm:prSet/>
      <dgm:spPr/>
      <dgm:t>
        <a:bodyPr/>
        <a:lstStyle/>
        <a:p>
          <a:endParaRPr lang="en-US"/>
        </a:p>
      </dgm:t>
    </dgm:pt>
    <dgm:pt modelId="{3FF74FBA-B05F-45BF-B769-717F7F26B668}" type="sibTrans" cxnId="{0F5CA070-77DC-49EF-BB20-95009EAC5334}">
      <dgm:prSet/>
      <dgm:spPr/>
      <dgm:t>
        <a:bodyPr/>
        <a:lstStyle/>
        <a:p>
          <a:endParaRPr lang="en-US"/>
        </a:p>
      </dgm:t>
    </dgm:pt>
    <dgm:pt modelId="{FF1ACF32-157F-4942-B71B-DEEAC8D4E398}" type="pres">
      <dgm:prSet presAssocID="{B30F1991-3576-4F80-A90A-403C2D69F70B}" presName="root" presStyleCnt="0">
        <dgm:presLayoutVars>
          <dgm:dir/>
          <dgm:resizeHandles val="exact"/>
        </dgm:presLayoutVars>
      </dgm:prSet>
      <dgm:spPr/>
    </dgm:pt>
    <dgm:pt modelId="{8AE88096-395A-4C6F-BBF5-2D45FBEEC2ED}" type="pres">
      <dgm:prSet presAssocID="{CC620404-3638-4DF9-BF51-B7432E4424CC}" presName="compNode" presStyleCnt="0"/>
      <dgm:spPr/>
    </dgm:pt>
    <dgm:pt modelId="{5F975FB1-6D51-40B3-9BC0-626FB9B05692}" type="pres">
      <dgm:prSet presAssocID="{CC620404-3638-4DF9-BF51-B7432E4424CC}" presName="bgRect" presStyleLbl="bgShp" presStyleIdx="0" presStyleCnt="3"/>
      <dgm:spPr/>
    </dgm:pt>
    <dgm:pt modelId="{5044A3B2-A4DC-4C88-93FC-7785B89BD8B4}" type="pres">
      <dgm:prSet presAssocID="{CC620404-3638-4DF9-BF51-B7432E4424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AEF1B38-2EAE-4BDD-9DB8-ED168060200A}" type="pres">
      <dgm:prSet presAssocID="{CC620404-3638-4DF9-BF51-B7432E4424CC}" presName="spaceRect" presStyleCnt="0"/>
      <dgm:spPr/>
    </dgm:pt>
    <dgm:pt modelId="{726A78CC-A868-417E-A457-7B80E7035CC5}" type="pres">
      <dgm:prSet presAssocID="{CC620404-3638-4DF9-BF51-B7432E4424CC}" presName="parTx" presStyleLbl="revTx" presStyleIdx="0" presStyleCnt="3">
        <dgm:presLayoutVars>
          <dgm:chMax val="0"/>
          <dgm:chPref val="0"/>
        </dgm:presLayoutVars>
      </dgm:prSet>
      <dgm:spPr/>
    </dgm:pt>
    <dgm:pt modelId="{7F8EF2EB-A90E-45AD-872A-408828641497}" type="pres">
      <dgm:prSet presAssocID="{6387E83B-E893-43D3-BB6C-4585F8668A12}" presName="sibTrans" presStyleCnt="0"/>
      <dgm:spPr/>
    </dgm:pt>
    <dgm:pt modelId="{7A0AC0B3-C6E3-4162-9468-B451C8D1FC62}" type="pres">
      <dgm:prSet presAssocID="{0E7A1A0F-5AD9-4308-9000-AC70E9069CB3}" presName="compNode" presStyleCnt="0"/>
      <dgm:spPr/>
    </dgm:pt>
    <dgm:pt modelId="{3E23D8DF-45A1-415A-8E3F-89CF58E63049}" type="pres">
      <dgm:prSet presAssocID="{0E7A1A0F-5AD9-4308-9000-AC70E9069CB3}" presName="bgRect" presStyleLbl="bgShp" presStyleIdx="1" presStyleCnt="3"/>
      <dgm:spPr/>
    </dgm:pt>
    <dgm:pt modelId="{0F193FBE-20D0-43AE-8E73-6931053325BF}" type="pres">
      <dgm:prSet presAssocID="{0E7A1A0F-5AD9-4308-9000-AC70E9069C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E908247-1EDE-4235-9C8E-7A98A1ADA819}" type="pres">
      <dgm:prSet presAssocID="{0E7A1A0F-5AD9-4308-9000-AC70E9069CB3}" presName="spaceRect" presStyleCnt="0"/>
      <dgm:spPr/>
    </dgm:pt>
    <dgm:pt modelId="{7A403944-B9FD-4460-B818-A4C5B23FBCBB}" type="pres">
      <dgm:prSet presAssocID="{0E7A1A0F-5AD9-4308-9000-AC70E9069CB3}" presName="parTx" presStyleLbl="revTx" presStyleIdx="1" presStyleCnt="3">
        <dgm:presLayoutVars>
          <dgm:chMax val="0"/>
          <dgm:chPref val="0"/>
        </dgm:presLayoutVars>
      </dgm:prSet>
      <dgm:spPr/>
    </dgm:pt>
    <dgm:pt modelId="{170EC250-AF7B-49C1-9159-A22F33222B3D}" type="pres">
      <dgm:prSet presAssocID="{0EFFF246-EDFA-4B9D-B976-29129FD16F72}" presName="sibTrans" presStyleCnt="0"/>
      <dgm:spPr/>
    </dgm:pt>
    <dgm:pt modelId="{7FB5B98C-6CA9-4011-A28D-C5F34EC7A7F0}" type="pres">
      <dgm:prSet presAssocID="{3C7EA920-EC9F-4E9C-9288-E9E8DE66ADD4}" presName="compNode" presStyleCnt="0"/>
      <dgm:spPr/>
    </dgm:pt>
    <dgm:pt modelId="{1E00E5F4-615F-4A84-B14A-003C1A4B1FE8}" type="pres">
      <dgm:prSet presAssocID="{3C7EA920-EC9F-4E9C-9288-E9E8DE66ADD4}" presName="bgRect" presStyleLbl="bgShp" presStyleIdx="2" presStyleCnt="3"/>
      <dgm:spPr/>
    </dgm:pt>
    <dgm:pt modelId="{22DA734A-89FB-42D4-B7C4-6E69A6BBD7DB}" type="pres">
      <dgm:prSet presAssocID="{3C7EA920-EC9F-4E9C-9288-E9E8DE66AD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B0425AC-C50B-45EE-BC85-77B173B37A99}" type="pres">
      <dgm:prSet presAssocID="{3C7EA920-EC9F-4E9C-9288-E9E8DE66ADD4}" presName="spaceRect" presStyleCnt="0"/>
      <dgm:spPr/>
    </dgm:pt>
    <dgm:pt modelId="{0F2C8CB8-F146-48CC-8F05-CC871175B3EC}" type="pres">
      <dgm:prSet presAssocID="{3C7EA920-EC9F-4E9C-9288-E9E8DE66AD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AC4F313-7B2A-4983-8EFA-00D576833418}" srcId="{B30F1991-3576-4F80-A90A-403C2D69F70B}" destId="{CC620404-3638-4DF9-BF51-B7432E4424CC}" srcOrd="0" destOrd="0" parTransId="{B0D35BEE-4EB7-432F-9BBF-ACD1B2069450}" sibTransId="{6387E83B-E893-43D3-BB6C-4585F8668A12}"/>
    <dgm:cxn modelId="{C0ED1D29-2F6A-47C0-AE81-40D97F6ED85E}" type="presOf" srcId="{CC620404-3638-4DF9-BF51-B7432E4424CC}" destId="{726A78CC-A868-417E-A457-7B80E7035CC5}" srcOrd="0" destOrd="0" presId="urn:microsoft.com/office/officeart/2018/2/layout/IconVerticalSolidList"/>
    <dgm:cxn modelId="{0F5CA070-77DC-49EF-BB20-95009EAC5334}" srcId="{B30F1991-3576-4F80-A90A-403C2D69F70B}" destId="{3C7EA920-EC9F-4E9C-9288-E9E8DE66ADD4}" srcOrd="2" destOrd="0" parTransId="{E38261EE-9B7D-412B-9B57-0451ECF33C68}" sibTransId="{3FF74FBA-B05F-45BF-B769-717F7F26B668}"/>
    <dgm:cxn modelId="{F640328C-39FA-45F0-93EF-0C54E5EDE9B5}" type="presOf" srcId="{0E7A1A0F-5AD9-4308-9000-AC70E9069CB3}" destId="{7A403944-B9FD-4460-B818-A4C5B23FBCBB}" srcOrd="0" destOrd="0" presId="urn:microsoft.com/office/officeart/2018/2/layout/IconVerticalSolidList"/>
    <dgm:cxn modelId="{8AF01794-DB00-4D17-86CE-CDE170B70F7A}" type="presOf" srcId="{B30F1991-3576-4F80-A90A-403C2D69F70B}" destId="{FF1ACF32-157F-4942-B71B-DEEAC8D4E398}" srcOrd="0" destOrd="0" presId="urn:microsoft.com/office/officeart/2018/2/layout/IconVerticalSolidList"/>
    <dgm:cxn modelId="{274B5CB2-B1D0-4529-BA27-3FE20394F6F7}" type="presOf" srcId="{3C7EA920-EC9F-4E9C-9288-E9E8DE66ADD4}" destId="{0F2C8CB8-F146-48CC-8F05-CC871175B3EC}" srcOrd="0" destOrd="0" presId="urn:microsoft.com/office/officeart/2018/2/layout/IconVerticalSolidList"/>
    <dgm:cxn modelId="{3F921BF7-8C92-4E0F-BF46-99DEA486B628}" srcId="{B30F1991-3576-4F80-A90A-403C2D69F70B}" destId="{0E7A1A0F-5AD9-4308-9000-AC70E9069CB3}" srcOrd="1" destOrd="0" parTransId="{1C4C30DA-C724-4CD8-A0F6-67B1455765C7}" sibTransId="{0EFFF246-EDFA-4B9D-B976-29129FD16F72}"/>
    <dgm:cxn modelId="{287B8B0E-3FC6-4506-AFCE-EC01A6FD09F5}" type="presParOf" srcId="{FF1ACF32-157F-4942-B71B-DEEAC8D4E398}" destId="{8AE88096-395A-4C6F-BBF5-2D45FBEEC2ED}" srcOrd="0" destOrd="0" presId="urn:microsoft.com/office/officeart/2018/2/layout/IconVerticalSolidList"/>
    <dgm:cxn modelId="{5BC7131A-A7F7-440D-ABAD-22FE1DBE0E9B}" type="presParOf" srcId="{8AE88096-395A-4C6F-BBF5-2D45FBEEC2ED}" destId="{5F975FB1-6D51-40B3-9BC0-626FB9B05692}" srcOrd="0" destOrd="0" presId="urn:microsoft.com/office/officeart/2018/2/layout/IconVerticalSolidList"/>
    <dgm:cxn modelId="{9EAB8FAE-833A-4AE7-AC12-035C20C0F8FD}" type="presParOf" srcId="{8AE88096-395A-4C6F-BBF5-2D45FBEEC2ED}" destId="{5044A3B2-A4DC-4C88-93FC-7785B89BD8B4}" srcOrd="1" destOrd="0" presId="urn:microsoft.com/office/officeart/2018/2/layout/IconVerticalSolidList"/>
    <dgm:cxn modelId="{B0037E74-75FC-4B8C-822B-4CF769C0C601}" type="presParOf" srcId="{8AE88096-395A-4C6F-BBF5-2D45FBEEC2ED}" destId="{DAEF1B38-2EAE-4BDD-9DB8-ED168060200A}" srcOrd="2" destOrd="0" presId="urn:microsoft.com/office/officeart/2018/2/layout/IconVerticalSolidList"/>
    <dgm:cxn modelId="{5992635E-755C-4D7C-9B0D-C7EF339EDC90}" type="presParOf" srcId="{8AE88096-395A-4C6F-BBF5-2D45FBEEC2ED}" destId="{726A78CC-A868-417E-A457-7B80E7035CC5}" srcOrd="3" destOrd="0" presId="urn:microsoft.com/office/officeart/2018/2/layout/IconVerticalSolidList"/>
    <dgm:cxn modelId="{0B541321-CA61-43BA-BAA2-FB526504733F}" type="presParOf" srcId="{FF1ACF32-157F-4942-B71B-DEEAC8D4E398}" destId="{7F8EF2EB-A90E-45AD-872A-408828641497}" srcOrd="1" destOrd="0" presId="urn:microsoft.com/office/officeart/2018/2/layout/IconVerticalSolidList"/>
    <dgm:cxn modelId="{7FB7DCF7-3C4F-4981-8D97-834B4D5047DE}" type="presParOf" srcId="{FF1ACF32-157F-4942-B71B-DEEAC8D4E398}" destId="{7A0AC0B3-C6E3-4162-9468-B451C8D1FC62}" srcOrd="2" destOrd="0" presId="urn:microsoft.com/office/officeart/2018/2/layout/IconVerticalSolidList"/>
    <dgm:cxn modelId="{5C90F981-AC96-46BC-9E85-1555F9486EB8}" type="presParOf" srcId="{7A0AC0B3-C6E3-4162-9468-B451C8D1FC62}" destId="{3E23D8DF-45A1-415A-8E3F-89CF58E63049}" srcOrd="0" destOrd="0" presId="urn:microsoft.com/office/officeart/2018/2/layout/IconVerticalSolidList"/>
    <dgm:cxn modelId="{733AB5A1-0A2E-44AA-A59C-C3352FC16AFB}" type="presParOf" srcId="{7A0AC0B3-C6E3-4162-9468-B451C8D1FC62}" destId="{0F193FBE-20D0-43AE-8E73-6931053325BF}" srcOrd="1" destOrd="0" presId="urn:microsoft.com/office/officeart/2018/2/layout/IconVerticalSolidList"/>
    <dgm:cxn modelId="{0637D996-3984-4B6B-A13F-A7804106FFB5}" type="presParOf" srcId="{7A0AC0B3-C6E3-4162-9468-B451C8D1FC62}" destId="{AE908247-1EDE-4235-9C8E-7A98A1ADA819}" srcOrd="2" destOrd="0" presId="urn:microsoft.com/office/officeart/2018/2/layout/IconVerticalSolidList"/>
    <dgm:cxn modelId="{C8443863-DB15-487A-B3EA-A3B2DD87C696}" type="presParOf" srcId="{7A0AC0B3-C6E3-4162-9468-B451C8D1FC62}" destId="{7A403944-B9FD-4460-B818-A4C5B23FBCBB}" srcOrd="3" destOrd="0" presId="urn:microsoft.com/office/officeart/2018/2/layout/IconVerticalSolidList"/>
    <dgm:cxn modelId="{419753CF-E1C6-4805-8111-9E85DF19C711}" type="presParOf" srcId="{FF1ACF32-157F-4942-B71B-DEEAC8D4E398}" destId="{170EC250-AF7B-49C1-9159-A22F33222B3D}" srcOrd="3" destOrd="0" presId="urn:microsoft.com/office/officeart/2018/2/layout/IconVerticalSolidList"/>
    <dgm:cxn modelId="{89EFEC08-48EB-4665-A057-AAF0CF1638DA}" type="presParOf" srcId="{FF1ACF32-157F-4942-B71B-DEEAC8D4E398}" destId="{7FB5B98C-6CA9-4011-A28D-C5F34EC7A7F0}" srcOrd="4" destOrd="0" presId="urn:microsoft.com/office/officeart/2018/2/layout/IconVerticalSolidList"/>
    <dgm:cxn modelId="{58E18D0C-D1AD-4FA1-B7BA-22E6E7AA5D90}" type="presParOf" srcId="{7FB5B98C-6CA9-4011-A28D-C5F34EC7A7F0}" destId="{1E00E5F4-615F-4A84-B14A-003C1A4B1FE8}" srcOrd="0" destOrd="0" presId="urn:microsoft.com/office/officeart/2018/2/layout/IconVerticalSolidList"/>
    <dgm:cxn modelId="{0D2B8128-584F-4D54-97BD-767DC446C9F8}" type="presParOf" srcId="{7FB5B98C-6CA9-4011-A28D-C5F34EC7A7F0}" destId="{22DA734A-89FB-42D4-B7C4-6E69A6BBD7DB}" srcOrd="1" destOrd="0" presId="urn:microsoft.com/office/officeart/2018/2/layout/IconVerticalSolidList"/>
    <dgm:cxn modelId="{12695021-6F8B-47BE-9746-A968F7998804}" type="presParOf" srcId="{7FB5B98C-6CA9-4011-A28D-C5F34EC7A7F0}" destId="{9B0425AC-C50B-45EE-BC85-77B173B37A99}" srcOrd="2" destOrd="0" presId="urn:microsoft.com/office/officeart/2018/2/layout/IconVerticalSolidList"/>
    <dgm:cxn modelId="{F620161F-0800-4B8C-AECF-22094D112A15}" type="presParOf" srcId="{7FB5B98C-6CA9-4011-A28D-C5F34EC7A7F0}" destId="{0F2C8CB8-F146-48CC-8F05-CC871175B3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27159-CCEA-4CFD-A30C-40ADC64AF3A9}">
      <dsp:nvSpPr>
        <dsp:cNvPr id="0" name=""/>
        <dsp:cNvSpPr/>
      </dsp:nvSpPr>
      <dsp:spPr>
        <a:xfrm>
          <a:off x="0" y="1675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D75178-E5E7-44B3-ADA5-93CD77BA5354}">
      <dsp:nvSpPr>
        <dsp:cNvPr id="0" name=""/>
        <dsp:cNvSpPr/>
      </dsp:nvSpPr>
      <dsp:spPr>
        <a:xfrm>
          <a:off x="256850" y="192720"/>
          <a:ext cx="467000" cy="467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871EE-A6EC-47E0-9EB8-610D790DF78E}">
      <dsp:nvSpPr>
        <dsp:cNvPr id="0" name=""/>
        <dsp:cNvSpPr/>
      </dsp:nvSpPr>
      <dsp:spPr>
        <a:xfrm>
          <a:off x="980700" y="1675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Testing many different embedding models and LLMs (Question Answering and Text Generation)</a:t>
          </a:r>
          <a:endParaRPr lang="en-US" sz="2100" kern="1200"/>
        </a:p>
      </dsp:txBody>
      <dsp:txXfrm>
        <a:off x="980700" y="1675"/>
        <a:ext cx="9992099" cy="849091"/>
      </dsp:txXfrm>
    </dsp:sp>
    <dsp:sp modelId="{FAF2D3A1-9EE4-4C73-ACB1-64DE5AC1E52B}">
      <dsp:nvSpPr>
        <dsp:cNvPr id="0" name=""/>
        <dsp:cNvSpPr/>
      </dsp:nvSpPr>
      <dsp:spPr>
        <a:xfrm>
          <a:off x="0" y="1063039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1CD4DF-B476-4296-87A4-5AE51F0973C5}">
      <dsp:nvSpPr>
        <dsp:cNvPr id="0" name=""/>
        <dsp:cNvSpPr/>
      </dsp:nvSpPr>
      <dsp:spPr>
        <a:xfrm>
          <a:off x="256850" y="1254084"/>
          <a:ext cx="467000" cy="467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FFC573-55AA-4713-B90D-531902EA3EBF}">
      <dsp:nvSpPr>
        <dsp:cNvPr id="0" name=""/>
        <dsp:cNvSpPr/>
      </dsp:nvSpPr>
      <dsp:spPr>
        <a:xfrm>
          <a:off x="980700" y="1063039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Testing with variety of input data: in the number of chunks, the number of top results kept for context, etc...</a:t>
          </a:r>
          <a:endParaRPr lang="en-US" sz="2100" kern="1200"/>
        </a:p>
      </dsp:txBody>
      <dsp:txXfrm>
        <a:off x="980700" y="1063039"/>
        <a:ext cx="9992099" cy="849091"/>
      </dsp:txXfrm>
    </dsp:sp>
    <dsp:sp modelId="{4C3FCEC0-5616-4C7D-BE2B-3D80C1BF0B79}">
      <dsp:nvSpPr>
        <dsp:cNvPr id="0" name=""/>
        <dsp:cNvSpPr/>
      </dsp:nvSpPr>
      <dsp:spPr>
        <a:xfrm>
          <a:off x="0" y="2124403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4D404-C918-47DC-A15E-C399D93012E0}">
      <dsp:nvSpPr>
        <dsp:cNvPr id="0" name=""/>
        <dsp:cNvSpPr/>
      </dsp:nvSpPr>
      <dsp:spPr>
        <a:xfrm>
          <a:off x="256850" y="2315448"/>
          <a:ext cx="467000" cy="467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623DB9-A3CE-4C6B-86BD-E7F6B2D11094}">
      <dsp:nvSpPr>
        <dsp:cNvPr id="0" name=""/>
        <dsp:cNvSpPr/>
      </dsp:nvSpPr>
      <dsp:spPr>
        <a:xfrm>
          <a:off x="980700" y="2124403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Implementing the whole process with manual inputs</a:t>
          </a:r>
          <a:endParaRPr lang="en-US" sz="2100" kern="1200"/>
        </a:p>
      </dsp:txBody>
      <dsp:txXfrm>
        <a:off x="980700" y="2124403"/>
        <a:ext cx="9992099" cy="849091"/>
      </dsp:txXfrm>
    </dsp:sp>
    <dsp:sp modelId="{5E8C93F8-A88D-465C-9D0A-BC1F28DF742F}">
      <dsp:nvSpPr>
        <dsp:cNvPr id="0" name=""/>
        <dsp:cNvSpPr/>
      </dsp:nvSpPr>
      <dsp:spPr>
        <a:xfrm>
          <a:off x="0" y="3185767"/>
          <a:ext cx="10972800" cy="8490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0C852-732B-457F-8181-C1C2E944D91D}">
      <dsp:nvSpPr>
        <dsp:cNvPr id="0" name=""/>
        <dsp:cNvSpPr/>
      </dsp:nvSpPr>
      <dsp:spPr>
        <a:xfrm>
          <a:off x="256850" y="3376812"/>
          <a:ext cx="467000" cy="467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FE35E-6DA4-446E-939C-126CB8387502}">
      <dsp:nvSpPr>
        <dsp:cNvPr id="0" name=""/>
        <dsp:cNvSpPr/>
      </dsp:nvSpPr>
      <dsp:spPr>
        <a:xfrm>
          <a:off x="980700" y="3185767"/>
          <a:ext cx="9992099" cy="849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862" tIns="89862" rIns="89862" bIns="89862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Finalizing by writing a function to use in interface launching. </a:t>
          </a:r>
          <a:endParaRPr lang="en-US" sz="2100" kern="1200"/>
        </a:p>
      </dsp:txBody>
      <dsp:txXfrm>
        <a:off x="980700" y="3185767"/>
        <a:ext cx="9992099" cy="8490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859A3-D97A-F04D-8EF7-14262AE71D26}">
      <dsp:nvSpPr>
        <dsp:cNvPr id="0" name=""/>
        <dsp:cNvSpPr/>
      </dsp:nvSpPr>
      <dsp:spPr>
        <a:xfrm>
          <a:off x="0" y="0"/>
          <a:ext cx="10972800" cy="4036534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2712" tIns="362712" rIns="362712" bIns="362712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100" b="1" kern="1200" dirty="0"/>
            <a:t>Model</a:t>
          </a:r>
          <a:r>
            <a:rPr lang="fr-FR" sz="5100" kern="1200" dirty="0"/>
            <a:t>: </a:t>
          </a:r>
          <a:r>
            <a:rPr lang="en-GB" sz="5100" b="0" kern="1200" dirty="0"/>
            <a:t>"google/flan-t5-xl” </a:t>
          </a:r>
          <a:r>
            <a:rPr lang="fr-FR" sz="5100" kern="1200" dirty="0" err="1"/>
            <a:t>text</a:t>
          </a:r>
          <a:r>
            <a:rPr lang="fr-FR" sz="5100" kern="1200" dirty="0"/>
            <a:t> </a:t>
          </a:r>
          <a:r>
            <a:rPr lang="fr-FR" sz="5100" kern="1200" dirty="0" err="1"/>
            <a:t>generation</a:t>
          </a:r>
          <a:r>
            <a:rPr lang="fr-FR" sz="5100" kern="1200" dirty="0"/>
            <a:t> model </a:t>
          </a:r>
          <a:endParaRPr lang="en-US" sz="5100" kern="1200" dirty="0"/>
        </a:p>
      </dsp:txBody>
      <dsp:txXfrm>
        <a:off x="0" y="0"/>
        <a:ext cx="10972800" cy="2179728"/>
      </dsp:txXfrm>
    </dsp:sp>
    <dsp:sp modelId="{CC4DB152-9C8A-7241-85E5-1067B3882EB1}">
      <dsp:nvSpPr>
        <dsp:cNvPr id="0" name=""/>
        <dsp:cNvSpPr/>
      </dsp:nvSpPr>
      <dsp:spPr>
        <a:xfrm>
          <a:off x="0" y="2098997"/>
          <a:ext cx="5486399" cy="1856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+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Performance is not perfect, best at answering the most basic questions on how to take the medicine. </a:t>
          </a:r>
          <a:endParaRPr lang="en-US" sz="2400" kern="1200" dirty="0"/>
        </a:p>
      </dsp:txBody>
      <dsp:txXfrm>
        <a:off x="0" y="2098997"/>
        <a:ext cx="5486399" cy="1856805"/>
      </dsp:txXfrm>
    </dsp:sp>
    <dsp:sp modelId="{3368D2CC-0568-7F41-86A7-6A40FC70BB19}">
      <dsp:nvSpPr>
        <dsp:cNvPr id="0" name=""/>
        <dsp:cNvSpPr/>
      </dsp:nvSpPr>
      <dsp:spPr>
        <a:xfrm>
          <a:off x="5486400" y="2098997"/>
          <a:ext cx="5486399" cy="1856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30480" rIns="170688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/>
            <a:t>-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Quite a short response time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Makes clear answers most of the time  </a:t>
          </a:r>
          <a:endParaRPr lang="en-US" sz="2400" kern="1200" dirty="0"/>
        </a:p>
      </dsp:txBody>
      <dsp:txXfrm>
        <a:off x="5486400" y="2098997"/>
        <a:ext cx="5486399" cy="18568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75FB1-6D51-40B3-9BC0-626FB9B05692}">
      <dsp:nvSpPr>
        <dsp:cNvPr id="0" name=""/>
        <dsp:cNvSpPr/>
      </dsp:nvSpPr>
      <dsp:spPr>
        <a:xfrm>
          <a:off x="0" y="492"/>
          <a:ext cx="10972800" cy="1152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4A3B2-A4DC-4C88-93FC-7785B89BD8B4}">
      <dsp:nvSpPr>
        <dsp:cNvPr id="0" name=""/>
        <dsp:cNvSpPr/>
      </dsp:nvSpPr>
      <dsp:spPr>
        <a:xfrm>
          <a:off x="348690" y="259849"/>
          <a:ext cx="633983" cy="6339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A78CC-A868-417E-A457-7B80E7035CC5}">
      <dsp:nvSpPr>
        <dsp:cNvPr id="0" name=""/>
        <dsp:cNvSpPr/>
      </dsp:nvSpPr>
      <dsp:spPr>
        <a:xfrm>
          <a:off x="1331365" y="492"/>
          <a:ext cx="9641434" cy="115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94" tIns="121994" rIns="121994" bIns="1219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Having sufficient RAM and storage: Compromise between model performance and memory </a:t>
          </a:r>
          <a:endParaRPr lang="en-US" sz="2500" kern="1200"/>
        </a:p>
      </dsp:txBody>
      <dsp:txXfrm>
        <a:off x="1331365" y="492"/>
        <a:ext cx="9641434" cy="1152697"/>
      </dsp:txXfrm>
    </dsp:sp>
    <dsp:sp modelId="{3E23D8DF-45A1-415A-8E3F-89CF58E63049}">
      <dsp:nvSpPr>
        <dsp:cNvPr id="0" name=""/>
        <dsp:cNvSpPr/>
      </dsp:nvSpPr>
      <dsp:spPr>
        <a:xfrm>
          <a:off x="0" y="1441363"/>
          <a:ext cx="10972800" cy="1152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93FBE-20D0-43AE-8E73-6931053325BF}">
      <dsp:nvSpPr>
        <dsp:cNvPr id="0" name=""/>
        <dsp:cNvSpPr/>
      </dsp:nvSpPr>
      <dsp:spPr>
        <a:xfrm>
          <a:off x="348690" y="1700720"/>
          <a:ext cx="633983" cy="6339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03944-B9FD-4460-B818-A4C5B23FBCBB}">
      <dsp:nvSpPr>
        <dsp:cNvPr id="0" name=""/>
        <dsp:cNvSpPr/>
      </dsp:nvSpPr>
      <dsp:spPr>
        <a:xfrm>
          <a:off x="1331365" y="1441363"/>
          <a:ext cx="9641434" cy="115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94" tIns="121994" rIns="121994" bIns="1219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Data </a:t>
          </a:r>
          <a:r>
            <a:rPr lang="fr-FR" sz="2500" kern="1200" dirty="0" err="1"/>
            <a:t>being</a:t>
          </a:r>
          <a:r>
            <a:rPr lang="fr-FR" sz="2500" kern="1200" dirty="0"/>
            <a:t> html files, </a:t>
          </a:r>
          <a:r>
            <a:rPr lang="fr-FR" sz="2500" kern="1200" dirty="0" err="1"/>
            <a:t>with</a:t>
          </a:r>
          <a:r>
            <a:rPr lang="fr-FR" sz="2500" kern="1200" dirty="0"/>
            <a:t> all the </a:t>
          </a:r>
          <a:r>
            <a:rPr lang="fr-FR" sz="2500" kern="1200" dirty="0" err="1"/>
            <a:t>formatting</a:t>
          </a:r>
          <a:r>
            <a:rPr lang="fr-FR" sz="2500" kern="1200" dirty="0"/>
            <a:t> and code in </a:t>
          </a:r>
          <a:r>
            <a:rPr lang="fr-FR" sz="2500" kern="1200" dirty="0" err="1"/>
            <a:t>between</a:t>
          </a:r>
          <a:r>
            <a:rPr lang="fr-FR" sz="2500" kern="1200" dirty="0"/>
            <a:t> the relevant content, and the </a:t>
          </a:r>
          <a:r>
            <a:rPr lang="fr-FR" sz="2500" kern="1200" dirty="0" err="1"/>
            <a:t>amount</a:t>
          </a:r>
          <a:endParaRPr lang="en-US" sz="2500" kern="1200" dirty="0"/>
        </a:p>
      </dsp:txBody>
      <dsp:txXfrm>
        <a:off x="1331365" y="1441363"/>
        <a:ext cx="9641434" cy="1152697"/>
      </dsp:txXfrm>
    </dsp:sp>
    <dsp:sp modelId="{1E00E5F4-615F-4A84-B14A-003C1A4B1FE8}">
      <dsp:nvSpPr>
        <dsp:cNvPr id="0" name=""/>
        <dsp:cNvSpPr/>
      </dsp:nvSpPr>
      <dsp:spPr>
        <a:xfrm>
          <a:off x="0" y="2882235"/>
          <a:ext cx="10972800" cy="115269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A734A-89FB-42D4-B7C4-6E69A6BBD7DB}">
      <dsp:nvSpPr>
        <dsp:cNvPr id="0" name=""/>
        <dsp:cNvSpPr/>
      </dsp:nvSpPr>
      <dsp:spPr>
        <a:xfrm>
          <a:off x="348690" y="3141592"/>
          <a:ext cx="633983" cy="6339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C8CB8-F146-48CC-8F05-CC871175B3EC}">
      <dsp:nvSpPr>
        <dsp:cNvPr id="0" name=""/>
        <dsp:cNvSpPr/>
      </dsp:nvSpPr>
      <dsp:spPr>
        <a:xfrm>
          <a:off x="1331365" y="2882235"/>
          <a:ext cx="9641434" cy="11526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94" tIns="121994" rIns="121994" bIns="12199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Finding a model that would perform well in French</a:t>
          </a:r>
          <a:endParaRPr lang="en-US" sz="2500" kern="1200"/>
        </a:p>
      </dsp:txBody>
      <dsp:txXfrm>
        <a:off x="1331365" y="2882235"/>
        <a:ext cx="9641434" cy="11526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52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0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57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7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0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4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61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1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4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8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5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E15305-164C-44CD-9E0F-420C2DC1B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DC5C2-CCA7-49E4-B67F-6F121D488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F4F01C-306D-4B92-F72F-7A8D53B1E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27966D5E-7857-415C-B50C-0DD96BCB7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9" cy="6858000"/>
          </a:xfrm>
          <a:custGeom>
            <a:avLst/>
            <a:gdLst>
              <a:gd name="connsiteX0" fmla="*/ 7169276 w 10615629"/>
              <a:gd name="connsiteY0" fmla="*/ 5704266 h 6858000"/>
              <a:gd name="connsiteX1" fmla="*/ 7514897 w 10615629"/>
              <a:gd name="connsiteY1" fmla="*/ 6049887 h 6858000"/>
              <a:gd name="connsiteX2" fmla="*/ 7169276 w 10615629"/>
              <a:gd name="connsiteY2" fmla="*/ 6395508 h 6858000"/>
              <a:gd name="connsiteX3" fmla="*/ 6823655 w 10615629"/>
              <a:gd name="connsiteY3" fmla="*/ 6049887 h 6858000"/>
              <a:gd name="connsiteX4" fmla="*/ 7169276 w 10615629"/>
              <a:gd name="connsiteY4" fmla="*/ 5704266 h 6858000"/>
              <a:gd name="connsiteX5" fmla="*/ 10010446 w 10615629"/>
              <a:gd name="connsiteY5" fmla="*/ 2324705 h 6858000"/>
              <a:gd name="connsiteX6" fmla="*/ 10456760 w 10615629"/>
              <a:gd name="connsiteY6" fmla="*/ 2771019 h 6858000"/>
              <a:gd name="connsiteX7" fmla="*/ 10010446 w 10615629"/>
              <a:gd name="connsiteY7" fmla="*/ 3217333 h 6858000"/>
              <a:gd name="connsiteX8" fmla="*/ 9564132 w 10615629"/>
              <a:gd name="connsiteY8" fmla="*/ 2771019 h 6858000"/>
              <a:gd name="connsiteX9" fmla="*/ 10010446 w 10615629"/>
              <a:gd name="connsiteY9" fmla="*/ 2324705 h 6858000"/>
              <a:gd name="connsiteX10" fmla="*/ 10354145 w 10615629"/>
              <a:gd name="connsiteY10" fmla="*/ 1665213 h 6858000"/>
              <a:gd name="connsiteX11" fmla="*/ 10615629 w 10615629"/>
              <a:gd name="connsiteY11" fmla="*/ 1926697 h 6858000"/>
              <a:gd name="connsiteX12" fmla="*/ 10354145 w 10615629"/>
              <a:gd name="connsiteY12" fmla="*/ 2188181 h 6858000"/>
              <a:gd name="connsiteX13" fmla="*/ 10092661 w 10615629"/>
              <a:gd name="connsiteY13" fmla="*/ 1926697 h 6858000"/>
              <a:gd name="connsiteX14" fmla="*/ 10354145 w 10615629"/>
              <a:gd name="connsiteY14" fmla="*/ 1665213 h 6858000"/>
              <a:gd name="connsiteX15" fmla="*/ 1458901 w 10615629"/>
              <a:gd name="connsiteY15" fmla="*/ 659644 h 6858000"/>
              <a:gd name="connsiteX16" fmla="*/ 1905215 w 10615629"/>
              <a:gd name="connsiteY16" fmla="*/ 1105958 h 6858000"/>
              <a:gd name="connsiteX17" fmla="*/ 1458901 w 10615629"/>
              <a:gd name="connsiteY17" fmla="*/ 1552272 h 6858000"/>
              <a:gd name="connsiteX18" fmla="*/ 1012587 w 10615629"/>
              <a:gd name="connsiteY18" fmla="*/ 1105958 h 6858000"/>
              <a:gd name="connsiteX19" fmla="*/ 1458901 w 10615629"/>
              <a:gd name="connsiteY19" fmla="*/ 659644 h 6858000"/>
              <a:gd name="connsiteX20" fmla="*/ 6674038 w 10615629"/>
              <a:gd name="connsiteY20" fmla="*/ 0 h 6858000"/>
              <a:gd name="connsiteX21" fmla="*/ 10121228 w 10615629"/>
              <a:gd name="connsiteY21" fmla="*/ 0 h 6858000"/>
              <a:gd name="connsiteX22" fmla="*/ 10122250 w 10615629"/>
              <a:gd name="connsiteY22" fmla="*/ 1542 h 6858000"/>
              <a:gd name="connsiteX23" fmla="*/ 9914575 w 10615629"/>
              <a:gd name="connsiteY23" fmla="*/ 1714821 h 6858000"/>
              <a:gd name="connsiteX24" fmla="*/ 9361609 w 10615629"/>
              <a:gd name="connsiteY24" fmla="*/ 2396453 h 6858000"/>
              <a:gd name="connsiteX25" fmla="*/ 9334635 w 10615629"/>
              <a:gd name="connsiteY25" fmla="*/ 3107486 h 6858000"/>
              <a:gd name="connsiteX26" fmla="*/ 9815042 w 10615629"/>
              <a:gd name="connsiteY26" fmla="*/ 3891891 h 6858000"/>
              <a:gd name="connsiteX27" fmla="*/ 9376176 w 10615629"/>
              <a:gd name="connsiteY27" fmla="*/ 5202286 h 6858000"/>
              <a:gd name="connsiteX28" fmla="*/ 7869813 w 10615629"/>
              <a:gd name="connsiteY28" fmla="*/ 5436960 h 6858000"/>
              <a:gd name="connsiteX29" fmla="*/ 6545392 w 10615629"/>
              <a:gd name="connsiteY29" fmla="*/ 5630362 h 6858000"/>
              <a:gd name="connsiteX30" fmla="*/ 5772723 w 10615629"/>
              <a:gd name="connsiteY30" fmla="*/ 6502431 h 6858000"/>
              <a:gd name="connsiteX31" fmla="*/ 5542129 w 10615629"/>
              <a:gd name="connsiteY31" fmla="*/ 6791052 h 6858000"/>
              <a:gd name="connsiteX32" fmla="*/ 5487454 w 10615629"/>
              <a:gd name="connsiteY32" fmla="*/ 6858000 h 6858000"/>
              <a:gd name="connsiteX33" fmla="*/ 3860772 w 10615629"/>
              <a:gd name="connsiteY33" fmla="*/ 6858000 h 6858000"/>
              <a:gd name="connsiteX34" fmla="*/ 3806309 w 10615629"/>
              <a:gd name="connsiteY34" fmla="*/ 6753976 h 6858000"/>
              <a:gd name="connsiteX35" fmla="*/ 3692626 w 10615629"/>
              <a:gd name="connsiteY35" fmla="*/ 6315366 h 6858000"/>
              <a:gd name="connsiteX36" fmla="*/ 2561203 w 10615629"/>
              <a:gd name="connsiteY36" fmla="*/ 5694965 h 6858000"/>
              <a:gd name="connsiteX37" fmla="*/ 69617 w 10615629"/>
              <a:gd name="connsiteY37" fmla="*/ 4316865 h 6858000"/>
              <a:gd name="connsiteX38" fmla="*/ 1643 w 10615629"/>
              <a:gd name="connsiteY38" fmla="*/ 3718987 h 6858000"/>
              <a:gd name="connsiteX39" fmla="*/ 368893 w 10615629"/>
              <a:gd name="connsiteY39" fmla="*/ 2555465 h 6858000"/>
              <a:gd name="connsiteX40" fmla="*/ 1113509 w 10615629"/>
              <a:gd name="connsiteY40" fmla="*/ 2231777 h 6858000"/>
              <a:gd name="connsiteX41" fmla="*/ 2037233 w 10615629"/>
              <a:gd name="connsiteY41" fmla="*/ 2044714 h 6858000"/>
              <a:gd name="connsiteX42" fmla="*/ 2547311 w 10615629"/>
              <a:gd name="connsiteY42" fmla="*/ 1444273 h 6858000"/>
              <a:gd name="connsiteX43" fmla="*/ 3900864 w 10615629"/>
              <a:gd name="connsiteY43" fmla="*/ 617925 h 6858000"/>
              <a:gd name="connsiteX44" fmla="*/ 4571572 w 10615629"/>
              <a:gd name="connsiteY44" fmla="*/ 899937 h 6858000"/>
              <a:gd name="connsiteX45" fmla="*/ 6039226 w 10615629"/>
              <a:gd name="connsiteY45" fmla="*/ 670658 h 6858000"/>
              <a:gd name="connsiteX46" fmla="*/ 6656610 w 10615629"/>
              <a:gd name="connsiteY46" fmla="*/ 161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9" h="6858000">
                <a:moveTo>
                  <a:pt x="7169276" y="5704266"/>
                </a:moveTo>
                <a:cubicBezTo>
                  <a:pt x="7360157" y="5704266"/>
                  <a:pt x="7514897" y="5859006"/>
                  <a:pt x="7514897" y="6049887"/>
                </a:cubicBezTo>
                <a:cubicBezTo>
                  <a:pt x="7514897" y="6240768"/>
                  <a:pt x="7360157" y="6395508"/>
                  <a:pt x="7169276" y="6395508"/>
                </a:cubicBezTo>
                <a:cubicBezTo>
                  <a:pt x="6978395" y="6395508"/>
                  <a:pt x="6823655" y="6240768"/>
                  <a:pt x="6823655" y="6049887"/>
                </a:cubicBezTo>
                <a:cubicBezTo>
                  <a:pt x="6823655" y="5859006"/>
                  <a:pt x="6978395" y="5704266"/>
                  <a:pt x="7169276" y="5704266"/>
                </a:cubicBezTo>
                <a:close/>
                <a:moveTo>
                  <a:pt x="10010446" y="2324705"/>
                </a:moveTo>
                <a:cubicBezTo>
                  <a:pt x="10256938" y="2324705"/>
                  <a:pt x="10456760" y="2524528"/>
                  <a:pt x="10456760" y="2771019"/>
                </a:cubicBezTo>
                <a:cubicBezTo>
                  <a:pt x="10456760" y="3017511"/>
                  <a:pt x="10256938" y="3217333"/>
                  <a:pt x="10010446" y="3217333"/>
                </a:cubicBezTo>
                <a:cubicBezTo>
                  <a:pt x="9763954" y="3217333"/>
                  <a:pt x="9564132" y="3017511"/>
                  <a:pt x="9564132" y="2771019"/>
                </a:cubicBezTo>
                <a:cubicBezTo>
                  <a:pt x="9564132" y="2524528"/>
                  <a:pt x="9763954" y="2324705"/>
                  <a:pt x="10010446" y="2324705"/>
                </a:cubicBezTo>
                <a:close/>
                <a:moveTo>
                  <a:pt x="10354145" y="1665213"/>
                </a:moveTo>
                <a:cubicBezTo>
                  <a:pt x="10498559" y="1665213"/>
                  <a:pt x="10615629" y="1782283"/>
                  <a:pt x="10615629" y="1926697"/>
                </a:cubicBezTo>
                <a:cubicBezTo>
                  <a:pt x="10615629" y="2071111"/>
                  <a:pt x="10498559" y="2188181"/>
                  <a:pt x="10354145" y="2188181"/>
                </a:cubicBezTo>
                <a:cubicBezTo>
                  <a:pt x="10209731" y="2188181"/>
                  <a:pt x="10092661" y="2071111"/>
                  <a:pt x="10092661" y="1926697"/>
                </a:cubicBezTo>
                <a:cubicBezTo>
                  <a:pt x="10092661" y="1782283"/>
                  <a:pt x="10209731" y="1665213"/>
                  <a:pt x="10354145" y="1665213"/>
                </a:cubicBezTo>
                <a:close/>
                <a:moveTo>
                  <a:pt x="1458901" y="659644"/>
                </a:moveTo>
                <a:cubicBezTo>
                  <a:pt x="1705393" y="659644"/>
                  <a:pt x="1905215" y="859466"/>
                  <a:pt x="1905215" y="1105958"/>
                </a:cubicBezTo>
                <a:cubicBezTo>
                  <a:pt x="1905215" y="1352450"/>
                  <a:pt x="1705393" y="1552272"/>
                  <a:pt x="1458901" y="1552272"/>
                </a:cubicBezTo>
                <a:cubicBezTo>
                  <a:pt x="1212409" y="1552272"/>
                  <a:pt x="1012587" y="1352450"/>
                  <a:pt x="1012587" y="1105958"/>
                </a:cubicBezTo>
                <a:cubicBezTo>
                  <a:pt x="1012587" y="859466"/>
                  <a:pt x="1212409" y="659644"/>
                  <a:pt x="1458901" y="659644"/>
                </a:cubicBezTo>
                <a:close/>
                <a:moveTo>
                  <a:pt x="6674038" y="0"/>
                </a:moveTo>
                <a:lnTo>
                  <a:pt x="10121228" y="0"/>
                </a:lnTo>
                <a:lnTo>
                  <a:pt x="10122250" y="1542"/>
                </a:lnTo>
                <a:cubicBezTo>
                  <a:pt x="10407914" y="485220"/>
                  <a:pt x="10448238" y="1134713"/>
                  <a:pt x="9914575" y="1714821"/>
                </a:cubicBezTo>
                <a:cubicBezTo>
                  <a:pt x="9716856" y="1929804"/>
                  <a:pt x="9539638" y="2164208"/>
                  <a:pt x="9361609" y="2396453"/>
                </a:cubicBezTo>
                <a:cubicBezTo>
                  <a:pt x="9193292" y="2616157"/>
                  <a:pt x="9188572" y="2869712"/>
                  <a:pt x="9334635" y="3107486"/>
                </a:cubicBezTo>
                <a:cubicBezTo>
                  <a:pt x="9495670" y="3368730"/>
                  <a:pt x="9683004" y="3617025"/>
                  <a:pt x="9815042" y="3891891"/>
                </a:cubicBezTo>
                <a:cubicBezTo>
                  <a:pt x="10050525" y="4382007"/>
                  <a:pt x="9955575" y="4864841"/>
                  <a:pt x="9376176" y="5202286"/>
                </a:cubicBezTo>
                <a:cubicBezTo>
                  <a:pt x="8901029" y="5479039"/>
                  <a:pt x="8396077" y="5489829"/>
                  <a:pt x="7869813" y="5436960"/>
                </a:cubicBezTo>
                <a:cubicBezTo>
                  <a:pt x="7414764" y="5391373"/>
                  <a:pt x="6924917" y="5356038"/>
                  <a:pt x="6545392" y="5630362"/>
                </a:cubicBezTo>
                <a:cubicBezTo>
                  <a:pt x="6238294" y="5852628"/>
                  <a:pt x="6024795" y="6205178"/>
                  <a:pt x="5772723" y="6502431"/>
                </a:cubicBezTo>
                <a:cubicBezTo>
                  <a:pt x="5693285" y="6596233"/>
                  <a:pt x="5618533" y="6694485"/>
                  <a:pt x="5542129" y="6791052"/>
                </a:cubicBezTo>
                <a:lnTo>
                  <a:pt x="5487454" y="6858000"/>
                </a:lnTo>
                <a:lnTo>
                  <a:pt x="3860772" y="6858000"/>
                </a:lnTo>
                <a:lnTo>
                  <a:pt x="3806309" y="6753976"/>
                </a:lnTo>
                <a:cubicBezTo>
                  <a:pt x="3748311" y="6617180"/>
                  <a:pt x="3717510" y="6461835"/>
                  <a:pt x="3692626" y="6315366"/>
                </a:cubicBezTo>
                <a:cubicBezTo>
                  <a:pt x="3594980" y="5743923"/>
                  <a:pt x="2996563" y="5569132"/>
                  <a:pt x="2561203" y="5694965"/>
                </a:cubicBezTo>
                <a:cubicBezTo>
                  <a:pt x="1295584" y="6063834"/>
                  <a:pt x="405173" y="5417942"/>
                  <a:pt x="69617" y="4316865"/>
                </a:cubicBezTo>
                <a:cubicBezTo>
                  <a:pt x="12163" y="4128181"/>
                  <a:pt x="22818" y="3919404"/>
                  <a:pt x="1643" y="3718987"/>
                </a:cubicBezTo>
                <a:cubicBezTo>
                  <a:pt x="-11845" y="3285650"/>
                  <a:pt x="53163" y="2879692"/>
                  <a:pt x="368893" y="2555465"/>
                </a:cubicBezTo>
                <a:cubicBezTo>
                  <a:pt x="570254" y="2348709"/>
                  <a:pt x="826642" y="2266304"/>
                  <a:pt x="1113509" y="2231777"/>
                </a:cubicBezTo>
                <a:cubicBezTo>
                  <a:pt x="1425464" y="2194013"/>
                  <a:pt x="1739171" y="2139122"/>
                  <a:pt x="2037233" y="2044714"/>
                </a:cubicBezTo>
                <a:cubicBezTo>
                  <a:pt x="2313448" y="1957047"/>
                  <a:pt x="2430109" y="1689061"/>
                  <a:pt x="2547311" y="1444273"/>
                </a:cubicBezTo>
                <a:cubicBezTo>
                  <a:pt x="2839304" y="834121"/>
                  <a:pt x="3300290" y="529585"/>
                  <a:pt x="3900864" y="617925"/>
                </a:cubicBezTo>
                <a:cubicBezTo>
                  <a:pt x="4133785" y="652182"/>
                  <a:pt x="4362119" y="778959"/>
                  <a:pt x="4571572" y="899937"/>
                </a:cubicBezTo>
                <a:cubicBezTo>
                  <a:pt x="5133170" y="1224435"/>
                  <a:pt x="5641899" y="1068660"/>
                  <a:pt x="6039226" y="670658"/>
                </a:cubicBezTo>
                <a:cubicBezTo>
                  <a:pt x="6250634" y="458239"/>
                  <a:pt x="6444898" y="227157"/>
                  <a:pt x="6656610" y="1615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732C2-C1A0-7ED6-D8FB-D0FBDCB2A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1743" y="1122363"/>
            <a:ext cx="6458556" cy="2387600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Deep </a:t>
            </a:r>
            <a:r>
              <a:rPr lang="fr-FR" dirty="0" err="1"/>
              <a:t>learning</a:t>
            </a:r>
            <a:r>
              <a:rPr lang="fr-FR" dirty="0"/>
              <a:t>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CE93C-D855-D89E-1450-FAC77D8F5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743" y="3602038"/>
            <a:ext cx="6458556" cy="1655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Pharmacist</a:t>
            </a:r>
            <a:r>
              <a:rPr lang="fr-FR" dirty="0"/>
              <a:t> </a:t>
            </a:r>
            <a:r>
              <a:rPr lang="fr-FR" dirty="0" err="1"/>
              <a:t>medical</a:t>
            </a:r>
            <a:r>
              <a:rPr lang="fr-FR" dirty="0"/>
              <a:t> </a:t>
            </a:r>
            <a:r>
              <a:rPr lang="fr-FR" dirty="0" err="1"/>
              <a:t>chatbot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35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76ADA084-C86B-4F3C-8077-6A8999CC4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054" name="Title 1">
            <a:extLst>
              <a:ext uri="{FF2B5EF4-FFF2-40B4-BE49-F238E27FC236}">
                <a16:creationId xmlns:a16="http://schemas.microsoft.com/office/drawing/2014/main" id="{18154047-184C-D781-529C-4479F367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6634"/>
            <a:ext cx="5602778" cy="1451509"/>
          </a:xfrm>
        </p:spPr>
        <p:txBody>
          <a:bodyPr>
            <a:normAutofit/>
          </a:bodyPr>
          <a:lstStyle/>
          <a:p>
            <a:r>
              <a:rPr lang="fr-FR" dirty="0"/>
              <a:t>Aim of the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1055" name="Content Placeholder 2">
            <a:extLst>
              <a:ext uri="{FF2B5EF4-FFF2-40B4-BE49-F238E27FC236}">
                <a16:creationId xmlns:a16="http://schemas.microsoft.com/office/drawing/2014/main" id="{57D958BF-A123-87B7-9353-47005812B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2391995"/>
            <a:ext cx="5602181" cy="3920670"/>
          </a:xfrm>
        </p:spPr>
        <p:txBody>
          <a:bodyPr anchor="t">
            <a:norm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chatbot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can </a:t>
            </a:r>
            <a:r>
              <a:rPr lang="fr-FR" dirty="0" err="1"/>
              <a:t>answers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questions about prescriptions </a:t>
            </a:r>
            <a:r>
              <a:rPr lang="fr-FR" dirty="0" err="1"/>
              <a:t>instead</a:t>
            </a:r>
            <a:r>
              <a:rPr lang="fr-FR" dirty="0"/>
              <a:t> of </a:t>
            </a:r>
            <a:r>
              <a:rPr lang="fr-FR" dirty="0" err="1"/>
              <a:t>having</a:t>
            </a:r>
            <a:r>
              <a:rPr lang="fr-FR" dirty="0"/>
              <a:t> to </a:t>
            </a:r>
            <a:r>
              <a:rPr lang="fr-FR" dirty="0" err="1"/>
              <a:t>read</a:t>
            </a:r>
            <a:r>
              <a:rPr lang="fr-FR" dirty="0"/>
              <a:t> the long notices and instructions.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/>
              <a:t>A </a:t>
            </a:r>
            <a:r>
              <a:rPr lang="fr-FR" dirty="0" err="1"/>
              <a:t>database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commonly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and </a:t>
            </a:r>
            <a:r>
              <a:rPr lang="fr-FR" dirty="0" err="1"/>
              <a:t>prescribed</a:t>
            </a:r>
            <a:r>
              <a:rPr lang="fr-FR" dirty="0"/>
              <a:t> </a:t>
            </a:r>
            <a:r>
              <a:rPr lang="fr-FR" dirty="0" err="1"/>
              <a:t>medecine</a:t>
            </a:r>
            <a:r>
              <a:rPr lang="fr-FR" dirty="0"/>
              <a:t> in France: Doliprane, </a:t>
            </a:r>
            <a:r>
              <a:rPr lang="fr-FR" dirty="0" err="1"/>
              <a:t>Aspirin</a:t>
            </a:r>
            <a:r>
              <a:rPr lang="fr-FR" dirty="0"/>
              <a:t>, Ventoline, Spasfon, etc...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/>
              <a:t>Data </a:t>
            </a:r>
            <a:r>
              <a:rPr lang="fr-FR" dirty="0" err="1"/>
              <a:t>from</a:t>
            </a:r>
            <a:r>
              <a:rPr lang="fr-FR" dirty="0"/>
              <a:t> the French Ministry of </a:t>
            </a:r>
            <a:r>
              <a:rPr lang="fr-FR" dirty="0" err="1"/>
              <a:t>Health’s</a:t>
            </a:r>
            <a:r>
              <a:rPr lang="fr-FR" dirty="0"/>
              <a:t>  « Base de données publique des médicaments »</a:t>
            </a:r>
            <a:endParaRPr lang="fr-FR" sz="1600" dirty="0">
              <a:latin typeface="+mj-lt"/>
            </a:endParaRPr>
          </a:p>
          <a:p>
            <a:endParaRPr lang="fr-FR" dirty="0"/>
          </a:p>
        </p:txBody>
      </p:sp>
      <p:pic>
        <p:nvPicPr>
          <p:cNvPr id="1026" name="Picture 2" descr="Médicaments : bientôt la fin des notices papier ? Un QR Code va être testé  sur les boîtes">
            <a:extLst>
              <a:ext uri="{FF2B5EF4-FFF2-40B4-BE49-F238E27FC236}">
                <a16:creationId xmlns:a16="http://schemas.microsoft.com/office/drawing/2014/main" id="{59C9B898-B83A-D82D-9BBF-9A2A7C7D1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373"/>
          <a:stretch/>
        </p:blipFill>
        <p:spPr bwMode="auto">
          <a:xfrm>
            <a:off x="6465346" y="1"/>
            <a:ext cx="5726654" cy="6857999"/>
          </a:xfrm>
          <a:custGeom>
            <a:avLst/>
            <a:gdLst/>
            <a:ahLst/>
            <a:cxnLst/>
            <a:rect l="l" t="t" r="r" b="b"/>
            <a:pathLst>
              <a:path w="5726654" h="6857999">
                <a:moveTo>
                  <a:pt x="615191" y="3536634"/>
                </a:moveTo>
                <a:cubicBezTo>
                  <a:pt x="896629" y="3536634"/>
                  <a:pt x="1124779" y="3764784"/>
                  <a:pt x="1124779" y="4046222"/>
                </a:cubicBezTo>
                <a:cubicBezTo>
                  <a:pt x="1124779" y="4327660"/>
                  <a:pt x="896629" y="4555810"/>
                  <a:pt x="615191" y="4555810"/>
                </a:cubicBezTo>
                <a:cubicBezTo>
                  <a:pt x="333753" y="4555810"/>
                  <a:pt x="105603" y="4327660"/>
                  <a:pt x="105603" y="4046222"/>
                </a:cubicBezTo>
                <a:cubicBezTo>
                  <a:pt x="105603" y="3764784"/>
                  <a:pt x="333753" y="3536634"/>
                  <a:pt x="615191" y="3536634"/>
                </a:cubicBezTo>
                <a:close/>
                <a:moveTo>
                  <a:pt x="1497781" y="0"/>
                </a:moveTo>
                <a:lnTo>
                  <a:pt x="5726654" y="0"/>
                </a:lnTo>
                <a:lnTo>
                  <a:pt x="5726654" y="6857999"/>
                </a:lnTo>
                <a:lnTo>
                  <a:pt x="311758" y="6857999"/>
                </a:lnTo>
                <a:lnTo>
                  <a:pt x="314131" y="6707669"/>
                </a:lnTo>
                <a:cubicBezTo>
                  <a:pt x="335133" y="6366408"/>
                  <a:pt x="433652" y="6019041"/>
                  <a:pt x="599703" y="5670857"/>
                </a:cubicBezTo>
                <a:cubicBezTo>
                  <a:pt x="770258" y="5311555"/>
                  <a:pt x="1010814" y="4986831"/>
                  <a:pt x="1211434" y="4641254"/>
                </a:cubicBezTo>
                <a:cubicBezTo>
                  <a:pt x="1493037" y="4154455"/>
                  <a:pt x="1511836" y="3622743"/>
                  <a:pt x="1053042" y="3164268"/>
                </a:cubicBezTo>
                <a:cubicBezTo>
                  <a:pt x="881978" y="2993263"/>
                  <a:pt x="700423" y="2805522"/>
                  <a:pt x="607049" y="2589404"/>
                </a:cubicBezTo>
                <a:cubicBezTo>
                  <a:pt x="366280" y="2032157"/>
                  <a:pt x="541126" y="1508060"/>
                  <a:pt x="1054916" y="1068098"/>
                </a:cubicBezTo>
                <a:cubicBezTo>
                  <a:pt x="1261028" y="891534"/>
                  <a:pt x="1489689" y="709487"/>
                  <a:pt x="1502878" y="419994"/>
                </a:cubicBezTo>
                <a:cubicBezTo>
                  <a:pt x="1506390" y="341909"/>
                  <a:pt x="1507263" y="263519"/>
                  <a:pt x="1505905" y="184995"/>
                </a:cubicBezTo>
                <a:close/>
                <a:moveTo>
                  <a:pt x="14544" y="0"/>
                </a:moveTo>
                <a:lnTo>
                  <a:pt x="879353" y="0"/>
                </a:lnTo>
                <a:lnTo>
                  <a:pt x="892054" y="78051"/>
                </a:lnTo>
                <a:cubicBezTo>
                  <a:pt x="904493" y="285270"/>
                  <a:pt x="770272" y="479620"/>
                  <a:pt x="561941" y="535442"/>
                </a:cubicBezTo>
                <a:cubicBezTo>
                  <a:pt x="323847" y="599239"/>
                  <a:pt x="79117" y="457944"/>
                  <a:pt x="15320" y="219851"/>
                </a:cubicBezTo>
                <a:cubicBezTo>
                  <a:pt x="-630" y="160328"/>
                  <a:pt x="-3761" y="100390"/>
                  <a:pt x="4235" y="429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6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FFE435-0754-492D-B815-BD114217D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7EF79062-B5BB-45DF-810C-95A324A9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9B478-6791-0BBB-EE9B-289F437D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8" y="72941"/>
            <a:ext cx="9913257" cy="1451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Development: Data cleaning </a:t>
            </a:r>
          </a:p>
        </p:txBody>
      </p:sp>
      <p:pic>
        <p:nvPicPr>
          <p:cNvPr id="4" name="Content Placeholder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9E56E925-DFD0-C767-FBF2-54333AEC4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" t="1" r="-3" b="14579"/>
          <a:stretch/>
        </p:blipFill>
        <p:spPr>
          <a:xfrm>
            <a:off x="0" y="1364088"/>
            <a:ext cx="12195050" cy="593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4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0D6C1-924A-6CAA-6550-F5CC76B9E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61AC86B-5BDE-374D-6908-AB3FE8508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501D3D5-7113-BE6A-9291-32E849B3D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5" name="Background Fill">
            <a:extLst>
              <a:ext uri="{FF2B5EF4-FFF2-40B4-BE49-F238E27FC236}">
                <a16:creationId xmlns:a16="http://schemas.microsoft.com/office/drawing/2014/main" id="{5C79F20E-D06E-5222-0B13-19320DD4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52AFA2-3FE6-2A16-3B76-D9F02A626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E3ABC12-008F-4428-FA94-FBEAC8818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606E64-7806-0FF8-52F8-12B89AA8C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27" y="3429000"/>
            <a:ext cx="10566401" cy="18719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Development: </a:t>
            </a:r>
            <a:br>
              <a:rPr lang="en-US" sz="4600" dirty="0"/>
            </a:br>
            <a:r>
              <a:rPr lang="en-US" sz="4600" dirty="0"/>
              <a:t>Running the model</a:t>
            </a:r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85938BE-0A0B-082F-4214-D6A8A1E3F4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7599" y="0"/>
            <a:ext cx="5994401" cy="6881329"/>
          </a:xfrm>
        </p:spPr>
      </p:pic>
    </p:spTree>
    <p:extLst>
      <p:ext uri="{BB962C8B-B14F-4D97-AF65-F5344CB8AC3E}">
        <p14:creationId xmlns:p14="http://schemas.microsoft.com/office/powerpoint/2010/main" val="232837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97A8-5841-B80B-435D-2DBFBF91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35A50C5-FA36-9933-E184-D702811FC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482266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668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FD80F-055E-AA83-3B1C-D0FBC6B4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Perfomance</a:t>
            </a:r>
            <a:r>
              <a:rPr lang="fr-FR" dirty="0"/>
              <a:t> of the model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3C69C2-14FD-C608-8F42-5BE92A21A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302873"/>
              </p:ext>
            </p:extLst>
          </p:nvPr>
        </p:nvGraphicFramePr>
        <p:xfrm>
          <a:off x="609600" y="2106204"/>
          <a:ext cx="10972800" cy="4036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0062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hatbot&#10;&#10;AI-generated content may be incorrect.">
            <a:extLst>
              <a:ext uri="{FF2B5EF4-FFF2-40B4-BE49-F238E27FC236}">
                <a16:creationId xmlns:a16="http://schemas.microsoft.com/office/drawing/2014/main" id="{FB1E4F4F-E51C-61E0-32BD-23AC8D8176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81" r="5206" b="-1"/>
          <a:stretch/>
        </p:blipFill>
        <p:spPr>
          <a:xfrm>
            <a:off x="638174" y="643670"/>
            <a:ext cx="10912603" cy="557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4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13B2A7-A44E-4940-9367-4788F2807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DBF9A7D-DF04-4422-981B-76DFC7208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759370" y="0"/>
            <a:ext cx="2432630" cy="2848482"/>
          </a:xfrm>
          <a:custGeom>
            <a:avLst/>
            <a:gdLst>
              <a:gd name="connsiteX0" fmla="*/ 1193013 w 2432630"/>
              <a:gd name="connsiteY0" fmla="*/ 1609830 h 2848482"/>
              <a:gd name="connsiteX1" fmla="*/ 1452520 w 2432630"/>
              <a:gd name="connsiteY1" fmla="*/ 1771993 h 2848482"/>
              <a:gd name="connsiteX2" fmla="*/ 1333256 w 2432630"/>
              <a:gd name="connsiteY2" fmla="*/ 2217094 h 2848482"/>
              <a:gd name="connsiteX3" fmla="*/ 888154 w 2432630"/>
              <a:gd name="connsiteY3" fmla="*/ 2097829 h 2848482"/>
              <a:gd name="connsiteX4" fmla="*/ 1007419 w 2432630"/>
              <a:gd name="connsiteY4" fmla="*/ 1652728 h 2848482"/>
              <a:gd name="connsiteX5" fmla="*/ 1193013 w 2432630"/>
              <a:gd name="connsiteY5" fmla="*/ 1609830 h 2848482"/>
              <a:gd name="connsiteX6" fmla="*/ 1721013 w 2432630"/>
              <a:gd name="connsiteY6" fmla="*/ 1345937 h 2848482"/>
              <a:gd name="connsiteX7" fmla="*/ 1880524 w 2432630"/>
              <a:gd name="connsiteY7" fmla="*/ 1425334 h 2848482"/>
              <a:gd name="connsiteX8" fmla="*/ 1821528 w 2432630"/>
              <a:gd name="connsiteY8" fmla="*/ 1645511 h 2848482"/>
              <a:gd name="connsiteX9" fmla="*/ 1601350 w 2432630"/>
              <a:gd name="connsiteY9" fmla="*/ 1586514 h 2848482"/>
              <a:gd name="connsiteX10" fmla="*/ 1660347 w 2432630"/>
              <a:gd name="connsiteY10" fmla="*/ 1366337 h 2848482"/>
              <a:gd name="connsiteX11" fmla="*/ 1721013 w 2432630"/>
              <a:gd name="connsiteY11" fmla="*/ 1345937 h 2848482"/>
              <a:gd name="connsiteX12" fmla="*/ 0 w 2432630"/>
              <a:gd name="connsiteY12" fmla="*/ 0 h 2848482"/>
              <a:gd name="connsiteX13" fmla="*/ 2420476 w 2432630"/>
              <a:gd name="connsiteY13" fmla="*/ 0 h 2848482"/>
              <a:gd name="connsiteX14" fmla="*/ 2431096 w 2432630"/>
              <a:gd name="connsiteY14" fmla="*/ 94052 h 2848482"/>
              <a:gd name="connsiteX15" fmla="*/ 2426545 w 2432630"/>
              <a:gd name="connsiteY15" fmla="*/ 261706 h 2848482"/>
              <a:gd name="connsiteX16" fmla="*/ 1347411 w 2432630"/>
              <a:gd name="connsiteY16" fmla="*/ 1289202 h 2848482"/>
              <a:gd name="connsiteX17" fmla="*/ 678423 w 2432630"/>
              <a:gd name="connsiteY17" fmla="*/ 1606118 h 2848482"/>
              <a:gd name="connsiteX18" fmla="*/ 284014 w 2432630"/>
              <a:gd name="connsiteY18" fmla="*/ 2398976 h 2848482"/>
              <a:gd name="connsiteX19" fmla="*/ 97407 w 2432630"/>
              <a:gd name="connsiteY19" fmla="*/ 2742323 h 2848482"/>
              <a:gd name="connsiteX20" fmla="*/ 0 w 2432630"/>
              <a:gd name="connsiteY20" fmla="*/ 2848482 h 284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432630" h="2848482">
                <a:moveTo>
                  <a:pt x="1193013" y="1609830"/>
                </a:moveTo>
                <a:cubicBezTo>
                  <a:pt x="1297352" y="1617205"/>
                  <a:pt x="1396284" y="1674588"/>
                  <a:pt x="1452520" y="1771993"/>
                </a:cubicBezTo>
                <a:cubicBezTo>
                  <a:pt x="1542498" y="1927838"/>
                  <a:pt x="1489101" y="2127117"/>
                  <a:pt x="1333256" y="2217094"/>
                </a:cubicBezTo>
                <a:cubicBezTo>
                  <a:pt x="1177410" y="2307071"/>
                  <a:pt x="978131" y="2253675"/>
                  <a:pt x="888154" y="2097829"/>
                </a:cubicBezTo>
                <a:cubicBezTo>
                  <a:pt x="798176" y="1941984"/>
                  <a:pt x="851572" y="1742705"/>
                  <a:pt x="1007419" y="1652728"/>
                </a:cubicBezTo>
                <a:cubicBezTo>
                  <a:pt x="1065861" y="1618986"/>
                  <a:pt x="1130410" y="1605406"/>
                  <a:pt x="1193013" y="1609830"/>
                </a:cubicBezTo>
                <a:close/>
                <a:moveTo>
                  <a:pt x="1721013" y="1345937"/>
                </a:moveTo>
                <a:cubicBezTo>
                  <a:pt x="1783347" y="1338202"/>
                  <a:pt x="1847142" y="1367515"/>
                  <a:pt x="1880524" y="1425334"/>
                </a:cubicBezTo>
                <a:cubicBezTo>
                  <a:pt x="1925033" y="1502425"/>
                  <a:pt x="1898619" y="1601002"/>
                  <a:pt x="1821528" y="1645511"/>
                </a:cubicBezTo>
                <a:cubicBezTo>
                  <a:pt x="1744436" y="1690020"/>
                  <a:pt x="1645859" y="1663606"/>
                  <a:pt x="1601350" y="1586514"/>
                </a:cubicBezTo>
                <a:cubicBezTo>
                  <a:pt x="1556841" y="1509423"/>
                  <a:pt x="1583254" y="1410846"/>
                  <a:pt x="1660347" y="1366337"/>
                </a:cubicBezTo>
                <a:cubicBezTo>
                  <a:pt x="1679620" y="1355210"/>
                  <a:pt x="1700235" y="1348515"/>
                  <a:pt x="1721013" y="1345937"/>
                </a:cubicBezTo>
                <a:close/>
                <a:moveTo>
                  <a:pt x="0" y="0"/>
                </a:moveTo>
                <a:lnTo>
                  <a:pt x="2420476" y="0"/>
                </a:lnTo>
                <a:lnTo>
                  <a:pt x="2431096" y="94052"/>
                </a:lnTo>
                <a:cubicBezTo>
                  <a:pt x="2434004" y="150699"/>
                  <a:pt x="2432933" y="206775"/>
                  <a:pt x="2426545" y="261706"/>
                </a:cubicBezTo>
                <a:cubicBezTo>
                  <a:pt x="2360669" y="828256"/>
                  <a:pt x="1972176" y="1172577"/>
                  <a:pt x="1347411" y="1289202"/>
                </a:cubicBezTo>
                <a:cubicBezTo>
                  <a:pt x="1096744" y="1336043"/>
                  <a:pt x="825156" y="1376752"/>
                  <a:pt x="678423" y="1606118"/>
                </a:cubicBezTo>
                <a:cubicBezTo>
                  <a:pt x="520257" y="1853673"/>
                  <a:pt x="394149" y="2125038"/>
                  <a:pt x="284014" y="2398976"/>
                </a:cubicBezTo>
                <a:cubicBezTo>
                  <a:pt x="233465" y="2524954"/>
                  <a:pt x="173906" y="2641107"/>
                  <a:pt x="97407" y="2742323"/>
                </a:cubicBezTo>
                <a:lnTo>
                  <a:pt x="0" y="2848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CFCD65-9748-F640-D6D3-D4E36FB14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</p:spPr>
        <p:txBody>
          <a:bodyPr>
            <a:normAutofit/>
          </a:bodyPr>
          <a:lstStyle/>
          <a:p>
            <a:r>
              <a:rPr lang="fr-FR" dirty="0"/>
              <a:t>Challenges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44160F8-C28A-46E8-3637-F11B0496FB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696655"/>
              </p:ext>
            </p:extLst>
          </p:nvPr>
        </p:nvGraphicFramePr>
        <p:xfrm>
          <a:off x="609600" y="2106613"/>
          <a:ext cx="10972800" cy="4035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4144507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226</Words>
  <Application>Microsoft Macintosh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Deep learning project</vt:lpstr>
      <vt:lpstr>Aim of the project</vt:lpstr>
      <vt:lpstr>Development: Data cleaning </vt:lpstr>
      <vt:lpstr>Development:  Running the model</vt:lpstr>
      <vt:lpstr>Process</vt:lpstr>
      <vt:lpstr>Perfomance of the model </vt:lpstr>
      <vt:lpstr>PowerPoint Presentation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HELMBOLD Naomi</dc:creator>
  <cp:lastModifiedBy>HELMBOLD Naomi</cp:lastModifiedBy>
  <cp:revision>3</cp:revision>
  <dcterms:created xsi:type="dcterms:W3CDTF">2025-04-09T15:00:47Z</dcterms:created>
  <dcterms:modified xsi:type="dcterms:W3CDTF">2025-04-09T20:12:01Z</dcterms:modified>
</cp:coreProperties>
</file>