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57" r:id="rId4"/>
    <p:sldId id="258" r:id="rId5"/>
    <p:sldId id="259" r:id="rId6"/>
    <p:sldId id="260" r:id="rId7"/>
    <p:sldId id="261" r:id="rId8"/>
    <p:sldId id="262" r:id="rId9"/>
    <p:sldId id="264" r:id="rId10"/>
    <p:sldId id="263"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314" r:id="rId37"/>
    <p:sldId id="315" r:id="rId38"/>
    <p:sldId id="312" r:id="rId39"/>
    <p:sldId id="313"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B774498A-01B4-408F-9CA1-9CCA031E6F1C}">
          <p14:sldIdLst>
            <p14:sldId id="256"/>
            <p14:sldId id="265"/>
            <p14:sldId id="257"/>
            <p14:sldId id="258"/>
            <p14:sldId id="259"/>
            <p14:sldId id="260"/>
            <p14:sldId id="261"/>
            <p14:sldId id="262"/>
            <p14:sldId id="264"/>
            <p14:sldId id="263"/>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314"/>
            <p14:sldId id="315"/>
            <p14:sldId id="312"/>
            <p14:sldId id="313"/>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8/1/2019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8/1/2019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anaconda.com/distribution/"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8.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www.tokoperhutani.com/" TargetMode="Externa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8933" y="144262"/>
            <a:ext cx="8006485" cy="1473054"/>
          </a:xfrm>
        </p:spPr>
        <p:txBody>
          <a:bodyPr>
            <a:normAutofit/>
          </a:bodyPr>
          <a:lstStyle/>
          <a:p>
            <a:pPr algn="ctr"/>
            <a:r>
              <a:rPr lang="en-ID" sz="4000" dirty="0" smtClean="0">
                <a:latin typeface="Schadow BT" panose="02060504050505030204" pitchFamily="18" charset="0"/>
              </a:rPr>
              <a:t>ANALISIS CHECKOUT </a:t>
            </a:r>
            <a:r>
              <a:rPr lang="en-ID" sz="4000" dirty="0" err="1" smtClean="0">
                <a:latin typeface="Schadow BT" panose="02060504050505030204" pitchFamily="18" charset="0"/>
              </a:rPr>
              <a:t>TOKOPERHUTANi</a:t>
            </a:r>
            <a:r>
              <a:rPr lang="en-ID" sz="4000" dirty="0" smtClean="0">
                <a:latin typeface="Schadow BT" panose="02060504050505030204" pitchFamily="18" charset="0"/>
              </a:rPr>
              <a:t> </a:t>
            </a:r>
            <a:r>
              <a:rPr lang="en-ID" sz="4000" dirty="0" err="1" smtClean="0">
                <a:latin typeface="Schadow BT" panose="02060504050505030204" pitchFamily="18" charset="0"/>
              </a:rPr>
              <a:t>berbasis</a:t>
            </a:r>
            <a:r>
              <a:rPr lang="en-ID" sz="4000" dirty="0" smtClean="0">
                <a:latin typeface="Schadow BT" panose="02060504050505030204" pitchFamily="18" charset="0"/>
              </a:rPr>
              <a:t> web</a:t>
            </a:r>
            <a:endParaRPr lang="en-US" sz="4000" dirty="0">
              <a:latin typeface="Schadow BT" panose="020605040505050302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339626" y="3451213"/>
            <a:ext cx="1403350" cy="1403350"/>
          </a:xfrm>
          <a:prstGeom prst="rect">
            <a:avLst/>
          </a:prstGeom>
        </p:spPr>
      </p:pic>
      <p:sp>
        <p:nvSpPr>
          <p:cNvPr id="7" name="Rectangle 6"/>
          <p:cNvSpPr/>
          <p:nvPr/>
        </p:nvSpPr>
        <p:spPr>
          <a:xfrm>
            <a:off x="2993301" y="1800996"/>
            <a:ext cx="6096000" cy="1477328"/>
          </a:xfrm>
          <a:prstGeom prst="rect">
            <a:avLst/>
          </a:prstGeom>
        </p:spPr>
        <p:txBody>
          <a:bodyPr>
            <a:spAutoFit/>
          </a:bodyPr>
          <a:lstStyle/>
          <a:p>
            <a:pPr algn="ctr"/>
            <a:r>
              <a:rPr lang="en-US" dirty="0"/>
              <a:t>OLEH:</a:t>
            </a:r>
          </a:p>
          <a:p>
            <a:pPr algn="ctr"/>
            <a:r>
              <a:rPr lang="en-US" dirty="0"/>
              <a:t>Naomi Cindy Hermina Tampubolon</a:t>
            </a:r>
          </a:p>
          <a:p>
            <a:pPr algn="ctr"/>
            <a:r>
              <a:rPr lang="en-US" dirty="0"/>
              <a:t>1.18.4.018</a:t>
            </a:r>
          </a:p>
          <a:p>
            <a:pPr algn="ctr"/>
            <a:r>
              <a:rPr lang="en-US" dirty="0"/>
              <a:t>Muhammad </a:t>
            </a:r>
            <a:r>
              <a:rPr lang="en-US" dirty="0" err="1"/>
              <a:t>Wahyu</a:t>
            </a:r>
            <a:r>
              <a:rPr lang="en-US" dirty="0"/>
              <a:t> </a:t>
            </a:r>
            <a:r>
              <a:rPr lang="en-US" dirty="0" err="1"/>
              <a:t>Ardi</a:t>
            </a:r>
            <a:r>
              <a:rPr lang="en-US" dirty="0"/>
              <a:t> Ismail</a:t>
            </a:r>
          </a:p>
          <a:p>
            <a:pPr algn="ctr"/>
            <a:r>
              <a:rPr lang="en-US" dirty="0"/>
              <a:t>1.18.4.059</a:t>
            </a:r>
          </a:p>
        </p:txBody>
      </p:sp>
      <p:sp>
        <p:nvSpPr>
          <p:cNvPr id="8" name="Rectangle 7"/>
          <p:cNvSpPr/>
          <p:nvPr/>
        </p:nvSpPr>
        <p:spPr>
          <a:xfrm>
            <a:off x="3251919" y="4804617"/>
            <a:ext cx="5578764" cy="1918667"/>
          </a:xfrm>
          <a:prstGeom prst="rect">
            <a:avLst/>
          </a:prstGeom>
        </p:spPr>
        <p:txBody>
          <a:bodyPr wrap="square">
            <a:spAutoFit/>
          </a:bodyPr>
          <a:lstStyle/>
          <a:p>
            <a:pPr algn="ctr">
              <a:lnSpc>
                <a:spcPct val="107000"/>
              </a:lnSpc>
              <a:spcAft>
                <a:spcPts val="800"/>
              </a:spcAft>
            </a:pPr>
            <a:r>
              <a:rPr lang="en-US" sz="1400" dirty="0">
                <a:latin typeface="Times New Roman" panose="02020603050405020304" pitchFamily="18" charset="0"/>
                <a:ea typeface="SimSun" panose="02010600030101010101" pitchFamily="2" charset="-122"/>
                <a:cs typeface="Times New Roman" panose="02020603050405020304" pitchFamily="18" charset="0"/>
              </a:rPr>
              <a:t> </a:t>
            </a:r>
            <a:endParaRPr lang="en-US" sz="1400" dirty="0">
              <a:latin typeface="Calibri" panose="020F0502020204030204" pitchFamily="34" charset="0"/>
              <a:ea typeface="SimSun" panose="02010600030101010101" pitchFamily="2" charset="-122"/>
              <a:cs typeface="Times New Roman" panose="02020603050405020304" pitchFamily="18" charset="0"/>
            </a:endParaRPr>
          </a:p>
          <a:p>
            <a:pPr algn="ctr">
              <a:lnSpc>
                <a:spcPct val="107000"/>
              </a:lnSpc>
              <a:spcAft>
                <a:spcPts val="800"/>
              </a:spcAft>
            </a:pPr>
            <a:r>
              <a:rPr lang="en-US" altLang="zh-CN" b="1" dirty="0">
                <a:latin typeface="Calibri" panose="020F0502020204030204" pitchFamily="34" charset="0"/>
                <a:ea typeface="Times New Roman" panose="02020603050405020304" pitchFamily="18" charset="0"/>
                <a:cs typeface="Times New Roman" panose="02020603050405020304" pitchFamily="18" charset="0"/>
              </a:rPr>
              <a:t>PROGRAM DIPLOMA IV TEKNIK INFORMATIKA</a:t>
            </a:r>
            <a:endParaRPr lang="en-US" sz="1400" dirty="0">
              <a:latin typeface="Calibri" panose="020F0502020204030204" pitchFamily="34" charset="0"/>
              <a:ea typeface="SimSun" panose="02010600030101010101" pitchFamily="2" charset="-122"/>
              <a:cs typeface="Times New Roman" panose="02020603050405020304" pitchFamily="18" charset="0"/>
            </a:endParaRPr>
          </a:p>
          <a:p>
            <a:pPr algn="ctr">
              <a:lnSpc>
                <a:spcPct val="107000"/>
              </a:lnSpc>
              <a:spcAft>
                <a:spcPts val="800"/>
              </a:spcAft>
            </a:pPr>
            <a:r>
              <a:rPr lang="en-US" altLang="zh-CN" b="1" dirty="0">
                <a:latin typeface="Calibri" panose="020F0502020204030204" pitchFamily="34" charset="0"/>
                <a:ea typeface="Times New Roman" panose="02020603050405020304" pitchFamily="18" charset="0"/>
                <a:cs typeface="Times New Roman" panose="02020603050405020304" pitchFamily="18" charset="0"/>
              </a:rPr>
              <a:t>POLITEKNIK POS INDONESIA</a:t>
            </a:r>
            <a:endParaRPr lang="en-US" sz="1400" dirty="0">
              <a:latin typeface="Calibri" panose="020F0502020204030204" pitchFamily="34" charset="0"/>
              <a:ea typeface="SimSun" panose="02010600030101010101" pitchFamily="2" charset="-122"/>
              <a:cs typeface="Times New Roman" panose="02020603050405020304" pitchFamily="18" charset="0"/>
            </a:endParaRPr>
          </a:p>
          <a:p>
            <a:pPr algn="ctr">
              <a:lnSpc>
                <a:spcPct val="107000"/>
              </a:lnSpc>
              <a:spcAft>
                <a:spcPts val="800"/>
              </a:spcAft>
            </a:pPr>
            <a:r>
              <a:rPr lang="en-US" altLang="zh-CN" b="1" dirty="0">
                <a:latin typeface="Calibri" panose="020F0502020204030204" pitchFamily="34" charset="0"/>
                <a:ea typeface="Times New Roman" panose="02020603050405020304" pitchFamily="18" charset="0"/>
                <a:cs typeface="Times New Roman" panose="02020603050405020304" pitchFamily="18" charset="0"/>
              </a:rPr>
              <a:t>BANDUNG </a:t>
            </a:r>
            <a:endParaRPr lang="en-US" sz="1400" dirty="0">
              <a:latin typeface="Calibri" panose="020F0502020204030204" pitchFamily="34" charset="0"/>
              <a:ea typeface="SimSun" panose="02010600030101010101" pitchFamily="2" charset="-122"/>
              <a:cs typeface="Times New Roman" panose="02020603050405020304" pitchFamily="18" charset="0"/>
            </a:endParaRPr>
          </a:p>
          <a:p>
            <a:pPr algn="ctr">
              <a:lnSpc>
                <a:spcPct val="107000"/>
              </a:lnSpc>
              <a:spcAft>
                <a:spcPts val="800"/>
              </a:spcAft>
            </a:pPr>
            <a:r>
              <a:rPr lang="en-US" altLang="zh-CN" b="1" dirty="0">
                <a:latin typeface="Calibri" panose="020F0502020204030204" pitchFamily="34" charset="0"/>
                <a:ea typeface="Times New Roman" panose="02020603050405020304" pitchFamily="18" charset="0"/>
                <a:cs typeface="Times New Roman" panose="02020603050405020304" pitchFamily="18" charset="0"/>
              </a:rPr>
              <a:t>2019</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10930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38937" y="1642131"/>
            <a:ext cx="9258731" cy="3380413"/>
          </a:xfrm>
          <a:prstGeom prst="rect">
            <a:avLst/>
          </a:prstGeom>
        </p:spPr>
        <p:txBody>
          <a:bodyPr wrap="square">
            <a:spAutoFit/>
          </a:bodyPr>
          <a:lstStyle/>
          <a:p>
            <a:pPr marL="342900" lvl="0" indent="-342900">
              <a:lnSpc>
                <a:spcPct val="115000"/>
              </a:lnSpc>
              <a:spcAft>
                <a:spcPts val="800"/>
              </a:spcAft>
              <a:buFont typeface="+mj-lt"/>
              <a:buAutoNum type="arabicPeriod"/>
            </a:pPr>
            <a:r>
              <a:rPr lang="en-US" b="1" dirty="0" smtClean="0">
                <a:latin typeface="Times New Roman" panose="02020603050405020304" pitchFamily="18" charset="0"/>
                <a:ea typeface="SimSun" panose="02010600030101010101" pitchFamily="2" charset="-122"/>
                <a:cs typeface="Times New Roman" panose="02020603050405020304" pitchFamily="18" charset="0"/>
              </a:rPr>
              <a:t>SELENIUM</a:t>
            </a:r>
            <a:endParaRPr lang="en-US" sz="1600" dirty="0">
              <a:latin typeface="Calibri" panose="020F0502020204030204" pitchFamily="34" charset="0"/>
              <a:ea typeface="SimSun" panose="02010600030101010101" pitchFamily="2" charset="-122"/>
              <a:cs typeface="Times New Roman" panose="02020603050405020304" pitchFamily="18" charset="0"/>
            </a:endParaRPr>
          </a:p>
          <a:p>
            <a:pPr algn="just">
              <a:lnSpc>
                <a:spcPct val="115000"/>
              </a:lnSpc>
              <a:spcAft>
                <a:spcPts val="800"/>
              </a:spcAft>
            </a:pPr>
            <a:r>
              <a:rPr lang="en-US" b="1" dirty="0">
                <a:latin typeface="Times New Roman" panose="02020603050405020304" pitchFamily="18" charset="0"/>
                <a:ea typeface="SimSun" panose="02010600030101010101" pitchFamily="2" charset="-122"/>
                <a:cs typeface="Times New Roman" panose="02020603050405020304" pitchFamily="18" charset="0"/>
              </a:rPr>
              <a:t>	</a:t>
            </a:r>
            <a:r>
              <a:rPr lang="id-ID" dirty="0">
                <a:latin typeface="Times New Roman" panose="02020603050405020304" pitchFamily="18" charset="0"/>
                <a:ea typeface="SimSun" panose="02010600030101010101" pitchFamily="2" charset="-122"/>
                <a:cs typeface="Times New Roman" panose="02020603050405020304" pitchFamily="18" charset="0"/>
              </a:rPr>
              <a:t>Selenium adalah perangkat lunak yang berfungsi untuk mendukung pengembangan otomatisasi uji berbasis web aplikasi. Selenium menyediakan pengujian khusus terhadap domain bahasa,untuk melakukan tes menulis pada beberapa bahasa pemrograman yan populer, termasuk C#, Groovy, Java, Pearl, PHP, Python, Ruby, dan juga Scala. Pengujian dapat berjalan melalui browser web apa saja dan dapat dilakukan melalui Sistem Operasi di Windows, Linux, dan Platform OS X. Selenium Python Bindings menyediakan API yang sederhana untuk menulis uji fungsional menggunakan Selenium WebDriver, dan juga dapat mengakses semua fungsi Selenium WebDriver secara intuitif. Selenium Python Bindings menyediakan API yang cukup nyaman untu melakukan suatu akses Selenium WebDrivers seperti di Firefox, Internet Explorer, Chrome, dll</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20140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49745" y="704426"/>
            <a:ext cx="10437091" cy="5355312"/>
          </a:xfrm>
          <a:prstGeom prst="rect">
            <a:avLst/>
          </a:prstGeom>
        </p:spPr>
        <p:txBody>
          <a:bodyPr wrap="square">
            <a:spAutoFit/>
          </a:bodyPr>
          <a:lstStyle/>
          <a:p>
            <a:r>
              <a:rPr lang="id-ID" dirty="0">
                <a:latin typeface="Schadow BT" panose="02060504050505030204" pitchFamily="18" charset="0"/>
                <a:ea typeface="SimSun" panose="02010600030101010101" pitchFamily="2" charset="-122"/>
              </a:rPr>
              <a:t>Ada beberapa alat Selenium untuk otomasi perangkat lunak diantaranya, </a:t>
            </a:r>
            <a:r>
              <a:rPr lang="en-ID" dirty="0" err="1" smtClean="0">
                <a:latin typeface="Schadow BT" panose="02060504050505030204" pitchFamily="18" charset="0"/>
                <a:ea typeface="SimSun" panose="02010600030101010101" pitchFamily="2" charset="-122"/>
              </a:rPr>
              <a:t>yaitu</a:t>
            </a:r>
            <a:r>
              <a:rPr lang="en-ID" dirty="0" smtClean="0">
                <a:latin typeface="Schadow BT" panose="02060504050505030204" pitchFamily="18" charset="0"/>
                <a:ea typeface="SimSun" panose="02010600030101010101" pitchFamily="2" charset="-122"/>
              </a:rPr>
              <a:t>:</a:t>
            </a:r>
          </a:p>
          <a:p>
            <a:pPr marL="800100" lvl="1" indent="-342900" algn="just">
              <a:buFont typeface="+mj-lt"/>
              <a:buAutoNum type="alphaLcPeriod"/>
            </a:pPr>
            <a:r>
              <a:rPr lang="id-ID" b="1" dirty="0">
                <a:latin typeface="Schadow BT" panose="02060504050505030204" pitchFamily="18" charset="0"/>
              </a:rPr>
              <a:t>Selenium </a:t>
            </a:r>
            <a:r>
              <a:rPr lang="id-ID" b="1" dirty="0" smtClean="0">
                <a:latin typeface="Schadow BT" panose="02060504050505030204" pitchFamily="18" charset="0"/>
              </a:rPr>
              <a:t>IDE</a:t>
            </a:r>
            <a:endParaRPr lang="en-ID" b="1" dirty="0">
              <a:latin typeface="Schadow BT" panose="02060504050505030204" pitchFamily="18" charset="0"/>
            </a:endParaRPr>
          </a:p>
          <a:p>
            <a:pPr lvl="2" algn="just"/>
            <a:r>
              <a:rPr lang="en-ID" dirty="0" smtClean="0">
                <a:latin typeface="Schadow BT" panose="02060504050505030204" pitchFamily="18" charset="0"/>
              </a:rPr>
              <a:t>	</a:t>
            </a:r>
            <a:r>
              <a:rPr lang="id-ID" dirty="0" smtClean="0">
                <a:latin typeface="Schadow BT" panose="02060504050505030204" pitchFamily="18" charset="0"/>
              </a:rPr>
              <a:t>Selenium </a:t>
            </a:r>
            <a:r>
              <a:rPr lang="id-ID" dirty="0">
                <a:latin typeface="Schadow BT" panose="02060504050505030204" pitchFamily="18" charset="0"/>
              </a:rPr>
              <a:t>IDE adalah lingkungan pengembangan yang terintegrasi untuk membangun suatu skrip yang akan diujikan. Ini adalah suatu plug-in Firefox yang memungkinkan merekam edit dan juga men-debug suatu kasus uji di selenium.</a:t>
            </a:r>
            <a:endParaRPr lang="en-US" dirty="0">
              <a:latin typeface="Schadow BT" panose="02060504050505030204" pitchFamily="18" charset="0"/>
            </a:endParaRPr>
          </a:p>
          <a:p>
            <a:pPr marL="800100" lvl="1" indent="-342900" algn="just">
              <a:buFont typeface="+mj-lt"/>
              <a:buAutoNum type="alphaLcPeriod"/>
            </a:pPr>
            <a:r>
              <a:rPr lang="id-ID" b="1" dirty="0" smtClean="0">
                <a:latin typeface="Schadow BT" panose="02060504050505030204" pitchFamily="18" charset="0"/>
              </a:rPr>
              <a:t>Remote </a:t>
            </a:r>
            <a:r>
              <a:rPr lang="id-ID" b="1" dirty="0">
                <a:latin typeface="Schadow BT" panose="02060504050505030204" pitchFamily="18" charset="0"/>
              </a:rPr>
              <a:t>Control Selenium (</a:t>
            </a:r>
            <a:r>
              <a:rPr lang="id-ID" b="1" dirty="0" smtClean="0">
                <a:latin typeface="Schadow BT" panose="02060504050505030204" pitchFamily="18" charset="0"/>
              </a:rPr>
              <a:t>RC)</a:t>
            </a:r>
            <a:endParaRPr lang="en-ID" b="1" dirty="0" smtClean="0">
              <a:latin typeface="Schadow BT" panose="02060504050505030204" pitchFamily="18" charset="0"/>
            </a:endParaRPr>
          </a:p>
          <a:p>
            <a:pPr lvl="2" algn="just"/>
            <a:r>
              <a:rPr lang="en-ID" dirty="0">
                <a:latin typeface="Schadow BT" panose="02060504050505030204" pitchFamily="18" charset="0"/>
              </a:rPr>
              <a:t>	</a:t>
            </a:r>
            <a:r>
              <a:rPr lang="id-ID" dirty="0" smtClean="0">
                <a:latin typeface="Schadow BT" panose="02060504050505030204" pitchFamily="18" charset="0"/>
              </a:rPr>
              <a:t>Remote </a:t>
            </a:r>
            <a:r>
              <a:rPr lang="id-ID" dirty="0">
                <a:latin typeface="Schadow BT" panose="02060504050505030204" pitchFamily="18" charset="0"/>
              </a:rPr>
              <a:t>Control Selenium (RC) adalah selenium utama yang digunakan untuk memproyeksikan waktu yang lama.</a:t>
            </a:r>
            <a:endParaRPr lang="en-US" dirty="0">
              <a:latin typeface="Schadow BT" panose="02060504050505030204" pitchFamily="18" charset="0"/>
            </a:endParaRPr>
          </a:p>
          <a:p>
            <a:pPr marL="800100" lvl="1" indent="-342900" algn="just">
              <a:buFont typeface="+mj-lt"/>
              <a:buAutoNum type="alphaLcPeriod"/>
            </a:pPr>
            <a:r>
              <a:rPr lang="id-ID" b="1" dirty="0">
                <a:latin typeface="Schadow BT" panose="02060504050505030204" pitchFamily="18" charset="0"/>
              </a:rPr>
              <a:t>Selenium </a:t>
            </a:r>
            <a:r>
              <a:rPr lang="id-ID" b="1" dirty="0" smtClean="0">
                <a:latin typeface="Schadow BT" panose="02060504050505030204" pitchFamily="18" charset="0"/>
              </a:rPr>
              <a:t>WebDriver</a:t>
            </a:r>
            <a:endParaRPr lang="en-ID" b="1" dirty="0">
              <a:latin typeface="Schadow BT" panose="02060504050505030204" pitchFamily="18" charset="0"/>
            </a:endParaRPr>
          </a:p>
          <a:p>
            <a:pPr lvl="2" algn="just"/>
            <a:r>
              <a:rPr lang="en-ID" dirty="0" smtClean="0">
                <a:latin typeface="Schadow BT" panose="02060504050505030204" pitchFamily="18" charset="0"/>
              </a:rPr>
              <a:t>	</a:t>
            </a:r>
            <a:r>
              <a:rPr lang="id-ID" dirty="0" smtClean="0">
                <a:latin typeface="Schadow BT" panose="02060504050505030204" pitchFamily="18" charset="0"/>
              </a:rPr>
              <a:t>Secara </a:t>
            </a:r>
            <a:r>
              <a:rPr lang="id-ID" dirty="0">
                <a:latin typeface="Schadow BT" panose="02060504050505030204" pitchFamily="18" charset="0"/>
              </a:rPr>
              <a:t>langsung berkomunikasi dengan browser, jadi selenium WebDriver menyebabkan lebih cepat daripada Selenium </a:t>
            </a:r>
            <a:r>
              <a:rPr lang="id-ID" dirty="0" smtClean="0">
                <a:latin typeface="Schadow BT" panose="02060504050505030204" pitchFamily="18" charset="0"/>
              </a:rPr>
              <a:t>RC.</a:t>
            </a:r>
            <a:r>
              <a:rPr lang="en-US" dirty="0">
                <a:latin typeface="Schadow BT" panose="02060504050505030204" pitchFamily="18" charset="0"/>
              </a:rPr>
              <a:t> </a:t>
            </a:r>
            <a:r>
              <a:rPr lang="id-ID" dirty="0" smtClean="0">
                <a:latin typeface="Schadow BT" panose="02060504050505030204" pitchFamily="18" charset="0"/>
              </a:rPr>
              <a:t>Tujuan </a:t>
            </a:r>
            <a:r>
              <a:rPr lang="id-ID" dirty="0">
                <a:latin typeface="Schadow BT" panose="02060504050505030204" pitchFamily="18" charset="0"/>
              </a:rPr>
              <a:t>utama dari Selenium WebDriver untuk meningkatkan dukungan modern masalah pengujian aplikasi di berbagai web, dan juga mendukung berbagai bahasa untuk menulis suatu skrip pengujian</a:t>
            </a:r>
            <a:r>
              <a:rPr lang="id-ID" dirty="0" smtClean="0">
                <a:latin typeface="Schadow BT" panose="02060504050505030204" pitchFamily="18" charset="0"/>
              </a:rPr>
              <a:t>.</a:t>
            </a:r>
            <a:endParaRPr lang="en-US" dirty="0">
              <a:latin typeface="Schadow BT" panose="02060504050505030204" pitchFamily="18" charset="0"/>
            </a:endParaRPr>
          </a:p>
          <a:p>
            <a:pPr marL="800100" lvl="1" indent="-342900" algn="just">
              <a:buFont typeface="+mj-lt"/>
              <a:buAutoNum type="alphaLcPeriod"/>
            </a:pPr>
            <a:r>
              <a:rPr lang="id-ID" b="1" dirty="0" smtClean="0">
                <a:latin typeface="Schadow BT" panose="02060504050505030204" pitchFamily="18" charset="0"/>
              </a:rPr>
              <a:t>TestNG</a:t>
            </a:r>
            <a:endParaRPr lang="en-ID" b="1" dirty="0">
              <a:latin typeface="Schadow BT" panose="02060504050505030204" pitchFamily="18" charset="0"/>
            </a:endParaRPr>
          </a:p>
          <a:p>
            <a:pPr lvl="2" algn="just"/>
            <a:r>
              <a:rPr lang="en-ID" dirty="0" smtClean="0">
                <a:latin typeface="Schadow BT" panose="02060504050505030204" pitchFamily="18" charset="0"/>
              </a:rPr>
              <a:t>	</a:t>
            </a:r>
            <a:r>
              <a:rPr lang="id-ID" dirty="0" smtClean="0">
                <a:latin typeface="Schadow BT" panose="02060504050505030204" pitchFamily="18" charset="0"/>
              </a:rPr>
              <a:t>TestNG </a:t>
            </a:r>
            <a:r>
              <a:rPr lang="id-ID" dirty="0">
                <a:latin typeface="Schadow BT" panose="02060504050505030204" pitchFamily="18" charset="0"/>
              </a:rPr>
              <a:t>adlah kerangka kerja pengujian yang dirancang untuk mengatasi keterbatasan kerja dari pengujian JUnit. </a:t>
            </a:r>
            <a:endParaRPr lang="en-US" dirty="0">
              <a:latin typeface="Schadow BT" panose="02060504050505030204" pitchFamily="18" charset="0"/>
            </a:endParaRPr>
          </a:p>
          <a:p>
            <a:pPr marL="800100" lvl="1" indent="-342900" algn="just">
              <a:buFont typeface="+mj-lt"/>
              <a:buAutoNum type="alphaLcPeriod"/>
            </a:pPr>
            <a:r>
              <a:rPr lang="id-ID" b="1" dirty="0">
                <a:latin typeface="Schadow BT" panose="02060504050505030204" pitchFamily="18" charset="0"/>
              </a:rPr>
              <a:t>Selenium </a:t>
            </a:r>
            <a:r>
              <a:rPr lang="id-ID" b="1" dirty="0" smtClean="0">
                <a:latin typeface="Schadow BT" panose="02060504050505030204" pitchFamily="18" charset="0"/>
              </a:rPr>
              <a:t>Grid</a:t>
            </a:r>
            <a:endParaRPr lang="en-ID" b="1" dirty="0" smtClean="0">
              <a:latin typeface="Schadow BT" panose="02060504050505030204" pitchFamily="18" charset="0"/>
            </a:endParaRPr>
          </a:p>
          <a:p>
            <a:pPr lvl="2" algn="just"/>
            <a:r>
              <a:rPr lang="en-ID" dirty="0" smtClean="0">
                <a:latin typeface="Schadow BT" panose="02060504050505030204" pitchFamily="18" charset="0"/>
              </a:rPr>
              <a:t>	</a:t>
            </a:r>
            <a:r>
              <a:rPr lang="id-ID" dirty="0" smtClean="0">
                <a:latin typeface="Schadow BT" panose="02060504050505030204" pitchFamily="18" charset="0"/>
              </a:rPr>
              <a:t>Server </a:t>
            </a:r>
            <a:r>
              <a:rPr lang="id-ID" dirty="0">
                <a:latin typeface="Schadow BT" panose="02060504050505030204" pitchFamily="18" charset="0"/>
              </a:rPr>
              <a:t>yang memungkinkan pengujian untuk menggunakan instace browser web yang sedang berjalan di mesin jarak jauh.</a:t>
            </a:r>
            <a:endParaRPr lang="en-US" dirty="0">
              <a:latin typeface="Schadow BT" panose="02060504050505030204" pitchFamily="18" charset="0"/>
            </a:endParaRPr>
          </a:p>
        </p:txBody>
      </p:sp>
    </p:spTree>
    <p:extLst>
      <p:ext uri="{BB962C8B-B14F-4D97-AF65-F5344CB8AC3E}">
        <p14:creationId xmlns:p14="http://schemas.microsoft.com/office/powerpoint/2010/main" val="2215763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42109" y="702032"/>
            <a:ext cx="6254328" cy="517065"/>
          </a:xfrm>
          <a:prstGeom prst="rect">
            <a:avLst/>
          </a:prstGeom>
        </p:spPr>
        <p:txBody>
          <a:bodyPr wrap="square">
            <a:spAutoFit/>
          </a:bodyPr>
          <a:lstStyle/>
          <a:p>
            <a:pPr marL="900430" algn="just">
              <a:lnSpc>
                <a:spcPct val="115000"/>
              </a:lnSpc>
              <a:spcAft>
                <a:spcPts val="800"/>
              </a:spcAft>
            </a:pPr>
            <a:r>
              <a:rPr lang="id-ID" sz="2400" b="1" dirty="0">
                <a:latin typeface="Schadow BT" panose="02060504050505030204" pitchFamily="18" charset="0"/>
                <a:ea typeface="SimSun" panose="02010600030101010101" pitchFamily="2" charset="-122"/>
                <a:cs typeface="Times New Roman" panose="02020603050405020304" pitchFamily="18" charset="0"/>
              </a:rPr>
              <a:t>Cara </a:t>
            </a:r>
            <a:r>
              <a:rPr lang="en-ID" sz="2400" b="1" dirty="0">
                <a:latin typeface="Schadow BT" panose="02060504050505030204" pitchFamily="18" charset="0"/>
                <a:ea typeface="SimSun" panose="02010600030101010101" pitchFamily="2" charset="-122"/>
                <a:cs typeface="Times New Roman" panose="02020603050405020304" pitchFamily="18" charset="0"/>
              </a:rPr>
              <a:t>I</a:t>
            </a:r>
            <a:r>
              <a:rPr lang="id-ID" sz="2400" b="1" dirty="0" smtClean="0">
                <a:latin typeface="Schadow BT" panose="02060504050505030204" pitchFamily="18" charset="0"/>
                <a:ea typeface="SimSun" panose="02010600030101010101" pitchFamily="2" charset="-122"/>
                <a:cs typeface="Times New Roman" panose="02020603050405020304" pitchFamily="18" charset="0"/>
              </a:rPr>
              <a:t>nstall </a:t>
            </a:r>
            <a:r>
              <a:rPr lang="id-ID" sz="2400" b="1" dirty="0">
                <a:latin typeface="Schadow BT" panose="02060504050505030204" pitchFamily="18" charset="0"/>
                <a:ea typeface="SimSun" panose="02010600030101010101" pitchFamily="2" charset="-122"/>
                <a:cs typeface="Times New Roman" panose="02020603050405020304" pitchFamily="18" charset="0"/>
              </a:rPr>
              <a:t>Selenium</a:t>
            </a:r>
            <a:endParaRPr lang="en-US" sz="2400" b="1" dirty="0">
              <a:effectLst/>
              <a:latin typeface="Schadow BT" panose="02060504050505030204" pitchFamily="18" charset="0"/>
              <a:ea typeface="SimSun" panose="02010600030101010101" pitchFamily="2" charset="-122"/>
              <a:cs typeface="Times New Roman" panose="02020603050405020304" pitchFamily="18" charset="0"/>
            </a:endParaRPr>
          </a:p>
        </p:txBody>
      </p:sp>
      <p:sp>
        <p:nvSpPr>
          <p:cNvPr id="4" name="Rectangle 3"/>
          <p:cNvSpPr/>
          <p:nvPr/>
        </p:nvSpPr>
        <p:spPr>
          <a:xfrm>
            <a:off x="942109" y="1219097"/>
            <a:ext cx="9799781" cy="1156342"/>
          </a:xfrm>
          <a:prstGeom prst="rect">
            <a:avLst/>
          </a:prstGeom>
        </p:spPr>
        <p:txBody>
          <a:bodyPr wrap="square">
            <a:spAutoFit/>
          </a:bodyPr>
          <a:lstStyle/>
          <a:p>
            <a:pPr marL="914400" algn="just">
              <a:lnSpc>
                <a:spcPct val="150000"/>
              </a:lnSpc>
              <a:spcAft>
                <a:spcPts val="0"/>
              </a:spcAft>
            </a:pPr>
            <a:r>
              <a:rPr lang="id-ID" sz="1600" dirty="0">
                <a:latin typeface="Schadow BT" panose="02060504050505030204" pitchFamily="18" charset="0"/>
                <a:ea typeface="SimSun" panose="02010600030101010101" pitchFamily="2" charset="-122"/>
                <a:cs typeface="Times New Roman" panose="02020603050405020304" pitchFamily="18" charset="0"/>
              </a:rPr>
              <a:t>Hal pertama yang harus dilakukan </a:t>
            </a:r>
            <a:r>
              <a:rPr lang="id-ID" sz="1600" dirty="0" smtClean="0">
                <a:latin typeface="Schadow BT" panose="02060504050505030204" pitchFamily="18" charset="0"/>
                <a:ea typeface="SimSun" panose="02010600030101010101" pitchFamily="2" charset="-122"/>
                <a:cs typeface="Times New Roman" panose="02020603050405020304" pitchFamily="18" charset="0"/>
              </a:rPr>
              <a:t>yaitu:</a:t>
            </a:r>
            <a:endParaRPr lang="en-US" sz="1600" dirty="0" smtClean="0">
              <a:latin typeface="Schadow BT" panose="02060504050505030204" pitchFamily="18" charset="0"/>
              <a:ea typeface="SimSun" panose="02010600030101010101" pitchFamily="2" charset="-122"/>
              <a:cs typeface="Times New Roman" panose="02020603050405020304" pitchFamily="18" charset="0"/>
            </a:endParaRPr>
          </a:p>
          <a:p>
            <a:pPr marL="1714500" lvl="1" indent="-342900" algn="just">
              <a:lnSpc>
                <a:spcPct val="150000"/>
              </a:lnSpc>
              <a:buFont typeface="+mj-lt"/>
              <a:buAutoNum type="alphaLcPeriod"/>
            </a:pPr>
            <a:r>
              <a:rPr lang="id-ID" sz="1600" dirty="0" smtClean="0">
                <a:latin typeface="Schadow BT" panose="02060504050505030204" pitchFamily="18" charset="0"/>
                <a:ea typeface="SimSun" panose="02010600030101010101" pitchFamily="2" charset="-122"/>
                <a:cs typeface="Times New Roman" panose="02020603050405020304" pitchFamily="18" charset="0"/>
              </a:rPr>
              <a:t>Buka </a:t>
            </a:r>
            <a:r>
              <a:rPr lang="id-ID" sz="1600" dirty="0">
                <a:latin typeface="Schadow BT" panose="02060504050505030204" pitchFamily="18" charset="0"/>
                <a:ea typeface="SimSun" panose="02010600030101010101" pitchFamily="2" charset="-122"/>
                <a:cs typeface="Times New Roman" panose="02020603050405020304" pitchFamily="18" charset="0"/>
              </a:rPr>
              <a:t>cmd, kemudian ketik python dan kemudian </a:t>
            </a:r>
            <a:r>
              <a:rPr lang="id-ID" sz="1600" dirty="0" smtClean="0">
                <a:latin typeface="Schadow BT" panose="02060504050505030204" pitchFamily="18" charset="0"/>
                <a:ea typeface="SimSun" panose="02010600030101010101" pitchFamily="2" charset="-122"/>
                <a:cs typeface="Times New Roman" panose="02020603050405020304" pitchFamily="18" charset="0"/>
              </a:rPr>
              <a:t>enter.</a:t>
            </a:r>
            <a:endParaRPr lang="en-ID" sz="1600" dirty="0" smtClean="0">
              <a:latin typeface="Schadow BT" panose="02060504050505030204" pitchFamily="18" charset="0"/>
              <a:ea typeface="SimSun" panose="02010600030101010101" pitchFamily="2" charset="-122"/>
              <a:cs typeface="Times New Roman" panose="02020603050405020304" pitchFamily="18" charset="0"/>
            </a:endParaRPr>
          </a:p>
          <a:p>
            <a:pPr marL="1714500" lvl="1" indent="-342900" algn="just">
              <a:lnSpc>
                <a:spcPct val="150000"/>
              </a:lnSpc>
              <a:buFont typeface="+mj-lt"/>
              <a:buAutoNum type="alphaLcPeriod"/>
            </a:pPr>
            <a:r>
              <a:rPr lang="id-ID" sz="1600" dirty="0">
                <a:latin typeface="Schadow BT" panose="02060504050505030204" pitchFamily="18" charset="0"/>
              </a:rPr>
              <a:t>Langkah selanjutnya, ketik pip install </a:t>
            </a:r>
            <a:r>
              <a:rPr lang="id-ID" sz="1600" dirty="0" smtClean="0">
                <a:latin typeface="Schadow BT" panose="02060504050505030204" pitchFamily="18" charset="0"/>
              </a:rPr>
              <a:t>selenium</a:t>
            </a:r>
            <a:r>
              <a:rPr lang="en-ID" sz="1600" dirty="0" smtClean="0">
                <a:latin typeface="Schadow BT" panose="02060504050505030204" pitchFamily="18" charset="0"/>
              </a:rPr>
              <a:t>.</a:t>
            </a:r>
          </a:p>
        </p:txBody>
      </p:sp>
      <p:pic>
        <p:nvPicPr>
          <p:cNvPr id="5" name="Picture 4"/>
          <p:cNvPicPr/>
          <p:nvPr/>
        </p:nvPicPr>
        <p:blipFill>
          <a:blip r:embed="rId2"/>
          <a:stretch>
            <a:fillRect/>
          </a:stretch>
        </p:blipFill>
        <p:spPr>
          <a:xfrm>
            <a:off x="3358822" y="2659248"/>
            <a:ext cx="4966353" cy="2780970"/>
          </a:xfrm>
          <a:prstGeom prst="rect">
            <a:avLst/>
          </a:prstGeom>
        </p:spPr>
      </p:pic>
      <p:sp>
        <p:nvSpPr>
          <p:cNvPr id="2" name="Rectangle 1"/>
          <p:cNvSpPr/>
          <p:nvPr/>
        </p:nvSpPr>
        <p:spPr>
          <a:xfrm>
            <a:off x="942108" y="5541541"/>
            <a:ext cx="9162474" cy="787010"/>
          </a:xfrm>
          <a:prstGeom prst="rect">
            <a:avLst/>
          </a:prstGeom>
        </p:spPr>
        <p:txBody>
          <a:bodyPr wrap="square">
            <a:spAutoFit/>
          </a:bodyPr>
          <a:lstStyle/>
          <a:p>
            <a:pPr marL="1714500" lvl="1" indent="-342900" algn="just">
              <a:lnSpc>
                <a:spcPct val="150000"/>
              </a:lnSpc>
              <a:buFont typeface="+mj-lt"/>
              <a:buAutoNum type="alphaLcPeriod" startAt="3"/>
            </a:pPr>
            <a:r>
              <a:rPr lang="id-ID" sz="1600" dirty="0">
                <a:latin typeface="Schadow BT" panose="02060504050505030204" pitchFamily="18" charset="0"/>
              </a:rPr>
              <a:t>Selanjutnya ketik list, untuk mengecek apakah selenium sudah terinstall di laptop anda.</a:t>
            </a:r>
            <a:endParaRPr lang="en-ID" sz="1600" dirty="0">
              <a:latin typeface="Schadow BT" panose="020605040505050302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75682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05579" y="1616432"/>
            <a:ext cx="9400966" cy="2513509"/>
          </a:xfrm>
          <a:prstGeom prst="rect">
            <a:avLst/>
          </a:prstGeom>
        </p:spPr>
        <p:txBody>
          <a:bodyPr wrap="square">
            <a:spAutoFit/>
          </a:bodyPr>
          <a:lstStyle/>
          <a:p>
            <a:pPr lvl="0" algn="just">
              <a:lnSpc>
                <a:spcPct val="150000"/>
              </a:lnSpc>
              <a:spcAft>
                <a:spcPts val="800"/>
              </a:spcAft>
            </a:pPr>
            <a:r>
              <a:rPr lang="en-ID" sz="1600" b="1" dirty="0" smtClean="0">
                <a:latin typeface="Schadow BT" panose="02060504050505030204" pitchFamily="18" charset="0"/>
                <a:ea typeface="SimSun" panose="02010600030101010101" pitchFamily="2" charset="-122"/>
                <a:cs typeface="Times New Roman" panose="02020603050405020304" pitchFamily="18" charset="0"/>
              </a:rPr>
              <a:t>2. </a:t>
            </a:r>
            <a:r>
              <a:rPr lang="id-ID" sz="1600" b="1" dirty="0" smtClean="0">
                <a:latin typeface="Schadow BT" panose="02060504050505030204" pitchFamily="18" charset="0"/>
                <a:ea typeface="SimSun" panose="02010600030101010101" pitchFamily="2" charset="-122"/>
                <a:cs typeface="Times New Roman" panose="02020603050405020304" pitchFamily="18" charset="0"/>
              </a:rPr>
              <a:t>A</a:t>
            </a:r>
            <a:r>
              <a:rPr lang="en-ID" sz="1600" b="1" dirty="0" smtClean="0">
                <a:latin typeface="Schadow BT" panose="02060504050505030204" pitchFamily="18" charset="0"/>
                <a:ea typeface="SimSun" panose="02010600030101010101" pitchFamily="2" charset="-122"/>
                <a:cs typeface="Times New Roman" panose="02020603050405020304" pitchFamily="18" charset="0"/>
              </a:rPr>
              <a:t>NACONDA</a:t>
            </a:r>
          </a:p>
          <a:p>
            <a:pPr algn="just">
              <a:lnSpc>
                <a:spcPct val="150000"/>
              </a:lnSpc>
              <a:spcAft>
                <a:spcPts val="800"/>
              </a:spcAft>
            </a:pPr>
            <a:r>
              <a:rPr lang="en-ID" sz="1600" dirty="0" smtClean="0">
                <a:latin typeface="Schadow BT" panose="02060504050505030204" pitchFamily="18" charset="0"/>
              </a:rPr>
              <a:t>	</a:t>
            </a:r>
            <a:r>
              <a:rPr lang="id-ID" sz="1600" dirty="0" smtClean="0">
                <a:latin typeface="Schadow BT" panose="02060504050505030204" pitchFamily="18" charset="0"/>
              </a:rPr>
              <a:t>Anaconda </a:t>
            </a:r>
            <a:r>
              <a:rPr lang="id-ID" sz="1600" dirty="0">
                <a:latin typeface="Schadow BT" panose="02060504050505030204" pitchFamily="18" charset="0"/>
              </a:rPr>
              <a:t>adalah perusahaan pengembang dan juga pengembang perangkat lunak pendukung sumber terbukayang berbasis di Austin, Texas, AS. Berkomitmen untuk open source, dan juga menciptakan distribusi dari Anaconda Python dan berkontribusi pada banyak alat analisis data berbasis sumber terbuka lainnya.</a:t>
            </a:r>
            <a:endParaRPr lang="en-US" sz="1600" dirty="0">
              <a:latin typeface="Schadow BT" panose="02060504050505030204" pitchFamily="18" charset="0"/>
            </a:endParaRPr>
          </a:p>
          <a:p>
            <a:pPr lvl="0" algn="just">
              <a:lnSpc>
                <a:spcPct val="150000"/>
              </a:lnSpc>
              <a:spcAft>
                <a:spcPts val="800"/>
              </a:spcAft>
            </a:pPr>
            <a:endParaRPr lang="en-US" sz="1600" dirty="0">
              <a:effectLst/>
              <a:latin typeface="Schadow BT" panose="020605040505050302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2147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22037" y="748213"/>
            <a:ext cx="4841164" cy="517065"/>
          </a:xfrm>
          <a:prstGeom prst="rect">
            <a:avLst/>
          </a:prstGeom>
        </p:spPr>
        <p:txBody>
          <a:bodyPr wrap="square">
            <a:spAutoFit/>
          </a:bodyPr>
          <a:lstStyle/>
          <a:p>
            <a:pPr marL="900430" algn="just">
              <a:lnSpc>
                <a:spcPct val="115000"/>
              </a:lnSpc>
              <a:spcAft>
                <a:spcPts val="800"/>
              </a:spcAft>
            </a:pPr>
            <a:r>
              <a:rPr lang="id-ID" sz="2400" b="1" dirty="0">
                <a:latin typeface="Schadow BT" panose="02060504050505030204" pitchFamily="18" charset="0"/>
                <a:ea typeface="SimSun" panose="02010600030101010101" pitchFamily="2" charset="-122"/>
                <a:cs typeface="Times New Roman" panose="02020603050405020304" pitchFamily="18" charset="0"/>
              </a:rPr>
              <a:t>Cara </a:t>
            </a:r>
            <a:r>
              <a:rPr lang="en-ID" sz="2400" b="1" dirty="0">
                <a:latin typeface="Schadow BT" panose="02060504050505030204" pitchFamily="18" charset="0"/>
                <a:ea typeface="SimSun" panose="02010600030101010101" pitchFamily="2" charset="-122"/>
                <a:cs typeface="Times New Roman" panose="02020603050405020304" pitchFamily="18" charset="0"/>
              </a:rPr>
              <a:t>I</a:t>
            </a:r>
            <a:r>
              <a:rPr lang="id-ID" sz="2400" b="1" dirty="0" smtClean="0">
                <a:latin typeface="Schadow BT" panose="02060504050505030204" pitchFamily="18" charset="0"/>
                <a:ea typeface="SimSun" panose="02010600030101010101" pitchFamily="2" charset="-122"/>
                <a:cs typeface="Times New Roman" panose="02020603050405020304" pitchFamily="18" charset="0"/>
              </a:rPr>
              <a:t>nstall </a:t>
            </a:r>
            <a:r>
              <a:rPr lang="en-ID" sz="2400" b="1" dirty="0" smtClean="0">
                <a:latin typeface="Schadow BT" panose="02060504050505030204" pitchFamily="18" charset="0"/>
                <a:ea typeface="SimSun" panose="02010600030101010101" pitchFamily="2" charset="-122"/>
                <a:cs typeface="Times New Roman" panose="02020603050405020304" pitchFamily="18" charset="0"/>
              </a:rPr>
              <a:t>Anaconda</a:t>
            </a:r>
            <a:endParaRPr lang="en-US" sz="2400" b="1" dirty="0">
              <a:effectLst/>
              <a:latin typeface="Schadow BT" panose="02060504050505030204" pitchFamily="18" charset="0"/>
              <a:ea typeface="SimSun" panose="02010600030101010101" pitchFamily="2" charset="-122"/>
              <a:cs typeface="Times New Roman" panose="02020603050405020304" pitchFamily="18" charset="0"/>
            </a:endParaRPr>
          </a:p>
        </p:txBody>
      </p:sp>
      <p:sp>
        <p:nvSpPr>
          <p:cNvPr id="4" name="Rectangle 3"/>
          <p:cNvSpPr/>
          <p:nvPr/>
        </p:nvSpPr>
        <p:spPr>
          <a:xfrm>
            <a:off x="1708726" y="1265278"/>
            <a:ext cx="8405091" cy="830997"/>
          </a:xfrm>
          <a:prstGeom prst="rect">
            <a:avLst/>
          </a:prstGeom>
        </p:spPr>
        <p:txBody>
          <a:bodyPr wrap="square">
            <a:spAutoFit/>
          </a:bodyPr>
          <a:lstStyle/>
          <a:p>
            <a:r>
              <a:rPr lang="en-ID" sz="1600" dirty="0" smtClean="0">
                <a:latin typeface="Schadow BT" panose="02060504050505030204" pitchFamily="18" charset="0"/>
              </a:rPr>
              <a:t>	</a:t>
            </a:r>
            <a:r>
              <a:rPr lang="id-ID" sz="1600" dirty="0" smtClean="0">
                <a:latin typeface="Schadow BT" panose="02060504050505030204" pitchFamily="18" charset="0"/>
              </a:rPr>
              <a:t>Sebelum </a:t>
            </a:r>
            <a:r>
              <a:rPr lang="id-ID" sz="1600" dirty="0">
                <a:latin typeface="Schadow BT" panose="02060504050505030204" pitchFamily="18" charset="0"/>
              </a:rPr>
              <a:t>menginstall Anaconda Python hal pertama yang harus diperhatikan yaitu versi dari Sistem Operasi yang digunakan, misalnya Windows versi 32bit atau 64bit, jadi anda harus menginstall Anaconda Pyton sesuai dengan Sistem Operasi di windows anda.</a:t>
            </a:r>
            <a:endParaRPr lang="en-US" sz="1600" dirty="0">
              <a:latin typeface="Schadow BT" panose="02060504050505030204" pitchFamily="18" charset="0"/>
            </a:endParaRPr>
          </a:p>
        </p:txBody>
      </p:sp>
      <p:sp>
        <p:nvSpPr>
          <p:cNvPr id="5" name="Rectangle 4"/>
          <p:cNvSpPr/>
          <p:nvPr/>
        </p:nvSpPr>
        <p:spPr>
          <a:xfrm>
            <a:off x="2225963" y="2096275"/>
            <a:ext cx="8294255" cy="1124539"/>
          </a:xfrm>
          <a:prstGeom prst="rect">
            <a:avLst/>
          </a:prstGeom>
        </p:spPr>
        <p:txBody>
          <a:bodyPr wrap="square">
            <a:spAutoFit/>
          </a:bodyPr>
          <a:lstStyle/>
          <a:p>
            <a:pPr marL="342900" lvl="0" indent="-342900" algn="just">
              <a:lnSpc>
                <a:spcPct val="115000"/>
              </a:lnSpc>
              <a:spcAft>
                <a:spcPts val="800"/>
              </a:spcAft>
              <a:buFont typeface="+mj-lt"/>
              <a:buAutoNum type="alphaLcPeriod"/>
            </a:pPr>
            <a:r>
              <a:rPr lang="id-ID" sz="1600" dirty="0">
                <a:latin typeface="Schadow BT" panose="02060504050505030204" pitchFamily="18" charset="0"/>
                <a:ea typeface="SimSun" panose="02010600030101010101" pitchFamily="2" charset="-122"/>
                <a:cs typeface="Times New Roman" panose="02020603050405020304" pitchFamily="18" charset="0"/>
              </a:rPr>
              <a:t>Download Anaconda Python </a:t>
            </a:r>
            <a:r>
              <a:rPr lang="id-ID" sz="1600" u="sng" dirty="0">
                <a:solidFill>
                  <a:srgbClr val="0563C1"/>
                </a:solidFill>
                <a:latin typeface="Schadow BT" panose="02060504050505030204" pitchFamily="18" charset="0"/>
                <a:ea typeface="SimSun" panose="02010600030101010101" pitchFamily="2" charset="-122"/>
                <a:cs typeface="Times New Roman" panose="02020603050405020304" pitchFamily="18" charset="0"/>
                <a:hlinkClick r:id="rId2"/>
              </a:rPr>
              <a:t>https://</a:t>
            </a:r>
            <a:r>
              <a:rPr lang="id-ID" sz="1600" u="sng" dirty="0" smtClean="0">
                <a:solidFill>
                  <a:srgbClr val="0563C1"/>
                </a:solidFill>
                <a:latin typeface="Schadow BT" panose="02060504050505030204" pitchFamily="18" charset="0"/>
                <a:ea typeface="SimSun" panose="02010600030101010101" pitchFamily="2" charset="-122"/>
                <a:cs typeface="Times New Roman" panose="02020603050405020304" pitchFamily="18" charset="0"/>
                <a:hlinkClick r:id="rId2"/>
              </a:rPr>
              <a:t>www.anaconda.com/distribution/</a:t>
            </a:r>
            <a:endParaRPr lang="en-US" sz="1600" dirty="0" smtClean="0">
              <a:latin typeface="Schadow BT" panose="02060504050505030204" pitchFamily="18" charset="0"/>
              <a:ea typeface="SimSun" panose="02010600030101010101" pitchFamily="2" charset="-122"/>
              <a:cs typeface="Times New Roman" panose="02020603050405020304" pitchFamily="18" charset="0"/>
            </a:endParaRPr>
          </a:p>
          <a:p>
            <a:pPr marL="342900" lvl="0" indent="-342900" algn="just">
              <a:lnSpc>
                <a:spcPct val="115000"/>
              </a:lnSpc>
              <a:spcAft>
                <a:spcPts val="800"/>
              </a:spcAft>
              <a:buFont typeface="+mj-lt"/>
              <a:buAutoNum type="alphaLcPeriod"/>
            </a:pPr>
            <a:r>
              <a:rPr lang="id-ID" sz="1600" dirty="0" smtClean="0">
                <a:latin typeface="Schadow BT" panose="02060504050505030204" pitchFamily="18" charset="0"/>
                <a:ea typeface="SimSun" panose="02010600030101010101" pitchFamily="2" charset="-122"/>
                <a:cs typeface="Times New Roman" panose="02020603050405020304" pitchFamily="18" charset="0"/>
              </a:rPr>
              <a:t>Jika </a:t>
            </a:r>
            <a:r>
              <a:rPr lang="id-ID" sz="1600" dirty="0">
                <a:latin typeface="Schadow BT" panose="02060504050505030204" pitchFamily="18" charset="0"/>
                <a:ea typeface="SimSun" panose="02010600030101010101" pitchFamily="2" charset="-122"/>
                <a:cs typeface="Times New Roman" panose="02020603050405020304" pitchFamily="18" charset="0"/>
              </a:rPr>
              <a:t>sudah didownload, buka installer Anaconda</a:t>
            </a:r>
            <a:r>
              <a:rPr lang="en-ID" sz="1600" dirty="0" smtClean="0">
                <a:latin typeface="Schadow BT" panose="02060504050505030204" pitchFamily="18" charset="0"/>
                <a:ea typeface="SimSun" panose="02010600030101010101" pitchFamily="2" charset="-122"/>
                <a:cs typeface="Times New Roman" panose="02020603050405020304" pitchFamily="18" charset="0"/>
              </a:rPr>
              <a:t>.</a:t>
            </a:r>
          </a:p>
          <a:p>
            <a:pPr marL="342900" indent="-342900" algn="just">
              <a:lnSpc>
                <a:spcPct val="115000"/>
              </a:lnSpc>
              <a:spcAft>
                <a:spcPts val="800"/>
              </a:spcAft>
              <a:buFont typeface="+mj-lt"/>
              <a:buAutoNum type="alphaLcPeriod"/>
            </a:pPr>
            <a:r>
              <a:rPr lang="id-ID" sz="1600" dirty="0">
                <a:latin typeface="Schadow BT" panose="02060504050505030204" pitchFamily="18" charset="0"/>
              </a:rPr>
              <a:t>Klik Next</a:t>
            </a:r>
            <a:r>
              <a:rPr lang="en-ID" sz="1600" dirty="0" smtClean="0">
                <a:latin typeface="Schadow BT" panose="02060504050505030204" pitchFamily="18" charset="0"/>
              </a:rPr>
              <a:t>.</a:t>
            </a:r>
            <a:endParaRPr lang="en-US" sz="1600" dirty="0">
              <a:latin typeface="Schadow BT" panose="02060504050505030204" pitchFamily="18" charset="0"/>
            </a:endParaRPr>
          </a:p>
        </p:txBody>
      </p:sp>
      <p:pic>
        <p:nvPicPr>
          <p:cNvPr id="6" name="Picture 5" descr="D:\Proyek\Screenshots\Screenshot (1).png"/>
          <p:cNvPicPr/>
          <p:nvPr/>
        </p:nvPicPr>
        <p:blipFill>
          <a:blip r:embed="rId3">
            <a:extLst>
              <a:ext uri="{28A0092B-C50C-407E-A947-70E740481C1C}">
                <a14:useLocalDpi xmlns:a14="http://schemas.microsoft.com/office/drawing/2010/main" val="0"/>
              </a:ext>
            </a:extLst>
          </a:blip>
          <a:srcRect/>
          <a:stretch>
            <a:fillRect/>
          </a:stretch>
        </p:blipFill>
        <p:spPr bwMode="auto">
          <a:xfrm>
            <a:off x="3158775" y="3396305"/>
            <a:ext cx="5504991" cy="3216931"/>
          </a:xfrm>
          <a:prstGeom prst="rect">
            <a:avLst/>
          </a:prstGeom>
          <a:noFill/>
          <a:ln>
            <a:noFill/>
          </a:ln>
        </p:spPr>
      </p:pic>
    </p:spTree>
    <p:extLst>
      <p:ext uri="{BB962C8B-B14F-4D97-AF65-F5344CB8AC3E}">
        <p14:creationId xmlns:p14="http://schemas.microsoft.com/office/powerpoint/2010/main" val="3032580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Proyek\Screenshots\Screenshot (2).png"/>
          <p:cNvPicPr/>
          <p:nvPr/>
        </p:nvPicPr>
        <p:blipFill>
          <a:blip r:embed="rId2">
            <a:extLst>
              <a:ext uri="{28A0092B-C50C-407E-A947-70E740481C1C}">
                <a14:useLocalDpi xmlns:a14="http://schemas.microsoft.com/office/drawing/2010/main" val="0"/>
              </a:ext>
            </a:extLst>
          </a:blip>
          <a:srcRect/>
          <a:stretch>
            <a:fillRect/>
          </a:stretch>
        </p:blipFill>
        <p:spPr bwMode="auto">
          <a:xfrm>
            <a:off x="3348182" y="1333961"/>
            <a:ext cx="5384800" cy="3468947"/>
          </a:xfrm>
          <a:prstGeom prst="rect">
            <a:avLst/>
          </a:prstGeom>
          <a:noFill/>
          <a:ln>
            <a:noFill/>
          </a:ln>
        </p:spPr>
      </p:pic>
      <p:sp>
        <p:nvSpPr>
          <p:cNvPr id="4" name="Rectangle 3"/>
          <p:cNvSpPr/>
          <p:nvPr/>
        </p:nvSpPr>
        <p:spPr>
          <a:xfrm>
            <a:off x="2419928" y="5133231"/>
            <a:ext cx="6096000" cy="458331"/>
          </a:xfrm>
          <a:prstGeom prst="rect">
            <a:avLst/>
          </a:prstGeom>
        </p:spPr>
        <p:txBody>
          <a:bodyPr>
            <a:spAutoFit/>
          </a:bodyPr>
          <a:lstStyle/>
          <a:p>
            <a:pPr lvl="0" algn="just">
              <a:lnSpc>
                <a:spcPct val="150000"/>
              </a:lnSpc>
              <a:spcAft>
                <a:spcPts val="0"/>
              </a:spcAft>
            </a:pPr>
            <a:r>
              <a:rPr lang="en-ID" dirty="0" smtClean="0">
                <a:latin typeface="Schadow BT" panose="02060504050505030204" pitchFamily="18" charset="0"/>
                <a:ea typeface="SimSun" panose="02010600030101010101" pitchFamily="2" charset="-122"/>
                <a:cs typeface="Times New Roman" panose="02020603050405020304" pitchFamily="18" charset="0"/>
              </a:rPr>
              <a:t>c. </a:t>
            </a:r>
            <a:r>
              <a:rPr lang="id-ID" dirty="0" smtClean="0">
                <a:latin typeface="Schadow BT" panose="02060504050505030204" pitchFamily="18" charset="0"/>
                <a:ea typeface="SimSun" panose="02010600030101010101" pitchFamily="2" charset="-122"/>
                <a:cs typeface="Times New Roman" panose="02020603050405020304" pitchFamily="18" charset="0"/>
              </a:rPr>
              <a:t>Klik </a:t>
            </a:r>
            <a:r>
              <a:rPr lang="en-ID" dirty="0">
                <a:latin typeface="Schadow BT" panose="02060504050505030204" pitchFamily="18" charset="0"/>
                <a:ea typeface="SimSun" panose="02010600030101010101" pitchFamily="2" charset="-122"/>
                <a:cs typeface="Times New Roman" panose="02020603050405020304" pitchFamily="18" charset="0"/>
              </a:rPr>
              <a:t>“</a:t>
            </a:r>
            <a:r>
              <a:rPr lang="id-ID" dirty="0">
                <a:latin typeface="Schadow BT" panose="02060504050505030204" pitchFamily="18" charset="0"/>
                <a:ea typeface="SimSun" panose="02010600030101010101" pitchFamily="2" charset="-122"/>
                <a:cs typeface="Times New Roman" panose="02020603050405020304" pitchFamily="18" charset="0"/>
              </a:rPr>
              <a:t>I Agree</a:t>
            </a:r>
            <a:r>
              <a:rPr lang="en-ID" dirty="0" smtClean="0">
                <a:latin typeface="Schadow BT" panose="02060504050505030204" pitchFamily="18" charset="0"/>
                <a:ea typeface="SimSun" panose="02010600030101010101" pitchFamily="2" charset="-122"/>
                <a:cs typeface="Times New Roman" panose="02020603050405020304" pitchFamily="18" charset="0"/>
              </a:rPr>
              <a:t>”.</a:t>
            </a:r>
            <a:endParaRPr lang="en-US" dirty="0">
              <a:latin typeface="Schadow BT" panose="020605040505050302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25453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78201" y="861675"/>
            <a:ext cx="5243743" cy="410882"/>
          </a:xfrm>
          <a:prstGeom prst="rect">
            <a:avLst/>
          </a:prstGeom>
        </p:spPr>
        <p:txBody>
          <a:bodyPr wrap="none">
            <a:spAutoFit/>
          </a:bodyPr>
          <a:lstStyle/>
          <a:p>
            <a:pPr lvl="0" algn="just">
              <a:lnSpc>
                <a:spcPct val="115000"/>
              </a:lnSpc>
              <a:spcAft>
                <a:spcPts val="800"/>
              </a:spcAft>
            </a:pPr>
            <a:r>
              <a:rPr lang="en-ID" dirty="0" smtClean="0">
                <a:latin typeface="Times New Roman" panose="02020603050405020304" pitchFamily="18" charset="0"/>
                <a:ea typeface="SimSun" panose="02010600030101010101" pitchFamily="2" charset="-122"/>
                <a:cs typeface="Times New Roman" panose="02020603050405020304" pitchFamily="18" charset="0"/>
              </a:rPr>
              <a:t>d. </a:t>
            </a:r>
            <a:r>
              <a:rPr lang="id-ID" dirty="0" smtClean="0">
                <a:latin typeface="Times New Roman" panose="02020603050405020304" pitchFamily="18" charset="0"/>
                <a:ea typeface="SimSun" panose="02010600030101010101" pitchFamily="2" charset="-122"/>
                <a:cs typeface="Times New Roman" panose="02020603050405020304" pitchFamily="18" charset="0"/>
              </a:rPr>
              <a:t>Kemudian </a:t>
            </a:r>
            <a:r>
              <a:rPr lang="id-ID" dirty="0">
                <a:latin typeface="Times New Roman" panose="02020603050405020304" pitchFamily="18" charset="0"/>
                <a:ea typeface="SimSun" panose="02010600030101010101" pitchFamily="2" charset="-122"/>
                <a:cs typeface="Times New Roman" panose="02020603050405020304" pitchFamily="18" charset="0"/>
              </a:rPr>
              <a:t>Pilih loasi tempat penyimpanan aplikasi </a:t>
            </a:r>
            <a:r>
              <a:rPr lang="en-ID" dirty="0">
                <a:latin typeface="Times New Roman" panose="02020603050405020304" pitchFamily="18" charset="0"/>
                <a:ea typeface="SimSun" panose="02010600030101010101" pitchFamily="2" charset="-122"/>
                <a:cs typeface="Times New Roman" panose="02020603050405020304" pitchFamily="18" charset="0"/>
              </a:rPr>
              <a:t>.</a:t>
            </a:r>
            <a:endParaRPr lang="en-US" sz="1600" dirty="0">
              <a:latin typeface="Calibri" panose="020F0502020204030204" pitchFamily="34" charset="0"/>
              <a:ea typeface="SimSun" panose="02010600030101010101" pitchFamily="2" charset="-122"/>
              <a:cs typeface="Times New Roman" panose="02020603050405020304" pitchFamily="18" charset="0"/>
            </a:endParaRPr>
          </a:p>
        </p:txBody>
      </p:sp>
      <p:pic>
        <p:nvPicPr>
          <p:cNvPr id="3" name="Picture 2" descr="D:\Proyek\Screenshots\Screenshot (4).png"/>
          <p:cNvPicPr/>
          <p:nvPr/>
        </p:nvPicPr>
        <p:blipFill>
          <a:blip r:embed="rId2">
            <a:extLst>
              <a:ext uri="{28A0092B-C50C-407E-A947-70E740481C1C}">
                <a14:useLocalDpi xmlns:a14="http://schemas.microsoft.com/office/drawing/2010/main" val="0"/>
              </a:ext>
            </a:extLst>
          </a:blip>
          <a:srcRect/>
          <a:stretch>
            <a:fillRect/>
          </a:stretch>
        </p:blipFill>
        <p:spPr bwMode="auto">
          <a:xfrm>
            <a:off x="3698903" y="1272557"/>
            <a:ext cx="4798551" cy="3745865"/>
          </a:xfrm>
          <a:prstGeom prst="rect">
            <a:avLst/>
          </a:prstGeom>
          <a:noFill/>
          <a:ln>
            <a:noFill/>
          </a:ln>
        </p:spPr>
      </p:pic>
      <p:sp>
        <p:nvSpPr>
          <p:cNvPr id="4" name="Rectangle 3"/>
          <p:cNvSpPr/>
          <p:nvPr/>
        </p:nvSpPr>
        <p:spPr>
          <a:xfrm>
            <a:off x="2578201" y="5565182"/>
            <a:ext cx="4645695" cy="410882"/>
          </a:xfrm>
          <a:prstGeom prst="rect">
            <a:avLst/>
          </a:prstGeom>
        </p:spPr>
        <p:txBody>
          <a:bodyPr wrap="none">
            <a:spAutoFit/>
          </a:bodyPr>
          <a:lstStyle/>
          <a:p>
            <a:pPr lvl="0" algn="just">
              <a:lnSpc>
                <a:spcPct val="115000"/>
              </a:lnSpc>
              <a:spcAft>
                <a:spcPts val="800"/>
              </a:spcAft>
            </a:pPr>
            <a:r>
              <a:rPr lang="en-ID" dirty="0" smtClean="0">
                <a:latin typeface="Times New Roman" panose="02020603050405020304" pitchFamily="18" charset="0"/>
                <a:ea typeface="SimSun" panose="02010600030101010101" pitchFamily="2" charset="-122"/>
                <a:cs typeface="Times New Roman" panose="02020603050405020304" pitchFamily="18" charset="0"/>
              </a:rPr>
              <a:t>e. </a:t>
            </a:r>
            <a:r>
              <a:rPr lang="id-ID" dirty="0" smtClean="0">
                <a:latin typeface="Times New Roman" panose="02020603050405020304" pitchFamily="18" charset="0"/>
                <a:ea typeface="SimSun" panose="02010600030101010101" pitchFamily="2" charset="-122"/>
                <a:cs typeface="Times New Roman" panose="02020603050405020304" pitchFamily="18" charset="0"/>
              </a:rPr>
              <a:t>Kemudian </a:t>
            </a:r>
            <a:r>
              <a:rPr lang="id-ID" dirty="0">
                <a:latin typeface="Times New Roman" panose="02020603050405020304" pitchFamily="18" charset="0"/>
                <a:ea typeface="SimSun" panose="02010600030101010101" pitchFamily="2" charset="-122"/>
                <a:cs typeface="Times New Roman" panose="02020603050405020304" pitchFamily="18" charset="0"/>
              </a:rPr>
              <a:t>ceklis Add Anaconda to my PATH</a:t>
            </a:r>
            <a:r>
              <a:rPr lang="en-ID" dirty="0">
                <a:latin typeface="Times New Roman" panose="02020603050405020304" pitchFamily="18" charset="0"/>
                <a:ea typeface="SimSun" panose="02010600030101010101" pitchFamily="2" charset="-122"/>
                <a:cs typeface="Times New Roman" panose="02020603050405020304" pitchFamily="18" charset="0"/>
              </a:rPr>
              <a:t>.</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38966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3874221" y="410730"/>
            <a:ext cx="4141643" cy="2600325"/>
          </a:xfrm>
          <a:prstGeom prst="rect">
            <a:avLst/>
          </a:prstGeom>
        </p:spPr>
      </p:pic>
      <p:sp>
        <p:nvSpPr>
          <p:cNvPr id="3" name="Rectangle 2"/>
          <p:cNvSpPr/>
          <p:nvPr/>
        </p:nvSpPr>
        <p:spPr>
          <a:xfrm>
            <a:off x="2392218" y="3154218"/>
            <a:ext cx="7370618" cy="729430"/>
          </a:xfrm>
          <a:prstGeom prst="rect">
            <a:avLst/>
          </a:prstGeom>
        </p:spPr>
        <p:txBody>
          <a:bodyPr wrap="square">
            <a:spAutoFit/>
          </a:bodyPr>
          <a:lstStyle/>
          <a:p>
            <a:pPr lvl="0" algn="just">
              <a:lnSpc>
                <a:spcPct val="115000"/>
              </a:lnSpc>
              <a:spcAft>
                <a:spcPts val="0"/>
              </a:spcAft>
            </a:pPr>
            <a:r>
              <a:rPr lang="en-ID" dirty="0" smtClean="0">
                <a:latin typeface="Times New Roman" panose="02020603050405020304" pitchFamily="18" charset="0"/>
                <a:ea typeface="SimSun" panose="02010600030101010101" pitchFamily="2" charset="-122"/>
                <a:cs typeface="Times New Roman" panose="02020603050405020304" pitchFamily="18" charset="0"/>
              </a:rPr>
              <a:t>f. </a:t>
            </a:r>
            <a:r>
              <a:rPr lang="id-ID" dirty="0" smtClean="0">
                <a:latin typeface="Times New Roman" panose="02020603050405020304" pitchFamily="18" charset="0"/>
                <a:ea typeface="SimSun" panose="02010600030101010101" pitchFamily="2" charset="-122"/>
                <a:cs typeface="Times New Roman" panose="02020603050405020304" pitchFamily="18" charset="0"/>
              </a:rPr>
              <a:t>Jika </a:t>
            </a:r>
            <a:r>
              <a:rPr lang="id-ID" dirty="0">
                <a:latin typeface="Times New Roman" panose="02020603050405020304" pitchFamily="18" charset="0"/>
                <a:ea typeface="SimSun" panose="02010600030101010101" pitchFamily="2" charset="-122"/>
                <a:cs typeface="Times New Roman" panose="02020603050405020304" pitchFamily="18" charset="0"/>
              </a:rPr>
              <a:t>sudah klik install, tunggu sampai selesai proses installasi selesai</a:t>
            </a:r>
            <a:r>
              <a:rPr lang="en-ID" dirty="0">
                <a:latin typeface="Times New Roman" panose="02020603050405020304" pitchFamily="18" charset="0"/>
                <a:ea typeface="SimSun" panose="02010600030101010101" pitchFamily="2" charset="-122"/>
                <a:cs typeface="Times New Roman" panose="02020603050405020304" pitchFamily="18" charset="0"/>
              </a:rPr>
              <a:t>.</a:t>
            </a:r>
            <a:endParaRPr lang="en-US" sz="1600" dirty="0">
              <a:latin typeface="Calibri" panose="020F0502020204030204" pitchFamily="34" charset="0"/>
              <a:ea typeface="SimSun" panose="02010600030101010101" pitchFamily="2" charset="-122"/>
              <a:cs typeface="Times New Roman" panose="02020603050405020304" pitchFamily="18" charset="0"/>
            </a:endParaRPr>
          </a:p>
          <a:p>
            <a:pPr lvl="0" algn="just">
              <a:lnSpc>
                <a:spcPct val="115000"/>
              </a:lnSpc>
              <a:spcAft>
                <a:spcPts val="800"/>
              </a:spcAft>
            </a:pPr>
            <a:r>
              <a:rPr lang="en-ID" dirty="0" smtClean="0">
                <a:latin typeface="Times New Roman" panose="02020603050405020304" pitchFamily="18" charset="0"/>
                <a:ea typeface="SimSun" panose="02010600030101010101" pitchFamily="2" charset="-122"/>
                <a:cs typeface="Times New Roman" panose="02020603050405020304" pitchFamily="18" charset="0"/>
              </a:rPr>
              <a:t>g. </a:t>
            </a:r>
            <a:r>
              <a:rPr lang="id-ID" dirty="0" smtClean="0">
                <a:latin typeface="Times New Roman" panose="02020603050405020304" pitchFamily="18" charset="0"/>
                <a:ea typeface="SimSun" panose="02010600030101010101" pitchFamily="2" charset="-122"/>
                <a:cs typeface="Times New Roman" panose="02020603050405020304" pitchFamily="18" charset="0"/>
              </a:rPr>
              <a:t>Jika </a:t>
            </a:r>
            <a:r>
              <a:rPr lang="id-ID" dirty="0">
                <a:latin typeface="Times New Roman" panose="02020603050405020304" pitchFamily="18" charset="0"/>
                <a:ea typeface="SimSun" panose="02010600030101010101" pitchFamily="2" charset="-122"/>
                <a:cs typeface="Times New Roman" panose="02020603050405020304" pitchFamily="18" charset="0"/>
              </a:rPr>
              <a:t>sudah klik finish</a:t>
            </a:r>
            <a:r>
              <a:rPr lang="en-ID" dirty="0">
                <a:latin typeface="Times New Roman" panose="02020603050405020304" pitchFamily="18" charset="0"/>
                <a:ea typeface="SimSun" panose="02010600030101010101" pitchFamily="2" charset="-122"/>
                <a:cs typeface="Times New Roman" panose="02020603050405020304" pitchFamily="18" charset="0"/>
              </a:rPr>
              <a:t>.</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4" name="Picture 3"/>
          <p:cNvPicPr/>
          <p:nvPr/>
        </p:nvPicPr>
        <p:blipFill>
          <a:blip r:embed="rId3"/>
          <a:stretch>
            <a:fillRect/>
          </a:stretch>
        </p:blipFill>
        <p:spPr>
          <a:xfrm>
            <a:off x="3874221" y="4026811"/>
            <a:ext cx="4242307" cy="2327807"/>
          </a:xfrm>
          <a:prstGeom prst="rect">
            <a:avLst/>
          </a:prstGeom>
        </p:spPr>
      </p:pic>
    </p:spTree>
    <p:extLst>
      <p:ext uri="{BB962C8B-B14F-4D97-AF65-F5344CB8AC3E}">
        <p14:creationId xmlns:p14="http://schemas.microsoft.com/office/powerpoint/2010/main" val="2369168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69847" y="979123"/>
            <a:ext cx="8750344" cy="933589"/>
          </a:xfrm>
          <a:prstGeom prst="rect">
            <a:avLst/>
          </a:prstGeom>
        </p:spPr>
        <p:txBody>
          <a:bodyPr wrap="none">
            <a:spAutoFit/>
          </a:bodyPr>
          <a:lstStyle/>
          <a:p>
            <a:pPr marL="342900" lvl="0" indent="-342900" algn="just">
              <a:lnSpc>
                <a:spcPct val="150000"/>
              </a:lnSpc>
              <a:spcAft>
                <a:spcPts val="800"/>
              </a:spcAft>
              <a:buFont typeface="+mj-lt"/>
              <a:buAutoNum type="arabicPeriod" startAt="3"/>
            </a:pPr>
            <a:r>
              <a:rPr lang="id-ID" sz="1600" b="1" dirty="0" smtClean="0">
                <a:latin typeface="Schadow BT" panose="02060504050505030204" pitchFamily="18" charset="0"/>
                <a:ea typeface="SimSun" panose="02010600030101010101" pitchFamily="2" charset="-122"/>
                <a:cs typeface="Times New Roman" panose="02020603050405020304" pitchFamily="18" charset="0"/>
              </a:rPr>
              <a:t>G</a:t>
            </a:r>
            <a:r>
              <a:rPr lang="en-ID" sz="1600" b="1" dirty="0" smtClean="0">
                <a:latin typeface="Schadow BT" panose="02060504050505030204" pitchFamily="18" charset="0"/>
                <a:ea typeface="SimSun" panose="02010600030101010101" pitchFamily="2" charset="-122"/>
                <a:cs typeface="Times New Roman" panose="02020603050405020304" pitchFamily="18" charset="0"/>
              </a:rPr>
              <a:t>ECKO</a:t>
            </a:r>
            <a:r>
              <a:rPr lang="id-ID" sz="1600" b="1" dirty="0" smtClean="0">
                <a:latin typeface="Schadow BT" panose="02060504050505030204" pitchFamily="18" charset="0"/>
                <a:ea typeface="SimSun" panose="02010600030101010101" pitchFamily="2" charset="-122"/>
                <a:cs typeface="Times New Roman" panose="02020603050405020304" pitchFamily="18" charset="0"/>
              </a:rPr>
              <a:t> D</a:t>
            </a:r>
            <a:r>
              <a:rPr lang="en-ID" sz="1600" b="1" dirty="0" smtClean="0">
                <a:latin typeface="Schadow BT" panose="02060504050505030204" pitchFamily="18" charset="0"/>
                <a:ea typeface="SimSun" panose="02010600030101010101" pitchFamily="2" charset="-122"/>
                <a:cs typeface="Times New Roman" panose="02020603050405020304" pitchFamily="18" charset="0"/>
              </a:rPr>
              <a:t>RIVER</a:t>
            </a:r>
          </a:p>
          <a:p>
            <a:pPr algn="just">
              <a:lnSpc>
                <a:spcPct val="150000"/>
              </a:lnSpc>
              <a:spcAft>
                <a:spcPts val="800"/>
              </a:spcAft>
            </a:pPr>
            <a:r>
              <a:rPr lang="id-ID" sz="1600" dirty="0">
                <a:latin typeface="Schadow BT" panose="02060504050505030204" pitchFamily="18" charset="0"/>
              </a:rPr>
              <a:t>Langkah selanjutnya download gecko driver untuk mozilla firefox dan simpan filenya di system32</a:t>
            </a:r>
            <a:r>
              <a:rPr lang="en-ID" sz="1600" dirty="0" smtClean="0">
                <a:latin typeface="Schadow BT" panose="02060504050505030204" pitchFamily="18" charset="0"/>
              </a:rPr>
              <a:t>.</a:t>
            </a:r>
            <a:endParaRPr lang="en-US" sz="1600" dirty="0">
              <a:latin typeface="Schadow BT" panose="02060504050505030204" pitchFamily="18" charset="0"/>
            </a:endParaRPr>
          </a:p>
        </p:txBody>
      </p:sp>
      <p:sp>
        <p:nvSpPr>
          <p:cNvPr id="3" name="Rectangle 2"/>
          <p:cNvSpPr/>
          <p:nvPr/>
        </p:nvSpPr>
        <p:spPr>
          <a:xfrm>
            <a:off x="1369847" y="2186830"/>
            <a:ext cx="6096000" cy="787010"/>
          </a:xfrm>
          <a:prstGeom prst="rect">
            <a:avLst/>
          </a:prstGeom>
        </p:spPr>
        <p:txBody>
          <a:bodyPr>
            <a:spAutoFit/>
          </a:bodyPr>
          <a:lstStyle/>
          <a:p>
            <a:pPr marL="342900" lvl="0" indent="-342900" algn="just">
              <a:lnSpc>
                <a:spcPct val="150000"/>
              </a:lnSpc>
              <a:spcAft>
                <a:spcPts val="0"/>
              </a:spcAft>
              <a:buFont typeface="+mj-lt"/>
              <a:buAutoNum type="arabicPeriod" startAt="4"/>
            </a:pPr>
            <a:r>
              <a:rPr lang="id-ID" sz="1600" b="1" dirty="0" smtClean="0">
                <a:latin typeface="Schadow BT" panose="02060504050505030204" pitchFamily="18" charset="0"/>
                <a:ea typeface="SimSun" panose="02010600030101010101" pitchFamily="2" charset="-122"/>
                <a:cs typeface="Times New Roman" panose="02020603050405020304" pitchFamily="18" charset="0"/>
              </a:rPr>
              <a:t>Menjalankan </a:t>
            </a:r>
            <a:r>
              <a:rPr lang="id-ID" sz="1600" b="1" dirty="0">
                <a:latin typeface="Schadow BT" panose="02060504050505030204" pitchFamily="18" charset="0"/>
                <a:ea typeface="SimSun" panose="02010600030101010101" pitchFamily="2" charset="-122"/>
                <a:cs typeface="Times New Roman" panose="02020603050405020304" pitchFamily="18" charset="0"/>
              </a:rPr>
              <a:t>Spyder pada Anaconda</a:t>
            </a:r>
            <a:endParaRPr lang="en-US" sz="1600" dirty="0">
              <a:latin typeface="Schadow BT" panose="02060504050505030204" pitchFamily="18" charset="0"/>
              <a:ea typeface="SimSun" panose="02010600030101010101" pitchFamily="2" charset="-122"/>
              <a:cs typeface="Times New Roman" panose="02020603050405020304" pitchFamily="18" charset="0"/>
            </a:endParaRPr>
          </a:p>
          <a:p>
            <a:pPr marL="800100" lvl="1" indent="-342900" algn="just">
              <a:lnSpc>
                <a:spcPct val="150000"/>
              </a:lnSpc>
              <a:spcAft>
                <a:spcPts val="800"/>
              </a:spcAft>
              <a:buAutoNum type="alphaLcPeriod"/>
            </a:pPr>
            <a:r>
              <a:rPr lang="id-ID" sz="1600" dirty="0" smtClean="0">
                <a:latin typeface="Schadow BT" panose="02060504050505030204" pitchFamily="18" charset="0"/>
                <a:ea typeface="SimSun" panose="02010600030101010101" pitchFamily="2" charset="-122"/>
                <a:cs typeface="Times New Roman" panose="02020603050405020304" pitchFamily="18" charset="0"/>
              </a:rPr>
              <a:t>Buka </a:t>
            </a:r>
            <a:r>
              <a:rPr lang="id-ID" sz="1600" dirty="0">
                <a:latin typeface="Schadow BT" panose="02060504050505030204" pitchFamily="18" charset="0"/>
                <a:ea typeface="SimSun" panose="02010600030101010101" pitchFamily="2" charset="-122"/>
                <a:cs typeface="Times New Roman" panose="02020603050405020304" pitchFamily="18" charset="0"/>
              </a:rPr>
              <a:t>spyder dan ketik codingannya seperti </a:t>
            </a:r>
            <a:r>
              <a:rPr lang="id-ID" sz="1600" dirty="0" smtClean="0">
                <a:latin typeface="Schadow BT" panose="02060504050505030204" pitchFamily="18" charset="0"/>
                <a:ea typeface="SimSun" panose="02010600030101010101" pitchFamily="2" charset="-122"/>
                <a:cs typeface="Times New Roman" panose="02020603050405020304" pitchFamily="18" charset="0"/>
              </a:rPr>
              <a:t>ini</a:t>
            </a:r>
            <a:endParaRPr lang="en-ID" sz="1600" dirty="0" smtClean="0">
              <a:latin typeface="Schadow BT" panose="02060504050505030204" pitchFamily="18" charset="0"/>
              <a:ea typeface="SimSun" panose="02010600030101010101" pitchFamily="2" charset="-122"/>
              <a:cs typeface="Times New Roman" panose="02020603050405020304" pitchFamily="18" charset="0"/>
            </a:endParaRPr>
          </a:p>
        </p:txBody>
      </p:sp>
      <p:sp>
        <p:nvSpPr>
          <p:cNvPr id="4" name="Rectangle 3"/>
          <p:cNvSpPr/>
          <p:nvPr/>
        </p:nvSpPr>
        <p:spPr>
          <a:xfrm>
            <a:off x="1369847" y="3335931"/>
            <a:ext cx="10000117" cy="2200089"/>
          </a:xfrm>
          <a:prstGeom prst="rect">
            <a:avLst/>
          </a:prstGeom>
        </p:spPr>
        <p:txBody>
          <a:bodyPr wrap="square">
            <a:spAutoFit/>
          </a:bodyPr>
          <a:lstStyle/>
          <a:p>
            <a:pPr marL="457200">
              <a:lnSpc>
                <a:spcPct val="107000"/>
              </a:lnSpc>
              <a:spcAft>
                <a:spcPts val="0"/>
              </a:spcAft>
            </a:pPr>
            <a:r>
              <a:rPr lang="id-ID" sz="1600" b="1" dirty="0">
                <a:latin typeface="Times New Roman" panose="02020603050405020304" pitchFamily="18" charset="0"/>
                <a:ea typeface="SimSun" panose="02010600030101010101" pitchFamily="2" charset="-122"/>
                <a:cs typeface="Times New Roman" panose="02020603050405020304" pitchFamily="18" charset="0"/>
              </a:rPr>
              <a:t>from selenium import webdriver</a:t>
            </a:r>
            <a:endParaRPr lang="en-US" sz="1600" dirty="0">
              <a:latin typeface="Calibri" panose="020F0502020204030204" pitchFamily="34" charset="0"/>
              <a:ea typeface="SimSun" panose="02010600030101010101" pitchFamily="2" charset="-122"/>
              <a:cs typeface="Times New Roman" panose="02020603050405020304" pitchFamily="18" charset="0"/>
            </a:endParaRPr>
          </a:p>
          <a:p>
            <a:pPr marL="457200">
              <a:lnSpc>
                <a:spcPct val="107000"/>
              </a:lnSpc>
              <a:spcAft>
                <a:spcPts val="0"/>
              </a:spcAft>
            </a:pPr>
            <a:r>
              <a:rPr lang="id-ID" sz="1600" b="1" dirty="0">
                <a:latin typeface="Times New Roman" panose="02020603050405020304" pitchFamily="18" charset="0"/>
                <a:ea typeface="SimSun" panose="02010600030101010101" pitchFamily="2" charset="-122"/>
                <a:cs typeface="Times New Roman" panose="02020603050405020304" pitchFamily="18" charset="0"/>
              </a:rPr>
              <a:t>opsi = webdriver.firefox.options.Options()</a:t>
            </a:r>
            <a:endParaRPr lang="en-US" sz="1600" dirty="0">
              <a:latin typeface="Calibri" panose="020F0502020204030204" pitchFamily="34" charset="0"/>
              <a:ea typeface="SimSun" panose="02010600030101010101" pitchFamily="2" charset="-122"/>
              <a:cs typeface="Times New Roman" panose="02020603050405020304" pitchFamily="18" charset="0"/>
            </a:endParaRPr>
          </a:p>
          <a:p>
            <a:pPr marL="457200">
              <a:lnSpc>
                <a:spcPct val="107000"/>
              </a:lnSpc>
              <a:spcAft>
                <a:spcPts val="0"/>
              </a:spcAft>
            </a:pPr>
            <a:r>
              <a:rPr lang="id-ID" sz="1600" b="1" dirty="0">
                <a:latin typeface="Times New Roman" panose="02020603050405020304" pitchFamily="18" charset="0"/>
                <a:ea typeface="SimSun" panose="02010600030101010101" pitchFamily="2" charset="-122"/>
                <a:cs typeface="Times New Roman" panose="02020603050405020304" pitchFamily="18" charset="0"/>
              </a:rPr>
              <a:t>opsi.headless = False</a:t>
            </a:r>
            <a:endParaRPr lang="en-US" sz="1600" dirty="0">
              <a:latin typeface="Calibri" panose="020F0502020204030204" pitchFamily="34" charset="0"/>
              <a:ea typeface="SimSun" panose="02010600030101010101" pitchFamily="2" charset="-122"/>
              <a:cs typeface="Times New Roman" panose="02020603050405020304" pitchFamily="18" charset="0"/>
            </a:endParaRPr>
          </a:p>
          <a:p>
            <a:pPr marL="457200">
              <a:lnSpc>
                <a:spcPct val="107000"/>
              </a:lnSpc>
              <a:spcAft>
                <a:spcPts val="0"/>
              </a:spcAft>
            </a:pPr>
            <a:r>
              <a:rPr lang="id-ID" sz="1600" b="1" dirty="0">
                <a:latin typeface="Times New Roman" panose="02020603050405020304" pitchFamily="18" charset="0"/>
                <a:ea typeface="SimSun" panose="02010600030101010101" pitchFamily="2" charset="-122"/>
                <a:cs typeface="Times New Roman" panose="02020603050405020304" pitchFamily="18" charset="0"/>
              </a:rPr>
              <a:t>binary = webdriver.firefox.firefox_binary.FirefoxBinary('C:\\Program Files\\Mozilla Firefox\\firefox.exe')</a:t>
            </a:r>
            <a:endParaRPr lang="en-US" sz="1600" dirty="0">
              <a:latin typeface="Calibri" panose="020F0502020204030204" pitchFamily="34" charset="0"/>
              <a:ea typeface="SimSun" panose="02010600030101010101" pitchFamily="2" charset="-122"/>
              <a:cs typeface="Times New Roman" panose="02020603050405020304" pitchFamily="18" charset="0"/>
            </a:endParaRPr>
          </a:p>
          <a:p>
            <a:pPr marL="457200">
              <a:lnSpc>
                <a:spcPct val="107000"/>
              </a:lnSpc>
              <a:spcAft>
                <a:spcPts val="0"/>
              </a:spcAft>
            </a:pPr>
            <a:r>
              <a:rPr lang="id-ID" sz="1600" b="1" dirty="0">
                <a:latin typeface="Times New Roman" panose="02020603050405020304" pitchFamily="18" charset="0"/>
                <a:ea typeface="SimSun" panose="02010600030101010101" pitchFamily="2" charset="-122"/>
                <a:cs typeface="Times New Roman" panose="02020603050405020304" pitchFamily="18" charset="0"/>
              </a:rPr>
              <a:t>cap = webdriver.common.desired_capabilities.DesiredCapabilities().FIREFOX</a:t>
            </a:r>
            <a:endParaRPr lang="en-US" sz="1600" dirty="0">
              <a:latin typeface="Calibri" panose="020F0502020204030204" pitchFamily="34" charset="0"/>
              <a:ea typeface="SimSun" panose="02010600030101010101" pitchFamily="2" charset="-122"/>
              <a:cs typeface="Times New Roman" panose="02020603050405020304" pitchFamily="18" charset="0"/>
            </a:endParaRPr>
          </a:p>
          <a:p>
            <a:pPr marL="457200">
              <a:lnSpc>
                <a:spcPct val="107000"/>
              </a:lnSpc>
              <a:spcAft>
                <a:spcPts val="0"/>
              </a:spcAft>
            </a:pPr>
            <a:r>
              <a:rPr lang="id-ID" sz="1600" b="1" dirty="0">
                <a:latin typeface="Times New Roman" panose="02020603050405020304" pitchFamily="18" charset="0"/>
                <a:ea typeface="SimSun" panose="02010600030101010101" pitchFamily="2" charset="-122"/>
                <a:cs typeface="Times New Roman" panose="02020603050405020304" pitchFamily="18" charset="0"/>
              </a:rPr>
              <a:t>cap['marionette'] = True</a:t>
            </a:r>
            <a:endParaRPr lang="en-US" sz="1600" dirty="0">
              <a:latin typeface="Calibri" panose="020F0502020204030204" pitchFamily="34" charset="0"/>
              <a:ea typeface="SimSun" panose="02010600030101010101" pitchFamily="2" charset="-122"/>
              <a:cs typeface="Times New Roman" panose="02020603050405020304" pitchFamily="18" charset="0"/>
            </a:endParaRPr>
          </a:p>
          <a:p>
            <a:pPr marL="457200">
              <a:lnSpc>
                <a:spcPct val="107000"/>
              </a:lnSpc>
              <a:spcAft>
                <a:spcPts val="0"/>
              </a:spcAft>
            </a:pPr>
            <a:r>
              <a:rPr lang="id-ID" sz="1600" b="1" dirty="0">
                <a:latin typeface="Times New Roman" panose="02020603050405020304" pitchFamily="18" charset="0"/>
                <a:ea typeface="SimSun" panose="02010600030101010101" pitchFamily="2" charset="-122"/>
                <a:cs typeface="Times New Roman" panose="02020603050405020304" pitchFamily="18" charset="0"/>
              </a:rPr>
              <a:t>browser=webdriver.Firefox(options=opsi,capabilities=cap,firefox_binary=binary)</a:t>
            </a:r>
            <a:endParaRPr lang="en-US" sz="1600" dirty="0">
              <a:latin typeface="Calibri" panose="020F0502020204030204" pitchFamily="34" charset="0"/>
              <a:ea typeface="SimSun" panose="02010600030101010101" pitchFamily="2" charset="-122"/>
              <a:cs typeface="Times New Roman" panose="02020603050405020304" pitchFamily="18" charset="0"/>
            </a:endParaRPr>
          </a:p>
          <a:p>
            <a:pPr marL="457200">
              <a:lnSpc>
                <a:spcPct val="107000"/>
              </a:lnSpc>
              <a:spcAft>
                <a:spcPts val="800"/>
              </a:spcAft>
            </a:pPr>
            <a:r>
              <a:rPr lang="id-ID" sz="1600" b="1" dirty="0">
                <a:latin typeface="Times New Roman" panose="02020603050405020304" pitchFamily="18" charset="0"/>
                <a:ea typeface="SimSun" panose="02010600030101010101" pitchFamily="2" charset="-122"/>
                <a:cs typeface="Times New Roman" panose="02020603050405020304" pitchFamily="18" charset="0"/>
              </a:rPr>
              <a:t>browser.get('https://tokoperhutani.com/')</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5" name="Rectangle 4"/>
          <p:cNvSpPr/>
          <p:nvPr/>
        </p:nvSpPr>
        <p:spPr>
          <a:xfrm>
            <a:off x="1810327" y="3335931"/>
            <a:ext cx="9310255" cy="22000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9291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57745" y="1514764"/>
            <a:ext cx="9596581" cy="4134465"/>
          </a:xfrm>
          <a:prstGeom prst="rect">
            <a:avLst/>
          </a:prstGeom>
        </p:spPr>
        <p:txBody>
          <a:bodyPr wrap="square">
            <a:spAutoFit/>
          </a:bodyPr>
          <a:lstStyle/>
          <a:p>
            <a:pPr algn="just">
              <a:lnSpc>
                <a:spcPct val="150000"/>
              </a:lnSpc>
              <a:spcAft>
                <a:spcPts val="800"/>
              </a:spcAft>
            </a:pPr>
            <a:r>
              <a:rPr lang="en-ID" sz="1600" dirty="0" smtClean="0">
                <a:latin typeface="Schadow BT" panose="02060504050505030204" pitchFamily="18" charset="0"/>
                <a:ea typeface="SimSun" panose="02010600030101010101" pitchFamily="2" charset="-122"/>
                <a:cs typeface="Times New Roman" panose="02020603050405020304" pitchFamily="18" charset="0"/>
              </a:rPr>
              <a:t>	</a:t>
            </a:r>
            <a:r>
              <a:rPr lang="id-ID" sz="1600" dirty="0" smtClean="0">
                <a:latin typeface="Schadow BT" panose="02060504050505030204" pitchFamily="18" charset="0"/>
                <a:ea typeface="SimSun" panose="02010600030101010101" pitchFamily="2" charset="-122"/>
                <a:cs typeface="Times New Roman" panose="02020603050405020304" pitchFamily="18" charset="0"/>
              </a:rPr>
              <a:t>Penjelasan</a:t>
            </a:r>
            <a:r>
              <a:rPr lang="id-ID" sz="1600" dirty="0">
                <a:latin typeface="Schadow BT" panose="02060504050505030204" pitchFamily="18" charset="0"/>
                <a:ea typeface="SimSun" panose="02010600030101010101" pitchFamily="2" charset="-122"/>
                <a:cs typeface="Times New Roman" panose="02020603050405020304" pitchFamily="18" charset="0"/>
              </a:rPr>
              <a:t>: </a:t>
            </a:r>
            <a:endParaRPr lang="en-ID" sz="1600" dirty="0" smtClean="0">
              <a:latin typeface="Schadow BT" panose="02060504050505030204" pitchFamily="18" charset="0"/>
              <a:ea typeface="SimSun" panose="02010600030101010101" pitchFamily="2" charset="-122"/>
              <a:cs typeface="Times New Roman" panose="02020603050405020304" pitchFamily="18" charset="0"/>
            </a:endParaRPr>
          </a:p>
          <a:p>
            <a:pPr marL="285750" indent="-285750" algn="just">
              <a:lnSpc>
                <a:spcPct val="150000"/>
              </a:lnSpc>
              <a:spcAft>
                <a:spcPts val="800"/>
              </a:spcAft>
              <a:buFont typeface="Arial" panose="020B0604020202020204" pitchFamily="34" charset="0"/>
              <a:buChar char="•"/>
            </a:pPr>
            <a:r>
              <a:rPr lang="en-ID" sz="1600" dirty="0" smtClean="0">
                <a:latin typeface="Schadow BT" panose="02060504050505030204" pitchFamily="18" charset="0"/>
                <a:ea typeface="SimSun" panose="02010600030101010101" pitchFamily="2" charset="-122"/>
                <a:cs typeface="Times New Roman" panose="02020603050405020304" pitchFamily="18" charset="0"/>
              </a:rPr>
              <a:t>S</a:t>
            </a:r>
            <a:r>
              <a:rPr lang="id-ID" sz="1600" dirty="0" smtClean="0">
                <a:latin typeface="Schadow BT" panose="02060504050505030204" pitchFamily="18" charset="0"/>
                <a:ea typeface="SimSun" panose="02010600030101010101" pitchFamily="2" charset="-122"/>
                <a:cs typeface="Times New Roman" panose="02020603050405020304" pitchFamily="18" charset="0"/>
              </a:rPr>
              <a:t>elenium </a:t>
            </a:r>
            <a:r>
              <a:rPr lang="en-ID" sz="1600" dirty="0" err="1" smtClean="0">
                <a:latin typeface="Schadow BT" panose="02060504050505030204" pitchFamily="18" charset="0"/>
                <a:ea typeface="SimSun" panose="02010600030101010101" pitchFamily="2" charset="-122"/>
                <a:cs typeface="Times New Roman" panose="02020603050405020304" pitchFamily="18" charset="0"/>
              </a:rPr>
              <a:t>berfungsi</a:t>
            </a:r>
            <a:r>
              <a:rPr lang="en-ID" sz="1600" dirty="0" smtClean="0">
                <a:latin typeface="Schadow BT" panose="02060504050505030204" pitchFamily="18" charset="0"/>
                <a:ea typeface="SimSun" panose="02010600030101010101" pitchFamily="2" charset="-122"/>
                <a:cs typeface="Times New Roman" panose="02020603050405020304" pitchFamily="18" charset="0"/>
              </a:rPr>
              <a:t> </a:t>
            </a:r>
            <a:r>
              <a:rPr lang="id-ID" sz="1600" dirty="0" smtClean="0">
                <a:latin typeface="Schadow BT" panose="02060504050505030204" pitchFamily="18" charset="0"/>
                <a:ea typeface="SimSun" panose="02010600030101010101" pitchFamily="2" charset="-122"/>
                <a:cs typeface="Times New Roman" panose="02020603050405020304" pitchFamily="18" charset="0"/>
              </a:rPr>
              <a:t>memasukkan </a:t>
            </a:r>
            <a:r>
              <a:rPr lang="id-ID" sz="1600" dirty="0">
                <a:latin typeface="Schadow BT" panose="02060504050505030204" pitchFamily="18" charset="0"/>
                <a:ea typeface="SimSun" panose="02010600030101010101" pitchFamily="2" charset="-122"/>
                <a:cs typeface="Times New Roman" panose="02020603050405020304" pitchFamily="18" charset="0"/>
              </a:rPr>
              <a:t>method yaitu webdriver, </a:t>
            </a:r>
            <a:endParaRPr lang="en-ID" sz="1600" dirty="0">
              <a:latin typeface="Schadow BT" panose="02060504050505030204" pitchFamily="18" charset="0"/>
              <a:ea typeface="SimSun" panose="02010600030101010101" pitchFamily="2" charset="-122"/>
              <a:cs typeface="Times New Roman" panose="02020603050405020304" pitchFamily="18" charset="0"/>
            </a:endParaRPr>
          </a:p>
          <a:p>
            <a:pPr marL="285750" indent="-285750" algn="just">
              <a:lnSpc>
                <a:spcPct val="150000"/>
              </a:lnSpc>
              <a:spcAft>
                <a:spcPts val="800"/>
              </a:spcAft>
              <a:buFont typeface="Arial" panose="020B0604020202020204" pitchFamily="34" charset="0"/>
              <a:buChar char="•"/>
            </a:pPr>
            <a:r>
              <a:rPr lang="en-ID" sz="1600" dirty="0" smtClean="0">
                <a:latin typeface="Schadow BT" panose="02060504050505030204" pitchFamily="18" charset="0"/>
                <a:ea typeface="SimSun" panose="02010600030101010101" pitchFamily="2" charset="-122"/>
                <a:cs typeface="Times New Roman" panose="02020603050405020304" pitchFamily="18" charset="0"/>
              </a:rPr>
              <a:t>O</a:t>
            </a:r>
            <a:r>
              <a:rPr lang="id-ID" sz="1600" dirty="0" smtClean="0">
                <a:latin typeface="Schadow BT" panose="02060504050505030204" pitchFamily="18" charset="0"/>
                <a:ea typeface="SimSun" panose="02010600030101010101" pitchFamily="2" charset="-122"/>
                <a:cs typeface="Times New Roman" panose="02020603050405020304" pitchFamily="18" charset="0"/>
              </a:rPr>
              <a:t>psi </a:t>
            </a:r>
            <a:r>
              <a:rPr lang="id-ID" sz="1600" dirty="0">
                <a:latin typeface="Schadow BT" panose="02060504050505030204" pitchFamily="18" charset="0"/>
                <a:ea typeface="SimSun" panose="02010600030101010101" pitchFamily="2" charset="-122"/>
                <a:cs typeface="Times New Roman" panose="02020603050405020304" pitchFamily="18" charset="0"/>
              </a:rPr>
              <a:t>dari web driver di firefox melakukan suatu aksi yaitu </a:t>
            </a:r>
            <a:r>
              <a:rPr lang="en-ID" sz="1600" dirty="0" smtClean="0">
                <a:latin typeface="Schadow BT" panose="02060504050505030204" pitchFamily="18" charset="0"/>
                <a:ea typeface="SimSun" panose="02010600030101010101" pitchFamily="2" charset="-122"/>
                <a:cs typeface="Times New Roman" panose="02020603050405020304" pitchFamily="18" charset="0"/>
              </a:rPr>
              <a:t>me-</a:t>
            </a:r>
            <a:r>
              <a:rPr lang="id-ID" sz="1600" dirty="0" smtClean="0">
                <a:latin typeface="Schadow BT" panose="02060504050505030204" pitchFamily="18" charset="0"/>
                <a:ea typeface="SimSun" panose="02010600030101010101" pitchFamily="2" charset="-122"/>
                <a:cs typeface="Times New Roman" panose="02020603050405020304" pitchFamily="18" charset="0"/>
              </a:rPr>
              <a:t>running </a:t>
            </a:r>
            <a:r>
              <a:rPr lang="id-ID" sz="1600" dirty="0">
                <a:latin typeface="Schadow BT" panose="02060504050505030204" pitchFamily="18" charset="0"/>
                <a:ea typeface="SimSun" panose="02010600030101010101" pitchFamily="2" charset="-122"/>
                <a:cs typeface="Times New Roman" panose="02020603050405020304" pitchFamily="18" charset="0"/>
              </a:rPr>
              <a:t>secara </a:t>
            </a:r>
            <a:r>
              <a:rPr lang="id-ID" sz="1600" dirty="0" smtClean="0">
                <a:latin typeface="Schadow BT" panose="02060504050505030204" pitchFamily="18" charset="0"/>
                <a:ea typeface="SimSun" panose="02010600030101010101" pitchFamily="2" charset="-122"/>
                <a:cs typeface="Times New Roman" panose="02020603050405020304" pitchFamily="18" charset="0"/>
              </a:rPr>
              <a:t>otomatis.</a:t>
            </a:r>
            <a:endParaRPr lang="en-ID" sz="1600" dirty="0" smtClean="0">
              <a:latin typeface="Schadow BT" panose="02060504050505030204" pitchFamily="18" charset="0"/>
              <a:ea typeface="SimSun" panose="02010600030101010101" pitchFamily="2" charset="-122"/>
              <a:cs typeface="Times New Roman" panose="02020603050405020304" pitchFamily="18" charset="0"/>
            </a:endParaRPr>
          </a:p>
          <a:p>
            <a:pPr marL="285750" indent="-285750" algn="just">
              <a:lnSpc>
                <a:spcPct val="150000"/>
              </a:lnSpc>
              <a:spcAft>
                <a:spcPts val="800"/>
              </a:spcAft>
              <a:buFont typeface="Arial" panose="020B0604020202020204" pitchFamily="34" charset="0"/>
              <a:buChar char="•"/>
            </a:pPr>
            <a:r>
              <a:rPr lang="id-ID" sz="1600" dirty="0" smtClean="0">
                <a:latin typeface="Schadow BT" panose="02060504050505030204" pitchFamily="18" charset="0"/>
                <a:ea typeface="SimSun" panose="02010600030101010101" pitchFamily="2" charset="-122"/>
                <a:cs typeface="Times New Roman" panose="02020603050405020304" pitchFamily="18" charset="0"/>
              </a:rPr>
              <a:t>Opsi.headless </a:t>
            </a:r>
            <a:r>
              <a:rPr lang="id-ID" sz="1600" dirty="0">
                <a:latin typeface="Schadow BT" panose="02060504050505030204" pitchFamily="18" charset="0"/>
                <a:ea typeface="SimSun" panose="02010600030101010101" pitchFamily="2" charset="-122"/>
                <a:cs typeface="Times New Roman" panose="02020603050405020304" pitchFamily="18" charset="0"/>
              </a:rPr>
              <a:t>menghandle configurasi didalamnya karena nilainya false. </a:t>
            </a:r>
            <a:endParaRPr lang="en-ID" sz="1600" dirty="0" smtClean="0">
              <a:latin typeface="Schadow BT" panose="02060504050505030204" pitchFamily="18" charset="0"/>
              <a:ea typeface="SimSun" panose="02010600030101010101" pitchFamily="2" charset="-122"/>
              <a:cs typeface="Times New Roman" panose="02020603050405020304" pitchFamily="18" charset="0"/>
            </a:endParaRPr>
          </a:p>
          <a:p>
            <a:pPr marL="285750" indent="-285750" algn="just">
              <a:lnSpc>
                <a:spcPct val="150000"/>
              </a:lnSpc>
              <a:spcAft>
                <a:spcPts val="800"/>
              </a:spcAft>
              <a:buFont typeface="Arial" panose="020B0604020202020204" pitchFamily="34" charset="0"/>
              <a:buChar char="•"/>
            </a:pPr>
            <a:r>
              <a:rPr lang="id-ID" sz="1600" dirty="0" smtClean="0">
                <a:latin typeface="Schadow BT" panose="02060504050505030204" pitchFamily="18" charset="0"/>
                <a:ea typeface="SimSun" panose="02010600030101010101" pitchFamily="2" charset="-122"/>
                <a:cs typeface="Times New Roman" panose="02020603050405020304" pitchFamily="18" charset="0"/>
              </a:rPr>
              <a:t>Binary </a:t>
            </a:r>
            <a:r>
              <a:rPr lang="id-ID" sz="1600" dirty="0">
                <a:latin typeface="Schadow BT" panose="02060504050505030204" pitchFamily="18" charset="0"/>
                <a:ea typeface="SimSun" panose="02010600030101010101" pitchFamily="2" charset="-122"/>
                <a:cs typeface="Times New Roman" panose="02020603050405020304" pitchFamily="18" charset="0"/>
              </a:rPr>
              <a:t>merupakan letak dari si mozilla firefoxnya. </a:t>
            </a:r>
            <a:endParaRPr lang="en-ID" sz="1600" dirty="0" smtClean="0">
              <a:latin typeface="Schadow BT" panose="02060504050505030204" pitchFamily="18" charset="0"/>
              <a:ea typeface="SimSun" panose="02010600030101010101" pitchFamily="2" charset="-122"/>
              <a:cs typeface="Times New Roman" panose="02020603050405020304" pitchFamily="18" charset="0"/>
            </a:endParaRPr>
          </a:p>
          <a:p>
            <a:pPr marL="285750" indent="-285750" algn="just">
              <a:lnSpc>
                <a:spcPct val="150000"/>
              </a:lnSpc>
              <a:spcAft>
                <a:spcPts val="800"/>
              </a:spcAft>
              <a:buFont typeface="Arial" panose="020B0604020202020204" pitchFamily="34" charset="0"/>
              <a:buChar char="•"/>
            </a:pPr>
            <a:r>
              <a:rPr lang="id-ID" sz="1600" dirty="0" smtClean="0">
                <a:latin typeface="Schadow BT" panose="02060504050505030204" pitchFamily="18" charset="0"/>
                <a:ea typeface="SimSun" panose="02010600030101010101" pitchFamily="2" charset="-122"/>
                <a:cs typeface="Times New Roman" panose="02020603050405020304" pitchFamily="18" charset="0"/>
              </a:rPr>
              <a:t>Capabilities </a:t>
            </a:r>
            <a:r>
              <a:rPr lang="id-ID" sz="1600" dirty="0">
                <a:latin typeface="Schadow BT" panose="02060504050505030204" pitchFamily="18" charset="0"/>
                <a:ea typeface="SimSun" panose="02010600030101010101" pitchFamily="2" charset="-122"/>
                <a:cs typeface="Times New Roman" panose="02020603050405020304" pitchFamily="18" charset="0"/>
              </a:rPr>
              <a:t>yaitu kemampuan apa yang bisa dilakukan oleh si </a:t>
            </a:r>
            <a:r>
              <a:rPr lang="id-ID" sz="1600" dirty="0" smtClean="0">
                <a:latin typeface="Schadow BT" panose="02060504050505030204" pitchFamily="18" charset="0"/>
                <a:ea typeface="SimSun" panose="02010600030101010101" pitchFamily="2" charset="-122"/>
                <a:cs typeface="Times New Roman" panose="02020603050405020304" pitchFamily="18" charset="0"/>
              </a:rPr>
              <a:t>firefox. </a:t>
            </a:r>
            <a:endParaRPr lang="en-ID" sz="1600" dirty="0" smtClean="0">
              <a:latin typeface="Schadow BT" panose="02060504050505030204" pitchFamily="18" charset="0"/>
              <a:ea typeface="SimSun" panose="02010600030101010101" pitchFamily="2" charset="-122"/>
              <a:cs typeface="Times New Roman" panose="02020603050405020304" pitchFamily="18" charset="0"/>
            </a:endParaRPr>
          </a:p>
          <a:p>
            <a:pPr marL="285750" indent="-285750" algn="just">
              <a:lnSpc>
                <a:spcPct val="150000"/>
              </a:lnSpc>
              <a:spcAft>
                <a:spcPts val="800"/>
              </a:spcAft>
              <a:buFont typeface="Arial" panose="020B0604020202020204" pitchFamily="34" charset="0"/>
              <a:buChar char="•"/>
            </a:pPr>
            <a:r>
              <a:rPr lang="id-ID" sz="1600" dirty="0" smtClean="0">
                <a:latin typeface="Schadow BT" panose="02060504050505030204" pitchFamily="18" charset="0"/>
                <a:ea typeface="SimSun" panose="02010600030101010101" pitchFamily="2" charset="-122"/>
                <a:cs typeface="Times New Roman" panose="02020603050405020304" pitchFamily="18" charset="0"/>
              </a:rPr>
              <a:t>Marionette </a:t>
            </a:r>
            <a:r>
              <a:rPr lang="id-ID" sz="1600" dirty="0">
                <a:latin typeface="Schadow BT" panose="02060504050505030204" pitchFamily="18" charset="0"/>
                <a:ea typeface="SimSun" panose="02010600030101010101" pitchFamily="2" charset="-122"/>
                <a:cs typeface="Times New Roman" panose="02020603050405020304" pitchFamily="18" charset="0"/>
              </a:rPr>
              <a:t>membantu sistem menjalankan secara otomatis. </a:t>
            </a:r>
            <a:endParaRPr lang="en-ID" sz="1600" dirty="0" smtClean="0">
              <a:latin typeface="Schadow BT" panose="02060504050505030204" pitchFamily="18" charset="0"/>
              <a:ea typeface="SimSun" panose="02010600030101010101" pitchFamily="2" charset="-122"/>
              <a:cs typeface="Times New Roman" panose="02020603050405020304" pitchFamily="18" charset="0"/>
            </a:endParaRPr>
          </a:p>
          <a:p>
            <a:pPr marL="285750" indent="-285750" algn="just">
              <a:lnSpc>
                <a:spcPct val="150000"/>
              </a:lnSpc>
              <a:spcAft>
                <a:spcPts val="800"/>
              </a:spcAft>
              <a:buFont typeface="Arial" panose="020B0604020202020204" pitchFamily="34" charset="0"/>
              <a:buChar char="•"/>
            </a:pPr>
            <a:r>
              <a:rPr lang="id-ID" sz="1600" dirty="0" smtClean="0">
                <a:latin typeface="Schadow BT" panose="02060504050505030204" pitchFamily="18" charset="0"/>
                <a:ea typeface="SimSun" panose="02010600030101010101" pitchFamily="2" charset="-122"/>
                <a:cs typeface="Times New Roman" panose="02020603050405020304" pitchFamily="18" charset="0"/>
              </a:rPr>
              <a:t>Browser.get </a:t>
            </a:r>
            <a:r>
              <a:rPr lang="en-ID" sz="1600" dirty="0" err="1" smtClean="0">
                <a:latin typeface="Schadow BT" panose="02060504050505030204" pitchFamily="18" charset="0"/>
                <a:ea typeface="SimSun" panose="02010600030101010101" pitchFamily="2" charset="-122"/>
                <a:cs typeface="Times New Roman" panose="02020603050405020304" pitchFamily="18" charset="0"/>
              </a:rPr>
              <a:t>mencari</a:t>
            </a:r>
            <a:r>
              <a:rPr lang="id-ID" sz="1600" dirty="0" smtClean="0">
                <a:latin typeface="Schadow BT" panose="02060504050505030204" pitchFamily="18" charset="0"/>
                <a:ea typeface="SimSun" panose="02010600030101010101" pitchFamily="2" charset="-122"/>
                <a:cs typeface="Times New Roman" panose="02020603050405020304" pitchFamily="18" charset="0"/>
              </a:rPr>
              <a:t> </a:t>
            </a:r>
            <a:r>
              <a:rPr lang="id-ID" sz="1600" dirty="0">
                <a:latin typeface="Schadow BT" panose="02060504050505030204" pitchFamily="18" charset="0"/>
                <a:ea typeface="SimSun" panose="02010600030101010101" pitchFamily="2" charset="-122"/>
                <a:cs typeface="Times New Roman" panose="02020603050405020304" pitchFamily="18" charset="0"/>
              </a:rPr>
              <a:t>atau </a:t>
            </a:r>
            <a:r>
              <a:rPr lang="en-ID" sz="1600" dirty="0" err="1" smtClean="0">
                <a:latin typeface="Schadow BT" panose="02060504050505030204" pitchFamily="18" charset="0"/>
                <a:ea typeface="SimSun" panose="02010600030101010101" pitchFamily="2" charset="-122"/>
                <a:cs typeface="Times New Roman" panose="02020603050405020304" pitchFamily="18" charset="0"/>
              </a:rPr>
              <a:t>mendapatkan</a:t>
            </a:r>
            <a:r>
              <a:rPr lang="id-ID" sz="1600" dirty="0" smtClean="0">
                <a:latin typeface="Schadow BT" panose="02060504050505030204" pitchFamily="18" charset="0"/>
                <a:ea typeface="SimSun" panose="02010600030101010101" pitchFamily="2" charset="-122"/>
                <a:cs typeface="Times New Roman" panose="02020603050405020304" pitchFamily="18" charset="0"/>
              </a:rPr>
              <a:t> </a:t>
            </a:r>
            <a:r>
              <a:rPr lang="id-ID" sz="1600" dirty="0">
                <a:latin typeface="Schadow BT" panose="02060504050505030204" pitchFamily="18" charset="0"/>
                <a:ea typeface="SimSun" panose="02010600030101010101" pitchFamily="2" charset="-122"/>
                <a:cs typeface="Times New Roman" panose="02020603050405020304" pitchFamily="18" charset="0"/>
              </a:rPr>
              <a:t>ke web yang ingin dituju, pada codingan ini kita </a:t>
            </a:r>
            <a:r>
              <a:rPr lang="en-ID" sz="1600" dirty="0" err="1" smtClean="0">
                <a:latin typeface="Schadow BT" panose="02060504050505030204" pitchFamily="18" charset="0"/>
                <a:ea typeface="SimSun" panose="02010600030101010101" pitchFamily="2" charset="-122"/>
                <a:cs typeface="Times New Roman" panose="02020603050405020304" pitchFamily="18" charset="0"/>
              </a:rPr>
              <a:t>masuk</a:t>
            </a:r>
            <a:r>
              <a:rPr lang="id-ID" sz="1600" dirty="0" smtClean="0">
                <a:latin typeface="Schadow BT" panose="02060504050505030204" pitchFamily="18" charset="0"/>
                <a:ea typeface="SimSun" panose="02010600030101010101" pitchFamily="2" charset="-122"/>
                <a:cs typeface="Times New Roman" panose="02020603050405020304" pitchFamily="18" charset="0"/>
              </a:rPr>
              <a:t> </a:t>
            </a:r>
            <a:r>
              <a:rPr lang="id-ID" sz="1600" dirty="0">
                <a:latin typeface="Schadow BT" panose="02060504050505030204" pitchFamily="18" charset="0"/>
                <a:ea typeface="SimSun" panose="02010600030101010101" pitchFamily="2" charset="-122"/>
                <a:cs typeface="Times New Roman" panose="02020603050405020304" pitchFamily="18" charset="0"/>
              </a:rPr>
              <a:t>ke web </a:t>
            </a:r>
            <a:r>
              <a:rPr lang="id-ID" sz="1600" dirty="0" smtClean="0">
                <a:latin typeface="Schadow BT" panose="02060504050505030204" pitchFamily="18" charset="0"/>
                <a:ea typeface="SimSun" panose="02010600030101010101" pitchFamily="2" charset="-122"/>
                <a:cs typeface="Times New Roman" panose="02020603050405020304" pitchFamily="18" charset="0"/>
              </a:rPr>
              <a:t>tokoperhutani.com</a:t>
            </a:r>
            <a:r>
              <a:rPr lang="en-ID" sz="1600" dirty="0" smtClean="0">
                <a:latin typeface="Schadow BT" panose="02060504050505030204" pitchFamily="18" charset="0"/>
                <a:ea typeface="SimSun" panose="02010600030101010101" pitchFamily="2" charset="-122"/>
                <a:cs typeface="Times New Roman" panose="02020603050405020304" pitchFamily="18" charset="0"/>
              </a:rPr>
              <a:t> </a:t>
            </a:r>
            <a:r>
              <a:rPr lang="en-ID" sz="1600" dirty="0" err="1" smtClean="0">
                <a:latin typeface="Schadow BT" panose="02060504050505030204" pitchFamily="18" charset="0"/>
                <a:ea typeface="SimSun" panose="02010600030101010101" pitchFamily="2" charset="-122"/>
                <a:cs typeface="Times New Roman" panose="02020603050405020304" pitchFamily="18" charset="0"/>
              </a:rPr>
              <a:t>melalui</a:t>
            </a:r>
            <a:r>
              <a:rPr lang="en-ID" sz="1600" dirty="0" smtClean="0">
                <a:latin typeface="Schadow BT" panose="02060504050505030204" pitchFamily="18" charset="0"/>
                <a:ea typeface="SimSun" panose="02010600030101010101" pitchFamily="2" charset="-122"/>
                <a:cs typeface="Times New Roman" panose="02020603050405020304" pitchFamily="18" charset="0"/>
              </a:rPr>
              <a:t> selenium</a:t>
            </a:r>
            <a:endParaRPr lang="en-US" sz="1600" dirty="0">
              <a:latin typeface="Schadow BT" panose="020605040505050302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84596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0" y="2191435"/>
            <a:ext cx="7684655" cy="2308324"/>
          </a:xfrm>
          <a:prstGeom prst="rect">
            <a:avLst/>
          </a:prstGeom>
        </p:spPr>
        <p:txBody>
          <a:bodyPr wrap="square">
            <a:spAutoFit/>
          </a:bodyPr>
          <a:lstStyle/>
          <a:p>
            <a:pPr algn="ctr"/>
            <a:r>
              <a:rPr lang="en-ID" sz="7200" b="1" dirty="0">
                <a:latin typeface="Schadow BT" panose="02060504050505030204" pitchFamily="18" charset="0"/>
              </a:rPr>
              <a:t>BAB I</a:t>
            </a:r>
            <a:br>
              <a:rPr lang="en-ID" sz="7200" b="1" dirty="0">
                <a:latin typeface="Schadow BT" panose="02060504050505030204" pitchFamily="18" charset="0"/>
              </a:rPr>
            </a:br>
            <a:r>
              <a:rPr lang="en-ID" sz="7200" b="1" dirty="0">
                <a:latin typeface="Schadow BT" panose="02060504050505030204" pitchFamily="18" charset="0"/>
              </a:rPr>
              <a:t>PENDAHULUAN</a:t>
            </a:r>
            <a:endParaRPr lang="en-US" sz="7200" dirty="0">
              <a:latin typeface="Schadow BT" panose="02060504050505030204" pitchFamily="18" charset="0"/>
            </a:endParaRPr>
          </a:p>
        </p:txBody>
      </p:sp>
    </p:spTree>
    <p:extLst>
      <p:ext uri="{BB962C8B-B14F-4D97-AF65-F5344CB8AC3E}">
        <p14:creationId xmlns:p14="http://schemas.microsoft.com/office/powerpoint/2010/main" val="1308002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98254" y="909446"/>
            <a:ext cx="7232073" cy="810543"/>
          </a:xfrm>
          <a:prstGeom prst="rect">
            <a:avLst/>
          </a:prstGeom>
        </p:spPr>
        <p:txBody>
          <a:bodyPr wrap="square">
            <a:spAutoFit/>
          </a:bodyPr>
          <a:lstStyle/>
          <a:p>
            <a:pPr marL="342900" lvl="0" indent="-342900" algn="just">
              <a:lnSpc>
                <a:spcPct val="115000"/>
              </a:lnSpc>
              <a:spcAft>
                <a:spcPts val="800"/>
              </a:spcAft>
              <a:buFont typeface="+mj-lt"/>
              <a:buAutoNum type="alphaLcPeriod" startAt="2"/>
            </a:pPr>
            <a:r>
              <a:rPr lang="id-ID" dirty="0" smtClean="0">
                <a:latin typeface="Times New Roman" panose="02020603050405020304" pitchFamily="18" charset="0"/>
                <a:ea typeface="SimSun" panose="02010600030101010101" pitchFamily="2" charset="-122"/>
                <a:cs typeface="Times New Roman" panose="02020603050405020304" pitchFamily="18" charset="0"/>
              </a:rPr>
              <a:t>Langkah </a:t>
            </a:r>
            <a:r>
              <a:rPr lang="id-ID" dirty="0">
                <a:latin typeface="Times New Roman" panose="02020603050405020304" pitchFamily="18" charset="0"/>
                <a:ea typeface="SimSun" panose="02010600030101010101" pitchFamily="2" charset="-122"/>
                <a:cs typeface="Times New Roman" panose="02020603050405020304" pitchFamily="18" charset="0"/>
              </a:rPr>
              <a:t>selanjutnya run dan tunggu beberapa </a:t>
            </a:r>
            <a:r>
              <a:rPr lang="id-ID" dirty="0" smtClean="0">
                <a:latin typeface="Times New Roman" panose="02020603050405020304" pitchFamily="18" charset="0"/>
                <a:ea typeface="SimSun" panose="02010600030101010101" pitchFamily="2" charset="-122"/>
                <a:cs typeface="Times New Roman" panose="02020603050405020304" pitchFamily="18" charset="0"/>
              </a:rPr>
              <a:t>saat.</a:t>
            </a:r>
            <a:endParaRPr lang="en-ID" dirty="0">
              <a:latin typeface="Times New Roman" panose="02020603050405020304" pitchFamily="18" charset="0"/>
              <a:ea typeface="SimSun" panose="02010600030101010101" pitchFamily="2" charset="-122"/>
              <a:cs typeface="Times New Roman" panose="02020603050405020304" pitchFamily="18" charset="0"/>
            </a:endParaRPr>
          </a:p>
          <a:p>
            <a:pPr marL="342900" lvl="0" indent="-342900" algn="just">
              <a:lnSpc>
                <a:spcPct val="115000"/>
              </a:lnSpc>
              <a:spcAft>
                <a:spcPts val="800"/>
              </a:spcAft>
              <a:buFont typeface="+mj-lt"/>
              <a:buAutoNum type="alphaLcPeriod" startAt="2"/>
            </a:pPr>
            <a:r>
              <a:rPr lang="id-ID" dirty="0" smtClean="0">
                <a:latin typeface="Times New Roman" panose="02020603050405020304" pitchFamily="18" charset="0"/>
                <a:ea typeface="SimSun" panose="02010600030101010101" pitchFamily="2" charset="-122"/>
              </a:rPr>
              <a:t>Kemudian </a:t>
            </a:r>
            <a:r>
              <a:rPr lang="id-ID" dirty="0">
                <a:latin typeface="Times New Roman" panose="02020603050405020304" pitchFamily="18" charset="0"/>
                <a:ea typeface="SimSun" panose="02010600030101010101" pitchFamily="2" charset="-122"/>
              </a:rPr>
              <a:t>akan terbuka dengan sendirinya web yang akan dituju</a:t>
            </a:r>
            <a:endParaRPr lang="en-US" dirty="0"/>
          </a:p>
        </p:txBody>
      </p:sp>
      <p:pic>
        <p:nvPicPr>
          <p:cNvPr id="3" name="Picture 2"/>
          <p:cNvPicPr/>
          <p:nvPr/>
        </p:nvPicPr>
        <p:blipFill>
          <a:blip r:embed="rId2" cstate="print">
            <a:extLst>
              <a:ext uri="{28A0092B-C50C-407E-A947-70E740481C1C}">
                <a14:useLocalDpi xmlns:a14="http://schemas.microsoft.com/office/drawing/2010/main" val="0"/>
              </a:ext>
            </a:extLst>
          </a:blip>
          <a:stretch>
            <a:fillRect/>
          </a:stretch>
        </p:blipFill>
        <p:spPr>
          <a:xfrm>
            <a:off x="2377381" y="2199842"/>
            <a:ext cx="6873817" cy="4164013"/>
          </a:xfrm>
          <a:prstGeom prst="rect">
            <a:avLst/>
          </a:prstGeom>
        </p:spPr>
      </p:pic>
    </p:spTree>
    <p:extLst>
      <p:ext uri="{BB962C8B-B14F-4D97-AF65-F5344CB8AC3E}">
        <p14:creationId xmlns:p14="http://schemas.microsoft.com/office/powerpoint/2010/main" val="267418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0654" y="794394"/>
            <a:ext cx="7730837" cy="461665"/>
          </a:xfrm>
          <a:prstGeom prst="rect">
            <a:avLst/>
          </a:prstGeom>
        </p:spPr>
        <p:txBody>
          <a:bodyPr wrap="square">
            <a:spAutoFit/>
          </a:bodyPr>
          <a:lstStyle/>
          <a:p>
            <a:r>
              <a:rPr lang="id-ID" sz="2400" b="1" dirty="0">
                <a:latin typeface="Schadow BT" panose="02060504050505030204" pitchFamily="18" charset="0"/>
              </a:rPr>
              <a:t>Mengatasi Error pada saat program di </a:t>
            </a:r>
            <a:r>
              <a:rPr lang="en-ID" sz="2400" b="1" dirty="0" smtClean="0">
                <a:latin typeface="Schadow BT" panose="02060504050505030204" pitchFamily="18" charset="0"/>
              </a:rPr>
              <a:t>R</a:t>
            </a:r>
            <a:r>
              <a:rPr lang="id-ID" sz="2400" b="1" dirty="0" smtClean="0">
                <a:latin typeface="Schadow BT" panose="02060504050505030204" pitchFamily="18" charset="0"/>
              </a:rPr>
              <a:t>unning</a:t>
            </a:r>
            <a:endParaRPr lang="en-US" sz="2400" dirty="0">
              <a:latin typeface="Schadow BT" panose="02060504050505030204" pitchFamily="18" charset="0"/>
            </a:endParaRPr>
          </a:p>
        </p:txBody>
      </p:sp>
      <p:sp>
        <p:nvSpPr>
          <p:cNvPr id="3" name="Rectangle 2"/>
          <p:cNvSpPr/>
          <p:nvPr/>
        </p:nvSpPr>
        <p:spPr>
          <a:xfrm>
            <a:off x="1879599" y="1782532"/>
            <a:ext cx="8474364" cy="4521366"/>
          </a:xfrm>
          <a:prstGeom prst="rect">
            <a:avLst/>
          </a:prstGeom>
        </p:spPr>
        <p:txBody>
          <a:bodyPr wrap="square">
            <a:spAutoFit/>
          </a:bodyPr>
          <a:lstStyle/>
          <a:p>
            <a:pPr marL="342900" indent="-342900" algn="just">
              <a:lnSpc>
                <a:spcPct val="150000"/>
              </a:lnSpc>
              <a:spcBef>
                <a:spcPts val="375"/>
              </a:spcBef>
              <a:spcAft>
                <a:spcPts val="375"/>
              </a:spcAft>
              <a:buFont typeface="+mj-lt"/>
              <a:buAutoNum type="alphaLcPeriod"/>
            </a:pPr>
            <a:r>
              <a:rPr lang="id-ID" sz="1600" dirty="0">
                <a:latin typeface="Schadow BT" panose="02060504050505030204" pitchFamily="18" charset="0"/>
                <a:ea typeface="SimSun" panose="02010600030101010101" pitchFamily="2" charset="-122"/>
                <a:cs typeface="Times New Roman" panose="02020603050405020304" pitchFamily="18" charset="0"/>
              </a:rPr>
              <a:t>WebDriver Exception : Can not connect to the service </a:t>
            </a:r>
            <a:r>
              <a:rPr lang="id-ID" sz="1600" dirty="0" smtClean="0">
                <a:latin typeface="Schadow BT" panose="02060504050505030204" pitchFamily="18" charset="0"/>
                <a:ea typeface="SimSun" panose="02010600030101010101" pitchFamily="2" charset="-122"/>
                <a:cs typeface="Times New Roman" panose="02020603050405020304" pitchFamily="18" charset="0"/>
              </a:rPr>
              <a:t>geckodriver</a:t>
            </a:r>
            <a:r>
              <a:rPr lang="en-US" sz="1600" dirty="0">
                <a:latin typeface="Schadow BT" panose="02060504050505030204" pitchFamily="18" charset="0"/>
                <a:ea typeface="SimSun" panose="02010600030101010101" pitchFamily="2" charset="-122"/>
                <a:cs typeface="Times New Roman" panose="02020603050405020304" pitchFamily="18" charset="0"/>
              </a:rPr>
              <a:t>.</a:t>
            </a:r>
            <a:r>
              <a:rPr lang="en-US" sz="1600" dirty="0" smtClean="0">
                <a:latin typeface="Schadow BT" panose="02060504050505030204" pitchFamily="18" charset="0"/>
                <a:ea typeface="SimSun" panose="02010600030101010101" pitchFamily="2" charset="-122"/>
                <a:cs typeface="Times New Roman" panose="02020603050405020304" pitchFamily="18" charset="0"/>
              </a:rPr>
              <a:t> </a:t>
            </a:r>
            <a:br>
              <a:rPr lang="en-US" sz="1600" dirty="0" smtClean="0">
                <a:latin typeface="Schadow BT" panose="02060504050505030204" pitchFamily="18" charset="0"/>
                <a:ea typeface="SimSun" panose="02010600030101010101" pitchFamily="2" charset="-122"/>
                <a:cs typeface="Times New Roman" panose="02020603050405020304" pitchFamily="18" charset="0"/>
              </a:rPr>
            </a:br>
            <a:r>
              <a:rPr lang="en-US" sz="1600" dirty="0" smtClean="0">
                <a:latin typeface="Schadow BT" panose="02060504050505030204" pitchFamily="18" charset="0"/>
                <a:ea typeface="SimSun" panose="02010600030101010101" pitchFamily="2" charset="-122"/>
                <a:cs typeface="Times New Roman" panose="02020603050405020304" pitchFamily="18" charset="0"/>
              </a:rPr>
              <a:t>		</a:t>
            </a:r>
            <a:r>
              <a:rPr lang="id-ID" sz="1600" dirty="0" smtClean="0">
                <a:latin typeface="Schadow BT" panose="02060504050505030204" pitchFamily="18" charset="0"/>
                <a:ea typeface="SimSun" panose="02010600030101010101" pitchFamily="2" charset="-122"/>
              </a:rPr>
              <a:t>Cara </a:t>
            </a:r>
            <a:r>
              <a:rPr lang="id-ID" sz="1600" dirty="0">
                <a:latin typeface="Schadow BT" panose="02060504050505030204" pitchFamily="18" charset="0"/>
                <a:ea typeface="SimSun" panose="02010600030101010101" pitchFamily="2" charset="-122"/>
              </a:rPr>
              <a:t>mengatasinya yaitu dengan versi python, mozilla firefox, geckodriver harus sama versi, misalnya versi 64bit. Jika masih tidak bisa, silahkan buka localhost pada laptop atau komputer anda. Lokasi localhostnya berada di C:\Windows\System32\drivers\etc kemudian buka file hosts dan edit menggunakan notepad</a:t>
            </a:r>
            <a:r>
              <a:rPr lang="id-ID" sz="1600" dirty="0" smtClean="0">
                <a:latin typeface="Schadow BT" panose="02060504050505030204" pitchFamily="18" charset="0"/>
                <a:ea typeface="SimSun" panose="02010600030101010101" pitchFamily="2" charset="-122"/>
              </a:rPr>
              <a:t>++</a:t>
            </a:r>
            <a:endParaRPr lang="en-ID" sz="1600" dirty="0" smtClean="0">
              <a:latin typeface="Schadow BT" panose="02060504050505030204" pitchFamily="18" charset="0"/>
              <a:ea typeface="SimSun" panose="02010600030101010101" pitchFamily="2" charset="-122"/>
            </a:endParaRPr>
          </a:p>
          <a:p>
            <a:pPr algn="just">
              <a:lnSpc>
                <a:spcPct val="150000"/>
              </a:lnSpc>
              <a:spcBef>
                <a:spcPts val="375"/>
              </a:spcBef>
              <a:spcAft>
                <a:spcPts val="375"/>
              </a:spcAft>
            </a:pPr>
            <a:endParaRPr lang="en-ID" sz="1600" dirty="0" smtClean="0">
              <a:latin typeface="Schadow BT" panose="02060504050505030204" pitchFamily="18" charset="0"/>
              <a:ea typeface="SimSun" panose="02010600030101010101" pitchFamily="2" charset="-122"/>
            </a:endParaRPr>
          </a:p>
          <a:p>
            <a:pPr marL="342900" indent="-342900" algn="just">
              <a:lnSpc>
                <a:spcPct val="150000"/>
              </a:lnSpc>
              <a:spcBef>
                <a:spcPts val="375"/>
              </a:spcBef>
              <a:spcAft>
                <a:spcPts val="375"/>
              </a:spcAft>
              <a:buFont typeface="+mj-lt"/>
              <a:buAutoNum type="alphaLcPeriod" startAt="2"/>
            </a:pPr>
            <a:r>
              <a:rPr lang="id-ID" sz="1600" dirty="0" smtClean="0">
                <a:latin typeface="Schadow BT" panose="02060504050505030204" pitchFamily="18" charset="0"/>
              </a:rPr>
              <a:t>SessionNotCreatedException : Unable to find a matching set of capabilities</a:t>
            </a:r>
            <a:r>
              <a:rPr lang="en-US" sz="1600" dirty="0" smtClean="0">
                <a:latin typeface="Schadow BT" panose="02060504050505030204" pitchFamily="18" charset="0"/>
              </a:rPr>
              <a:t>. </a:t>
            </a:r>
            <a:br>
              <a:rPr lang="en-US" sz="1600" dirty="0" smtClean="0">
                <a:latin typeface="Schadow BT" panose="02060504050505030204" pitchFamily="18" charset="0"/>
              </a:rPr>
            </a:br>
            <a:r>
              <a:rPr lang="en-US" sz="1600" dirty="0" smtClean="0">
                <a:latin typeface="Schadow BT" panose="02060504050505030204" pitchFamily="18" charset="0"/>
              </a:rPr>
              <a:t>		</a:t>
            </a:r>
            <a:r>
              <a:rPr lang="id-ID" sz="1600" dirty="0" smtClean="0">
                <a:latin typeface="Schadow BT" panose="02060504050505030204" pitchFamily="18" charset="0"/>
              </a:rPr>
              <a:t>Cara mengatasinya yaitu dengan pada desktop klik kanan pada mozilla firefox, pilih properties dan copy pada bagian </a:t>
            </a:r>
            <a:endParaRPr lang="en-US" sz="1600" dirty="0" smtClean="0">
              <a:latin typeface="Schadow BT" panose="02060504050505030204" pitchFamily="18" charset="0"/>
            </a:endParaRPr>
          </a:p>
          <a:p>
            <a:pPr marL="342900" indent="-342900" algn="just">
              <a:lnSpc>
                <a:spcPct val="150000"/>
              </a:lnSpc>
              <a:spcBef>
                <a:spcPts val="375"/>
              </a:spcBef>
              <a:spcAft>
                <a:spcPts val="375"/>
              </a:spcAft>
              <a:buFont typeface="+mj-lt"/>
              <a:buAutoNum type="alphaLcPeriod" startAt="2"/>
            </a:pPr>
            <a:endParaRPr lang="en-US" sz="1600" dirty="0">
              <a:latin typeface="Schadow BT" panose="02060504050505030204" pitchFamily="18" charset="0"/>
            </a:endParaRPr>
          </a:p>
          <a:p>
            <a:pPr marL="342900" lvl="0" indent="-342900" algn="just">
              <a:lnSpc>
                <a:spcPct val="150000"/>
              </a:lnSpc>
              <a:spcBef>
                <a:spcPts val="375"/>
              </a:spcBef>
              <a:spcAft>
                <a:spcPts val="375"/>
              </a:spcAft>
              <a:buFont typeface="+mj-lt"/>
              <a:buAutoNum type="alphaLcPeriod" startAt="2"/>
            </a:pPr>
            <a:endParaRPr lang="en-US" sz="1600" dirty="0">
              <a:latin typeface="Schadow BT" panose="02060504050505030204" pitchFamily="18" charset="0"/>
            </a:endParaRPr>
          </a:p>
        </p:txBody>
      </p:sp>
      <p:pic>
        <p:nvPicPr>
          <p:cNvPr id="4" name="Picture 3"/>
          <p:cNvPicPr/>
          <p:nvPr/>
        </p:nvPicPr>
        <p:blipFill>
          <a:blip r:embed="rId2"/>
          <a:stretch>
            <a:fillRect/>
          </a:stretch>
        </p:blipFill>
        <p:spPr>
          <a:xfrm>
            <a:off x="7731991" y="3381660"/>
            <a:ext cx="2362200" cy="228600"/>
          </a:xfrm>
          <a:prstGeom prst="rect">
            <a:avLst/>
          </a:prstGeom>
        </p:spPr>
      </p:pic>
      <p:sp>
        <p:nvSpPr>
          <p:cNvPr id="5" name="Rectangle 4"/>
          <p:cNvSpPr/>
          <p:nvPr/>
        </p:nvSpPr>
        <p:spPr>
          <a:xfrm>
            <a:off x="2216186" y="3635662"/>
            <a:ext cx="2347117" cy="338298"/>
          </a:xfrm>
          <a:prstGeom prst="rect">
            <a:avLst/>
          </a:prstGeom>
        </p:spPr>
        <p:txBody>
          <a:bodyPr wrap="none">
            <a:spAutoFit/>
          </a:bodyPr>
          <a:lstStyle/>
          <a:p>
            <a:pPr algn="just">
              <a:lnSpc>
                <a:spcPct val="107000"/>
              </a:lnSpc>
              <a:spcBef>
                <a:spcPts val="375"/>
              </a:spcBef>
              <a:spcAft>
                <a:spcPts val="375"/>
              </a:spcAft>
            </a:pPr>
            <a:r>
              <a:rPr lang="id-ID" sz="1600" dirty="0">
                <a:latin typeface="Schadow BT" panose="02060504050505030204" pitchFamily="18" charset="0"/>
              </a:rPr>
              <a:t>karena di hosts 127.0.0.1</a:t>
            </a:r>
            <a:endParaRPr lang="en-ID" sz="1600" dirty="0">
              <a:latin typeface="Schadow BT" panose="02060504050505030204" pitchFamily="18" charset="0"/>
            </a:endParaRPr>
          </a:p>
        </p:txBody>
      </p:sp>
    </p:spTree>
    <p:extLst>
      <p:ext uri="{BB962C8B-B14F-4D97-AF65-F5344CB8AC3E}">
        <p14:creationId xmlns:p14="http://schemas.microsoft.com/office/powerpoint/2010/main" val="983655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4075978" y="282864"/>
            <a:ext cx="3719513" cy="2561936"/>
          </a:xfrm>
          <a:prstGeom prst="rect">
            <a:avLst/>
          </a:prstGeom>
        </p:spPr>
      </p:pic>
      <p:sp>
        <p:nvSpPr>
          <p:cNvPr id="3" name="Rectangle 2"/>
          <p:cNvSpPr/>
          <p:nvPr/>
        </p:nvSpPr>
        <p:spPr>
          <a:xfrm>
            <a:off x="1758146" y="2969860"/>
            <a:ext cx="4924361" cy="338298"/>
          </a:xfrm>
          <a:prstGeom prst="rect">
            <a:avLst/>
          </a:prstGeom>
        </p:spPr>
        <p:txBody>
          <a:bodyPr wrap="none">
            <a:spAutoFit/>
          </a:bodyPr>
          <a:lstStyle/>
          <a:p>
            <a:pPr marL="1143000">
              <a:lnSpc>
                <a:spcPct val="107000"/>
              </a:lnSpc>
              <a:spcBef>
                <a:spcPts val="375"/>
              </a:spcBef>
              <a:spcAft>
                <a:spcPts val="375"/>
              </a:spcAft>
            </a:pPr>
            <a:r>
              <a:rPr lang="id-ID" sz="1600" dirty="0">
                <a:latin typeface="Schadow BT" panose="02060504050505030204" pitchFamily="18" charset="0"/>
                <a:ea typeface="SimSun" panose="02010600030101010101" pitchFamily="2" charset="-122"/>
                <a:cs typeface="Times New Roman" panose="02020603050405020304" pitchFamily="18" charset="0"/>
              </a:rPr>
              <a:t>Jika sudah paste ke spyder pada binnary</a:t>
            </a:r>
            <a:endParaRPr lang="en-US" sz="1400" dirty="0">
              <a:effectLst/>
              <a:latin typeface="Schadow BT" panose="02060504050505030204" pitchFamily="18" charset="0"/>
              <a:ea typeface="SimSun" panose="02010600030101010101" pitchFamily="2" charset="-122"/>
              <a:cs typeface="Times New Roman" panose="02020603050405020304" pitchFamily="18" charset="0"/>
            </a:endParaRPr>
          </a:p>
        </p:txBody>
      </p:sp>
      <p:pic>
        <p:nvPicPr>
          <p:cNvPr id="4" name="Picture 3"/>
          <p:cNvPicPr/>
          <p:nvPr/>
        </p:nvPicPr>
        <p:blipFill>
          <a:blip r:embed="rId3"/>
          <a:srcRect t="16644" b="23960"/>
          <a:stretch>
            <a:fillRect/>
          </a:stretch>
        </p:blipFill>
        <p:spPr>
          <a:xfrm>
            <a:off x="3209535" y="3400522"/>
            <a:ext cx="5452398" cy="244763"/>
          </a:xfrm>
          <a:prstGeom prst="rect">
            <a:avLst/>
          </a:prstGeom>
          <a:ln>
            <a:noFill/>
          </a:ln>
        </p:spPr>
      </p:pic>
      <p:sp>
        <p:nvSpPr>
          <p:cNvPr id="5" name="Rectangle 4"/>
          <p:cNvSpPr/>
          <p:nvPr/>
        </p:nvSpPr>
        <p:spPr>
          <a:xfrm>
            <a:off x="1681017" y="3863880"/>
            <a:ext cx="8155709" cy="1936620"/>
          </a:xfrm>
          <a:prstGeom prst="rect">
            <a:avLst/>
          </a:prstGeom>
        </p:spPr>
        <p:txBody>
          <a:bodyPr wrap="square">
            <a:spAutoFit/>
          </a:bodyPr>
          <a:lstStyle/>
          <a:p>
            <a:pPr marL="342900" lvl="0" indent="-342900" algn="just">
              <a:lnSpc>
                <a:spcPct val="107000"/>
              </a:lnSpc>
              <a:spcAft>
                <a:spcPts val="0"/>
              </a:spcAft>
              <a:buFont typeface="+mj-lt"/>
              <a:buAutoNum type="alphaLcPeriod" startAt="3"/>
            </a:pPr>
            <a:r>
              <a:rPr lang="id-ID" sz="1600" dirty="0" smtClean="0">
                <a:latin typeface="Schadow BT" panose="02060504050505030204" pitchFamily="18" charset="0"/>
                <a:ea typeface="Times New Roman" panose="02020603050405020304" pitchFamily="18" charset="0"/>
                <a:cs typeface="Times New Roman" panose="02020603050405020304" pitchFamily="18" charset="0"/>
              </a:rPr>
              <a:t>Module </a:t>
            </a:r>
            <a:r>
              <a:rPr lang="id-ID" sz="1600" dirty="0">
                <a:latin typeface="Schadow BT" panose="02060504050505030204" pitchFamily="18" charset="0"/>
                <a:ea typeface="Times New Roman" panose="02020603050405020304" pitchFamily="18" charset="0"/>
                <a:cs typeface="Times New Roman" panose="02020603050405020304" pitchFamily="18" charset="0"/>
              </a:rPr>
              <a:t>Notfound Error : no module named ‘</a:t>
            </a:r>
            <a:r>
              <a:rPr lang="id-ID" sz="1600" dirty="0" smtClean="0">
                <a:latin typeface="Schadow BT" panose="02060504050505030204" pitchFamily="18" charset="0"/>
                <a:ea typeface="Times New Roman" panose="02020603050405020304" pitchFamily="18" charset="0"/>
                <a:cs typeface="Times New Roman" panose="02020603050405020304" pitchFamily="18" charset="0"/>
              </a:rPr>
              <a:t>selenium’</a:t>
            </a:r>
            <a:r>
              <a:rPr lang="en-US" sz="1600" dirty="0" smtClean="0">
                <a:latin typeface="Schadow BT" panose="02060504050505030204" pitchFamily="18" charset="0"/>
                <a:ea typeface="SimSun" panose="02010600030101010101" pitchFamily="2" charset="-122"/>
                <a:cs typeface="Times New Roman" panose="02020603050405020304" pitchFamily="18" charset="0"/>
              </a:rPr>
              <a:t>. </a:t>
            </a:r>
          </a:p>
          <a:p>
            <a:pPr lvl="0" algn="just">
              <a:lnSpc>
                <a:spcPct val="107000"/>
              </a:lnSpc>
              <a:spcAft>
                <a:spcPts val="0"/>
              </a:spcAft>
            </a:pP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smtClean="0">
                <a:latin typeface="Schadow BT" panose="02060504050505030204" pitchFamily="18" charset="0"/>
                <a:ea typeface="SimSun" panose="02010600030101010101" pitchFamily="2" charset="-122"/>
                <a:cs typeface="Times New Roman" panose="02020603050405020304" pitchFamily="18" charset="0"/>
              </a:rPr>
              <a:t>	</a:t>
            </a:r>
            <a:r>
              <a:rPr lang="id-ID" sz="1600" dirty="0" smtClean="0">
                <a:latin typeface="Schadow BT" panose="02060504050505030204" pitchFamily="18" charset="0"/>
                <a:ea typeface="Times New Roman" panose="02020603050405020304" pitchFamily="18" charset="0"/>
                <a:cs typeface="Times New Roman" panose="02020603050405020304" pitchFamily="18" charset="0"/>
              </a:rPr>
              <a:t>Cara </a:t>
            </a:r>
            <a:r>
              <a:rPr lang="id-ID" sz="1600" dirty="0">
                <a:latin typeface="Schadow BT" panose="02060504050505030204" pitchFamily="18" charset="0"/>
                <a:ea typeface="Times New Roman" panose="02020603050405020304" pitchFamily="18" charset="0"/>
                <a:cs typeface="Times New Roman" panose="02020603050405020304" pitchFamily="18" charset="0"/>
              </a:rPr>
              <a:t>mengatasinya: uninstall </a:t>
            </a:r>
            <a:r>
              <a:rPr lang="id-ID" sz="1600" dirty="0" smtClean="0">
                <a:latin typeface="Schadow BT" panose="02060504050505030204" pitchFamily="18" charset="0"/>
                <a:ea typeface="Times New Roman" panose="02020603050405020304" pitchFamily="18" charset="0"/>
                <a:cs typeface="Times New Roman" panose="02020603050405020304" pitchFamily="18" charset="0"/>
              </a:rPr>
              <a:t>python</a:t>
            </a:r>
            <a:r>
              <a:rPr lang="id-ID" sz="1600" dirty="0">
                <a:latin typeface="Schadow BT" panose="02060504050505030204" pitchFamily="18" charset="0"/>
                <a:ea typeface="Times New Roman" panose="02020603050405020304" pitchFamily="18" charset="0"/>
                <a:cs typeface="Times New Roman" panose="02020603050405020304" pitchFamily="18" charset="0"/>
              </a:rPr>
              <a:t>, selain python yang ada di folder anaconda, </a:t>
            </a:r>
            <a:r>
              <a:rPr lang="en-ID" sz="1600" dirty="0" smtClean="0">
                <a:latin typeface="Schadow BT" panose="02060504050505030204" pitchFamily="18" charset="0"/>
                <a:ea typeface="Times New Roman" panose="02020603050405020304" pitchFamily="18" charset="0"/>
                <a:cs typeface="Times New Roman" panose="02020603050405020304" pitchFamily="18" charset="0"/>
              </a:rPr>
              <a:t>	</a:t>
            </a:r>
            <a:r>
              <a:rPr lang="id-ID" sz="1600" dirty="0" smtClean="0">
                <a:latin typeface="Schadow BT" panose="02060504050505030204" pitchFamily="18" charset="0"/>
                <a:ea typeface="Times New Roman" panose="02020603050405020304" pitchFamily="18" charset="0"/>
                <a:cs typeface="Times New Roman" panose="02020603050405020304" pitchFamily="18" charset="0"/>
              </a:rPr>
              <a:t>python </a:t>
            </a:r>
            <a:r>
              <a:rPr lang="id-ID" sz="1600" dirty="0">
                <a:latin typeface="Schadow BT" panose="02060504050505030204" pitchFamily="18" charset="0"/>
                <a:ea typeface="Times New Roman" panose="02020603050405020304" pitchFamily="18" charset="0"/>
                <a:cs typeface="Times New Roman" panose="02020603050405020304" pitchFamily="18" charset="0"/>
              </a:rPr>
              <a:t>yang lain harus dihapus. Kemudian restart laptop anda. Buka cmd ketik </a:t>
            </a:r>
            <a:r>
              <a:rPr lang="en-ID" sz="1600" dirty="0" smtClean="0">
                <a:latin typeface="Schadow BT" panose="02060504050505030204" pitchFamily="18" charset="0"/>
                <a:ea typeface="Times New Roman" panose="02020603050405020304" pitchFamily="18" charset="0"/>
                <a:cs typeface="Times New Roman" panose="02020603050405020304" pitchFamily="18" charset="0"/>
              </a:rPr>
              <a:t>	</a:t>
            </a:r>
            <a:r>
              <a:rPr lang="id-ID" sz="1600" dirty="0" smtClean="0">
                <a:latin typeface="Schadow BT" panose="02060504050505030204" pitchFamily="18" charset="0"/>
                <a:ea typeface="Times New Roman" panose="02020603050405020304" pitchFamily="18" charset="0"/>
                <a:cs typeface="Times New Roman" panose="02020603050405020304" pitchFamily="18" charset="0"/>
              </a:rPr>
              <a:t>python</a:t>
            </a:r>
            <a:r>
              <a:rPr lang="id-ID" sz="1600" dirty="0">
                <a:latin typeface="Schadow BT" panose="02060504050505030204" pitchFamily="18" charset="0"/>
                <a:ea typeface="Times New Roman" panose="02020603050405020304" pitchFamily="18" charset="0"/>
                <a:cs typeface="Times New Roman" panose="02020603050405020304" pitchFamily="18" charset="0"/>
              </a:rPr>
              <a:t>, dan kemudian ketik pip install selenium. Jika sudah langkah selanjutnya yaitu </a:t>
            </a:r>
            <a:r>
              <a:rPr lang="en-ID" sz="1600" dirty="0" smtClean="0">
                <a:latin typeface="Schadow BT" panose="02060504050505030204" pitchFamily="18" charset="0"/>
                <a:ea typeface="Times New Roman" panose="02020603050405020304" pitchFamily="18" charset="0"/>
                <a:cs typeface="Times New Roman" panose="02020603050405020304" pitchFamily="18" charset="0"/>
              </a:rPr>
              <a:t>	</a:t>
            </a:r>
            <a:r>
              <a:rPr lang="id-ID" sz="1600" dirty="0" smtClean="0">
                <a:latin typeface="Schadow BT" panose="02060504050505030204" pitchFamily="18" charset="0"/>
                <a:ea typeface="Times New Roman" panose="02020603050405020304" pitchFamily="18" charset="0"/>
                <a:cs typeface="Times New Roman" panose="02020603050405020304" pitchFamily="18" charset="0"/>
              </a:rPr>
              <a:t>pada </a:t>
            </a:r>
            <a:r>
              <a:rPr lang="id-ID" sz="1600" dirty="0">
                <a:latin typeface="Schadow BT" panose="02060504050505030204" pitchFamily="18" charset="0"/>
                <a:ea typeface="Times New Roman" panose="02020603050405020304" pitchFamily="18" charset="0"/>
                <a:cs typeface="Times New Roman" panose="02020603050405020304" pitchFamily="18" charset="0"/>
              </a:rPr>
              <a:t>mycomputer klik kanan, pilih properties, pilih advanced system, pada advanced </a:t>
            </a:r>
            <a:r>
              <a:rPr lang="en-ID" sz="1600" dirty="0" smtClean="0">
                <a:latin typeface="Schadow BT" panose="02060504050505030204" pitchFamily="18" charset="0"/>
                <a:ea typeface="Times New Roman" panose="02020603050405020304" pitchFamily="18" charset="0"/>
                <a:cs typeface="Times New Roman" panose="02020603050405020304" pitchFamily="18" charset="0"/>
              </a:rPr>
              <a:t>	</a:t>
            </a:r>
            <a:r>
              <a:rPr lang="id-ID" sz="1600" dirty="0" smtClean="0">
                <a:latin typeface="Schadow BT" panose="02060504050505030204" pitchFamily="18" charset="0"/>
                <a:ea typeface="Times New Roman" panose="02020603050405020304" pitchFamily="18" charset="0"/>
                <a:cs typeface="Times New Roman" panose="02020603050405020304" pitchFamily="18" charset="0"/>
              </a:rPr>
              <a:t>pilih </a:t>
            </a:r>
            <a:r>
              <a:rPr lang="id-ID" sz="1600" dirty="0">
                <a:latin typeface="Schadow BT" panose="02060504050505030204" pitchFamily="18" charset="0"/>
                <a:ea typeface="Times New Roman" panose="02020603050405020304" pitchFamily="18" charset="0"/>
                <a:cs typeface="Times New Roman" panose="02020603050405020304" pitchFamily="18" charset="0"/>
              </a:rPr>
              <a:t>environtment variables, kemudian klik path, setelah itu browse. Cari file </a:t>
            </a:r>
            <a:r>
              <a:rPr lang="en-ID" sz="1600" dirty="0" smtClean="0">
                <a:latin typeface="Schadow BT" panose="02060504050505030204" pitchFamily="18" charset="0"/>
                <a:ea typeface="Times New Roman" panose="02020603050405020304" pitchFamily="18" charset="0"/>
                <a:cs typeface="Times New Roman" panose="02020603050405020304" pitchFamily="18" charset="0"/>
              </a:rPr>
              <a:t>	</a:t>
            </a:r>
            <a:r>
              <a:rPr lang="id-ID" sz="1600" dirty="0" smtClean="0">
                <a:latin typeface="Schadow BT" panose="02060504050505030204" pitchFamily="18" charset="0"/>
                <a:ea typeface="Times New Roman" panose="02020603050405020304" pitchFamily="18" charset="0"/>
                <a:cs typeface="Times New Roman" panose="02020603050405020304" pitchFamily="18" charset="0"/>
              </a:rPr>
              <a:t>anaconda</a:t>
            </a:r>
            <a:r>
              <a:rPr lang="id-ID" sz="1600" dirty="0">
                <a:latin typeface="Schadow BT" panose="02060504050505030204" pitchFamily="18" charset="0"/>
                <a:ea typeface="Times New Roman" panose="02020603050405020304" pitchFamily="18" charset="0"/>
                <a:cs typeface="Times New Roman" panose="02020603050405020304" pitchFamily="18" charset="0"/>
              </a:rPr>
              <a:t>, pilih library ambil bin, klik OK. Library bin klik OK.</a:t>
            </a:r>
            <a:endParaRPr lang="en-US" sz="1600" dirty="0">
              <a:effectLst/>
              <a:latin typeface="Schadow BT" panose="020605040505050302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18956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0180" y="856794"/>
            <a:ext cx="7583055" cy="787010"/>
          </a:xfrm>
          <a:prstGeom prst="rect">
            <a:avLst/>
          </a:prstGeom>
        </p:spPr>
        <p:txBody>
          <a:bodyPr wrap="square">
            <a:spAutoFit/>
          </a:bodyPr>
          <a:lstStyle/>
          <a:p>
            <a:pPr lvl="0">
              <a:lnSpc>
                <a:spcPct val="150000"/>
              </a:lnSpc>
              <a:spcAft>
                <a:spcPts val="800"/>
              </a:spcAft>
            </a:pPr>
            <a:r>
              <a:rPr lang="en-ID" sz="1600" dirty="0" smtClean="0">
                <a:latin typeface="Schadow BT" panose="02060504050505030204" pitchFamily="18" charset="0"/>
                <a:ea typeface="Times New Roman" panose="02020603050405020304" pitchFamily="18" charset="0"/>
                <a:cs typeface="Times New Roman" panose="02020603050405020304" pitchFamily="18" charset="0"/>
              </a:rPr>
              <a:t>d. </a:t>
            </a:r>
            <a:r>
              <a:rPr lang="id-ID" sz="1600" dirty="0" smtClean="0">
                <a:latin typeface="Schadow BT" panose="02060504050505030204" pitchFamily="18" charset="0"/>
                <a:ea typeface="Times New Roman" panose="02020603050405020304" pitchFamily="18" charset="0"/>
                <a:cs typeface="Times New Roman" panose="02020603050405020304" pitchFamily="18" charset="0"/>
              </a:rPr>
              <a:t>Cara </a:t>
            </a:r>
            <a:r>
              <a:rPr lang="id-ID" sz="1600" dirty="0">
                <a:latin typeface="Schadow BT" panose="02060504050505030204" pitchFamily="18" charset="0"/>
                <a:ea typeface="Times New Roman" panose="02020603050405020304" pitchFamily="18" charset="0"/>
                <a:cs typeface="Times New Roman" panose="02020603050405020304" pitchFamily="18" charset="0"/>
              </a:rPr>
              <a:t>Mengatasinya: Cukup mengupdate versi Mozilla Firefox yang anda gunakan </a:t>
            </a:r>
            <a:r>
              <a:rPr lang="en-ID" sz="1600" dirty="0" err="1" smtClean="0">
                <a:latin typeface="Schadow BT" panose="02060504050505030204" pitchFamily="18" charset="0"/>
                <a:ea typeface="Times New Roman" panose="02020603050405020304" pitchFamily="18" charset="0"/>
                <a:cs typeface="Times New Roman" panose="02020603050405020304" pitchFamily="18" charset="0"/>
              </a:rPr>
              <a:t>ke</a:t>
            </a:r>
            <a:r>
              <a:rPr lang="en-ID" sz="1600" dirty="0" smtClean="0">
                <a:latin typeface="Schadow BT" panose="02060504050505030204" pitchFamily="18" charset="0"/>
                <a:ea typeface="Times New Roman" panose="02020603050405020304" pitchFamily="18" charset="0"/>
                <a:cs typeface="Times New Roman" panose="02020603050405020304" pitchFamily="18" charset="0"/>
              </a:rPr>
              <a:t> </a:t>
            </a:r>
            <a:r>
              <a:rPr lang="en-ID" sz="1600" dirty="0" err="1" smtClean="0">
                <a:latin typeface="Schadow BT" panose="02060504050505030204" pitchFamily="18" charset="0"/>
                <a:ea typeface="Times New Roman" panose="02020603050405020304" pitchFamily="18" charset="0"/>
                <a:cs typeface="Times New Roman" panose="02020603050405020304" pitchFamily="18" charset="0"/>
              </a:rPr>
              <a:t>versi</a:t>
            </a:r>
            <a:r>
              <a:rPr lang="en-ID" sz="1600" dirty="0" smtClean="0">
                <a:latin typeface="Schadow BT" panose="02060504050505030204" pitchFamily="18" charset="0"/>
                <a:ea typeface="Times New Roman" panose="02020603050405020304" pitchFamily="18" charset="0"/>
                <a:cs typeface="Times New Roman" panose="02020603050405020304" pitchFamily="18" charset="0"/>
              </a:rPr>
              <a:t> yang paling </a:t>
            </a:r>
            <a:r>
              <a:rPr lang="en-ID" sz="1600" dirty="0" err="1" smtClean="0">
                <a:latin typeface="Schadow BT" panose="02060504050505030204" pitchFamily="18" charset="0"/>
                <a:ea typeface="Times New Roman" panose="02020603050405020304" pitchFamily="18" charset="0"/>
                <a:cs typeface="Times New Roman" panose="02020603050405020304" pitchFamily="18" charset="0"/>
              </a:rPr>
              <a:t>tebaru</a:t>
            </a:r>
            <a:r>
              <a:rPr lang="id-ID" sz="1600" dirty="0" smtClean="0">
                <a:latin typeface="Schadow BT" panose="02060504050505030204" pitchFamily="18" charset="0"/>
                <a:ea typeface="Times New Roman" panose="02020603050405020304" pitchFamily="18" charset="0"/>
                <a:cs typeface="Times New Roman" panose="02020603050405020304" pitchFamily="18" charset="0"/>
              </a:rPr>
              <a:t>.</a:t>
            </a:r>
            <a:endParaRPr lang="en-US" sz="1400" dirty="0">
              <a:effectLst/>
              <a:latin typeface="Schadow BT" panose="02060504050505030204" pitchFamily="18" charset="0"/>
              <a:ea typeface="SimSun" panose="02010600030101010101" pitchFamily="2" charset="-122"/>
              <a:cs typeface="Times New Roman" panose="02020603050405020304" pitchFamily="18" charset="0"/>
            </a:endParaRPr>
          </a:p>
        </p:txBody>
      </p:sp>
      <p:pic>
        <p:nvPicPr>
          <p:cNvPr id="3" name="Picture 2"/>
          <p:cNvPicPr/>
          <p:nvPr/>
        </p:nvPicPr>
        <p:blipFill>
          <a:blip r:embed="rId2"/>
          <a:stretch>
            <a:fillRect/>
          </a:stretch>
        </p:blipFill>
        <p:spPr>
          <a:xfrm>
            <a:off x="2484580" y="1872528"/>
            <a:ext cx="7437870" cy="3179763"/>
          </a:xfrm>
          <a:prstGeom prst="rect">
            <a:avLst/>
          </a:prstGeom>
        </p:spPr>
      </p:pic>
    </p:spTree>
    <p:extLst>
      <p:ext uri="{BB962C8B-B14F-4D97-AF65-F5344CB8AC3E}">
        <p14:creationId xmlns:p14="http://schemas.microsoft.com/office/powerpoint/2010/main" val="3718721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503055" y="558087"/>
            <a:ext cx="320501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smtClean="0">
                <a:ln>
                  <a:noFill/>
                </a:ln>
                <a:solidFill>
                  <a:schemeClr val="tx1"/>
                </a:solidFill>
                <a:effectLst/>
                <a:latin typeface="Schadow BT" panose="02060504050505030204" pitchFamily="18" charset="0"/>
                <a:ea typeface="SimSun" panose="02010600030101010101" pitchFamily="2" charset="-122"/>
                <a:cs typeface="Times New Roman" panose="02020603050405020304" pitchFamily="18" charset="0"/>
              </a:rPr>
              <a:t>e. Error </a:t>
            </a:r>
            <a:r>
              <a:rPr kumimoji="0" lang="en-US" altLang="en-US" sz="1600" b="0" i="0" u="none" strike="noStrike" cap="none" normalizeH="0" baseline="0" dirty="0" err="1" smtClean="0">
                <a:ln>
                  <a:noFill/>
                </a:ln>
                <a:solidFill>
                  <a:schemeClr val="tx1"/>
                </a:solidFill>
                <a:effectLst/>
                <a:latin typeface="Schadow BT" panose="02060504050505030204" pitchFamily="18" charset="0"/>
                <a:ea typeface="SimSun" panose="02010600030101010101" pitchFamily="2" charset="-122"/>
                <a:cs typeface="Times New Roman" panose="02020603050405020304" pitchFamily="18" charset="0"/>
              </a:rPr>
              <a:t>pada</a:t>
            </a:r>
            <a:r>
              <a:rPr kumimoji="0" lang="en-US" altLang="en-US" sz="1600" b="0" i="0" u="none" strike="noStrike" cap="none" normalizeH="0" baseline="0" dirty="0" smtClean="0">
                <a:ln>
                  <a:noFill/>
                </a:ln>
                <a:solidFill>
                  <a:schemeClr val="tx1"/>
                </a:solidFill>
                <a:effectLst/>
                <a:latin typeface="Schadow BT" panose="02060504050505030204" pitchFamily="18" charset="0"/>
                <a:ea typeface="SimSun" panose="02010600030101010101" pitchFamily="2" charset="-122"/>
                <a:cs typeface="Times New Roman" panose="02020603050405020304" pitchFamily="18" charset="0"/>
              </a:rPr>
              <a:t> </a:t>
            </a:r>
            <a:r>
              <a:rPr kumimoji="0" lang="en-US" altLang="en-US" sz="1600" b="0" i="0" u="none" strike="noStrike" cap="none" normalizeH="0" baseline="0" dirty="0" err="1" smtClean="0">
                <a:ln>
                  <a:noFill/>
                </a:ln>
                <a:solidFill>
                  <a:schemeClr val="tx1"/>
                </a:solidFill>
                <a:effectLst/>
                <a:latin typeface="Schadow BT" panose="02060504050505030204" pitchFamily="18" charset="0"/>
                <a:ea typeface="SimSun" panose="02010600030101010101" pitchFamily="2" charset="-122"/>
                <a:cs typeface="Times New Roman" panose="02020603050405020304" pitchFamily="18" charset="0"/>
              </a:rPr>
              <a:t>Codingan</a:t>
            </a:r>
            <a:r>
              <a:rPr kumimoji="0" lang="en-US" altLang="en-US" sz="1600" b="0" i="0" u="none" strike="noStrike" cap="none" normalizeH="0" baseline="0" dirty="0" smtClean="0">
                <a:ln>
                  <a:noFill/>
                </a:ln>
                <a:solidFill>
                  <a:schemeClr val="tx1"/>
                </a:solidFill>
                <a:effectLst/>
                <a:latin typeface="Schadow BT" panose="02060504050505030204" pitchFamily="18" charset="0"/>
                <a:ea typeface="SimSun" panose="02010600030101010101" pitchFamily="2" charset="-122"/>
                <a:cs typeface="Times New Roman" panose="02020603050405020304" pitchFamily="18" charset="0"/>
              </a:rPr>
              <a:t>:</a:t>
            </a:r>
            <a:endParaRPr kumimoji="0" lang="en-US" altLang="en-US" sz="1600" b="0" i="0" u="none" strike="noStrike" cap="none" normalizeH="0" baseline="0" dirty="0" smtClean="0">
              <a:ln>
                <a:noFill/>
              </a:ln>
              <a:solidFill>
                <a:schemeClr val="tx1"/>
              </a:solidFill>
              <a:effectLst/>
              <a:latin typeface="Schadow BT" panose="02060504050505030204" pitchFamily="18" charset="0"/>
            </a:endParaRPr>
          </a:p>
        </p:txBody>
      </p:sp>
      <p:pic>
        <p:nvPicPr>
          <p:cNvPr id="1025" name="Picture 7"/>
          <p:cNvPicPr>
            <a:picLocks noChangeAspect="1" noChangeArrowheads="1"/>
          </p:cNvPicPr>
          <p:nvPr/>
        </p:nvPicPr>
        <p:blipFill>
          <a:blip r:embed="rId2">
            <a:extLst>
              <a:ext uri="{28A0092B-C50C-407E-A947-70E740481C1C}">
                <a14:useLocalDpi xmlns:a14="http://schemas.microsoft.com/office/drawing/2010/main" val="0"/>
              </a:ext>
            </a:extLst>
          </a:blip>
          <a:srcRect l="-214" r="41879" b="60114"/>
          <a:stretch>
            <a:fillRect/>
          </a:stretch>
        </p:blipFill>
        <p:spPr bwMode="auto">
          <a:xfrm>
            <a:off x="1380836" y="1275332"/>
            <a:ext cx="9082991" cy="349986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380836" y="5153891"/>
            <a:ext cx="7305964" cy="461665"/>
          </a:xfrm>
          <a:prstGeom prst="rect">
            <a:avLst/>
          </a:prstGeom>
        </p:spPr>
        <p:txBody>
          <a:bodyPr wrap="square">
            <a:spAutoFit/>
          </a:bodyPr>
          <a:lstStyle/>
          <a:p>
            <a:pPr marL="1143000" algn="just">
              <a:lnSpc>
                <a:spcPct val="150000"/>
              </a:lnSpc>
              <a:spcAft>
                <a:spcPts val="800"/>
              </a:spcAft>
            </a:pPr>
            <a:r>
              <a:rPr lang="en-US" altLang="zh-CN" sz="1600" dirty="0" err="1">
                <a:latin typeface="Schadow BT" panose="02060504050505030204" pitchFamily="18" charset="0"/>
                <a:ea typeface="Times New Roman" panose="02020603050405020304" pitchFamily="18" charset="0"/>
                <a:cs typeface="Times New Roman" panose="02020603050405020304" pitchFamily="18" charset="0"/>
              </a:rPr>
              <a:t>Maka</a:t>
            </a:r>
            <a:r>
              <a:rPr lang="en-US" altLang="zh-CN" sz="1600" dirty="0">
                <a:latin typeface="Schadow BT" panose="02060504050505030204" pitchFamily="18" charset="0"/>
                <a:ea typeface="Times New Roman" panose="02020603050405020304" pitchFamily="18" charset="0"/>
                <a:cs typeface="Times New Roman" panose="02020603050405020304" pitchFamily="18" charset="0"/>
              </a:rPr>
              <a:t> </a:t>
            </a:r>
            <a:r>
              <a:rPr lang="en-US" altLang="zh-CN" sz="1600" dirty="0" err="1">
                <a:latin typeface="Schadow BT" panose="02060504050505030204" pitchFamily="18" charset="0"/>
                <a:ea typeface="Times New Roman" panose="02020603050405020304" pitchFamily="18" charset="0"/>
                <a:cs typeface="Times New Roman" panose="02020603050405020304" pitchFamily="18" charset="0"/>
              </a:rPr>
              <a:t>akan</a:t>
            </a:r>
            <a:r>
              <a:rPr lang="en-US" altLang="zh-CN" sz="1600" dirty="0">
                <a:latin typeface="Schadow BT" panose="02060504050505030204" pitchFamily="18" charset="0"/>
                <a:ea typeface="Times New Roman" panose="02020603050405020304" pitchFamily="18" charset="0"/>
                <a:cs typeface="Times New Roman" panose="02020603050405020304" pitchFamily="18" charset="0"/>
              </a:rPr>
              <a:t> </a:t>
            </a:r>
            <a:r>
              <a:rPr lang="en-US" altLang="zh-CN" sz="1600" dirty="0" err="1">
                <a:latin typeface="Schadow BT" panose="02060504050505030204" pitchFamily="18" charset="0"/>
                <a:ea typeface="Times New Roman" panose="02020603050405020304" pitchFamily="18" charset="0"/>
                <a:cs typeface="Times New Roman" panose="02020603050405020304" pitchFamily="18" charset="0"/>
              </a:rPr>
              <a:t>muncul</a:t>
            </a:r>
            <a:r>
              <a:rPr lang="en-US" altLang="zh-CN" sz="1600" dirty="0">
                <a:latin typeface="Schadow BT" panose="02060504050505030204" pitchFamily="18" charset="0"/>
                <a:ea typeface="Times New Roman" panose="02020603050405020304" pitchFamily="18" charset="0"/>
                <a:cs typeface="Times New Roman" panose="02020603050405020304" pitchFamily="18" charset="0"/>
              </a:rPr>
              <a:t> error </a:t>
            </a:r>
            <a:r>
              <a:rPr lang="en-US" altLang="zh-CN" sz="1600" dirty="0" err="1">
                <a:latin typeface="Schadow BT" panose="02060504050505030204" pitchFamily="18" charset="0"/>
                <a:ea typeface="Times New Roman" panose="02020603050405020304" pitchFamily="18" charset="0"/>
                <a:cs typeface="Times New Roman" panose="02020603050405020304" pitchFamily="18" charset="0"/>
              </a:rPr>
              <a:t>pada</a:t>
            </a:r>
            <a:r>
              <a:rPr lang="en-US" altLang="zh-CN" sz="1600" dirty="0">
                <a:latin typeface="Schadow BT" panose="02060504050505030204" pitchFamily="18" charset="0"/>
                <a:ea typeface="Times New Roman" panose="02020603050405020304" pitchFamily="18" charset="0"/>
                <a:cs typeface="Times New Roman" panose="02020603050405020304" pitchFamily="18" charset="0"/>
              </a:rPr>
              <a:t> </a:t>
            </a:r>
            <a:r>
              <a:rPr lang="en-US" altLang="zh-CN" sz="1600" dirty="0" err="1">
                <a:latin typeface="Schadow BT" panose="02060504050505030204" pitchFamily="18" charset="0"/>
                <a:ea typeface="Times New Roman" panose="02020603050405020304" pitchFamily="18" charset="0"/>
                <a:cs typeface="Times New Roman" panose="02020603050405020304" pitchFamily="18" charset="0"/>
              </a:rPr>
              <a:t>codingan</a:t>
            </a:r>
            <a:r>
              <a:rPr lang="en-US" altLang="zh-CN" sz="1600" dirty="0">
                <a:latin typeface="Schadow BT" panose="02060504050505030204" pitchFamily="18" charset="0"/>
                <a:ea typeface="Times New Roman" panose="02020603050405020304" pitchFamily="18" charset="0"/>
                <a:cs typeface="Times New Roman" panose="02020603050405020304" pitchFamily="18" charset="0"/>
              </a:rPr>
              <a:t> </a:t>
            </a:r>
            <a:r>
              <a:rPr lang="en-US" altLang="zh-CN" sz="1600" dirty="0" err="1" smtClean="0">
                <a:latin typeface="Schadow BT" panose="02060504050505030204" pitchFamily="18" charset="0"/>
                <a:ea typeface="Times New Roman" panose="02020603050405020304" pitchFamily="18" charset="0"/>
                <a:cs typeface="Times New Roman" panose="02020603050405020304" pitchFamily="18" charset="0"/>
              </a:rPr>
              <a:t>seperti</a:t>
            </a:r>
            <a:r>
              <a:rPr lang="en-US" altLang="zh-CN" sz="1600" dirty="0" smtClean="0">
                <a:latin typeface="Schadow BT" panose="02060504050505030204" pitchFamily="18" charset="0"/>
                <a:ea typeface="Times New Roman" panose="02020603050405020304" pitchFamily="18" charset="0"/>
                <a:cs typeface="Times New Roman" panose="02020603050405020304" pitchFamily="18" charset="0"/>
              </a:rPr>
              <a:t> </a:t>
            </a:r>
            <a:r>
              <a:rPr lang="en-US" altLang="zh-CN" sz="1600" dirty="0" err="1">
                <a:latin typeface="Schadow BT" panose="02060504050505030204" pitchFamily="18" charset="0"/>
                <a:ea typeface="Times New Roman" panose="02020603050405020304" pitchFamily="18" charset="0"/>
                <a:cs typeface="Times New Roman" panose="02020603050405020304" pitchFamily="18" charset="0"/>
              </a:rPr>
              <a:t>berikut</a:t>
            </a:r>
            <a:r>
              <a:rPr lang="en-US" altLang="zh-CN" sz="1600" dirty="0">
                <a:latin typeface="Schadow BT" panose="02060504050505030204" pitchFamily="18" charset="0"/>
                <a:ea typeface="Times New Roman" panose="02020603050405020304" pitchFamily="18" charset="0"/>
                <a:cs typeface="Times New Roman" panose="02020603050405020304" pitchFamily="18" charset="0"/>
              </a:rPr>
              <a:t>:</a:t>
            </a:r>
            <a:endParaRPr lang="en-US" sz="1400" dirty="0">
              <a:effectLst/>
              <a:latin typeface="Schadow BT" panose="020605040505050302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5342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extLst>
              <a:ext uri="{28A0092B-C50C-407E-A947-70E740481C1C}">
                <a14:useLocalDpi xmlns:a14="http://schemas.microsoft.com/office/drawing/2010/main" val="0"/>
              </a:ext>
            </a:extLst>
          </a:blip>
          <a:srcRect l="58112" t="44142" r="1"/>
          <a:stretch>
            <a:fillRect/>
          </a:stretch>
        </p:blipFill>
        <p:spPr>
          <a:xfrm>
            <a:off x="3133434" y="823767"/>
            <a:ext cx="5853545" cy="3572741"/>
          </a:xfrm>
          <a:prstGeom prst="rect">
            <a:avLst/>
          </a:prstGeom>
          <a:ln>
            <a:noFill/>
          </a:ln>
        </p:spPr>
      </p:pic>
      <p:sp>
        <p:nvSpPr>
          <p:cNvPr id="3" name="Rectangle 2"/>
          <p:cNvSpPr/>
          <p:nvPr/>
        </p:nvSpPr>
        <p:spPr>
          <a:xfrm>
            <a:off x="1211115" y="4856139"/>
            <a:ext cx="9698181" cy="375487"/>
          </a:xfrm>
          <a:prstGeom prst="rect">
            <a:avLst/>
          </a:prstGeom>
        </p:spPr>
        <p:txBody>
          <a:bodyPr wrap="square">
            <a:spAutoFit/>
          </a:bodyPr>
          <a:lstStyle/>
          <a:p>
            <a:pPr marL="1143000" algn="just">
              <a:lnSpc>
                <a:spcPct val="115000"/>
              </a:lnSpc>
              <a:spcAft>
                <a:spcPts val="800"/>
              </a:spcAft>
            </a:pPr>
            <a:r>
              <a:rPr lang="en-US" altLang="zh-CN" sz="1600" dirty="0">
                <a:latin typeface="Schadow BT" panose="02060504050505030204" pitchFamily="18" charset="0"/>
                <a:ea typeface="Times New Roman" panose="02020603050405020304" pitchFamily="18" charset="0"/>
                <a:cs typeface="Times New Roman" panose="02020603050405020304" pitchFamily="18" charset="0"/>
              </a:rPr>
              <a:t>Cara </a:t>
            </a:r>
            <a:r>
              <a:rPr lang="en-US" altLang="zh-CN" sz="1600" dirty="0" err="1">
                <a:latin typeface="Schadow BT" panose="02060504050505030204" pitchFamily="18" charset="0"/>
                <a:ea typeface="Times New Roman" panose="02020603050405020304" pitchFamily="18" charset="0"/>
                <a:cs typeface="Times New Roman" panose="02020603050405020304" pitchFamily="18" charset="0"/>
              </a:rPr>
              <a:t>mengatasinya</a:t>
            </a:r>
            <a:r>
              <a:rPr lang="en-US" altLang="zh-CN" sz="1600" dirty="0">
                <a:latin typeface="Schadow BT" panose="02060504050505030204" pitchFamily="18" charset="0"/>
                <a:ea typeface="Times New Roman" panose="02020603050405020304" pitchFamily="18" charset="0"/>
                <a:cs typeface="Times New Roman" panose="02020603050405020304" pitchFamily="18" charset="0"/>
              </a:rPr>
              <a:t> </a:t>
            </a:r>
            <a:r>
              <a:rPr lang="en-US" altLang="zh-CN" sz="1600" dirty="0" err="1">
                <a:latin typeface="Schadow BT" panose="02060504050505030204" pitchFamily="18" charset="0"/>
                <a:ea typeface="Times New Roman" panose="02020603050405020304" pitchFamily="18" charset="0"/>
                <a:cs typeface="Times New Roman" panose="02020603050405020304" pitchFamily="18" charset="0"/>
              </a:rPr>
              <a:t>dengan</a:t>
            </a:r>
            <a:r>
              <a:rPr lang="en-US" altLang="zh-CN" sz="1600" dirty="0">
                <a:latin typeface="Schadow BT" panose="02060504050505030204" pitchFamily="18" charset="0"/>
                <a:ea typeface="Times New Roman" panose="02020603050405020304" pitchFamily="18" charset="0"/>
                <a:cs typeface="Times New Roman" panose="02020603050405020304" pitchFamily="18" charset="0"/>
              </a:rPr>
              <a:t> </a:t>
            </a:r>
            <a:r>
              <a:rPr lang="en-US" altLang="zh-CN" sz="1600" dirty="0" err="1">
                <a:latin typeface="Schadow BT" panose="02060504050505030204" pitchFamily="18" charset="0"/>
                <a:ea typeface="Times New Roman" panose="02020603050405020304" pitchFamily="18" charset="0"/>
                <a:cs typeface="Times New Roman" panose="02020603050405020304" pitchFamily="18" charset="0"/>
              </a:rPr>
              <a:t>mengubah</a:t>
            </a:r>
            <a:r>
              <a:rPr lang="en-US" altLang="zh-CN" sz="1600" dirty="0">
                <a:latin typeface="Schadow BT" panose="02060504050505030204" pitchFamily="18" charset="0"/>
                <a:ea typeface="Times New Roman" panose="02020603050405020304" pitchFamily="18" charset="0"/>
                <a:cs typeface="Times New Roman" panose="02020603050405020304" pitchFamily="18" charset="0"/>
              </a:rPr>
              <a:t> </a:t>
            </a:r>
            <a:r>
              <a:rPr lang="en-US" altLang="zh-CN" sz="1600" dirty="0" err="1">
                <a:latin typeface="Schadow BT" panose="02060504050505030204" pitchFamily="18" charset="0"/>
                <a:ea typeface="Times New Roman" panose="02020603050405020304" pitchFamily="18" charset="0"/>
                <a:cs typeface="Times New Roman" panose="02020603050405020304" pitchFamily="18" charset="0"/>
              </a:rPr>
              <a:t>kode</a:t>
            </a:r>
            <a:r>
              <a:rPr lang="en-US" altLang="zh-CN" sz="1600" dirty="0">
                <a:latin typeface="Schadow BT" panose="02060504050505030204" pitchFamily="18" charset="0"/>
                <a:ea typeface="Times New Roman" panose="02020603050405020304" pitchFamily="18" charset="0"/>
                <a:cs typeface="Times New Roman" panose="02020603050405020304" pitchFamily="18" charset="0"/>
              </a:rPr>
              <a:t> “False” </a:t>
            </a:r>
            <a:r>
              <a:rPr lang="en-US" altLang="zh-CN" sz="1600" dirty="0" err="1">
                <a:latin typeface="Schadow BT" panose="02060504050505030204" pitchFamily="18" charset="0"/>
                <a:ea typeface="Times New Roman" panose="02020603050405020304" pitchFamily="18" charset="0"/>
                <a:cs typeface="Times New Roman" panose="02020603050405020304" pitchFamily="18" charset="0"/>
              </a:rPr>
              <a:t>menjadi</a:t>
            </a:r>
            <a:r>
              <a:rPr lang="en-US" altLang="zh-CN" sz="1600" dirty="0">
                <a:latin typeface="Schadow BT" panose="02060504050505030204" pitchFamily="18" charset="0"/>
                <a:ea typeface="Times New Roman" panose="02020603050405020304" pitchFamily="18" charset="0"/>
                <a:cs typeface="Times New Roman" panose="02020603050405020304" pitchFamily="18" charset="0"/>
              </a:rPr>
              <a:t> “True</a:t>
            </a:r>
            <a:r>
              <a:rPr lang="en-US" altLang="zh-CN" sz="1600" dirty="0" smtClean="0">
                <a:latin typeface="Schadow BT" panose="02060504050505030204" pitchFamily="18" charset="0"/>
                <a:ea typeface="Times New Roman" panose="02020603050405020304" pitchFamily="18" charset="0"/>
                <a:cs typeface="Times New Roman" panose="02020603050405020304" pitchFamily="18" charset="0"/>
              </a:rPr>
              <a:t>”, </a:t>
            </a:r>
            <a:r>
              <a:rPr lang="en-US" altLang="zh-CN" sz="1600" dirty="0" err="1" smtClean="0">
                <a:latin typeface="Schadow BT" panose="02060504050505030204" pitchFamily="18" charset="0"/>
                <a:ea typeface="Times New Roman" panose="02020603050405020304" pitchFamily="18" charset="0"/>
                <a:cs typeface="Times New Roman" panose="02020603050405020304" pitchFamily="18" charset="0"/>
              </a:rPr>
              <a:t>seperti</a:t>
            </a:r>
            <a:r>
              <a:rPr lang="en-US" altLang="zh-CN" sz="1600" dirty="0" smtClean="0">
                <a:latin typeface="Schadow BT" panose="02060504050505030204" pitchFamily="18" charset="0"/>
                <a:ea typeface="Times New Roman" panose="02020603050405020304" pitchFamily="18" charset="0"/>
                <a:cs typeface="Times New Roman" panose="02020603050405020304" pitchFamily="18" charset="0"/>
              </a:rPr>
              <a:t> </a:t>
            </a:r>
            <a:r>
              <a:rPr lang="en-US" altLang="zh-CN" sz="1600" dirty="0" err="1">
                <a:latin typeface="Schadow BT" panose="02060504050505030204" pitchFamily="18" charset="0"/>
                <a:ea typeface="Times New Roman" panose="02020603050405020304" pitchFamily="18" charset="0"/>
                <a:cs typeface="Times New Roman" panose="02020603050405020304" pitchFamily="18" charset="0"/>
              </a:rPr>
              <a:t>berikut</a:t>
            </a:r>
            <a:r>
              <a:rPr lang="en-US" altLang="zh-CN" sz="1600" dirty="0">
                <a:latin typeface="Schadow BT" panose="02060504050505030204" pitchFamily="18" charset="0"/>
                <a:ea typeface="Times New Roman" panose="02020603050405020304" pitchFamily="18" charset="0"/>
                <a:cs typeface="Times New Roman" panose="02020603050405020304" pitchFamily="18" charset="0"/>
              </a:rPr>
              <a:t>:</a:t>
            </a:r>
            <a:endParaRPr lang="en-US" sz="1400" dirty="0">
              <a:effectLst/>
              <a:latin typeface="Schadow BT" panose="020605040505050302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948318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extLst>
              <a:ext uri="{28A0092B-C50C-407E-A947-70E740481C1C}">
                <a14:useLocalDpi xmlns:a14="http://schemas.microsoft.com/office/drawing/2010/main" val="0"/>
              </a:ext>
            </a:extLst>
          </a:blip>
          <a:srcRect t="-519" r="41771" b="58627"/>
          <a:stretch>
            <a:fillRect/>
          </a:stretch>
        </p:blipFill>
        <p:spPr>
          <a:xfrm>
            <a:off x="2419928" y="720436"/>
            <a:ext cx="7656946" cy="4627419"/>
          </a:xfrm>
          <a:prstGeom prst="rect">
            <a:avLst/>
          </a:prstGeom>
          <a:ln>
            <a:noFill/>
          </a:ln>
        </p:spPr>
      </p:pic>
    </p:spTree>
    <p:extLst>
      <p:ext uri="{BB962C8B-B14F-4D97-AF65-F5344CB8AC3E}">
        <p14:creationId xmlns:p14="http://schemas.microsoft.com/office/powerpoint/2010/main" val="5227196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79506"/>
            <a:ext cx="12192000" cy="4704493"/>
          </a:xfrm>
          <a:prstGeom prst="rect">
            <a:avLst/>
          </a:prstGeom>
        </p:spPr>
        <p:txBody>
          <a:bodyPr wrap="square">
            <a:spAutoFit/>
          </a:bodyPr>
          <a:lstStyle/>
          <a:p>
            <a:pPr algn="ctr">
              <a:lnSpc>
                <a:spcPct val="107000"/>
              </a:lnSpc>
              <a:spcAft>
                <a:spcPts val="800"/>
              </a:spcAft>
            </a:pPr>
            <a:r>
              <a:rPr lang="en-US" altLang="zh-CN" sz="7200" b="1" kern="0" dirty="0">
                <a:latin typeface="Schadow BT" panose="02060504050505030204" pitchFamily="18" charset="0"/>
                <a:ea typeface="Times New Roman" panose="02020603050405020304" pitchFamily="18" charset="0"/>
              </a:rPr>
              <a:t>BAB III</a:t>
            </a:r>
            <a:endParaRPr lang="en-US" sz="7200" b="1" kern="0" dirty="0">
              <a:latin typeface="Schadow BT" panose="02060504050505030204" pitchFamily="18" charset="0"/>
              <a:ea typeface="Times New Roman" panose="02020603050405020304" pitchFamily="18" charset="0"/>
            </a:endParaRPr>
          </a:p>
          <a:p>
            <a:pPr algn="ctr"/>
            <a:r>
              <a:rPr lang="zh-CN" altLang="en-US" sz="7200" b="1" dirty="0">
                <a:latin typeface="Schadow BT" panose="02060504050505030204" pitchFamily="18" charset="0"/>
                <a:ea typeface="Calibri" panose="020F0502020204030204" pitchFamily="34" charset="0"/>
                <a:cs typeface="Times New Roman" panose="02020603050405020304" pitchFamily="18" charset="0"/>
              </a:rPr>
              <a:t>	</a:t>
            </a:r>
            <a:r>
              <a:rPr lang="en-US" altLang="zh-CN" sz="7200" b="1" dirty="0">
                <a:latin typeface="Schadow BT" panose="02060504050505030204" pitchFamily="18" charset="0"/>
                <a:ea typeface="Calibri" panose="020F0502020204030204" pitchFamily="34" charset="0"/>
                <a:cs typeface="Times New Roman" panose="02020603050405020304" pitchFamily="18" charset="0"/>
              </a:rPr>
              <a:t>ANALISIS DAN PERANCANGAN </a:t>
            </a:r>
            <a:endParaRPr lang="en-US" altLang="zh-CN" sz="7200" b="1" dirty="0" smtClean="0">
              <a:latin typeface="Schadow BT" panose="02060504050505030204" pitchFamily="18" charset="0"/>
              <a:ea typeface="Calibri" panose="020F0502020204030204" pitchFamily="34" charset="0"/>
              <a:cs typeface="Times New Roman" panose="02020603050405020304" pitchFamily="18" charset="0"/>
            </a:endParaRPr>
          </a:p>
          <a:p>
            <a:pPr algn="ctr"/>
            <a:r>
              <a:rPr lang="en-US" altLang="zh-CN" sz="7200" b="1" dirty="0" smtClean="0">
                <a:latin typeface="Schadow BT" panose="02060504050505030204" pitchFamily="18" charset="0"/>
                <a:ea typeface="Calibri" panose="020F0502020204030204" pitchFamily="34" charset="0"/>
                <a:cs typeface="Times New Roman" panose="02020603050405020304" pitchFamily="18" charset="0"/>
              </a:rPr>
              <a:t>SISTEM</a:t>
            </a:r>
            <a:endParaRPr lang="en-US" sz="7200" b="1" dirty="0">
              <a:latin typeface="Schadow BT" panose="02060504050505030204" pitchFamily="18" charset="0"/>
            </a:endParaRPr>
          </a:p>
        </p:txBody>
      </p:sp>
    </p:spTree>
    <p:extLst>
      <p:ext uri="{BB962C8B-B14F-4D97-AF65-F5344CB8AC3E}">
        <p14:creationId xmlns:p14="http://schemas.microsoft.com/office/powerpoint/2010/main" val="42923520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91492" y="1001894"/>
            <a:ext cx="9772072" cy="3785652"/>
          </a:xfrm>
          <a:prstGeom prst="rect">
            <a:avLst/>
          </a:prstGeom>
        </p:spPr>
        <p:txBody>
          <a:bodyPr wrap="square">
            <a:spAutoFit/>
          </a:bodyPr>
          <a:lstStyle/>
          <a:p>
            <a:pPr marL="342900" lvl="0" indent="-342900" algn="just">
              <a:lnSpc>
                <a:spcPct val="150000"/>
              </a:lnSpc>
              <a:spcAft>
                <a:spcPts val="0"/>
              </a:spcAft>
              <a:buFont typeface="+mj-lt"/>
              <a:buAutoNum type="arabicPeriod"/>
            </a:pPr>
            <a:r>
              <a:rPr lang="en-US" sz="1600" b="1" dirty="0" err="1">
                <a:latin typeface="Schadow BT" panose="02060504050505030204" pitchFamily="18" charset="0"/>
                <a:ea typeface="Times New Roman" panose="02020603050405020304" pitchFamily="18" charset="0"/>
                <a:cs typeface="Times New Roman" panose="02020603050405020304" pitchFamily="18" charset="0"/>
              </a:rPr>
              <a:t>Analisis</a:t>
            </a:r>
            <a:r>
              <a:rPr lang="en-US" sz="1600" b="1" dirty="0">
                <a:latin typeface="Schadow BT" panose="02060504050505030204" pitchFamily="18" charset="0"/>
                <a:ea typeface="Times New Roman" panose="02020603050405020304" pitchFamily="18" charset="0"/>
                <a:cs typeface="Times New Roman" panose="02020603050405020304" pitchFamily="18" charset="0"/>
              </a:rPr>
              <a:t> </a:t>
            </a:r>
            <a:r>
              <a:rPr lang="en-US" sz="1600" b="1" dirty="0" err="1" smtClean="0">
                <a:latin typeface="Schadow BT" panose="02060504050505030204" pitchFamily="18" charset="0"/>
                <a:ea typeface="Times New Roman" panose="02020603050405020304" pitchFamily="18" charset="0"/>
                <a:cs typeface="Times New Roman" panose="02020603050405020304" pitchFamily="18" charset="0"/>
              </a:rPr>
              <a:t>Sistem</a:t>
            </a:r>
            <a:endParaRPr lang="en-US" sz="1600" dirty="0" smtClean="0">
              <a:latin typeface="Schadow BT" panose="02060504050505030204" pitchFamily="18" charset="0"/>
              <a:ea typeface="SimSun" panose="02010600030101010101" pitchFamily="2" charset="-122"/>
              <a:cs typeface="Times New Roman" panose="02020603050405020304" pitchFamily="18" charset="0"/>
            </a:endParaRPr>
          </a:p>
          <a:p>
            <a:pPr lvl="0" algn="just">
              <a:lnSpc>
                <a:spcPct val="150000"/>
              </a:lnSpc>
              <a:spcAft>
                <a:spcPts val="0"/>
              </a:spcAft>
            </a:pP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smtClean="0">
                <a:latin typeface="Schadow BT" panose="02060504050505030204" pitchFamily="18" charset="0"/>
                <a:ea typeface="SimSun" panose="02010600030101010101" pitchFamily="2" charset="-122"/>
                <a:cs typeface="Times New Roman" panose="02020603050405020304" pitchFamily="18" charset="0"/>
              </a:rPr>
              <a:t>Analisis</a:t>
            </a:r>
            <a:r>
              <a:rPr lang="en-US" sz="1600" dirty="0" smtClean="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sistem</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merupakan</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penjabaran</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dari</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suatu</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sistem</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informasi</a:t>
            </a:r>
            <a:r>
              <a:rPr lang="en-US" sz="1600" dirty="0">
                <a:latin typeface="Schadow BT" panose="02060504050505030204" pitchFamily="18" charset="0"/>
                <a:ea typeface="SimSun" panose="02010600030101010101" pitchFamily="2" charset="-122"/>
                <a:cs typeface="Times New Roman" panose="02020603050405020304" pitchFamily="18" charset="0"/>
              </a:rPr>
              <a:t> yang </a:t>
            </a:r>
            <a:r>
              <a:rPr lang="en-US" sz="1600" dirty="0" err="1">
                <a:latin typeface="Schadow BT" panose="02060504050505030204" pitchFamily="18" charset="0"/>
                <a:ea typeface="SimSun" panose="02010600030101010101" pitchFamily="2" charset="-122"/>
                <a:cs typeface="Times New Roman" panose="02020603050405020304" pitchFamily="18" charset="0"/>
              </a:rPr>
              <a:t>utuh</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ke</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dalam</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berbagai</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macam</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bagian</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komponennya</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dengan</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maksud</a:t>
            </a:r>
            <a:r>
              <a:rPr lang="en-US" sz="1600" dirty="0">
                <a:latin typeface="Schadow BT" panose="02060504050505030204" pitchFamily="18" charset="0"/>
                <a:ea typeface="SimSun" panose="02010600030101010101" pitchFamily="2" charset="-122"/>
                <a:cs typeface="Times New Roman" panose="02020603050405020304" pitchFamily="18" charset="0"/>
              </a:rPr>
              <a:t> agar </a:t>
            </a:r>
            <a:r>
              <a:rPr lang="en-US" sz="1600" dirty="0" err="1">
                <a:latin typeface="Schadow BT" panose="02060504050505030204" pitchFamily="18" charset="0"/>
                <a:ea typeface="SimSun" panose="02010600030101010101" pitchFamily="2" charset="-122"/>
                <a:cs typeface="Times New Roman" panose="02020603050405020304" pitchFamily="18" charset="0"/>
              </a:rPr>
              <a:t>kita</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dapat</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mengidentifikasi</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atau</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mengevaluasi</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berbagai</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macam</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masalah</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maupun</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hambatan</a:t>
            </a:r>
            <a:r>
              <a:rPr lang="en-US" sz="1600" dirty="0">
                <a:latin typeface="Schadow BT" panose="02060504050505030204" pitchFamily="18" charset="0"/>
                <a:ea typeface="SimSun" panose="02010600030101010101" pitchFamily="2" charset="-122"/>
                <a:cs typeface="Times New Roman" panose="02020603050405020304" pitchFamily="18" charset="0"/>
              </a:rPr>
              <a:t> yang </a:t>
            </a:r>
            <a:r>
              <a:rPr lang="en-US" sz="1600" dirty="0" err="1">
                <a:latin typeface="Schadow BT" panose="02060504050505030204" pitchFamily="18" charset="0"/>
                <a:ea typeface="SimSun" panose="02010600030101010101" pitchFamily="2" charset="-122"/>
                <a:cs typeface="Times New Roman" panose="02020603050405020304" pitchFamily="18" charset="0"/>
              </a:rPr>
              <a:t>akan</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timbul</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pada</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sistem</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sehingga</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nantinya</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dapat</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dilakukan</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penanggulangan</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perbaikan</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atau</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juga</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pengembangan</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Sistem</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analis</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merupakan</a:t>
            </a:r>
            <a:r>
              <a:rPr lang="en-US" sz="1600" dirty="0">
                <a:latin typeface="Schadow BT" panose="02060504050505030204" pitchFamily="18" charset="0"/>
                <a:ea typeface="SimSun" panose="02010600030101010101" pitchFamily="2" charset="-122"/>
                <a:cs typeface="Times New Roman" panose="02020603050405020304" pitchFamily="18" charset="0"/>
              </a:rPr>
              <a:t> orang </a:t>
            </a:r>
            <a:r>
              <a:rPr lang="en-US" sz="1600" dirty="0" err="1">
                <a:latin typeface="Schadow BT" panose="02060504050505030204" pitchFamily="18" charset="0"/>
                <a:ea typeface="SimSun" panose="02010600030101010101" pitchFamily="2" charset="-122"/>
                <a:cs typeface="Times New Roman" panose="02020603050405020304" pitchFamily="18" charset="0"/>
              </a:rPr>
              <a:t>atau</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kelompok</a:t>
            </a:r>
            <a:r>
              <a:rPr lang="en-US" sz="1600" dirty="0">
                <a:latin typeface="Schadow BT" panose="02060504050505030204" pitchFamily="18" charset="0"/>
                <a:ea typeface="SimSun" panose="02010600030101010101" pitchFamily="2" charset="-122"/>
                <a:cs typeface="Times New Roman" panose="02020603050405020304" pitchFamily="18" charset="0"/>
              </a:rPr>
              <a:t> yang </a:t>
            </a:r>
            <a:r>
              <a:rPr lang="en-US" sz="1600" dirty="0" err="1">
                <a:latin typeface="Schadow BT" panose="02060504050505030204" pitchFamily="18" charset="0"/>
                <a:ea typeface="SimSun" panose="02010600030101010101" pitchFamily="2" charset="-122"/>
                <a:cs typeface="Times New Roman" panose="02020603050405020304" pitchFamily="18" charset="0"/>
              </a:rPr>
              <a:t>akan</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melaksanakan</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pengembangan</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sistem</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Sistem</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analis</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dapat</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menekuni</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permasalah</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ataupun</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kebutuhan</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pada</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suatu</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sistem</a:t>
            </a:r>
            <a:r>
              <a:rPr lang="en-US" sz="1600" dirty="0">
                <a:latin typeface="Schadow BT" panose="02060504050505030204" pitchFamily="18" charset="0"/>
                <a:ea typeface="SimSun" panose="02010600030101010101" pitchFamily="2" charset="-122"/>
                <a:cs typeface="Times New Roman" panose="02020603050405020304" pitchFamily="18" charset="0"/>
              </a:rPr>
              <a:t> &amp; </a:t>
            </a:r>
            <a:r>
              <a:rPr lang="en-US" sz="1600" dirty="0" err="1">
                <a:latin typeface="Schadow BT" panose="02060504050505030204" pitchFamily="18" charset="0"/>
                <a:ea typeface="SimSun" panose="02010600030101010101" pitchFamily="2" charset="-122"/>
                <a:cs typeface="Times New Roman" panose="02020603050405020304" pitchFamily="18" charset="0"/>
              </a:rPr>
              <a:t>sistem</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analis</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juga</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merupakan</a:t>
            </a:r>
            <a:r>
              <a:rPr lang="en-US" sz="1600" dirty="0">
                <a:latin typeface="Schadow BT" panose="02060504050505030204" pitchFamily="18" charset="0"/>
                <a:ea typeface="SimSun" panose="02010600030101010101" pitchFamily="2" charset="-122"/>
                <a:cs typeface="Times New Roman" panose="02020603050405020304" pitchFamily="18" charset="0"/>
              </a:rPr>
              <a:t> orang yang </a:t>
            </a:r>
            <a:r>
              <a:rPr lang="en-US" sz="1600" dirty="0" err="1">
                <a:latin typeface="Schadow BT" panose="02060504050505030204" pitchFamily="18" charset="0"/>
                <a:ea typeface="SimSun" panose="02010600030101010101" pitchFamily="2" charset="-122"/>
                <a:cs typeface="Times New Roman" panose="02020603050405020304" pitchFamily="18" charset="0"/>
              </a:rPr>
              <a:t>akan</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bertanggung</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jawab</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atas</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terjadinya</a:t>
            </a:r>
            <a:r>
              <a:rPr lang="en-US" sz="1600" dirty="0">
                <a:latin typeface="Schadow BT" panose="02060504050505030204" pitchFamily="18" charset="0"/>
                <a:ea typeface="SimSun" panose="02010600030101010101" pitchFamily="2" charset="-122"/>
                <a:cs typeface="Times New Roman" panose="02020603050405020304" pitchFamily="18" charset="0"/>
              </a:rPr>
              <a:t> proses </a:t>
            </a:r>
            <a:r>
              <a:rPr lang="en-US" sz="1600" dirty="0" err="1">
                <a:latin typeface="Schadow BT" panose="02060504050505030204" pitchFamily="18" charset="0"/>
                <a:ea typeface="SimSun" panose="02010600030101010101" pitchFamily="2" charset="-122"/>
                <a:cs typeface="Times New Roman" panose="02020603050405020304" pitchFamily="18" charset="0"/>
              </a:rPr>
              <a:t>analisa</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maupun</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perancangan</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pada</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sistem</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informasi</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Tujuan</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analisis</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sistem</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informasi</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yakni</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utuk</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merancang</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sistem</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baru</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maupun</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menyempurnakan</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sistem</a:t>
            </a:r>
            <a:r>
              <a:rPr lang="en-US" sz="1600" dirty="0">
                <a:latin typeface="Schadow BT" panose="02060504050505030204" pitchFamily="18" charset="0"/>
                <a:ea typeface="SimSun" panose="02010600030101010101" pitchFamily="2" charset="-122"/>
                <a:cs typeface="Times New Roman" panose="02020603050405020304" pitchFamily="18" charset="0"/>
              </a:rPr>
              <a:t> yang </a:t>
            </a:r>
            <a:r>
              <a:rPr lang="en-US" sz="1600" dirty="0" err="1">
                <a:latin typeface="Schadow BT" panose="02060504050505030204" pitchFamily="18" charset="0"/>
                <a:ea typeface="SimSun" panose="02010600030101010101" pitchFamily="2" charset="-122"/>
                <a:cs typeface="Times New Roman" panose="02020603050405020304" pitchFamily="18" charset="0"/>
              </a:rPr>
              <a:t>sudah</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ada</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sebelumnya</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Pada</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kesempatan</a:t>
            </a:r>
            <a:r>
              <a:rPr lang="en-US" sz="1600" dirty="0">
                <a:latin typeface="Schadow BT" panose="02060504050505030204" pitchFamily="18" charset="0"/>
                <a:ea typeface="SimSun" panose="02010600030101010101" pitchFamily="2" charset="-122"/>
                <a:cs typeface="Times New Roman" panose="02020603050405020304" pitchFamily="18" charset="0"/>
              </a:rPr>
              <a:t> kali </a:t>
            </a:r>
            <a:r>
              <a:rPr lang="en-US" sz="1600" dirty="0" err="1">
                <a:latin typeface="Schadow BT" panose="02060504050505030204" pitchFamily="18" charset="0"/>
                <a:ea typeface="SimSun" panose="02010600030101010101" pitchFamily="2" charset="-122"/>
                <a:cs typeface="Times New Roman" panose="02020603050405020304" pitchFamily="18" charset="0"/>
              </a:rPr>
              <a:t>ini</a:t>
            </a:r>
            <a:r>
              <a:rPr lang="en-US" sz="1600" dirty="0">
                <a:latin typeface="Schadow BT" panose="02060504050505030204" pitchFamily="18" charset="0"/>
                <a:ea typeface="SimSun" panose="02010600030101010101" pitchFamily="2" charset="-122"/>
                <a:cs typeface="Times New Roman" panose="02020603050405020304" pitchFamily="18" charset="0"/>
              </a:rPr>
              <a:t> kami </a:t>
            </a:r>
            <a:r>
              <a:rPr lang="en-US" sz="1600" dirty="0" err="1">
                <a:latin typeface="Schadow BT" panose="02060504050505030204" pitchFamily="18" charset="0"/>
                <a:ea typeface="SimSun" panose="02010600030101010101" pitchFamily="2" charset="-122"/>
                <a:cs typeface="Times New Roman" panose="02020603050405020304" pitchFamily="18" charset="0"/>
              </a:rPr>
              <a:t>akan</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menganalisis</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sistem</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pada</a:t>
            </a:r>
            <a:r>
              <a:rPr lang="en-US" sz="1600" dirty="0">
                <a:latin typeface="Schadow BT" panose="02060504050505030204" pitchFamily="18" charset="0"/>
                <a:ea typeface="SimSun" panose="02010600030101010101" pitchFamily="2" charset="-122"/>
                <a:cs typeface="Times New Roman" panose="02020603050405020304" pitchFamily="18" charset="0"/>
              </a:rPr>
              <a:t> checkout tokoperhutani.com.</a:t>
            </a:r>
            <a:endParaRPr lang="en-US" sz="1600" dirty="0">
              <a:effectLst/>
              <a:latin typeface="Schadow BT" panose="02060504050505030204" pitchFamily="18" charset="0"/>
              <a:ea typeface="SimSun" panose="02010600030101010101" pitchFamily="2" charset="-122"/>
              <a:cs typeface="Times New Roman" panose="02020603050405020304" pitchFamily="18" charset="0"/>
            </a:endParaRPr>
          </a:p>
        </p:txBody>
      </p:sp>
      <p:sp>
        <p:nvSpPr>
          <p:cNvPr id="3" name="Rectangle 2"/>
          <p:cNvSpPr/>
          <p:nvPr/>
        </p:nvSpPr>
        <p:spPr>
          <a:xfrm>
            <a:off x="415637" y="4883951"/>
            <a:ext cx="10326254" cy="791499"/>
          </a:xfrm>
          <a:prstGeom prst="rect">
            <a:avLst/>
          </a:prstGeom>
        </p:spPr>
        <p:txBody>
          <a:bodyPr wrap="square">
            <a:spAutoFit/>
          </a:bodyPr>
          <a:lstStyle/>
          <a:p>
            <a:pPr marL="838200" indent="457200" algn="just">
              <a:lnSpc>
                <a:spcPct val="150000"/>
              </a:lnSpc>
              <a:spcAft>
                <a:spcPts val="800"/>
              </a:spcAft>
            </a:pPr>
            <a:r>
              <a:rPr lang="en-US" sz="1600" dirty="0" err="1">
                <a:latin typeface="Schadow BT" panose="02060504050505030204" pitchFamily="18" charset="0"/>
                <a:ea typeface="SimSun" panose="02010600030101010101" pitchFamily="2" charset="-122"/>
                <a:cs typeface="Times New Roman" panose="02020603050405020304" pitchFamily="18" charset="0"/>
              </a:rPr>
              <a:t>Analisis</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sistem</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merupakan</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gambaran</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tentang</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sistem</a:t>
            </a:r>
            <a:r>
              <a:rPr lang="en-US" sz="1600" dirty="0">
                <a:latin typeface="Schadow BT" panose="02060504050505030204" pitchFamily="18" charset="0"/>
                <a:ea typeface="SimSun" panose="02010600030101010101" pitchFamily="2" charset="-122"/>
                <a:cs typeface="Times New Roman" panose="02020603050405020304" pitchFamily="18" charset="0"/>
              </a:rPr>
              <a:t> yang </a:t>
            </a:r>
            <a:r>
              <a:rPr lang="en-US" sz="1600" dirty="0" err="1">
                <a:latin typeface="Schadow BT" panose="02060504050505030204" pitchFamily="18" charset="0"/>
                <a:ea typeface="SimSun" panose="02010600030101010101" pitchFamily="2" charset="-122"/>
                <a:cs typeface="Times New Roman" panose="02020603050405020304" pitchFamily="18" charset="0"/>
              </a:rPr>
              <a:t>saat</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ini</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sedang</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berjalan</a:t>
            </a:r>
            <a:r>
              <a:rPr lang="en-US" sz="1600" dirty="0">
                <a:latin typeface="Schadow BT" panose="02060504050505030204" pitchFamily="18" charset="0"/>
                <a:ea typeface="SimSun" panose="02010600030101010101" pitchFamily="2" charset="-122"/>
                <a:cs typeface="Times New Roman" panose="02020603050405020304" pitchFamily="18" charset="0"/>
              </a:rPr>
              <a:t> di tokoperhutani.com </a:t>
            </a:r>
            <a:r>
              <a:rPr lang="en-US" sz="1600" dirty="0" err="1">
                <a:latin typeface="Schadow BT" panose="02060504050505030204" pitchFamily="18" charset="0"/>
                <a:ea typeface="SimSun" panose="02010600030101010101" pitchFamily="2" charset="-122"/>
                <a:cs typeface="Times New Roman" panose="02020603050405020304" pitchFamily="18" charset="0"/>
              </a:rPr>
              <a:t>pada</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bagian</a:t>
            </a:r>
            <a:r>
              <a:rPr lang="en-US" sz="1600" dirty="0">
                <a:latin typeface="Schadow BT" panose="02060504050505030204" pitchFamily="18" charset="0"/>
                <a:ea typeface="SimSun" panose="02010600030101010101" pitchFamily="2" charset="-122"/>
                <a:cs typeface="Times New Roman" panose="02020603050405020304" pitchFamily="18" charset="0"/>
              </a:rPr>
              <a:t> checkout </a:t>
            </a:r>
            <a:r>
              <a:rPr lang="en-US" sz="1600" dirty="0" err="1">
                <a:latin typeface="Schadow BT" panose="02060504050505030204" pitchFamily="18" charset="0"/>
                <a:ea typeface="SimSun" panose="02010600030101010101" pitchFamily="2" charset="-122"/>
                <a:cs typeface="Times New Roman" panose="02020603050405020304" pitchFamily="18" charset="0"/>
              </a:rPr>
              <a:t>pemesanan</a:t>
            </a:r>
            <a:r>
              <a:rPr lang="en-US" sz="1600" dirty="0">
                <a:latin typeface="Schadow BT" panose="02060504050505030204" pitchFamily="18" charset="0"/>
                <a:ea typeface="SimSun" panose="02010600030101010101" pitchFamily="2" charset="-122"/>
                <a:cs typeface="Times New Roman" panose="02020603050405020304" pitchFamily="18" charset="0"/>
              </a:rPr>
              <a:t>.</a:t>
            </a:r>
            <a:endParaRPr lang="en-US" sz="1400" dirty="0">
              <a:latin typeface="Schadow BT" panose="020605040505050302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128164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63418" y="1115503"/>
            <a:ext cx="10474037" cy="3518912"/>
          </a:xfrm>
          <a:prstGeom prst="rect">
            <a:avLst/>
          </a:prstGeom>
        </p:spPr>
        <p:txBody>
          <a:bodyPr wrap="square">
            <a:spAutoFit/>
          </a:bodyPr>
          <a:lstStyle/>
          <a:p>
            <a:pPr marL="419100" indent="457200" algn="just">
              <a:lnSpc>
                <a:spcPct val="150000"/>
              </a:lnSpc>
              <a:spcAft>
                <a:spcPts val="800"/>
              </a:spcAft>
            </a:pPr>
            <a:r>
              <a:rPr lang="en-US" sz="1600" b="1" dirty="0" smtClean="0">
                <a:latin typeface="Schadow BT" panose="02060504050505030204" pitchFamily="18" charset="0"/>
                <a:ea typeface="SimSun" panose="02010600030101010101" pitchFamily="2" charset="-122"/>
                <a:cs typeface="Times New Roman" panose="02020603050405020304" pitchFamily="18" charset="0"/>
              </a:rPr>
              <a:t>2. </a:t>
            </a:r>
            <a:r>
              <a:rPr lang="en-US" sz="1600" b="1" dirty="0" err="1" smtClean="0">
                <a:latin typeface="Schadow BT" panose="02060504050505030204" pitchFamily="18" charset="0"/>
                <a:ea typeface="SimSun" panose="02010600030101010101" pitchFamily="2" charset="-122"/>
                <a:cs typeface="Times New Roman" panose="02020603050405020304" pitchFamily="18" charset="0"/>
              </a:rPr>
              <a:t>Analisis</a:t>
            </a:r>
            <a:r>
              <a:rPr lang="en-US" sz="1600" b="1" dirty="0" smtClean="0">
                <a:latin typeface="Schadow BT" panose="02060504050505030204" pitchFamily="18" charset="0"/>
                <a:ea typeface="SimSun" panose="02010600030101010101" pitchFamily="2" charset="-122"/>
                <a:cs typeface="Times New Roman" panose="02020603050405020304" pitchFamily="18" charset="0"/>
              </a:rPr>
              <a:t> </a:t>
            </a:r>
            <a:r>
              <a:rPr lang="en-US" sz="1600" b="1" dirty="0" err="1">
                <a:latin typeface="Schadow BT" panose="02060504050505030204" pitchFamily="18" charset="0"/>
                <a:ea typeface="SimSun" panose="02010600030101010101" pitchFamily="2" charset="-122"/>
                <a:cs typeface="Times New Roman" panose="02020603050405020304" pitchFamily="18" charset="0"/>
              </a:rPr>
              <a:t>Prosedur</a:t>
            </a:r>
            <a:r>
              <a:rPr lang="en-US" sz="1600" b="1" dirty="0">
                <a:latin typeface="Schadow BT" panose="02060504050505030204" pitchFamily="18" charset="0"/>
                <a:ea typeface="SimSun" panose="02010600030101010101" pitchFamily="2" charset="-122"/>
                <a:cs typeface="Times New Roman" panose="02020603050405020304" pitchFamily="18" charset="0"/>
              </a:rPr>
              <a:t>(</a:t>
            </a:r>
            <a:r>
              <a:rPr lang="en-US" sz="1600" b="1" dirty="0" err="1">
                <a:latin typeface="Schadow BT" panose="02060504050505030204" pitchFamily="18" charset="0"/>
                <a:ea typeface="SimSun" panose="02010600030101010101" pitchFamily="2" charset="-122"/>
                <a:cs typeface="Times New Roman" panose="02020603050405020304" pitchFamily="18" charset="0"/>
              </a:rPr>
              <a:t>Flowmap</a:t>
            </a:r>
            <a:r>
              <a:rPr lang="en-US" sz="1600" b="1" dirty="0">
                <a:latin typeface="Schadow BT" panose="02060504050505030204" pitchFamily="18" charset="0"/>
                <a:ea typeface="SimSun" panose="02010600030101010101" pitchFamily="2" charset="-122"/>
                <a:cs typeface="Times New Roman" panose="02020603050405020304" pitchFamily="18" charset="0"/>
              </a:rPr>
              <a:t> </a:t>
            </a:r>
            <a:r>
              <a:rPr lang="en-US" sz="1600" b="1" dirty="0" err="1">
                <a:latin typeface="Schadow BT" panose="02060504050505030204" pitchFamily="18" charset="0"/>
                <a:ea typeface="SimSun" panose="02010600030101010101" pitchFamily="2" charset="-122"/>
                <a:cs typeface="Times New Roman" panose="02020603050405020304" pitchFamily="18" charset="0"/>
              </a:rPr>
              <a:t>dan</a:t>
            </a:r>
            <a:r>
              <a:rPr lang="en-US" sz="1600" b="1" dirty="0">
                <a:latin typeface="Schadow BT" panose="02060504050505030204" pitchFamily="18" charset="0"/>
                <a:ea typeface="SimSun" panose="02010600030101010101" pitchFamily="2" charset="-122"/>
                <a:cs typeface="Times New Roman" panose="02020603050405020304" pitchFamily="18" charset="0"/>
              </a:rPr>
              <a:t> Flowchart) </a:t>
            </a:r>
            <a:endParaRPr lang="en-US" sz="1600" dirty="0">
              <a:latin typeface="Schadow BT" panose="02060504050505030204" pitchFamily="18" charset="0"/>
              <a:ea typeface="SimSun" panose="02010600030101010101" pitchFamily="2" charset="-122"/>
              <a:cs typeface="Times New Roman" panose="02020603050405020304" pitchFamily="18" charset="0"/>
            </a:endParaRPr>
          </a:p>
          <a:p>
            <a:pPr marL="838200" indent="453390" algn="just">
              <a:lnSpc>
                <a:spcPct val="150000"/>
              </a:lnSpc>
              <a:spcAft>
                <a:spcPts val="800"/>
              </a:spcAft>
            </a:pPr>
            <a:r>
              <a:rPr lang="en-US" sz="1600" dirty="0" err="1">
                <a:latin typeface="Schadow BT" panose="02060504050505030204" pitchFamily="18" charset="0"/>
                <a:ea typeface="SimSun" panose="02010600030101010101" pitchFamily="2" charset="-122"/>
                <a:cs typeface="Times New Roman" panose="02020603050405020304" pitchFamily="18" charset="0"/>
              </a:rPr>
              <a:t>Analisis</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sistem</a:t>
            </a:r>
            <a:r>
              <a:rPr lang="en-US" sz="1600" dirty="0">
                <a:latin typeface="Schadow BT" panose="02060504050505030204" pitchFamily="18" charset="0"/>
                <a:ea typeface="SimSun" panose="02010600030101010101" pitchFamily="2" charset="-122"/>
                <a:cs typeface="Times New Roman" panose="02020603050405020304" pitchFamily="18" charset="0"/>
              </a:rPr>
              <a:t> yang di </a:t>
            </a:r>
            <a:r>
              <a:rPr lang="en-US" sz="1600" dirty="0" err="1">
                <a:latin typeface="Schadow BT" panose="02060504050505030204" pitchFamily="18" charset="0"/>
                <a:ea typeface="SimSun" panose="02010600030101010101" pitchFamily="2" charset="-122"/>
                <a:cs typeface="Times New Roman" panose="02020603050405020304" pitchFamily="18" charset="0"/>
              </a:rPr>
              <a:t>fokuskan</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yaitu</a:t>
            </a:r>
            <a:r>
              <a:rPr lang="en-US" sz="1600" dirty="0">
                <a:latin typeface="Schadow BT" panose="02060504050505030204" pitchFamily="18" charset="0"/>
                <a:ea typeface="SimSun" panose="02010600030101010101" pitchFamily="2" charset="-122"/>
                <a:cs typeface="Times New Roman" panose="02020603050405020304" pitchFamily="18" charset="0"/>
              </a:rPr>
              <a:t> checkout </a:t>
            </a:r>
            <a:r>
              <a:rPr lang="en-US" sz="1600" dirty="0" err="1">
                <a:latin typeface="Schadow BT" panose="02060504050505030204" pitchFamily="18" charset="0"/>
                <a:ea typeface="SimSun" panose="02010600030101010101" pitchFamily="2" charset="-122"/>
                <a:cs typeface="Times New Roman" panose="02020603050405020304" pitchFamily="18" charset="0"/>
              </a:rPr>
              <a:t>pada</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sistem</a:t>
            </a:r>
            <a:r>
              <a:rPr lang="en-US" sz="1600" dirty="0">
                <a:latin typeface="Schadow BT" panose="02060504050505030204" pitchFamily="18" charset="0"/>
                <a:ea typeface="SimSun" panose="02010600030101010101" pitchFamily="2" charset="-122"/>
                <a:cs typeface="Times New Roman" panose="02020603050405020304" pitchFamily="18" charset="0"/>
              </a:rPr>
              <a:t> tokoperhutani.com. Proses checkout </a:t>
            </a:r>
            <a:r>
              <a:rPr lang="en-US" sz="1600" dirty="0" err="1">
                <a:latin typeface="Schadow BT" panose="02060504050505030204" pitchFamily="18" charset="0"/>
                <a:ea typeface="SimSun" panose="02010600030101010101" pitchFamily="2" charset="-122"/>
                <a:cs typeface="Times New Roman" panose="02020603050405020304" pitchFamily="18" charset="0"/>
              </a:rPr>
              <a:t>dari</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tokoperhutani</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tersebut</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dilakukan</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oleh</a:t>
            </a:r>
            <a:r>
              <a:rPr lang="en-US" sz="1600" dirty="0">
                <a:latin typeface="Schadow BT" panose="02060504050505030204" pitchFamily="18" charset="0"/>
                <a:ea typeface="SimSun" panose="02010600030101010101" pitchFamily="2" charset="-122"/>
                <a:cs typeface="Times New Roman" panose="02020603050405020304" pitchFamily="18" charset="0"/>
              </a:rPr>
              <a:t> User </a:t>
            </a:r>
            <a:r>
              <a:rPr lang="en-US" sz="1600" dirty="0" err="1">
                <a:latin typeface="Schadow BT" panose="02060504050505030204" pitchFamily="18" charset="0"/>
                <a:ea typeface="SimSun" panose="02010600030101010101" pitchFamily="2" charset="-122"/>
                <a:cs typeface="Times New Roman" panose="02020603050405020304" pitchFamily="18" charset="0"/>
              </a:rPr>
              <a:t>dan</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Sistem</a:t>
            </a:r>
            <a:r>
              <a:rPr lang="en-US" sz="1600" dirty="0">
                <a:latin typeface="Schadow BT" panose="02060504050505030204" pitchFamily="18" charset="0"/>
                <a:ea typeface="SimSun" panose="02010600030101010101" pitchFamily="2" charset="-122"/>
                <a:cs typeface="Times New Roman" panose="02020603050405020304" pitchFamily="18" charset="0"/>
              </a:rPr>
              <a:t>. Proses checkout </a:t>
            </a:r>
            <a:r>
              <a:rPr lang="en-US" sz="1600" dirty="0" err="1">
                <a:latin typeface="Schadow BT" panose="02060504050505030204" pitchFamily="18" charset="0"/>
                <a:ea typeface="SimSun" panose="02010600030101010101" pitchFamily="2" charset="-122"/>
                <a:cs typeface="Times New Roman" panose="02020603050405020304" pitchFamily="18" charset="0"/>
              </a:rPr>
              <a:t>berawal</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dari</a:t>
            </a:r>
            <a:r>
              <a:rPr lang="en-US" sz="1600" dirty="0">
                <a:latin typeface="Schadow BT" panose="02060504050505030204" pitchFamily="18" charset="0"/>
                <a:ea typeface="SimSun" panose="02010600030101010101" pitchFamily="2" charset="-122"/>
                <a:cs typeface="Times New Roman" panose="02020603050405020304" pitchFamily="18" charset="0"/>
              </a:rPr>
              <a:t> login, User login </a:t>
            </a:r>
            <a:r>
              <a:rPr lang="en-US" sz="1600" dirty="0" err="1">
                <a:latin typeface="Schadow BT" panose="02060504050505030204" pitchFamily="18" charset="0"/>
                <a:ea typeface="SimSun" panose="02010600030101010101" pitchFamily="2" charset="-122"/>
                <a:cs typeface="Times New Roman" panose="02020603050405020304" pitchFamily="18" charset="0"/>
              </a:rPr>
              <a:t>mengunakan</a:t>
            </a:r>
            <a:r>
              <a:rPr lang="en-US" sz="1600" dirty="0">
                <a:latin typeface="Schadow BT" panose="02060504050505030204" pitchFamily="18" charset="0"/>
                <a:ea typeface="SimSun" panose="02010600030101010101" pitchFamily="2" charset="-122"/>
                <a:cs typeface="Times New Roman" panose="02020603050405020304" pitchFamily="18" charset="0"/>
              </a:rPr>
              <a:t> email </a:t>
            </a:r>
            <a:r>
              <a:rPr lang="en-US" sz="1600" dirty="0" err="1">
                <a:latin typeface="Schadow BT" panose="02060504050505030204" pitchFamily="18" charset="0"/>
                <a:ea typeface="SimSun" panose="02010600030101010101" pitchFamily="2" charset="-122"/>
                <a:cs typeface="Times New Roman" panose="02020603050405020304" pitchFamily="18" charset="0"/>
              </a:rPr>
              <a:t>serta</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memasukkan</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beberapa</a:t>
            </a:r>
            <a:r>
              <a:rPr lang="en-US" sz="1600" dirty="0">
                <a:latin typeface="Schadow BT" panose="02060504050505030204" pitchFamily="18" charset="0"/>
                <a:ea typeface="SimSun" panose="02010600030101010101" pitchFamily="2" charset="-122"/>
                <a:cs typeface="Times New Roman" panose="02020603050405020304" pitchFamily="18" charset="0"/>
              </a:rPr>
              <a:t> data </a:t>
            </a:r>
            <a:r>
              <a:rPr lang="en-US" sz="1600" dirty="0" err="1">
                <a:latin typeface="Schadow BT" panose="02060504050505030204" pitchFamily="18" charset="0"/>
                <a:ea typeface="SimSun" panose="02010600030101010101" pitchFamily="2" charset="-122"/>
                <a:cs typeface="Times New Roman" panose="02020603050405020304" pitchFamily="18" charset="0"/>
              </a:rPr>
              <a:t>indentitas</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Kemudian</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setelah</a:t>
            </a:r>
            <a:r>
              <a:rPr lang="en-US" sz="1600" dirty="0">
                <a:latin typeface="Schadow BT" panose="02060504050505030204" pitchFamily="18" charset="0"/>
                <a:ea typeface="SimSun" panose="02010600030101010101" pitchFamily="2" charset="-122"/>
                <a:cs typeface="Times New Roman" panose="02020603050405020304" pitchFamily="18" charset="0"/>
              </a:rPr>
              <a:t> login User </a:t>
            </a:r>
            <a:r>
              <a:rPr lang="en-US" sz="1600" dirty="0" err="1">
                <a:latin typeface="Schadow BT" panose="02060504050505030204" pitchFamily="18" charset="0"/>
                <a:ea typeface="SimSun" panose="02010600030101010101" pitchFamily="2" charset="-122"/>
                <a:cs typeface="Times New Roman" panose="02020603050405020304" pitchFamily="18" charset="0"/>
              </a:rPr>
              <a:t>akan</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masuk</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ke</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dalam</a:t>
            </a:r>
            <a:r>
              <a:rPr lang="en-US" sz="1600" dirty="0">
                <a:latin typeface="Schadow BT" panose="02060504050505030204" pitchFamily="18" charset="0"/>
                <a:ea typeface="SimSun" panose="02010600030101010101" pitchFamily="2" charset="-122"/>
                <a:cs typeface="Times New Roman" panose="02020603050405020304" pitchFamily="18" charset="0"/>
              </a:rPr>
              <a:t> homepage </a:t>
            </a:r>
            <a:r>
              <a:rPr lang="en-US" sz="1600" dirty="0" err="1">
                <a:latin typeface="Schadow BT" panose="02060504050505030204" pitchFamily="18" charset="0"/>
                <a:ea typeface="SimSun" panose="02010600030101010101" pitchFamily="2" charset="-122"/>
                <a:cs typeface="Times New Roman" panose="02020603050405020304" pitchFamily="18" charset="0"/>
              </a:rPr>
              <a:t>tokoperhutani</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dan</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dalam</a:t>
            </a:r>
            <a:r>
              <a:rPr lang="en-US" sz="1600" dirty="0">
                <a:latin typeface="Schadow BT" panose="02060504050505030204" pitchFamily="18" charset="0"/>
                <a:ea typeface="SimSun" panose="02010600030101010101" pitchFamily="2" charset="-122"/>
                <a:cs typeface="Times New Roman" panose="02020603050405020304" pitchFamily="18" charset="0"/>
              </a:rPr>
              <a:t> homepage </a:t>
            </a:r>
            <a:r>
              <a:rPr lang="en-US" sz="1600" dirty="0" err="1">
                <a:latin typeface="Schadow BT" panose="02060504050505030204" pitchFamily="18" charset="0"/>
                <a:ea typeface="SimSun" panose="02010600030101010101" pitchFamily="2" charset="-122"/>
                <a:cs typeface="Times New Roman" panose="02020603050405020304" pitchFamily="18" charset="0"/>
              </a:rPr>
              <a:t>tersebut</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tersedia</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beberapa</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jenis</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kayu</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beserta</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daerah</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asal</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kayu</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Lalu</a:t>
            </a:r>
            <a:r>
              <a:rPr lang="en-US" sz="1600" dirty="0">
                <a:latin typeface="Schadow BT" panose="02060504050505030204" pitchFamily="18" charset="0"/>
                <a:ea typeface="SimSun" panose="02010600030101010101" pitchFamily="2" charset="-122"/>
                <a:cs typeface="Times New Roman" panose="02020603050405020304" pitchFamily="18" charset="0"/>
              </a:rPr>
              <a:t>, User </a:t>
            </a:r>
            <a:r>
              <a:rPr lang="en-US" sz="1600" dirty="0" err="1">
                <a:latin typeface="Schadow BT" panose="02060504050505030204" pitchFamily="18" charset="0"/>
                <a:ea typeface="SimSun" panose="02010600030101010101" pitchFamily="2" charset="-122"/>
                <a:cs typeface="Times New Roman" panose="02020603050405020304" pitchFamily="18" charset="0"/>
              </a:rPr>
              <a:t>akan</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memilik</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kayu</a:t>
            </a:r>
            <a:r>
              <a:rPr lang="en-US" sz="1600" dirty="0">
                <a:latin typeface="Schadow BT" panose="02060504050505030204" pitchFamily="18" charset="0"/>
                <a:ea typeface="SimSun" panose="02010600030101010101" pitchFamily="2" charset="-122"/>
                <a:cs typeface="Times New Roman" panose="02020603050405020304" pitchFamily="18" charset="0"/>
              </a:rPr>
              <a:t> yang </a:t>
            </a:r>
            <a:r>
              <a:rPr lang="en-US" sz="1600" dirty="0" err="1">
                <a:latin typeface="Schadow BT" panose="02060504050505030204" pitchFamily="18" charset="0"/>
                <a:ea typeface="SimSun" panose="02010600030101010101" pitchFamily="2" charset="-122"/>
                <a:cs typeface="Times New Roman" panose="02020603050405020304" pitchFamily="18" charset="0"/>
              </a:rPr>
              <a:t>akan</a:t>
            </a:r>
            <a:r>
              <a:rPr lang="en-US" sz="1600" dirty="0">
                <a:latin typeface="Schadow BT" panose="02060504050505030204" pitchFamily="18" charset="0"/>
                <a:ea typeface="SimSun" panose="02010600030101010101" pitchFamily="2" charset="-122"/>
                <a:cs typeface="Times New Roman" panose="02020603050405020304" pitchFamily="18" charset="0"/>
              </a:rPr>
              <a:t> di </a:t>
            </a:r>
            <a:r>
              <a:rPr lang="en-US" sz="1600" dirty="0" err="1">
                <a:latin typeface="Schadow BT" panose="02060504050505030204" pitchFamily="18" charset="0"/>
                <a:ea typeface="SimSun" panose="02010600030101010101" pitchFamily="2" charset="-122"/>
                <a:cs typeface="Times New Roman" panose="02020603050405020304" pitchFamily="18" charset="0"/>
              </a:rPr>
              <a:t>beli</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kemudian</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kayu</a:t>
            </a:r>
            <a:r>
              <a:rPr lang="en-US" sz="1600" dirty="0">
                <a:latin typeface="Schadow BT" panose="02060504050505030204" pitchFamily="18" charset="0"/>
                <a:ea typeface="SimSun" panose="02010600030101010101" pitchFamily="2" charset="-122"/>
                <a:cs typeface="Times New Roman" panose="02020603050405020304" pitchFamily="18" charset="0"/>
              </a:rPr>
              <a:t> yang </a:t>
            </a:r>
            <a:r>
              <a:rPr lang="en-US" sz="1600" dirty="0" err="1">
                <a:latin typeface="Schadow BT" panose="02060504050505030204" pitchFamily="18" charset="0"/>
                <a:ea typeface="SimSun" panose="02010600030101010101" pitchFamily="2" charset="-122"/>
                <a:cs typeface="Times New Roman" panose="02020603050405020304" pitchFamily="18" charset="0"/>
              </a:rPr>
              <a:t>telah</a:t>
            </a:r>
            <a:r>
              <a:rPr lang="en-US" sz="1600" dirty="0">
                <a:latin typeface="Schadow BT" panose="02060504050505030204" pitchFamily="18" charset="0"/>
                <a:ea typeface="SimSun" panose="02010600030101010101" pitchFamily="2" charset="-122"/>
                <a:cs typeface="Times New Roman" panose="02020603050405020304" pitchFamily="18" charset="0"/>
              </a:rPr>
              <a:t> di </a:t>
            </a:r>
            <a:r>
              <a:rPr lang="en-US" sz="1600" dirty="0" err="1">
                <a:latin typeface="Schadow BT" panose="02060504050505030204" pitchFamily="18" charset="0"/>
                <a:ea typeface="SimSun" panose="02010600030101010101" pitchFamily="2" charset="-122"/>
                <a:cs typeface="Times New Roman" panose="02020603050405020304" pitchFamily="18" charset="0"/>
              </a:rPr>
              <a:t>pilih</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masuk</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ke</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keranjang</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Jika</a:t>
            </a:r>
            <a:r>
              <a:rPr lang="en-US" sz="1600" dirty="0">
                <a:latin typeface="Schadow BT" panose="02060504050505030204" pitchFamily="18" charset="0"/>
                <a:ea typeface="SimSun" panose="02010600030101010101" pitchFamily="2" charset="-122"/>
                <a:cs typeface="Times New Roman" panose="02020603050405020304" pitchFamily="18" charset="0"/>
              </a:rPr>
              <a:t> user </a:t>
            </a:r>
            <a:r>
              <a:rPr lang="en-US" sz="1600" dirty="0" err="1">
                <a:latin typeface="Schadow BT" panose="02060504050505030204" pitchFamily="18" charset="0"/>
                <a:ea typeface="SimSun" panose="02010600030101010101" pitchFamily="2" charset="-122"/>
                <a:cs typeface="Times New Roman" panose="02020603050405020304" pitchFamily="18" charset="0"/>
              </a:rPr>
              <a:t>melanjutkan</a:t>
            </a:r>
            <a:r>
              <a:rPr lang="en-US" sz="1600" dirty="0">
                <a:latin typeface="Schadow BT" panose="02060504050505030204" pitchFamily="18" charset="0"/>
                <a:ea typeface="SimSun" panose="02010600030101010101" pitchFamily="2" charset="-122"/>
                <a:cs typeface="Times New Roman" panose="02020603050405020304" pitchFamily="18" charset="0"/>
              </a:rPr>
              <a:t> checkout </a:t>
            </a:r>
            <a:r>
              <a:rPr lang="en-US" sz="1600" dirty="0" err="1">
                <a:latin typeface="Schadow BT" panose="02060504050505030204" pitchFamily="18" charset="0"/>
                <a:ea typeface="SimSun" panose="02010600030101010101" pitchFamily="2" charset="-122"/>
                <a:cs typeface="Times New Roman" panose="02020603050405020304" pitchFamily="18" charset="0"/>
              </a:rPr>
              <a:t>maka</a:t>
            </a:r>
            <a:r>
              <a:rPr lang="en-US" sz="1600" dirty="0">
                <a:latin typeface="Schadow BT" panose="02060504050505030204" pitchFamily="18" charset="0"/>
                <a:ea typeface="SimSun" panose="02010600030101010101" pitchFamily="2" charset="-122"/>
                <a:cs typeface="Times New Roman" panose="02020603050405020304" pitchFamily="18" charset="0"/>
              </a:rPr>
              <a:t> User </a:t>
            </a:r>
            <a:r>
              <a:rPr lang="en-US" sz="1600" dirty="0" err="1">
                <a:latin typeface="Schadow BT" panose="02060504050505030204" pitchFamily="18" charset="0"/>
                <a:ea typeface="SimSun" panose="02010600030101010101" pitchFamily="2" charset="-122"/>
                <a:cs typeface="Times New Roman" panose="02020603050405020304" pitchFamily="18" charset="0"/>
              </a:rPr>
              <a:t>akan</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melakukan</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pengisian</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alamat</a:t>
            </a:r>
            <a:r>
              <a:rPr lang="en-US" sz="1600" dirty="0">
                <a:latin typeface="Schadow BT" panose="02060504050505030204" pitchFamily="18" charset="0"/>
                <a:ea typeface="SimSun" panose="02010600030101010101" pitchFamily="2" charset="-122"/>
                <a:cs typeface="Times New Roman" panose="02020603050405020304" pitchFamily="18" charset="0"/>
              </a:rPr>
              <a:t> yang </a:t>
            </a:r>
            <a:r>
              <a:rPr lang="en-US" sz="1600" dirty="0" err="1">
                <a:latin typeface="Schadow BT" panose="02060504050505030204" pitchFamily="18" charset="0"/>
                <a:ea typeface="SimSun" panose="02010600030101010101" pitchFamily="2" charset="-122"/>
                <a:cs typeface="Times New Roman" panose="02020603050405020304" pitchFamily="18" charset="0"/>
              </a:rPr>
              <a:t>pengiriman</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dan</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pembayaran</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melalui</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beberapa</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metode</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pembayar</a:t>
            </a:r>
            <a:r>
              <a:rPr lang="en-US" sz="1600" dirty="0">
                <a:latin typeface="Schadow BT" panose="02060504050505030204" pitchFamily="18" charset="0"/>
                <a:ea typeface="SimSun" panose="02010600030101010101" pitchFamily="2" charset="-122"/>
                <a:cs typeface="Times New Roman" panose="02020603050405020304" pitchFamily="18" charset="0"/>
              </a:rPr>
              <a:t> yang </a:t>
            </a:r>
            <a:r>
              <a:rPr lang="en-US" sz="1600" dirty="0" err="1">
                <a:latin typeface="Schadow BT" panose="02060504050505030204" pitchFamily="18" charset="0"/>
                <a:ea typeface="SimSun" panose="02010600030101010101" pitchFamily="2" charset="-122"/>
                <a:cs typeface="Times New Roman" panose="02020603050405020304" pitchFamily="18" charset="0"/>
              </a:rPr>
              <a:t>tersedia</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Seperti</a:t>
            </a:r>
            <a:r>
              <a:rPr lang="en-US" sz="1600" dirty="0">
                <a:latin typeface="Schadow BT" panose="02060504050505030204" pitchFamily="18" charset="0"/>
                <a:ea typeface="SimSun" panose="02010600030101010101" pitchFamily="2" charset="-122"/>
                <a:cs typeface="Times New Roman" panose="02020603050405020304" pitchFamily="18" charset="0"/>
              </a:rPr>
              <a:t> yang </a:t>
            </a:r>
            <a:r>
              <a:rPr lang="en-US" sz="1600" dirty="0" err="1">
                <a:latin typeface="Schadow BT" panose="02060504050505030204" pitchFamily="18" charset="0"/>
                <a:ea typeface="SimSun" panose="02010600030101010101" pitchFamily="2" charset="-122"/>
                <a:cs typeface="Times New Roman" panose="02020603050405020304" pitchFamily="18" charset="0"/>
              </a:rPr>
              <a:t>dapat</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kita</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lihat</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pada</a:t>
            </a:r>
            <a:r>
              <a:rPr lang="en-US" sz="1600" dirty="0">
                <a:latin typeface="Schadow BT" panose="02060504050505030204" pitchFamily="18" charset="0"/>
                <a:ea typeface="SimSun" panose="02010600030101010101" pitchFamily="2" charset="-122"/>
                <a:cs typeface="Times New Roman" panose="02020603050405020304" pitchFamily="18" charset="0"/>
              </a:rPr>
              <a:t> flowchart </a:t>
            </a:r>
            <a:r>
              <a:rPr lang="en-US" sz="1600" dirty="0" err="1" smtClean="0">
                <a:latin typeface="Schadow BT" panose="02060504050505030204" pitchFamily="18" charset="0"/>
                <a:ea typeface="SimSun" panose="02010600030101010101" pitchFamily="2" charset="-122"/>
                <a:cs typeface="Times New Roman" panose="02020603050405020304" pitchFamily="18" charset="0"/>
              </a:rPr>
              <a:t>berikut</a:t>
            </a:r>
            <a:r>
              <a:rPr lang="en-US" sz="1600" dirty="0" smtClean="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ini</a:t>
            </a:r>
            <a:r>
              <a:rPr lang="en-US" sz="1600" dirty="0" smtClean="0">
                <a:latin typeface="Schadow BT" panose="02060504050505030204" pitchFamily="18" charset="0"/>
                <a:ea typeface="SimSun" panose="02010600030101010101" pitchFamily="2" charset="-122"/>
                <a:cs typeface="Times New Roman" panose="02020603050405020304" pitchFamily="18" charset="0"/>
              </a:rPr>
              <a:t>:</a:t>
            </a:r>
            <a:endParaRPr lang="en-US" sz="1600" dirty="0">
              <a:latin typeface="Schadow BT" panose="020605040505050302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34109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8358" y="1219633"/>
            <a:ext cx="9905999" cy="4520767"/>
          </a:xfrm>
        </p:spPr>
        <p:txBody>
          <a:bodyPr>
            <a:normAutofit/>
          </a:bodyPr>
          <a:lstStyle/>
          <a:p>
            <a:pPr marL="457200" indent="-457200">
              <a:lnSpc>
                <a:spcPct val="160000"/>
              </a:lnSpc>
              <a:buFont typeface="+mj-lt"/>
              <a:buAutoNum type="arabicPeriod"/>
            </a:pPr>
            <a:r>
              <a:rPr lang="en-ID" sz="1600" b="1" dirty="0" smtClean="0">
                <a:latin typeface="Schadow BT" panose="02060504050505030204" pitchFamily="18" charset="0"/>
              </a:rPr>
              <a:t>LATAR BELAKANG</a:t>
            </a:r>
          </a:p>
          <a:p>
            <a:pPr marL="0" indent="0" algn="just">
              <a:lnSpc>
                <a:spcPct val="150000"/>
              </a:lnSpc>
              <a:buNone/>
            </a:pPr>
            <a:r>
              <a:rPr lang="en-US" sz="1600" dirty="0" smtClean="0">
                <a:latin typeface="Schadow BT" panose="02060504050505030204" pitchFamily="18" charset="0"/>
              </a:rPr>
              <a:t>	Indonesia </a:t>
            </a:r>
            <a:r>
              <a:rPr lang="en-US" sz="1600" dirty="0" err="1">
                <a:latin typeface="Schadow BT" panose="02060504050505030204" pitchFamily="18" charset="0"/>
              </a:rPr>
              <a:t>memiliki</a:t>
            </a:r>
            <a:r>
              <a:rPr lang="en-US" sz="1600" dirty="0">
                <a:latin typeface="Schadow BT" panose="02060504050505030204" pitchFamily="18" charset="0"/>
              </a:rPr>
              <a:t> </a:t>
            </a:r>
            <a:r>
              <a:rPr lang="en-US" sz="1600" dirty="0" err="1">
                <a:latin typeface="Schadow BT" panose="02060504050505030204" pitchFamily="18" charset="0"/>
              </a:rPr>
              <a:t>sekitar</a:t>
            </a:r>
            <a:r>
              <a:rPr lang="en-US" sz="1600" dirty="0">
                <a:latin typeface="Schadow BT" panose="02060504050505030204" pitchFamily="18" charset="0"/>
              </a:rPr>
              <a:t> 4.000 </a:t>
            </a:r>
            <a:r>
              <a:rPr lang="en-US" sz="1600" dirty="0" err="1">
                <a:latin typeface="Schadow BT" panose="02060504050505030204" pitchFamily="18" charset="0"/>
              </a:rPr>
              <a:t>jenis</a:t>
            </a:r>
            <a:r>
              <a:rPr lang="en-US" sz="1600" dirty="0">
                <a:latin typeface="Schadow BT" panose="02060504050505030204" pitchFamily="18" charset="0"/>
              </a:rPr>
              <a:t> </a:t>
            </a:r>
            <a:r>
              <a:rPr lang="en-US" sz="1600" dirty="0" err="1">
                <a:latin typeface="Schadow BT" panose="02060504050505030204" pitchFamily="18" charset="0"/>
              </a:rPr>
              <a:t>pohon</a:t>
            </a:r>
            <a:r>
              <a:rPr lang="en-US" sz="1600" dirty="0">
                <a:latin typeface="Schadow BT" panose="02060504050505030204" pitchFamily="18" charset="0"/>
              </a:rPr>
              <a:t>, yang </a:t>
            </a:r>
            <a:r>
              <a:rPr lang="en-US" sz="1600" dirty="0" err="1">
                <a:latin typeface="Schadow BT" panose="02060504050505030204" pitchFamily="18" charset="0"/>
              </a:rPr>
              <a:t>berpotensi</a:t>
            </a:r>
            <a:r>
              <a:rPr lang="en-US" sz="1600" dirty="0">
                <a:latin typeface="Schadow BT" panose="02060504050505030204" pitchFamily="18" charset="0"/>
              </a:rPr>
              <a:t> </a:t>
            </a:r>
            <a:r>
              <a:rPr lang="en-US" sz="1600" dirty="0" err="1">
                <a:latin typeface="Schadow BT" panose="02060504050505030204" pitchFamily="18" charset="0"/>
              </a:rPr>
              <a:t>untuk</a:t>
            </a:r>
            <a:r>
              <a:rPr lang="en-US" sz="1600" dirty="0">
                <a:latin typeface="Schadow BT" panose="02060504050505030204" pitchFamily="18" charset="0"/>
              </a:rPr>
              <a:t> </a:t>
            </a:r>
            <a:r>
              <a:rPr lang="en-US" sz="1600" dirty="0" err="1">
                <a:latin typeface="Schadow BT" panose="02060504050505030204" pitchFamily="18" charset="0"/>
              </a:rPr>
              <a:t>digunakan</a:t>
            </a:r>
            <a:r>
              <a:rPr lang="en-US" sz="1600" dirty="0">
                <a:latin typeface="Schadow BT" panose="02060504050505030204" pitchFamily="18" charset="0"/>
              </a:rPr>
              <a:t> </a:t>
            </a:r>
            <a:r>
              <a:rPr lang="en-US" sz="1600" dirty="0" err="1">
                <a:latin typeface="Schadow BT" panose="02060504050505030204" pitchFamily="18" charset="0"/>
              </a:rPr>
              <a:t>sebagai</a:t>
            </a:r>
            <a:r>
              <a:rPr lang="en-US" sz="1600" dirty="0">
                <a:latin typeface="Schadow BT" panose="02060504050505030204" pitchFamily="18" charset="0"/>
              </a:rPr>
              <a:t> </a:t>
            </a:r>
            <a:r>
              <a:rPr lang="en-US" sz="1600" dirty="0" err="1">
                <a:latin typeface="Schadow BT" panose="02060504050505030204" pitchFamily="18" charset="0"/>
              </a:rPr>
              <a:t>kayu</a:t>
            </a:r>
            <a:r>
              <a:rPr lang="en-US" sz="1600" dirty="0">
                <a:latin typeface="Schadow BT" panose="02060504050505030204" pitchFamily="18" charset="0"/>
              </a:rPr>
              <a:t> </a:t>
            </a:r>
            <a:r>
              <a:rPr lang="en-US" sz="1600" dirty="0" err="1">
                <a:latin typeface="Schadow BT" panose="02060504050505030204" pitchFamily="18" charset="0"/>
              </a:rPr>
              <a:t>bangunan</a:t>
            </a:r>
            <a:r>
              <a:rPr lang="en-US" sz="1600" dirty="0">
                <a:latin typeface="Schadow BT" panose="02060504050505030204" pitchFamily="18" charset="0"/>
              </a:rPr>
              <a:t>. Akan </a:t>
            </a:r>
            <a:r>
              <a:rPr lang="en-US" sz="1600" dirty="0" err="1">
                <a:latin typeface="Schadow BT" panose="02060504050505030204" pitchFamily="18" charset="0"/>
              </a:rPr>
              <a:t>tetapi</a:t>
            </a:r>
            <a:r>
              <a:rPr lang="en-US" sz="1600" dirty="0">
                <a:latin typeface="Schadow BT" panose="02060504050505030204" pitchFamily="18" charset="0"/>
              </a:rPr>
              <a:t> </a:t>
            </a:r>
            <a:r>
              <a:rPr lang="en-US" sz="1600" dirty="0" err="1">
                <a:latin typeface="Schadow BT" panose="02060504050505030204" pitchFamily="18" charset="0"/>
              </a:rPr>
              <a:t>hingga</a:t>
            </a:r>
            <a:r>
              <a:rPr lang="en-US" sz="1600" dirty="0">
                <a:latin typeface="Schadow BT" panose="02060504050505030204" pitchFamily="18" charset="0"/>
              </a:rPr>
              <a:t> </a:t>
            </a:r>
            <a:r>
              <a:rPr lang="en-US" sz="1600" dirty="0" err="1">
                <a:latin typeface="Schadow BT" panose="02060504050505030204" pitchFamily="18" charset="0"/>
              </a:rPr>
              <a:t>saat</a:t>
            </a:r>
            <a:r>
              <a:rPr lang="en-US" sz="1600" dirty="0">
                <a:latin typeface="Schadow BT" panose="02060504050505030204" pitchFamily="18" charset="0"/>
              </a:rPr>
              <a:t> </a:t>
            </a:r>
            <a:r>
              <a:rPr lang="en-US" sz="1600" dirty="0" err="1">
                <a:latin typeface="Schadow BT" panose="02060504050505030204" pitchFamily="18" charset="0"/>
              </a:rPr>
              <a:t>ini</a:t>
            </a:r>
            <a:r>
              <a:rPr lang="en-US" sz="1600" dirty="0">
                <a:latin typeface="Schadow BT" panose="02060504050505030204" pitchFamily="18" charset="0"/>
              </a:rPr>
              <a:t> </a:t>
            </a:r>
            <a:r>
              <a:rPr lang="en-US" sz="1600" dirty="0" err="1">
                <a:latin typeface="Schadow BT" panose="02060504050505030204" pitchFamily="18" charset="0"/>
              </a:rPr>
              <a:t>hanya</a:t>
            </a:r>
            <a:r>
              <a:rPr lang="en-US" sz="1600" dirty="0">
                <a:latin typeface="Schadow BT" panose="02060504050505030204" pitchFamily="18" charset="0"/>
              </a:rPr>
              <a:t> </a:t>
            </a:r>
            <a:r>
              <a:rPr lang="en-US" sz="1600" dirty="0" err="1">
                <a:latin typeface="Schadow BT" panose="02060504050505030204" pitchFamily="18" charset="0"/>
              </a:rPr>
              <a:t>sekitar</a:t>
            </a:r>
            <a:r>
              <a:rPr lang="en-US" sz="1600" dirty="0">
                <a:latin typeface="Schadow BT" panose="02060504050505030204" pitchFamily="18" charset="0"/>
              </a:rPr>
              <a:t> 400 </a:t>
            </a:r>
            <a:r>
              <a:rPr lang="en-US" sz="1600" dirty="0" err="1">
                <a:latin typeface="Schadow BT" panose="02060504050505030204" pitchFamily="18" charset="0"/>
              </a:rPr>
              <a:t>jenis</a:t>
            </a:r>
            <a:r>
              <a:rPr lang="en-US" sz="1600" dirty="0">
                <a:latin typeface="Schadow BT" panose="02060504050505030204" pitchFamily="18" charset="0"/>
              </a:rPr>
              <a:t> (10%) yang </a:t>
            </a:r>
            <a:r>
              <a:rPr lang="en-US" sz="1600" dirty="0" err="1">
                <a:latin typeface="Schadow BT" panose="02060504050505030204" pitchFamily="18" charset="0"/>
              </a:rPr>
              <a:t>memiliki</a:t>
            </a:r>
            <a:r>
              <a:rPr lang="en-US" sz="1600" dirty="0">
                <a:latin typeface="Schadow BT" panose="02060504050505030204" pitchFamily="18" charset="0"/>
              </a:rPr>
              <a:t> </a:t>
            </a:r>
            <a:r>
              <a:rPr lang="en-US" sz="1600" dirty="0" err="1">
                <a:latin typeface="Schadow BT" panose="02060504050505030204" pitchFamily="18" charset="0"/>
              </a:rPr>
              <a:t>nilai</a:t>
            </a:r>
            <a:r>
              <a:rPr lang="en-US" sz="1600" dirty="0">
                <a:latin typeface="Schadow BT" panose="02060504050505030204" pitchFamily="18" charset="0"/>
              </a:rPr>
              <a:t> </a:t>
            </a:r>
            <a:r>
              <a:rPr lang="en-US" sz="1600" dirty="0" err="1">
                <a:latin typeface="Schadow BT" panose="02060504050505030204" pitchFamily="18" charset="0"/>
              </a:rPr>
              <a:t>ekonomi</a:t>
            </a:r>
            <a:r>
              <a:rPr lang="en-US" sz="1600" dirty="0">
                <a:latin typeface="Schadow BT" panose="02060504050505030204" pitchFamily="18" charset="0"/>
              </a:rPr>
              <a:t> </a:t>
            </a:r>
            <a:r>
              <a:rPr lang="en-US" sz="1600" dirty="0" err="1">
                <a:latin typeface="Schadow BT" panose="02060504050505030204" pitchFamily="18" charset="0"/>
              </a:rPr>
              <a:t>dan</a:t>
            </a:r>
            <a:r>
              <a:rPr lang="en-US" sz="1600" dirty="0">
                <a:latin typeface="Schadow BT" panose="02060504050505030204" pitchFamily="18" charset="0"/>
              </a:rPr>
              <a:t> </a:t>
            </a:r>
            <a:r>
              <a:rPr lang="en-US" sz="1600" dirty="0" err="1">
                <a:latin typeface="Schadow BT" panose="02060504050505030204" pitchFamily="18" charset="0"/>
              </a:rPr>
              <a:t>lebih</a:t>
            </a:r>
            <a:r>
              <a:rPr lang="en-US" sz="1600" dirty="0">
                <a:latin typeface="Schadow BT" panose="02060504050505030204" pitchFamily="18" charset="0"/>
              </a:rPr>
              <a:t> </a:t>
            </a:r>
            <a:r>
              <a:rPr lang="en-US" sz="1600" dirty="0" err="1">
                <a:latin typeface="Schadow BT" panose="02060504050505030204" pitchFamily="18" charset="0"/>
              </a:rPr>
              <a:t>sedikit</a:t>
            </a:r>
            <a:r>
              <a:rPr lang="en-US" sz="1600" dirty="0">
                <a:latin typeface="Schadow BT" panose="02060504050505030204" pitchFamily="18" charset="0"/>
              </a:rPr>
              <a:t> </a:t>
            </a:r>
            <a:r>
              <a:rPr lang="en-US" sz="1600" dirty="0" err="1">
                <a:latin typeface="Schadow BT" panose="02060504050505030204" pitchFamily="18" charset="0"/>
              </a:rPr>
              <a:t>lagi</a:t>
            </a:r>
            <a:r>
              <a:rPr lang="en-US" sz="1600" dirty="0" smtClean="0">
                <a:latin typeface="Schadow BT" panose="02060504050505030204" pitchFamily="18" charset="0"/>
              </a:rPr>
              <a:t>, </a:t>
            </a:r>
            <a:r>
              <a:rPr lang="en-US" sz="1600" dirty="0" err="1" smtClean="0">
                <a:latin typeface="Schadow BT" panose="02060504050505030204" pitchFamily="18" charset="0"/>
              </a:rPr>
              <a:t>yaitu</a:t>
            </a:r>
            <a:r>
              <a:rPr lang="en-US" sz="1600" dirty="0" smtClean="0">
                <a:latin typeface="Schadow BT" panose="02060504050505030204" pitchFamily="18" charset="0"/>
              </a:rPr>
              <a:t> </a:t>
            </a:r>
            <a:r>
              <a:rPr lang="en-US" sz="1600" dirty="0">
                <a:latin typeface="Schadow BT" panose="02060504050505030204" pitchFamily="18" charset="0"/>
              </a:rPr>
              <a:t>260 </a:t>
            </a:r>
            <a:r>
              <a:rPr lang="en-US" sz="1600" dirty="0" err="1">
                <a:latin typeface="Schadow BT" panose="02060504050505030204" pitchFamily="18" charset="0"/>
              </a:rPr>
              <a:t>jenis</a:t>
            </a:r>
            <a:r>
              <a:rPr lang="en-US" sz="1600" dirty="0">
                <a:latin typeface="Schadow BT" panose="02060504050505030204" pitchFamily="18" charset="0"/>
              </a:rPr>
              <a:t>, yang </a:t>
            </a:r>
            <a:r>
              <a:rPr lang="en-US" sz="1600" dirty="0" err="1">
                <a:latin typeface="Schadow BT" panose="02060504050505030204" pitchFamily="18" charset="0"/>
              </a:rPr>
              <a:t>telah</a:t>
            </a:r>
            <a:r>
              <a:rPr lang="en-US" sz="1600" dirty="0">
                <a:latin typeface="Schadow BT" panose="02060504050505030204" pitchFamily="18" charset="0"/>
              </a:rPr>
              <a:t> </a:t>
            </a:r>
            <a:r>
              <a:rPr lang="en-US" sz="1600" dirty="0" err="1">
                <a:latin typeface="Schadow BT" panose="02060504050505030204" pitchFamily="18" charset="0"/>
              </a:rPr>
              <a:t>digolongkan</a:t>
            </a:r>
            <a:r>
              <a:rPr lang="en-US" sz="1600" dirty="0">
                <a:latin typeface="Schadow BT" panose="02060504050505030204" pitchFamily="18" charset="0"/>
              </a:rPr>
              <a:t> </a:t>
            </a:r>
            <a:r>
              <a:rPr lang="en-US" sz="1600" dirty="0" err="1">
                <a:latin typeface="Schadow BT" panose="02060504050505030204" pitchFamily="18" charset="0"/>
              </a:rPr>
              <a:t>sebagai</a:t>
            </a:r>
            <a:r>
              <a:rPr lang="en-US" sz="1600" dirty="0">
                <a:latin typeface="Schadow BT" panose="02060504050505030204" pitchFamily="18" charset="0"/>
              </a:rPr>
              <a:t> </a:t>
            </a:r>
            <a:r>
              <a:rPr lang="en-US" sz="1600" dirty="0" err="1">
                <a:latin typeface="Schadow BT" panose="02060504050505030204" pitchFamily="18" charset="0"/>
              </a:rPr>
              <a:t>kayu</a:t>
            </a:r>
            <a:r>
              <a:rPr lang="en-US" sz="1600" dirty="0">
                <a:latin typeface="Schadow BT" panose="02060504050505030204" pitchFamily="18" charset="0"/>
              </a:rPr>
              <a:t> </a:t>
            </a:r>
            <a:r>
              <a:rPr lang="en-US" sz="1600" dirty="0" err="1">
                <a:latin typeface="Schadow BT" panose="02060504050505030204" pitchFamily="18" charset="0"/>
              </a:rPr>
              <a:t>perdagangan</a:t>
            </a:r>
            <a:r>
              <a:rPr lang="en-US" sz="1600" dirty="0">
                <a:latin typeface="Schadow BT" panose="02060504050505030204" pitchFamily="18" charset="0"/>
              </a:rPr>
              <a:t>. </a:t>
            </a:r>
            <a:r>
              <a:rPr lang="en-US" sz="1600" dirty="0" err="1">
                <a:latin typeface="Schadow BT" panose="02060504050505030204" pitchFamily="18" charset="0"/>
              </a:rPr>
              <a:t>Toko</a:t>
            </a:r>
            <a:r>
              <a:rPr lang="en-US" sz="1600" dirty="0">
                <a:latin typeface="Schadow BT" panose="02060504050505030204" pitchFamily="18" charset="0"/>
              </a:rPr>
              <a:t> </a:t>
            </a:r>
            <a:r>
              <a:rPr lang="en-US" sz="1600" dirty="0" err="1">
                <a:latin typeface="Schadow BT" panose="02060504050505030204" pitchFamily="18" charset="0"/>
              </a:rPr>
              <a:t>Perhutani</a:t>
            </a:r>
            <a:r>
              <a:rPr lang="en-US" sz="1600" dirty="0">
                <a:latin typeface="Schadow BT" panose="02060504050505030204" pitchFamily="18" charset="0"/>
              </a:rPr>
              <a:t> </a:t>
            </a:r>
            <a:r>
              <a:rPr lang="en-US" sz="1600" dirty="0" err="1">
                <a:latin typeface="Schadow BT" panose="02060504050505030204" pitchFamily="18" charset="0"/>
              </a:rPr>
              <a:t>merupakan</a:t>
            </a:r>
            <a:r>
              <a:rPr lang="en-US" sz="1600" dirty="0">
                <a:latin typeface="Schadow BT" panose="02060504050505030204" pitchFamily="18" charset="0"/>
              </a:rPr>
              <a:t> </a:t>
            </a:r>
            <a:r>
              <a:rPr lang="en-US" sz="1600" dirty="0" err="1">
                <a:latin typeface="Schadow BT" panose="02060504050505030204" pitchFamily="18" charset="0"/>
              </a:rPr>
              <a:t>penjualan</a:t>
            </a:r>
            <a:r>
              <a:rPr lang="en-US" sz="1600" dirty="0">
                <a:latin typeface="Schadow BT" panose="02060504050505030204" pitchFamily="18" charset="0"/>
              </a:rPr>
              <a:t> </a:t>
            </a:r>
            <a:r>
              <a:rPr lang="en-US" sz="1600" dirty="0" err="1">
                <a:latin typeface="Schadow BT" panose="02060504050505030204" pitchFamily="18" charset="0"/>
              </a:rPr>
              <a:t>kayu</a:t>
            </a:r>
            <a:r>
              <a:rPr lang="en-US" sz="1600" dirty="0">
                <a:latin typeface="Schadow BT" panose="02060504050505030204" pitchFamily="18" charset="0"/>
              </a:rPr>
              <a:t> </a:t>
            </a:r>
            <a:r>
              <a:rPr lang="en-US" sz="1600" dirty="0" err="1">
                <a:latin typeface="Schadow BT" panose="02060504050505030204" pitchFamily="18" charset="0"/>
              </a:rPr>
              <a:t>secara</a:t>
            </a:r>
            <a:r>
              <a:rPr lang="en-US" sz="1600" dirty="0">
                <a:latin typeface="Schadow BT" panose="02060504050505030204" pitchFamily="18" charset="0"/>
              </a:rPr>
              <a:t> online yang </a:t>
            </a:r>
            <a:r>
              <a:rPr lang="en-US" sz="1600" dirty="0" err="1">
                <a:latin typeface="Schadow BT" panose="02060504050505030204" pitchFamily="18" charset="0"/>
              </a:rPr>
              <a:t>pertama</a:t>
            </a:r>
            <a:r>
              <a:rPr lang="en-US" sz="1600" dirty="0">
                <a:latin typeface="Schadow BT" panose="02060504050505030204" pitchFamily="18" charset="0"/>
              </a:rPr>
              <a:t> kali di Indonesia, </a:t>
            </a:r>
            <a:r>
              <a:rPr lang="en-US" sz="1600" dirty="0" err="1" smtClean="0">
                <a:latin typeface="Schadow BT" panose="02060504050505030204" pitchFamily="18" charset="0"/>
              </a:rPr>
              <a:t>memiliki</a:t>
            </a:r>
            <a:r>
              <a:rPr lang="en-US" sz="1600" dirty="0" smtClean="0">
                <a:latin typeface="Schadow BT" panose="02060504050505030204" pitchFamily="18" charset="0"/>
              </a:rPr>
              <a:t> </a:t>
            </a:r>
            <a:r>
              <a:rPr lang="en-US" sz="1600" dirty="0" err="1" smtClean="0">
                <a:latin typeface="Schadow BT" panose="02060504050505030204" pitchFamily="18" charset="0"/>
              </a:rPr>
              <a:t>aktivitas</a:t>
            </a:r>
            <a:r>
              <a:rPr lang="en-US" sz="1600" dirty="0" smtClean="0">
                <a:latin typeface="Schadow BT" panose="02060504050505030204" pitchFamily="18" charset="0"/>
              </a:rPr>
              <a:t> </a:t>
            </a:r>
            <a:r>
              <a:rPr lang="en-US" sz="1600" dirty="0">
                <a:latin typeface="Schadow BT" panose="02060504050505030204" pitchFamily="18" charset="0"/>
              </a:rPr>
              <a:t>yang </a:t>
            </a:r>
            <a:r>
              <a:rPr lang="en-US" sz="1600" dirty="0" err="1">
                <a:latin typeface="Schadow BT" panose="02060504050505030204" pitchFamily="18" charset="0"/>
              </a:rPr>
              <a:t>berkaitan</a:t>
            </a:r>
            <a:r>
              <a:rPr lang="en-US" sz="1600" dirty="0">
                <a:latin typeface="Schadow BT" panose="02060504050505030204" pitchFamily="18" charset="0"/>
              </a:rPr>
              <a:t> </a:t>
            </a:r>
            <a:r>
              <a:rPr lang="en-US" sz="1600" dirty="0" err="1">
                <a:latin typeface="Schadow BT" panose="02060504050505030204" pitchFamily="18" charset="0"/>
              </a:rPr>
              <a:t>dengan</a:t>
            </a:r>
            <a:r>
              <a:rPr lang="en-US" sz="1600" dirty="0">
                <a:latin typeface="Schadow BT" panose="02060504050505030204" pitchFamily="18" charset="0"/>
              </a:rPr>
              <a:t> </a:t>
            </a:r>
            <a:r>
              <a:rPr lang="en-US" sz="1600" dirty="0" err="1">
                <a:latin typeface="Schadow BT" panose="02060504050505030204" pitchFamily="18" charset="0"/>
              </a:rPr>
              <a:t>pembelian</a:t>
            </a:r>
            <a:r>
              <a:rPr lang="en-US" sz="1600" dirty="0">
                <a:latin typeface="Schadow BT" panose="02060504050505030204" pitchFamily="18" charset="0"/>
              </a:rPr>
              <a:t> </a:t>
            </a:r>
            <a:r>
              <a:rPr lang="en-US" sz="1600" dirty="0" err="1">
                <a:latin typeface="Schadow BT" panose="02060504050505030204" pitchFamily="18" charset="0"/>
              </a:rPr>
              <a:t>kayu</a:t>
            </a:r>
            <a:r>
              <a:rPr lang="en-US" sz="1600" dirty="0">
                <a:latin typeface="Schadow BT" panose="02060504050505030204" pitchFamily="18" charset="0"/>
              </a:rPr>
              <a:t>, </a:t>
            </a:r>
            <a:r>
              <a:rPr lang="en-US" sz="1600" dirty="0" err="1">
                <a:latin typeface="Schadow BT" panose="02060504050505030204" pitchFamily="18" charset="0"/>
              </a:rPr>
              <a:t>penjualan</a:t>
            </a:r>
            <a:r>
              <a:rPr lang="en-US" sz="1600" dirty="0">
                <a:latin typeface="Schadow BT" panose="02060504050505030204" pitchFamily="18" charset="0"/>
              </a:rPr>
              <a:t> </a:t>
            </a:r>
            <a:r>
              <a:rPr lang="en-US" sz="1600" dirty="0" err="1">
                <a:latin typeface="Schadow BT" panose="02060504050505030204" pitchFamily="18" charset="0"/>
              </a:rPr>
              <a:t>kayu</a:t>
            </a:r>
            <a:r>
              <a:rPr lang="en-US" sz="1600" dirty="0">
                <a:latin typeface="Schadow BT" panose="02060504050505030204" pitchFamily="18" charset="0"/>
              </a:rPr>
              <a:t>, </a:t>
            </a:r>
            <a:r>
              <a:rPr lang="en-US" sz="1600" dirty="0" err="1">
                <a:latin typeface="Schadow BT" panose="02060504050505030204" pitchFamily="18" charset="0"/>
              </a:rPr>
              <a:t>pemasaran</a:t>
            </a:r>
            <a:r>
              <a:rPr lang="en-US" sz="1600" dirty="0">
                <a:latin typeface="Schadow BT" panose="02060504050505030204" pitchFamily="18" charset="0"/>
              </a:rPr>
              <a:t> </a:t>
            </a:r>
            <a:r>
              <a:rPr lang="en-US" sz="1600" dirty="0" err="1">
                <a:latin typeface="Schadow BT" panose="02060504050505030204" pitchFamily="18" charset="0"/>
              </a:rPr>
              <a:t>kayu</a:t>
            </a:r>
            <a:r>
              <a:rPr lang="en-US" sz="1600" dirty="0">
                <a:latin typeface="Schadow BT" panose="02060504050505030204" pitchFamily="18" charset="0"/>
              </a:rPr>
              <a:t> </a:t>
            </a:r>
            <a:r>
              <a:rPr lang="en-US" sz="1600" dirty="0" err="1">
                <a:latin typeface="Schadow BT" panose="02060504050505030204" pitchFamily="18" charset="0"/>
              </a:rPr>
              <a:t>dengan</a:t>
            </a:r>
            <a:r>
              <a:rPr lang="en-US" sz="1600" dirty="0">
                <a:latin typeface="Schadow BT" panose="02060504050505030204" pitchFamily="18" charset="0"/>
              </a:rPr>
              <a:t> </a:t>
            </a:r>
            <a:r>
              <a:rPr lang="en-US" sz="1600" dirty="0" err="1">
                <a:latin typeface="Schadow BT" panose="02060504050505030204" pitchFamily="18" charset="0"/>
              </a:rPr>
              <a:t>memanfaatkan</a:t>
            </a:r>
            <a:r>
              <a:rPr lang="en-US" sz="1600" dirty="0">
                <a:latin typeface="Schadow BT" panose="02060504050505030204" pitchFamily="18" charset="0"/>
              </a:rPr>
              <a:t> </a:t>
            </a:r>
            <a:r>
              <a:rPr lang="en-US" sz="1600" dirty="0" err="1">
                <a:latin typeface="Schadow BT" panose="02060504050505030204" pitchFamily="18" charset="0"/>
              </a:rPr>
              <a:t>sistem</a:t>
            </a:r>
            <a:r>
              <a:rPr lang="en-US" sz="1600" dirty="0">
                <a:latin typeface="Schadow BT" panose="02060504050505030204" pitchFamily="18" charset="0"/>
              </a:rPr>
              <a:t> </a:t>
            </a:r>
            <a:r>
              <a:rPr lang="en-US" sz="1600" dirty="0" err="1">
                <a:latin typeface="Schadow BT" panose="02060504050505030204" pitchFamily="18" charset="0"/>
              </a:rPr>
              <a:t>elektronik</a:t>
            </a:r>
            <a:r>
              <a:rPr lang="en-US" sz="1600" dirty="0">
                <a:latin typeface="Schadow BT" panose="02060504050505030204" pitchFamily="18" charset="0"/>
              </a:rPr>
              <a:t> </a:t>
            </a:r>
            <a:r>
              <a:rPr lang="en-US" sz="1600" dirty="0" err="1">
                <a:latin typeface="Schadow BT" panose="02060504050505030204" pitchFamily="18" charset="0"/>
              </a:rPr>
              <a:t>seperti</a:t>
            </a:r>
            <a:r>
              <a:rPr lang="en-US" sz="1600" dirty="0">
                <a:latin typeface="Schadow BT" panose="02060504050505030204" pitchFamily="18" charset="0"/>
              </a:rPr>
              <a:t> internet </a:t>
            </a:r>
            <a:r>
              <a:rPr lang="en-US" sz="1600" dirty="0" err="1">
                <a:latin typeface="Schadow BT" panose="02060504050505030204" pitchFamily="18" charset="0"/>
              </a:rPr>
              <a:t>ataupun</a:t>
            </a:r>
            <a:r>
              <a:rPr lang="en-US" sz="1600" dirty="0">
                <a:latin typeface="Schadow BT" panose="02060504050505030204" pitchFamily="18" charset="0"/>
              </a:rPr>
              <a:t> </a:t>
            </a:r>
            <a:r>
              <a:rPr lang="en-US" sz="1600" dirty="0" err="1">
                <a:latin typeface="Schadow BT" panose="02060504050505030204" pitchFamily="18" charset="0"/>
              </a:rPr>
              <a:t>jaringan</a:t>
            </a:r>
            <a:r>
              <a:rPr lang="en-US" sz="1600" dirty="0">
                <a:latin typeface="Schadow BT" panose="02060504050505030204" pitchFamily="18" charset="0"/>
              </a:rPr>
              <a:t> </a:t>
            </a:r>
            <a:r>
              <a:rPr lang="en-US" sz="1600" dirty="0" err="1">
                <a:latin typeface="Schadow BT" panose="02060504050505030204" pitchFamily="18" charset="0"/>
              </a:rPr>
              <a:t>komputer</a:t>
            </a:r>
            <a:r>
              <a:rPr lang="en-US" sz="1600" dirty="0">
                <a:latin typeface="Schadow BT" panose="02060504050505030204" pitchFamily="18" charset="0"/>
              </a:rPr>
              <a:t>. </a:t>
            </a:r>
            <a:r>
              <a:rPr lang="en-US" sz="1600" dirty="0" err="1">
                <a:latin typeface="Schadow BT" panose="02060504050505030204" pitchFamily="18" charset="0"/>
              </a:rPr>
              <a:t>Tujuan</a:t>
            </a:r>
            <a:r>
              <a:rPr lang="en-US" sz="1600" dirty="0">
                <a:latin typeface="Schadow BT" panose="02060504050505030204" pitchFamily="18" charset="0"/>
              </a:rPr>
              <a:t> </a:t>
            </a:r>
            <a:r>
              <a:rPr lang="en-US" sz="1600" dirty="0" err="1">
                <a:latin typeface="Schadow BT" panose="02060504050505030204" pitchFamily="18" charset="0"/>
              </a:rPr>
              <a:t>perhutani</a:t>
            </a:r>
            <a:r>
              <a:rPr lang="en-US" sz="1600" dirty="0">
                <a:latin typeface="Schadow BT" panose="02060504050505030204" pitchFamily="18" charset="0"/>
              </a:rPr>
              <a:t> </a:t>
            </a:r>
            <a:r>
              <a:rPr lang="en-US" sz="1600" dirty="0" err="1">
                <a:latin typeface="Schadow BT" panose="02060504050505030204" pitchFamily="18" charset="0"/>
              </a:rPr>
              <a:t>menggunakan</a:t>
            </a:r>
            <a:r>
              <a:rPr lang="en-US" sz="1600" dirty="0">
                <a:latin typeface="Schadow BT" panose="02060504050505030204" pitchFamily="18" charset="0"/>
              </a:rPr>
              <a:t> </a:t>
            </a:r>
            <a:r>
              <a:rPr lang="en-US" sz="1600" dirty="0" err="1">
                <a:latin typeface="Schadow BT" panose="02060504050505030204" pitchFamily="18" charset="0"/>
              </a:rPr>
              <a:t>sistem</a:t>
            </a:r>
            <a:r>
              <a:rPr lang="en-US" sz="1600" dirty="0">
                <a:latin typeface="Schadow BT" panose="02060504050505030204" pitchFamily="18" charset="0"/>
              </a:rPr>
              <a:t> e-commerce </a:t>
            </a:r>
            <a:r>
              <a:rPr lang="en-US" sz="1600" dirty="0" err="1">
                <a:latin typeface="Schadow BT" panose="02060504050505030204" pitchFamily="18" charset="0"/>
              </a:rPr>
              <a:t>adalah</a:t>
            </a:r>
            <a:r>
              <a:rPr lang="en-US" sz="1600" dirty="0">
                <a:latin typeface="Schadow BT" panose="02060504050505030204" pitchFamily="18" charset="0"/>
              </a:rPr>
              <a:t> agar </a:t>
            </a:r>
            <a:r>
              <a:rPr lang="en-US" sz="1600" dirty="0" err="1" smtClean="0">
                <a:latin typeface="Schadow BT" panose="02060504050505030204" pitchFamily="18" charset="0"/>
              </a:rPr>
              <a:t>perhutani</a:t>
            </a:r>
            <a:r>
              <a:rPr lang="en-US" sz="1600" dirty="0" smtClean="0">
                <a:latin typeface="Schadow BT" panose="02060504050505030204" pitchFamily="18" charset="0"/>
              </a:rPr>
              <a:t> </a:t>
            </a:r>
            <a:r>
              <a:rPr lang="en-US" sz="1600" dirty="0" err="1">
                <a:latin typeface="Schadow BT" panose="02060504050505030204" pitchFamily="18" charset="0"/>
              </a:rPr>
              <a:t>dapat</a:t>
            </a:r>
            <a:r>
              <a:rPr lang="en-US" sz="1600" dirty="0">
                <a:latin typeface="Schadow BT" panose="02060504050505030204" pitchFamily="18" charset="0"/>
              </a:rPr>
              <a:t> </a:t>
            </a:r>
            <a:r>
              <a:rPr lang="en-US" sz="1600" dirty="0" err="1">
                <a:latin typeface="Schadow BT" panose="02060504050505030204" pitchFamily="18" charset="0"/>
              </a:rPr>
              <a:t>lebih</a:t>
            </a:r>
            <a:r>
              <a:rPr lang="en-US" sz="1600" dirty="0">
                <a:latin typeface="Schadow BT" panose="02060504050505030204" pitchFamily="18" charset="0"/>
              </a:rPr>
              <a:t> </a:t>
            </a:r>
            <a:r>
              <a:rPr lang="en-US" sz="1600" dirty="0" err="1">
                <a:latin typeface="Schadow BT" panose="02060504050505030204" pitchFamily="18" charset="0"/>
              </a:rPr>
              <a:t>efisien</a:t>
            </a:r>
            <a:r>
              <a:rPr lang="en-US" sz="1600" dirty="0">
                <a:latin typeface="Schadow BT" panose="02060504050505030204" pitchFamily="18" charset="0"/>
              </a:rPr>
              <a:t> </a:t>
            </a:r>
            <a:r>
              <a:rPr lang="en-US" sz="1600" dirty="0" err="1">
                <a:latin typeface="Schadow BT" panose="02060504050505030204" pitchFamily="18" charset="0"/>
              </a:rPr>
              <a:t>dan</a:t>
            </a:r>
            <a:r>
              <a:rPr lang="en-US" sz="1600" dirty="0">
                <a:latin typeface="Schadow BT" panose="02060504050505030204" pitchFamily="18" charset="0"/>
              </a:rPr>
              <a:t> </a:t>
            </a:r>
            <a:r>
              <a:rPr lang="en-US" sz="1600" dirty="0" err="1">
                <a:latin typeface="Schadow BT" panose="02060504050505030204" pitchFamily="18" charset="0"/>
              </a:rPr>
              <a:t>efektif</a:t>
            </a:r>
            <a:r>
              <a:rPr lang="en-US" sz="1600" dirty="0">
                <a:latin typeface="Schadow BT" panose="02060504050505030204" pitchFamily="18" charset="0"/>
              </a:rPr>
              <a:t> </a:t>
            </a:r>
            <a:r>
              <a:rPr lang="en-US" sz="1600" dirty="0" err="1">
                <a:latin typeface="Schadow BT" panose="02060504050505030204" pitchFamily="18" charset="0"/>
              </a:rPr>
              <a:t>dalam</a:t>
            </a:r>
            <a:r>
              <a:rPr lang="en-US" sz="1600" dirty="0">
                <a:latin typeface="Schadow BT" panose="02060504050505030204" pitchFamily="18" charset="0"/>
              </a:rPr>
              <a:t> </a:t>
            </a:r>
            <a:r>
              <a:rPr lang="en-US" sz="1600" dirty="0" err="1">
                <a:latin typeface="Schadow BT" panose="02060504050505030204" pitchFamily="18" charset="0"/>
              </a:rPr>
              <a:t>meningkatkan</a:t>
            </a:r>
            <a:r>
              <a:rPr lang="en-US" sz="1600" dirty="0">
                <a:latin typeface="Schadow BT" panose="02060504050505030204" pitchFamily="18" charset="0"/>
              </a:rPr>
              <a:t> </a:t>
            </a:r>
            <a:r>
              <a:rPr lang="en-US" sz="1600" dirty="0" err="1">
                <a:latin typeface="Schadow BT" panose="02060504050505030204" pitchFamily="18" charset="0"/>
              </a:rPr>
              <a:t>kinerja</a:t>
            </a:r>
            <a:r>
              <a:rPr lang="en-US" sz="1600" dirty="0">
                <a:latin typeface="Schadow BT" panose="02060504050505030204" pitchFamily="18" charset="0"/>
              </a:rPr>
              <a:t> </a:t>
            </a:r>
            <a:r>
              <a:rPr lang="en-US" sz="1600" dirty="0" err="1">
                <a:latin typeface="Schadow BT" panose="02060504050505030204" pitchFamily="18" charset="0"/>
              </a:rPr>
              <a:t>dan</a:t>
            </a:r>
            <a:r>
              <a:rPr lang="en-US" sz="1600" dirty="0">
                <a:latin typeface="Schadow BT" panose="02060504050505030204" pitchFamily="18" charset="0"/>
              </a:rPr>
              <a:t> </a:t>
            </a:r>
            <a:r>
              <a:rPr lang="en-US" sz="1600" dirty="0" err="1">
                <a:latin typeface="Schadow BT" panose="02060504050505030204" pitchFamily="18" charset="0"/>
              </a:rPr>
              <a:t>keuntungannya</a:t>
            </a:r>
            <a:r>
              <a:rPr lang="en-US" sz="1600" dirty="0">
                <a:latin typeface="Schadow BT" panose="02060504050505030204" pitchFamily="18" charset="0"/>
              </a:rPr>
              <a:t>. </a:t>
            </a:r>
            <a:r>
              <a:rPr lang="en-US" sz="1600" dirty="0" err="1">
                <a:latin typeface="Schadow BT" panose="02060504050505030204" pitchFamily="18" charset="0"/>
              </a:rPr>
              <a:t>Pembeli</a:t>
            </a:r>
            <a:r>
              <a:rPr lang="en-US" sz="1600" dirty="0">
                <a:latin typeface="Schadow BT" panose="02060504050505030204" pitchFamily="18" charset="0"/>
              </a:rPr>
              <a:t> </a:t>
            </a:r>
            <a:r>
              <a:rPr lang="en-US" sz="1600" dirty="0" err="1">
                <a:latin typeface="Schadow BT" panose="02060504050505030204" pitchFamily="18" charset="0"/>
              </a:rPr>
              <a:t>dapat</a:t>
            </a:r>
            <a:r>
              <a:rPr lang="en-US" sz="1600" dirty="0">
                <a:latin typeface="Schadow BT" panose="02060504050505030204" pitchFamily="18" charset="0"/>
              </a:rPr>
              <a:t> </a:t>
            </a:r>
            <a:r>
              <a:rPr lang="en-US" sz="1600" dirty="0" err="1">
                <a:latin typeface="Schadow BT" panose="02060504050505030204" pitchFamily="18" charset="0"/>
              </a:rPr>
              <a:t>melakukan</a:t>
            </a:r>
            <a:r>
              <a:rPr lang="en-US" sz="1600" dirty="0">
                <a:latin typeface="Schadow BT" panose="02060504050505030204" pitchFamily="18" charset="0"/>
              </a:rPr>
              <a:t> </a:t>
            </a:r>
            <a:r>
              <a:rPr lang="en-US" sz="1600" dirty="0" err="1">
                <a:latin typeface="Schadow BT" panose="02060504050505030204" pitchFamily="18" charset="0"/>
              </a:rPr>
              <a:t>aktivitas</a:t>
            </a:r>
            <a:r>
              <a:rPr lang="en-US" sz="1600" dirty="0">
                <a:latin typeface="Schadow BT" panose="02060504050505030204" pitchFamily="18" charset="0"/>
              </a:rPr>
              <a:t> </a:t>
            </a:r>
            <a:r>
              <a:rPr lang="en-US" sz="1600" dirty="0" err="1">
                <a:latin typeface="Schadow BT" panose="02060504050505030204" pitchFamily="18" charset="0"/>
              </a:rPr>
              <a:t>membeli</a:t>
            </a:r>
            <a:r>
              <a:rPr lang="en-US" sz="1600" dirty="0">
                <a:latin typeface="Schadow BT" panose="02060504050505030204" pitchFamily="18" charset="0"/>
              </a:rPr>
              <a:t> </a:t>
            </a:r>
            <a:r>
              <a:rPr lang="en-US" sz="1600" dirty="0" err="1">
                <a:latin typeface="Schadow BT" panose="02060504050505030204" pitchFamily="18" charset="0"/>
              </a:rPr>
              <a:t>kayu</a:t>
            </a:r>
            <a:r>
              <a:rPr lang="en-US" sz="1600" dirty="0">
                <a:latin typeface="Schadow BT" panose="02060504050505030204" pitchFamily="18" charset="0"/>
              </a:rPr>
              <a:t>, </a:t>
            </a:r>
            <a:r>
              <a:rPr lang="en-US" sz="1600" dirty="0" err="1">
                <a:latin typeface="Schadow BT" panose="02060504050505030204" pitchFamily="18" charset="0"/>
              </a:rPr>
              <a:t>dengan</a:t>
            </a:r>
            <a:r>
              <a:rPr lang="en-US" sz="1600" dirty="0">
                <a:latin typeface="Schadow BT" panose="02060504050505030204" pitchFamily="18" charset="0"/>
              </a:rPr>
              <a:t> </a:t>
            </a:r>
            <a:r>
              <a:rPr lang="en-US" sz="1600" dirty="0" err="1">
                <a:latin typeface="Schadow BT" panose="02060504050505030204" pitchFamily="18" charset="0"/>
              </a:rPr>
              <a:t>melihat</a:t>
            </a:r>
            <a:r>
              <a:rPr lang="en-US" sz="1600" dirty="0">
                <a:latin typeface="Schadow BT" panose="02060504050505030204" pitchFamily="18" charset="0"/>
              </a:rPr>
              <a:t> </a:t>
            </a:r>
            <a:r>
              <a:rPr lang="en-US" sz="1600" dirty="0" err="1">
                <a:latin typeface="Schadow BT" panose="02060504050505030204" pitchFamily="18" charset="0"/>
              </a:rPr>
              <a:t>spesifikasi</a:t>
            </a:r>
            <a:r>
              <a:rPr lang="en-US" sz="1600" dirty="0">
                <a:latin typeface="Schadow BT" panose="02060504050505030204" pitchFamily="18" charset="0"/>
              </a:rPr>
              <a:t> </a:t>
            </a:r>
            <a:r>
              <a:rPr lang="en-US" sz="1600" dirty="0" err="1">
                <a:latin typeface="Schadow BT" panose="02060504050505030204" pitchFamily="18" charset="0"/>
              </a:rPr>
              <a:t>kayu</a:t>
            </a:r>
            <a:r>
              <a:rPr lang="en-US" sz="1600" dirty="0">
                <a:latin typeface="Schadow BT" panose="02060504050505030204" pitchFamily="18" charset="0"/>
              </a:rPr>
              <a:t> </a:t>
            </a:r>
            <a:r>
              <a:rPr lang="en-US" sz="1600" dirty="0" err="1">
                <a:latin typeface="Schadow BT" panose="02060504050505030204" pitchFamily="18" charset="0"/>
              </a:rPr>
              <a:t>terlebih</a:t>
            </a:r>
            <a:r>
              <a:rPr lang="en-US" sz="1600" dirty="0">
                <a:latin typeface="Schadow BT" panose="02060504050505030204" pitchFamily="18" charset="0"/>
              </a:rPr>
              <a:t> </a:t>
            </a:r>
            <a:r>
              <a:rPr lang="en-US" sz="1600" dirty="0" err="1">
                <a:latin typeface="Schadow BT" panose="02060504050505030204" pitchFamily="18" charset="0"/>
              </a:rPr>
              <a:t>dahulu</a:t>
            </a:r>
            <a:r>
              <a:rPr lang="en-US" sz="1600" dirty="0">
                <a:latin typeface="Schadow BT" panose="02060504050505030204" pitchFamily="18" charset="0"/>
              </a:rPr>
              <a:t> di Website </a:t>
            </a:r>
            <a:r>
              <a:rPr lang="en-US" sz="1600" dirty="0" err="1">
                <a:latin typeface="Schadow BT" panose="02060504050505030204" pitchFamily="18" charset="0"/>
              </a:rPr>
              <a:t>Toko</a:t>
            </a:r>
            <a:r>
              <a:rPr lang="en-US" sz="1600" dirty="0">
                <a:latin typeface="Schadow BT" panose="02060504050505030204" pitchFamily="18" charset="0"/>
              </a:rPr>
              <a:t> </a:t>
            </a:r>
            <a:r>
              <a:rPr lang="en-US" sz="1600" dirty="0" err="1">
                <a:latin typeface="Schadow BT" panose="02060504050505030204" pitchFamily="18" charset="0"/>
              </a:rPr>
              <a:t>Perhutani</a:t>
            </a:r>
            <a:r>
              <a:rPr lang="en-US" sz="1600" dirty="0">
                <a:latin typeface="Schadow BT" panose="02060504050505030204" pitchFamily="18" charset="0"/>
              </a:rPr>
              <a:t>. </a:t>
            </a:r>
          </a:p>
        </p:txBody>
      </p:sp>
    </p:spTree>
    <p:extLst>
      <p:ext uri="{BB962C8B-B14F-4D97-AF65-F5344CB8AC3E}">
        <p14:creationId xmlns:p14="http://schemas.microsoft.com/office/powerpoint/2010/main" val="33323271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aru1"/>
          <p:cNvPicPr/>
          <p:nvPr/>
        </p:nvPicPr>
        <p:blipFill>
          <a:blip r:embed="rId2"/>
          <a:stretch>
            <a:fillRect/>
          </a:stretch>
        </p:blipFill>
        <p:spPr>
          <a:xfrm>
            <a:off x="2096653" y="129309"/>
            <a:ext cx="5671127" cy="6631709"/>
          </a:xfrm>
          <a:prstGeom prst="rect">
            <a:avLst/>
          </a:prstGeom>
        </p:spPr>
      </p:pic>
      <p:sp>
        <p:nvSpPr>
          <p:cNvPr id="3" name="Rectangle 2"/>
          <p:cNvSpPr/>
          <p:nvPr/>
        </p:nvSpPr>
        <p:spPr>
          <a:xfrm>
            <a:off x="8432801" y="2868346"/>
            <a:ext cx="3001818" cy="923330"/>
          </a:xfrm>
          <a:prstGeom prst="rect">
            <a:avLst/>
          </a:prstGeom>
        </p:spPr>
        <p:txBody>
          <a:bodyPr wrap="square">
            <a:spAutoFit/>
          </a:bodyPr>
          <a:lstStyle/>
          <a:p>
            <a:pPr algn="ctr">
              <a:lnSpc>
                <a:spcPct val="150000"/>
              </a:lnSpc>
              <a:spcAft>
                <a:spcPts val="800"/>
              </a:spcAft>
            </a:pPr>
            <a:r>
              <a:rPr lang="en-US" i="1" dirty="0" err="1" smtClean="0">
                <a:latin typeface="Times New Roman" panose="02020603050405020304" pitchFamily="18" charset="0"/>
                <a:ea typeface="SimSun" panose="02010600030101010101" pitchFamily="2" charset="-122"/>
                <a:cs typeface="Times New Roman" panose="02020603050405020304" pitchFamily="18" charset="0"/>
              </a:rPr>
              <a:t>Gambar</a:t>
            </a:r>
            <a:r>
              <a:rPr lang="en-US" i="1" dirty="0" smtClean="0">
                <a:latin typeface="Times New Roman" panose="02020603050405020304" pitchFamily="18" charset="0"/>
                <a:ea typeface="SimSun" panose="02010600030101010101" pitchFamily="2" charset="-122"/>
                <a:cs typeface="Times New Roman" panose="02020603050405020304" pitchFamily="18" charset="0"/>
              </a:rPr>
              <a:t> </a:t>
            </a:r>
            <a:r>
              <a:rPr lang="en-US" i="1" dirty="0" err="1">
                <a:latin typeface="Times New Roman" panose="02020603050405020304" pitchFamily="18" charset="0"/>
                <a:ea typeface="SimSun" panose="02010600030101010101" pitchFamily="2" charset="-122"/>
                <a:cs typeface="Times New Roman" panose="02020603050405020304" pitchFamily="18" charset="0"/>
              </a:rPr>
              <a:t>Flowmap</a:t>
            </a:r>
            <a:r>
              <a:rPr lang="en-US" i="1" dirty="0">
                <a:latin typeface="Times New Roman" panose="02020603050405020304" pitchFamily="18" charset="0"/>
                <a:ea typeface="SimSun" panose="02010600030101010101" pitchFamily="2" charset="-122"/>
                <a:cs typeface="Times New Roman" panose="02020603050405020304" pitchFamily="18" charset="0"/>
              </a:rPr>
              <a:t> </a:t>
            </a:r>
            <a:r>
              <a:rPr lang="en-US" i="1" dirty="0" err="1">
                <a:latin typeface="Times New Roman" panose="02020603050405020304" pitchFamily="18" charset="0"/>
                <a:ea typeface="SimSun" panose="02010600030101010101" pitchFamily="2" charset="-122"/>
                <a:cs typeface="Times New Roman" panose="02020603050405020304" pitchFamily="18" charset="0"/>
              </a:rPr>
              <a:t>analisis</a:t>
            </a:r>
            <a:r>
              <a:rPr lang="en-US" i="1" dirty="0">
                <a:latin typeface="Times New Roman" panose="02020603050405020304" pitchFamily="18" charset="0"/>
                <a:ea typeface="SimSun" panose="02010600030101010101" pitchFamily="2" charset="-122"/>
                <a:cs typeface="Times New Roman" panose="02020603050405020304" pitchFamily="18" charset="0"/>
              </a:rPr>
              <a:t> </a:t>
            </a:r>
            <a:r>
              <a:rPr lang="en-US" i="1" dirty="0" err="1">
                <a:latin typeface="Times New Roman" panose="02020603050405020304" pitchFamily="18" charset="0"/>
                <a:ea typeface="SimSun" panose="02010600030101010101" pitchFamily="2" charset="-122"/>
                <a:cs typeface="Times New Roman" panose="02020603050405020304" pitchFamily="18" charset="0"/>
              </a:rPr>
              <a:t>sistem</a:t>
            </a:r>
            <a:r>
              <a:rPr lang="en-US" i="1" dirty="0">
                <a:latin typeface="Times New Roman" panose="02020603050405020304" pitchFamily="18" charset="0"/>
                <a:ea typeface="SimSun" panose="02010600030101010101" pitchFamily="2" charset="-122"/>
                <a:cs typeface="Times New Roman" panose="02020603050405020304" pitchFamily="18" charset="0"/>
              </a:rPr>
              <a:t> yang </a:t>
            </a:r>
            <a:r>
              <a:rPr lang="en-US" i="1" dirty="0" err="1">
                <a:latin typeface="Times New Roman" panose="02020603050405020304" pitchFamily="18" charset="0"/>
                <a:ea typeface="SimSun" panose="02010600030101010101" pitchFamily="2" charset="-122"/>
                <a:cs typeface="Times New Roman" panose="02020603050405020304" pitchFamily="18" charset="0"/>
              </a:rPr>
              <a:t>berjalan</a:t>
            </a:r>
            <a:r>
              <a:rPr lang="en-US" i="1" dirty="0" smtClean="0">
                <a:latin typeface="Times New Roman" panose="02020603050405020304" pitchFamily="18" charset="0"/>
                <a:ea typeface="SimSun" panose="02010600030101010101" pitchFamily="2" charset="-122"/>
                <a:cs typeface="Times New Roman" panose="02020603050405020304" pitchFamily="18" charset="0"/>
              </a:rPr>
              <a:t>.</a:t>
            </a:r>
            <a:endParaRPr lang="en-US" dirty="0">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402932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459346" y="83127"/>
            <a:ext cx="10029258" cy="48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Rectangle 3"/>
          <p:cNvSpPr/>
          <p:nvPr/>
        </p:nvSpPr>
        <p:spPr>
          <a:xfrm>
            <a:off x="6613236" y="2671771"/>
            <a:ext cx="4701309" cy="1338828"/>
          </a:xfrm>
          <a:prstGeom prst="rect">
            <a:avLst/>
          </a:prstGeom>
        </p:spPr>
        <p:txBody>
          <a:bodyPr wrap="square">
            <a:spAutoFit/>
          </a:bodyPr>
          <a:lstStyle/>
          <a:p>
            <a:pPr algn="ctr">
              <a:lnSpc>
                <a:spcPct val="150000"/>
              </a:lnSpc>
              <a:spcAft>
                <a:spcPts val="800"/>
              </a:spcAft>
            </a:pPr>
            <a:r>
              <a:rPr lang="en-US" i="1" dirty="0" err="1" smtClean="0">
                <a:latin typeface="Times New Roman" panose="02020603050405020304" pitchFamily="18" charset="0"/>
                <a:ea typeface="SimSun" panose="02010600030101010101" pitchFamily="2" charset="-122"/>
                <a:cs typeface="Times New Roman" panose="02020603050405020304" pitchFamily="18" charset="0"/>
              </a:rPr>
              <a:t>Gambar</a:t>
            </a:r>
            <a:r>
              <a:rPr lang="en-US" i="1" dirty="0" smtClean="0">
                <a:latin typeface="Times New Roman" panose="02020603050405020304" pitchFamily="18" charset="0"/>
                <a:ea typeface="SimSun" panose="02010600030101010101" pitchFamily="2" charset="-122"/>
                <a:cs typeface="Times New Roman" panose="02020603050405020304" pitchFamily="18" charset="0"/>
              </a:rPr>
              <a:t> </a:t>
            </a:r>
            <a:r>
              <a:rPr lang="en-US" i="1" dirty="0">
                <a:latin typeface="Times New Roman" panose="02020603050405020304" pitchFamily="18" charset="0"/>
                <a:ea typeface="SimSun" panose="02010600030101010101" pitchFamily="2" charset="-122"/>
                <a:cs typeface="Times New Roman" panose="02020603050405020304" pitchFamily="18" charset="0"/>
              </a:rPr>
              <a:t>Flowchart </a:t>
            </a:r>
            <a:r>
              <a:rPr lang="en-US" i="1" dirty="0" err="1">
                <a:latin typeface="Times New Roman" panose="02020603050405020304" pitchFamily="18" charset="0"/>
                <a:ea typeface="SimSun" panose="02010600030101010101" pitchFamily="2" charset="-122"/>
                <a:cs typeface="Times New Roman" panose="02020603050405020304" pitchFamily="18" charset="0"/>
              </a:rPr>
              <a:t>analisis</a:t>
            </a:r>
            <a:r>
              <a:rPr lang="en-US" i="1" dirty="0">
                <a:latin typeface="Times New Roman" panose="02020603050405020304" pitchFamily="18" charset="0"/>
                <a:ea typeface="SimSun" panose="02010600030101010101" pitchFamily="2" charset="-122"/>
                <a:cs typeface="Times New Roman" panose="02020603050405020304" pitchFamily="18" charset="0"/>
              </a:rPr>
              <a:t> system yang </a:t>
            </a:r>
            <a:r>
              <a:rPr lang="en-US" i="1" dirty="0" err="1" smtClean="0">
                <a:latin typeface="Times New Roman" panose="02020603050405020304" pitchFamily="18" charset="0"/>
                <a:ea typeface="SimSun" panose="02010600030101010101" pitchFamily="2" charset="-122"/>
                <a:cs typeface="Times New Roman" panose="02020603050405020304" pitchFamily="18" charset="0"/>
              </a:rPr>
              <a:t>berjalan</a:t>
            </a:r>
            <a:r>
              <a:rPr lang="en-US" i="1" dirty="0" smtClean="0">
                <a:latin typeface="Times New Roman" panose="02020603050405020304" pitchFamily="18" charset="0"/>
                <a:ea typeface="SimSun" panose="02010600030101010101" pitchFamily="2" charset="-122"/>
                <a:cs typeface="Times New Roman" panose="02020603050405020304" pitchFamily="18" charset="0"/>
              </a:rPr>
              <a:t> </a:t>
            </a:r>
            <a:r>
              <a:rPr lang="en-US" i="1" dirty="0" err="1" smtClean="0">
                <a:latin typeface="Times New Roman" panose="02020603050405020304" pitchFamily="18" charset="0"/>
                <a:ea typeface="SimSun" panose="02010600030101010101" pitchFamily="2" charset="-122"/>
                <a:cs typeface="Times New Roman" panose="02020603050405020304" pitchFamily="18" charset="0"/>
              </a:rPr>
              <a:t>pada</a:t>
            </a:r>
            <a:r>
              <a:rPr lang="en-US" i="1" dirty="0" smtClean="0">
                <a:latin typeface="Times New Roman" panose="02020603050405020304" pitchFamily="18" charset="0"/>
                <a:ea typeface="SimSun" panose="02010600030101010101" pitchFamily="2" charset="-122"/>
                <a:cs typeface="Times New Roman" panose="02020603050405020304" pitchFamily="18" charset="0"/>
              </a:rPr>
              <a:t> </a:t>
            </a:r>
            <a:r>
              <a:rPr lang="en-US" i="1" dirty="0">
                <a:latin typeface="Times New Roman" panose="02020603050405020304" pitchFamily="18" charset="0"/>
                <a:ea typeface="SimSun" panose="02010600030101010101" pitchFamily="2" charset="-122"/>
                <a:cs typeface="Times New Roman" panose="02020603050405020304" pitchFamily="18" charset="0"/>
              </a:rPr>
              <a:t/>
            </a:r>
            <a:br>
              <a:rPr lang="en-US" i="1" dirty="0">
                <a:latin typeface="Times New Roman" panose="02020603050405020304" pitchFamily="18" charset="0"/>
                <a:ea typeface="SimSun" panose="02010600030101010101" pitchFamily="2" charset="-122"/>
                <a:cs typeface="Times New Roman" panose="02020603050405020304" pitchFamily="18" charset="0"/>
              </a:rPr>
            </a:br>
            <a:r>
              <a:rPr lang="en-US" i="1" dirty="0">
                <a:latin typeface="Times New Roman" panose="02020603050405020304" pitchFamily="18" charset="0"/>
                <a:ea typeface="SimSun" panose="02010600030101010101" pitchFamily="2" charset="-122"/>
                <a:cs typeface="Times New Roman" panose="02020603050405020304" pitchFamily="18" charset="0"/>
              </a:rPr>
              <a:t>proses </a:t>
            </a:r>
            <a:r>
              <a:rPr lang="en-US" i="1" dirty="0" err="1">
                <a:latin typeface="Times New Roman" panose="02020603050405020304" pitchFamily="18" charset="0"/>
                <a:ea typeface="SimSun" panose="02010600030101010101" pitchFamily="2" charset="-122"/>
                <a:cs typeface="Times New Roman" panose="02020603050405020304" pitchFamily="18" charset="0"/>
              </a:rPr>
              <a:t>pembelian</a:t>
            </a:r>
            <a:r>
              <a:rPr lang="en-US" i="1" dirty="0">
                <a:latin typeface="Times New Roman" panose="02020603050405020304" pitchFamily="18" charset="0"/>
                <a:ea typeface="SimSun" panose="02010600030101010101" pitchFamily="2" charset="-122"/>
                <a:cs typeface="Times New Roman" panose="02020603050405020304" pitchFamily="18" charset="0"/>
              </a:rPr>
              <a:t> </a:t>
            </a:r>
            <a:r>
              <a:rPr lang="en-US" i="1" dirty="0" err="1">
                <a:latin typeface="Times New Roman" panose="02020603050405020304" pitchFamily="18" charset="0"/>
                <a:ea typeface="SimSun" panose="02010600030101010101" pitchFamily="2" charset="-122"/>
                <a:cs typeface="Times New Roman" panose="02020603050405020304" pitchFamily="18" charset="0"/>
              </a:rPr>
              <a:t>kayu</a:t>
            </a:r>
            <a:r>
              <a:rPr lang="en-US" i="1" dirty="0">
                <a:latin typeface="Times New Roman" panose="02020603050405020304" pitchFamily="18" charset="0"/>
                <a:ea typeface="SimSun" panose="02010600030101010101" pitchFamily="2" charset="-122"/>
                <a:cs typeface="Times New Roman" panose="02020603050405020304" pitchFamily="18" charset="0"/>
              </a:rPr>
              <a:t> </a:t>
            </a:r>
            <a:r>
              <a:rPr lang="en-US" i="1" dirty="0" err="1">
                <a:latin typeface="Times New Roman" panose="02020603050405020304" pitchFamily="18" charset="0"/>
                <a:ea typeface="SimSun" panose="02010600030101010101" pitchFamily="2" charset="-122"/>
                <a:cs typeface="Times New Roman" panose="02020603050405020304" pitchFamily="18" charset="0"/>
              </a:rPr>
              <a:t>pada</a:t>
            </a:r>
            <a:r>
              <a:rPr lang="en-US" i="1" dirty="0">
                <a:latin typeface="Times New Roman" panose="02020603050405020304" pitchFamily="18" charset="0"/>
                <a:ea typeface="SimSun" panose="02010600030101010101" pitchFamily="2" charset="-122"/>
                <a:cs typeface="Times New Roman" panose="02020603050405020304" pitchFamily="18" charset="0"/>
              </a:rPr>
              <a:t> </a:t>
            </a:r>
            <a:r>
              <a:rPr lang="en-US" i="1" dirty="0" err="1">
                <a:latin typeface="Times New Roman" panose="02020603050405020304" pitchFamily="18" charset="0"/>
                <a:ea typeface="SimSun" panose="02010600030101010101" pitchFamily="2" charset="-122"/>
                <a:cs typeface="Times New Roman" panose="02020603050405020304" pitchFamily="18" charset="0"/>
              </a:rPr>
              <a:t>bagian</a:t>
            </a:r>
            <a:r>
              <a:rPr lang="en-US" i="1" dirty="0">
                <a:latin typeface="Times New Roman" panose="02020603050405020304" pitchFamily="18" charset="0"/>
                <a:ea typeface="SimSun" panose="02010600030101010101" pitchFamily="2" charset="-122"/>
                <a:cs typeface="Times New Roman" panose="02020603050405020304" pitchFamily="18" charset="0"/>
              </a:rPr>
              <a:t> flowchart.</a:t>
            </a:r>
            <a:endParaRPr lang="en-US" dirty="0">
              <a:latin typeface="Calibri" panose="020F0502020204030204" pitchFamily="34" charset="0"/>
              <a:ea typeface="SimSun" panose="02010600030101010101" pitchFamily="2" charset="-122"/>
              <a:cs typeface="Times New Roman" panose="02020603050405020304" pitchFamily="18" charset="0"/>
            </a:endParaRPr>
          </a:p>
        </p:txBody>
      </p:sp>
      <p:sp>
        <p:nvSpPr>
          <p:cNvPr id="7" name="Rectangle 17"/>
          <p:cNvSpPr>
            <a:spLocks noChangeArrowheads="1"/>
          </p:cNvSpPr>
          <p:nvPr/>
        </p:nvSpPr>
        <p:spPr bwMode="auto">
          <a:xfrm flipV="1">
            <a:off x="1533238" y="-2149451"/>
            <a:ext cx="11542080" cy="50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1595405122"/>
              </p:ext>
            </p:extLst>
          </p:nvPr>
        </p:nvGraphicFramePr>
        <p:xfrm>
          <a:off x="1533237" y="131798"/>
          <a:ext cx="4941453" cy="6632973"/>
        </p:xfrm>
        <a:graphic>
          <a:graphicData uri="http://schemas.openxmlformats.org/presentationml/2006/ole">
            <mc:AlternateContent xmlns:mc="http://schemas.openxmlformats.org/markup-compatibility/2006">
              <mc:Choice xmlns:v="urn:schemas-microsoft-com:vml" Requires="v">
                <p:oleObj spid="_x0000_s2067" r:id="rId3" imgW="6496127" imgH="10067983" progId="Visio.Drawing.15">
                  <p:embed/>
                </p:oleObj>
              </mc:Choice>
              <mc:Fallback>
                <p:oleObj r:id="rId3" imgW="6496127" imgH="10067983" progId="Visio.Drawing.15">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3237" y="131798"/>
                        <a:ext cx="4941453" cy="6632973"/>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11579304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18691" y="1886152"/>
            <a:ext cx="6096000" cy="2662652"/>
          </a:xfrm>
          <a:prstGeom prst="rect">
            <a:avLst/>
          </a:prstGeom>
        </p:spPr>
        <p:txBody>
          <a:bodyPr>
            <a:spAutoFit/>
          </a:bodyPr>
          <a:lstStyle/>
          <a:p>
            <a:pPr algn="ctr">
              <a:lnSpc>
                <a:spcPct val="115000"/>
              </a:lnSpc>
              <a:spcAft>
                <a:spcPts val="800"/>
              </a:spcAft>
            </a:pPr>
            <a:r>
              <a:rPr lang="id-ID" sz="7200" b="1" dirty="0">
                <a:latin typeface="Schadow BT" panose="02060504050505030204" pitchFamily="18" charset="0"/>
                <a:ea typeface="SimSun" panose="02010600030101010101" pitchFamily="2" charset="-122"/>
                <a:cs typeface="Times New Roman" panose="02020603050405020304" pitchFamily="18" charset="0"/>
              </a:rPr>
              <a:t>BAB IV</a:t>
            </a:r>
            <a:endParaRPr lang="en-US" sz="7200" dirty="0">
              <a:latin typeface="Schadow BT" panose="02060504050505030204" pitchFamily="18" charset="0"/>
              <a:ea typeface="SimSun" panose="02010600030101010101" pitchFamily="2" charset="-122"/>
              <a:cs typeface="Times New Roman" panose="02020603050405020304" pitchFamily="18" charset="0"/>
            </a:endParaRPr>
          </a:p>
          <a:p>
            <a:pPr algn="ctr">
              <a:lnSpc>
                <a:spcPct val="115000"/>
              </a:lnSpc>
              <a:spcAft>
                <a:spcPts val="800"/>
              </a:spcAft>
            </a:pPr>
            <a:r>
              <a:rPr lang="id-ID" sz="7200" b="1" dirty="0">
                <a:latin typeface="Schadow BT" panose="02060504050505030204" pitchFamily="18" charset="0"/>
                <a:ea typeface="SimSun" panose="02010600030101010101" pitchFamily="2" charset="-122"/>
                <a:cs typeface="Times New Roman" panose="02020603050405020304" pitchFamily="18" charset="0"/>
              </a:rPr>
              <a:t>SKENARIO</a:t>
            </a:r>
            <a:endParaRPr lang="en-US" sz="7200" dirty="0">
              <a:effectLst/>
              <a:latin typeface="Schadow BT" panose="020605040505050302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371071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9272" y="518365"/>
            <a:ext cx="9171710" cy="1628266"/>
          </a:xfrm>
          <a:prstGeom prst="rect">
            <a:avLst/>
          </a:prstGeom>
        </p:spPr>
        <p:txBody>
          <a:bodyPr wrap="square">
            <a:spAutoFit/>
          </a:bodyPr>
          <a:lstStyle/>
          <a:p>
            <a:pPr algn="just">
              <a:lnSpc>
                <a:spcPct val="150000"/>
              </a:lnSpc>
              <a:spcAft>
                <a:spcPts val="800"/>
              </a:spcAft>
            </a:pPr>
            <a:r>
              <a:rPr lang="en-ID" sz="1600" b="1" dirty="0" smtClean="0">
                <a:latin typeface="Schadow BT" panose="02060504050505030204" pitchFamily="18" charset="0"/>
                <a:ea typeface="SimSun" panose="02010600030101010101" pitchFamily="2" charset="-122"/>
                <a:cs typeface="Times New Roman" panose="02020603050405020304" pitchFamily="18" charset="0"/>
              </a:rPr>
              <a:t>1. </a:t>
            </a:r>
            <a:r>
              <a:rPr lang="id-ID" sz="1600" b="1" dirty="0" smtClean="0">
                <a:latin typeface="Schadow BT" panose="02060504050505030204" pitchFamily="18" charset="0"/>
                <a:ea typeface="SimSun" panose="02010600030101010101" pitchFamily="2" charset="-122"/>
                <a:cs typeface="Times New Roman" panose="02020603050405020304" pitchFamily="18" charset="0"/>
              </a:rPr>
              <a:t>Menggunakan </a:t>
            </a:r>
            <a:r>
              <a:rPr lang="id-ID" sz="1600" b="1" dirty="0">
                <a:latin typeface="Schadow BT" panose="02060504050505030204" pitchFamily="18" charset="0"/>
                <a:ea typeface="SimSun" panose="02010600030101010101" pitchFamily="2" charset="-122"/>
                <a:cs typeface="Times New Roman" panose="02020603050405020304" pitchFamily="18" charset="0"/>
              </a:rPr>
              <a:t>Selenium</a:t>
            </a:r>
            <a:endParaRPr lang="en-US" sz="1600" dirty="0">
              <a:latin typeface="Schadow BT" panose="02060504050505030204" pitchFamily="18" charset="0"/>
              <a:ea typeface="SimSun" panose="02010600030101010101" pitchFamily="2" charset="-122"/>
              <a:cs typeface="Times New Roman" panose="02020603050405020304" pitchFamily="18" charset="0"/>
            </a:endParaRPr>
          </a:p>
          <a:p>
            <a:pPr algn="just">
              <a:lnSpc>
                <a:spcPct val="150000"/>
              </a:lnSpc>
              <a:spcAft>
                <a:spcPts val="800"/>
              </a:spcAft>
            </a:pPr>
            <a:r>
              <a:rPr lang="id-ID" sz="1600" b="1" dirty="0">
                <a:latin typeface="Schadow BT" panose="02060504050505030204" pitchFamily="18" charset="0"/>
                <a:ea typeface="SimSun" panose="02010600030101010101" pitchFamily="2" charset="-122"/>
                <a:cs typeface="Times New Roman" panose="02020603050405020304" pitchFamily="18" charset="0"/>
              </a:rPr>
              <a:t>	</a:t>
            </a:r>
            <a:r>
              <a:rPr lang="id-ID" sz="1600" dirty="0">
                <a:latin typeface="Schadow BT" panose="02060504050505030204" pitchFamily="18" charset="0"/>
                <a:ea typeface="SimSun" panose="02010600030101010101" pitchFamily="2" charset="-122"/>
                <a:cs typeface="Times New Roman" panose="02020603050405020304" pitchFamily="18" charset="0"/>
              </a:rPr>
              <a:t>Mencoba menjalankan otomasi web testing menggunakan Python dan menggunakan IDE Spyder. Disini program menjalankan perintah berupa mengeclose laman pemberitahuan di tokoperhutani.com secara otomatis, dan codingannya yaitu:</a:t>
            </a:r>
            <a:endParaRPr lang="en-US" sz="1600" dirty="0">
              <a:effectLst/>
              <a:latin typeface="Schadow BT" panose="02060504050505030204" pitchFamily="18" charset="0"/>
              <a:ea typeface="SimSun" panose="02010600030101010101" pitchFamily="2" charset="-122"/>
              <a:cs typeface="Times New Roman" panose="02020603050405020304" pitchFamily="18" charset="0"/>
            </a:endParaRPr>
          </a:p>
        </p:txBody>
      </p:sp>
      <p:sp>
        <p:nvSpPr>
          <p:cNvPr id="3" name="Rectangle 2"/>
          <p:cNvSpPr/>
          <p:nvPr/>
        </p:nvSpPr>
        <p:spPr>
          <a:xfrm>
            <a:off x="323274" y="2446468"/>
            <a:ext cx="11453090" cy="3780009"/>
          </a:xfrm>
          <a:prstGeom prst="rect">
            <a:avLst/>
          </a:prstGeom>
        </p:spPr>
        <p:txBody>
          <a:bodyPr wrap="square">
            <a:spAutoFit/>
          </a:bodyPr>
          <a:lstStyle/>
          <a:p>
            <a:pPr marL="457200">
              <a:lnSpc>
                <a:spcPct val="115000"/>
              </a:lnSpc>
              <a:spcAft>
                <a:spcPts val="800"/>
              </a:spcAft>
            </a:pPr>
            <a:r>
              <a:rPr lang="id-ID" dirty="0">
                <a:latin typeface="Times New Roman" panose="02020603050405020304" pitchFamily="18" charset="0"/>
                <a:ea typeface="SimSun" panose="02010600030101010101" pitchFamily="2" charset="-122"/>
                <a:cs typeface="Times New Roman" panose="02020603050405020304" pitchFamily="18" charset="0"/>
              </a:rPr>
              <a:t>from selenium import webdriver</a:t>
            </a:r>
            <a:endParaRPr lang="en-US" sz="1600" dirty="0">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Aft>
                <a:spcPts val="800"/>
              </a:spcAft>
            </a:pPr>
            <a:r>
              <a:rPr lang="id-ID" dirty="0">
                <a:latin typeface="Times New Roman" panose="02020603050405020304" pitchFamily="18" charset="0"/>
                <a:ea typeface="SimSun" panose="02010600030101010101" pitchFamily="2" charset="-122"/>
                <a:cs typeface="Times New Roman" panose="02020603050405020304" pitchFamily="18" charset="0"/>
              </a:rPr>
              <a:t>opsi = webdriver.firefox.options.Options()</a:t>
            </a:r>
            <a:endParaRPr lang="en-US" sz="1600" dirty="0">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Aft>
                <a:spcPts val="800"/>
              </a:spcAft>
            </a:pPr>
            <a:r>
              <a:rPr lang="id-ID" dirty="0">
                <a:latin typeface="Times New Roman" panose="02020603050405020304" pitchFamily="18" charset="0"/>
                <a:ea typeface="SimSun" panose="02010600030101010101" pitchFamily="2" charset="-122"/>
                <a:cs typeface="Times New Roman" panose="02020603050405020304" pitchFamily="18" charset="0"/>
              </a:rPr>
              <a:t>opsi.headless = False</a:t>
            </a:r>
            <a:endParaRPr lang="en-US" sz="1600" dirty="0">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Aft>
                <a:spcPts val="800"/>
              </a:spcAft>
            </a:pPr>
            <a:r>
              <a:rPr lang="id-ID" dirty="0">
                <a:latin typeface="Times New Roman" panose="02020603050405020304" pitchFamily="18" charset="0"/>
                <a:ea typeface="SimSun" panose="02010600030101010101" pitchFamily="2" charset="-122"/>
                <a:cs typeface="Times New Roman" panose="02020603050405020304" pitchFamily="18" charset="0"/>
              </a:rPr>
              <a:t>binary = webdriver.firefox.firefox_binary.FirefoxBinary('C:\\Program Files\\Mozilla Firefox\\firefox.exe')</a:t>
            </a:r>
            <a:endParaRPr lang="en-US" sz="1600" dirty="0">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Aft>
                <a:spcPts val="800"/>
              </a:spcAft>
            </a:pPr>
            <a:r>
              <a:rPr lang="id-ID" dirty="0">
                <a:latin typeface="Times New Roman" panose="02020603050405020304" pitchFamily="18" charset="0"/>
                <a:ea typeface="SimSun" panose="02010600030101010101" pitchFamily="2" charset="-122"/>
                <a:cs typeface="Times New Roman" panose="02020603050405020304" pitchFamily="18" charset="0"/>
              </a:rPr>
              <a:t>cap = webdriver.common.desired_capabilities.DesiredCapabilities().FIREFOX</a:t>
            </a:r>
            <a:endParaRPr lang="en-US" sz="1600" dirty="0">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Aft>
                <a:spcPts val="800"/>
              </a:spcAft>
            </a:pPr>
            <a:r>
              <a:rPr lang="id-ID" dirty="0">
                <a:latin typeface="Times New Roman" panose="02020603050405020304" pitchFamily="18" charset="0"/>
                <a:ea typeface="SimSun" panose="02010600030101010101" pitchFamily="2" charset="-122"/>
                <a:cs typeface="Times New Roman" panose="02020603050405020304" pitchFamily="18" charset="0"/>
              </a:rPr>
              <a:t>cap['marionette'] = True</a:t>
            </a:r>
            <a:endParaRPr lang="en-US" sz="1600" dirty="0">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Aft>
                <a:spcPts val="800"/>
              </a:spcAft>
            </a:pPr>
            <a:r>
              <a:rPr lang="id-ID" dirty="0">
                <a:latin typeface="Times New Roman" panose="02020603050405020304" pitchFamily="18" charset="0"/>
                <a:ea typeface="SimSun" panose="02010600030101010101" pitchFamily="2" charset="-122"/>
                <a:cs typeface="Times New Roman" panose="02020603050405020304" pitchFamily="18" charset="0"/>
              </a:rPr>
              <a:t>browser=webdriver.Firefox(executable_path='geckodriver.exe',options=opsi,capabilities=cap,firefox_binary=binary)</a:t>
            </a:r>
            <a:endParaRPr lang="en-US" sz="1600" dirty="0">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Aft>
                <a:spcPts val="800"/>
              </a:spcAft>
            </a:pPr>
            <a:r>
              <a:rPr lang="id-ID" dirty="0">
                <a:latin typeface="Times New Roman" panose="02020603050405020304" pitchFamily="18" charset="0"/>
                <a:ea typeface="SimSun" panose="02010600030101010101" pitchFamily="2" charset="-122"/>
                <a:cs typeface="Times New Roman" panose="02020603050405020304" pitchFamily="18" charset="0"/>
              </a:rPr>
              <a:t>browser.get('https://tokoperhutani.com/')</a:t>
            </a:r>
            <a:endParaRPr lang="en-US" sz="1600" dirty="0">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Aft>
                <a:spcPts val="800"/>
              </a:spcAft>
            </a:pPr>
            <a:r>
              <a:rPr lang="id-ID" dirty="0">
                <a:latin typeface="Times New Roman" panose="02020603050405020304" pitchFamily="18" charset="0"/>
                <a:ea typeface="SimSun" panose="02010600030101010101" pitchFamily="2" charset="-122"/>
                <a:cs typeface="Times New Roman" panose="02020603050405020304" pitchFamily="18" charset="0"/>
              </a:rPr>
              <a:t>browser.find_element_by_xpath('//*[@id="bannerModal"]/div/div/div[1]/button').click()</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4" name="Rectangle 3"/>
          <p:cNvSpPr/>
          <p:nvPr/>
        </p:nvSpPr>
        <p:spPr>
          <a:xfrm>
            <a:off x="794328" y="2299855"/>
            <a:ext cx="10982036" cy="40732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26115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6072" y="1237672"/>
            <a:ext cx="9753600" cy="1915076"/>
          </a:xfrm>
          <a:prstGeom prst="rect">
            <a:avLst/>
          </a:prstGeom>
        </p:spPr>
        <p:txBody>
          <a:bodyPr wrap="square">
            <a:spAutoFit/>
          </a:bodyPr>
          <a:lstStyle/>
          <a:p>
            <a:pPr>
              <a:lnSpc>
                <a:spcPct val="150000"/>
              </a:lnSpc>
              <a:spcAft>
                <a:spcPts val="800"/>
              </a:spcAft>
            </a:pPr>
            <a:r>
              <a:rPr lang="id-ID" dirty="0">
                <a:latin typeface="Schadow BT" panose="02060504050505030204" pitchFamily="18" charset="0"/>
                <a:ea typeface="SimSun" panose="02010600030101010101" pitchFamily="2" charset="-122"/>
                <a:cs typeface="Times New Roman" panose="02020603050405020304" pitchFamily="18" charset="0"/>
              </a:rPr>
              <a:t>Penjelasan untuk </a:t>
            </a:r>
            <a:endParaRPr lang="en-ID" dirty="0" smtClean="0">
              <a:latin typeface="Schadow BT" panose="02060504050505030204" pitchFamily="18" charset="0"/>
              <a:ea typeface="SimSun" panose="02010600030101010101" pitchFamily="2" charset="-122"/>
              <a:cs typeface="Times New Roman" panose="02020603050405020304" pitchFamily="18" charset="0"/>
            </a:endParaRPr>
          </a:p>
          <a:p>
            <a:pPr>
              <a:lnSpc>
                <a:spcPct val="150000"/>
              </a:lnSpc>
              <a:spcAft>
                <a:spcPts val="800"/>
              </a:spcAft>
            </a:pPr>
            <a:r>
              <a:rPr lang="id-ID" dirty="0" smtClean="0">
                <a:latin typeface="Schadow BT" panose="02060504050505030204" pitchFamily="18" charset="0"/>
                <a:ea typeface="SimSun" panose="02010600030101010101" pitchFamily="2" charset="-122"/>
                <a:cs typeface="Times New Roman" panose="02020603050405020304" pitchFamily="18" charset="0"/>
              </a:rPr>
              <a:t>browser.find_element_by_xpath</a:t>
            </a:r>
            <a:r>
              <a:rPr lang="id-ID" dirty="0">
                <a:latin typeface="Schadow BT" panose="02060504050505030204" pitchFamily="18" charset="0"/>
                <a:ea typeface="SimSun" panose="02010600030101010101" pitchFamily="2" charset="-122"/>
                <a:cs typeface="Times New Roman" panose="02020603050405020304" pitchFamily="18" charset="0"/>
              </a:rPr>
              <a:t>('//*[@id="bannerModal"]/div/div/div[1]/button').click()</a:t>
            </a:r>
            <a:endParaRPr lang="en-US" dirty="0">
              <a:latin typeface="Schadow BT" panose="02060504050505030204" pitchFamily="18" charset="0"/>
              <a:ea typeface="SimSun" panose="02010600030101010101" pitchFamily="2" charset="-122"/>
              <a:cs typeface="Times New Roman" panose="02020603050405020304" pitchFamily="18" charset="0"/>
            </a:endParaRPr>
          </a:p>
          <a:p>
            <a:pPr>
              <a:lnSpc>
                <a:spcPct val="150000"/>
              </a:lnSpc>
              <a:spcAft>
                <a:spcPts val="800"/>
              </a:spcAft>
            </a:pPr>
            <a:r>
              <a:rPr lang="id-ID" dirty="0">
                <a:latin typeface="Schadow BT" panose="02060504050505030204" pitchFamily="18" charset="0"/>
                <a:ea typeface="SimSun" panose="02010600030101010101" pitchFamily="2" charset="-122"/>
                <a:cs typeface="Times New Roman" panose="02020603050405020304" pitchFamily="18" charset="0"/>
              </a:rPr>
              <a:t>Pertama mari inspect elemen setiap elemen yang akan di uji lalu ambil bagian class atau element nya. Disini kita mencobanya ngefind menggunakan element by xpath.</a:t>
            </a:r>
            <a:endParaRPr lang="en-US" dirty="0">
              <a:effectLst/>
              <a:latin typeface="Schadow BT" panose="02060504050505030204" pitchFamily="18" charset="0"/>
              <a:ea typeface="SimSun" panose="02010600030101010101" pitchFamily="2" charset="-122"/>
              <a:cs typeface="Times New Roman" panose="02020603050405020304" pitchFamily="18" charset="0"/>
            </a:endParaRPr>
          </a:p>
        </p:txBody>
      </p:sp>
      <p:sp>
        <p:nvSpPr>
          <p:cNvPr id="3" name="Rectangle 2"/>
          <p:cNvSpPr/>
          <p:nvPr/>
        </p:nvSpPr>
        <p:spPr>
          <a:xfrm>
            <a:off x="1136072" y="1856509"/>
            <a:ext cx="8663710" cy="3387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043708" y="3656849"/>
            <a:ext cx="9753600" cy="1289327"/>
          </a:xfrm>
          <a:prstGeom prst="rect">
            <a:avLst/>
          </a:prstGeom>
        </p:spPr>
        <p:txBody>
          <a:bodyPr wrap="square">
            <a:spAutoFit/>
          </a:bodyPr>
          <a:lstStyle/>
          <a:p>
            <a:pPr algn="just">
              <a:lnSpc>
                <a:spcPct val="150000"/>
              </a:lnSpc>
            </a:pPr>
            <a:r>
              <a:rPr lang="en-ID" dirty="0" smtClean="0">
                <a:latin typeface="Schadow BT" panose="02060504050505030204" pitchFamily="18" charset="0"/>
                <a:ea typeface="SimSun" panose="02010600030101010101" pitchFamily="2" charset="-122"/>
              </a:rPr>
              <a:t>	</a:t>
            </a:r>
            <a:r>
              <a:rPr lang="id-ID" dirty="0" smtClean="0">
                <a:latin typeface="Schadow BT" panose="02060504050505030204" pitchFamily="18" charset="0"/>
                <a:ea typeface="SimSun" panose="02010600030101010101" pitchFamily="2" charset="-122"/>
              </a:rPr>
              <a:t>Setelah </a:t>
            </a:r>
            <a:r>
              <a:rPr lang="id-ID" dirty="0">
                <a:latin typeface="Schadow BT" panose="02060504050505030204" pitchFamily="18" charset="0"/>
                <a:ea typeface="SimSun" panose="02010600030101010101" pitchFamily="2" charset="-122"/>
              </a:rPr>
              <a:t>itu kita coba untuk ngefind salah satu class atau element yang ada di toko perhutani.com, disini kita ngefind agar program mengeklik Contact Center secara otomatis, codingannya yaitu:</a:t>
            </a:r>
            <a:endParaRPr lang="en-US" dirty="0">
              <a:latin typeface="Schadow BT" panose="02060504050505030204" pitchFamily="18" charset="0"/>
            </a:endParaRPr>
          </a:p>
        </p:txBody>
      </p:sp>
    </p:spTree>
    <p:extLst>
      <p:ext uri="{BB962C8B-B14F-4D97-AF65-F5344CB8AC3E}">
        <p14:creationId xmlns:p14="http://schemas.microsoft.com/office/powerpoint/2010/main" val="2411273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9126" y="5435773"/>
            <a:ext cx="10677237" cy="729430"/>
          </a:xfrm>
          <a:prstGeom prst="rect">
            <a:avLst/>
          </a:prstGeom>
        </p:spPr>
        <p:txBody>
          <a:bodyPr wrap="square">
            <a:spAutoFit/>
          </a:bodyPr>
          <a:lstStyle/>
          <a:p>
            <a:pPr>
              <a:lnSpc>
                <a:spcPct val="115000"/>
              </a:lnSpc>
              <a:spcAft>
                <a:spcPts val="800"/>
              </a:spcAft>
            </a:pPr>
            <a:r>
              <a:rPr lang="id-ID" dirty="0">
                <a:latin typeface="Times New Roman" panose="02020603050405020304" pitchFamily="18" charset="0"/>
                <a:ea typeface="SimSun" panose="02010600030101010101" pitchFamily="2" charset="-122"/>
                <a:cs typeface="Times New Roman" panose="02020603050405020304" pitchFamily="18" charset="0"/>
              </a:rPr>
              <a:t>Pada browser.find_element_by_link_text('Contact Center').click() ini adalah suatu perintah untuk mengambil element yang dimiliki oleh si ‘Contact Center’</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3" name="Rectangle 2"/>
          <p:cNvSpPr/>
          <p:nvPr/>
        </p:nvSpPr>
        <p:spPr>
          <a:xfrm>
            <a:off x="1671782" y="5458742"/>
            <a:ext cx="5597237" cy="3417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71055" y="830305"/>
            <a:ext cx="11720945" cy="4180953"/>
          </a:xfrm>
          <a:prstGeom prst="rect">
            <a:avLst/>
          </a:prstGeom>
        </p:spPr>
        <p:txBody>
          <a:bodyPr wrap="square">
            <a:spAutoFit/>
          </a:bodyPr>
          <a:lstStyle/>
          <a:p>
            <a:pPr marL="457200">
              <a:lnSpc>
                <a:spcPct val="115000"/>
              </a:lnSpc>
              <a:spcAft>
                <a:spcPts val="800"/>
              </a:spcAft>
            </a:pPr>
            <a:r>
              <a:rPr lang="id-ID" dirty="0">
                <a:latin typeface="Times New Roman" panose="02020603050405020304" pitchFamily="18" charset="0"/>
                <a:ea typeface="SimSun" panose="02010600030101010101" pitchFamily="2" charset="-122"/>
                <a:cs typeface="Times New Roman" panose="02020603050405020304" pitchFamily="18" charset="0"/>
              </a:rPr>
              <a:t>from selenium import webdriver</a:t>
            </a:r>
            <a:endParaRPr lang="en-US" dirty="0">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Aft>
                <a:spcPts val="800"/>
              </a:spcAft>
            </a:pPr>
            <a:r>
              <a:rPr lang="id-ID" dirty="0">
                <a:latin typeface="Times New Roman" panose="02020603050405020304" pitchFamily="18" charset="0"/>
                <a:ea typeface="SimSun" panose="02010600030101010101" pitchFamily="2" charset="-122"/>
                <a:cs typeface="Times New Roman" panose="02020603050405020304" pitchFamily="18" charset="0"/>
              </a:rPr>
              <a:t>opsi = webdriver.firefox.options.Options()</a:t>
            </a:r>
            <a:endParaRPr lang="en-US" dirty="0">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Aft>
                <a:spcPts val="800"/>
              </a:spcAft>
            </a:pPr>
            <a:r>
              <a:rPr lang="id-ID" dirty="0">
                <a:latin typeface="Times New Roman" panose="02020603050405020304" pitchFamily="18" charset="0"/>
                <a:ea typeface="SimSun" panose="02010600030101010101" pitchFamily="2" charset="-122"/>
                <a:cs typeface="Times New Roman" panose="02020603050405020304" pitchFamily="18" charset="0"/>
              </a:rPr>
              <a:t>opsi.headless = False</a:t>
            </a:r>
            <a:endParaRPr lang="en-US" dirty="0">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Aft>
                <a:spcPts val="800"/>
              </a:spcAft>
            </a:pPr>
            <a:r>
              <a:rPr lang="id-ID" dirty="0">
                <a:latin typeface="Times New Roman" panose="02020603050405020304" pitchFamily="18" charset="0"/>
                <a:ea typeface="SimSun" panose="02010600030101010101" pitchFamily="2" charset="-122"/>
                <a:cs typeface="Times New Roman" panose="02020603050405020304" pitchFamily="18" charset="0"/>
              </a:rPr>
              <a:t>binary = webdriver.firefox.firefox_binary.FirefoxBinary('C:\\Program Files\\Mozilla Firefox\\firefox.exe')</a:t>
            </a:r>
            <a:endParaRPr lang="en-US" dirty="0">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Aft>
                <a:spcPts val="800"/>
              </a:spcAft>
            </a:pPr>
            <a:r>
              <a:rPr lang="id-ID" dirty="0">
                <a:latin typeface="Times New Roman" panose="02020603050405020304" pitchFamily="18" charset="0"/>
                <a:ea typeface="SimSun" panose="02010600030101010101" pitchFamily="2" charset="-122"/>
                <a:cs typeface="Times New Roman" panose="02020603050405020304" pitchFamily="18" charset="0"/>
              </a:rPr>
              <a:t>cap = webdriver.common.desired_capabilities.DesiredCapabilities().FIREFOX</a:t>
            </a:r>
            <a:endParaRPr lang="en-US" dirty="0">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Aft>
                <a:spcPts val="800"/>
              </a:spcAft>
            </a:pPr>
            <a:r>
              <a:rPr lang="id-ID" dirty="0">
                <a:latin typeface="Times New Roman" panose="02020603050405020304" pitchFamily="18" charset="0"/>
                <a:ea typeface="SimSun" panose="02010600030101010101" pitchFamily="2" charset="-122"/>
                <a:cs typeface="Times New Roman" panose="02020603050405020304" pitchFamily="18" charset="0"/>
              </a:rPr>
              <a:t>cap['marionette'] = True</a:t>
            </a:r>
            <a:endParaRPr lang="en-US" dirty="0">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Aft>
                <a:spcPts val="800"/>
              </a:spcAft>
            </a:pPr>
            <a:r>
              <a:rPr lang="id-ID" dirty="0">
                <a:latin typeface="Times New Roman" panose="02020603050405020304" pitchFamily="18" charset="0"/>
                <a:ea typeface="SimSun" panose="02010600030101010101" pitchFamily="2" charset="-122"/>
                <a:cs typeface="Times New Roman" panose="02020603050405020304" pitchFamily="18" charset="0"/>
              </a:rPr>
              <a:t>browser=webdriver.Firefox(executable_path='geckodriver.exe',options=opsi,capabilities=cap,firefox_binary=binary)</a:t>
            </a:r>
            <a:endParaRPr lang="en-US" dirty="0">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Aft>
                <a:spcPts val="800"/>
              </a:spcAft>
            </a:pPr>
            <a:r>
              <a:rPr lang="id-ID" dirty="0">
                <a:latin typeface="Times New Roman" panose="02020603050405020304" pitchFamily="18" charset="0"/>
                <a:ea typeface="SimSun" panose="02010600030101010101" pitchFamily="2" charset="-122"/>
                <a:cs typeface="Times New Roman" panose="02020603050405020304" pitchFamily="18" charset="0"/>
              </a:rPr>
              <a:t>browser.get('https://tokoperhutani.com/')</a:t>
            </a:r>
            <a:endParaRPr lang="en-US" dirty="0">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Aft>
                <a:spcPts val="800"/>
              </a:spcAft>
            </a:pPr>
            <a:r>
              <a:rPr lang="id-ID" dirty="0">
                <a:latin typeface="Times New Roman" panose="02020603050405020304" pitchFamily="18" charset="0"/>
                <a:ea typeface="SimSun" panose="02010600030101010101" pitchFamily="2" charset="-122"/>
                <a:cs typeface="Times New Roman" panose="02020603050405020304" pitchFamily="18" charset="0"/>
              </a:rPr>
              <a:t>browser.find_element_by_xpath('//*[@id="bannerModal"]/div/div/div[1]/button').click()</a:t>
            </a:r>
            <a:endParaRPr lang="en-US" dirty="0">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Aft>
                <a:spcPts val="800"/>
              </a:spcAft>
            </a:pPr>
            <a:r>
              <a:rPr lang="id-ID" dirty="0">
                <a:latin typeface="Times New Roman" panose="02020603050405020304" pitchFamily="18" charset="0"/>
                <a:ea typeface="SimSun" panose="02010600030101010101" pitchFamily="2" charset="-122"/>
                <a:cs typeface="Times New Roman" panose="02020603050405020304" pitchFamily="18" charset="0"/>
              </a:rPr>
              <a:t>browser.find_element_by_link_text('Contact Center').click()</a:t>
            </a:r>
            <a:endParaRPr lang="en-US"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5" name="Rectangle 4"/>
          <p:cNvSpPr/>
          <p:nvPr/>
        </p:nvSpPr>
        <p:spPr>
          <a:xfrm>
            <a:off x="942107" y="793843"/>
            <a:ext cx="10991274" cy="42538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44781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2654" y="882858"/>
            <a:ext cx="11360727" cy="4232954"/>
          </a:xfrm>
          <a:prstGeom prst="rect">
            <a:avLst/>
          </a:prstGeom>
        </p:spPr>
        <p:txBody>
          <a:bodyPr wrap="square">
            <a:spAutoFit/>
          </a:bodyPr>
          <a:lstStyle/>
          <a:p>
            <a:pPr marL="450215" indent="450215">
              <a:lnSpc>
                <a:spcPct val="115000"/>
              </a:lnSpc>
              <a:spcAft>
                <a:spcPts val="800"/>
              </a:spcAft>
            </a:pPr>
            <a:r>
              <a:rPr lang="id-ID" sz="1600" dirty="0">
                <a:latin typeface="Times New Roman" panose="02020603050405020304" pitchFamily="18" charset="0"/>
                <a:ea typeface="SimSun" panose="02010600030101010101" pitchFamily="2" charset="-122"/>
                <a:cs typeface="Times New Roman" panose="02020603050405020304" pitchFamily="18" charset="0"/>
              </a:rPr>
              <a:t>Kemudian kami mencoba untuk login dan kemudian ke filter pencarian kayu dengan selenium, Codingannya yaitu:</a:t>
            </a:r>
            <a:endParaRPr lang="en-US" sz="1600" dirty="0">
              <a:latin typeface="Calibri" panose="020F0502020204030204" pitchFamily="34" charset="0"/>
              <a:ea typeface="SimSun" panose="02010600030101010101" pitchFamily="2" charset="-122"/>
              <a:cs typeface="Times New Roman" panose="02020603050405020304" pitchFamily="18" charset="0"/>
            </a:endParaRPr>
          </a:p>
          <a:p>
            <a:pPr marL="450215" indent="450215">
              <a:lnSpc>
                <a:spcPct val="115000"/>
              </a:lnSpc>
              <a:spcAft>
                <a:spcPts val="800"/>
              </a:spcAft>
            </a:pPr>
            <a:r>
              <a:rPr lang="id-ID" sz="1600" dirty="0">
                <a:latin typeface="Times New Roman" panose="02020603050405020304" pitchFamily="18" charset="0"/>
                <a:ea typeface="SimSun" panose="02010600030101010101" pitchFamily="2" charset="-122"/>
                <a:cs typeface="Times New Roman" panose="02020603050405020304" pitchFamily="18" charset="0"/>
              </a:rPr>
              <a:t>from selenium import webdriver</a:t>
            </a:r>
            <a:endParaRPr lang="en-US" sz="1600" dirty="0">
              <a:latin typeface="Calibri" panose="020F0502020204030204" pitchFamily="34" charset="0"/>
              <a:ea typeface="SimSun" panose="02010600030101010101" pitchFamily="2" charset="-122"/>
              <a:cs typeface="Times New Roman" panose="02020603050405020304" pitchFamily="18" charset="0"/>
            </a:endParaRPr>
          </a:p>
          <a:p>
            <a:pPr marL="450215" indent="450215">
              <a:lnSpc>
                <a:spcPct val="115000"/>
              </a:lnSpc>
              <a:spcAft>
                <a:spcPts val="800"/>
              </a:spcAft>
            </a:pPr>
            <a:r>
              <a:rPr lang="id-ID" sz="1600" dirty="0">
                <a:latin typeface="Times New Roman" panose="02020603050405020304" pitchFamily="18" charset="0"/>
                <a:ea typeface="SimSun" panose="02010600030101010101" pitchFamily="2" charset="-122"/>
                <a:cs typeface="Times New Roman" panose="02020603050405020304" pitchFamily="18" charset="0"/>
              </a:rPr>
              <a:t>opsi = webdriver.firefox.options.Options()</a:t>
            </a:r>
            <a:endParaRPr lang="en-US" sz="1600" dirty="0">
              <a:latin typeface="Calibri" panose="020F0502020204030204" pitchFamily="34" charset="0"/>
              <a:ea typeface="SimSun" panose="02010600030101010101" pitchFamily="2" charset="-122"/>
              <a:cs typeface="Times New Roman" panose="02020603050405020304" pitchFamily="18" charset="0"/>
            </a:endParaRPr>
          </a:p>
          <a:p>
            <a:pPr marL="450215" indent="450215">
              <a:lnSpc>
                <a:spcPct val="115000"/>
              </a:lnSpc>
              <a:spcAft>
                <a:spcPts val="800"/>
              </a:spcAft>
            </a:pPr>
            <a:r>
              <a:rPr lang="id-ID" sz="1600" dirty="0">
                <a:latin typeface="Times New Roman" panose="02020603050405020304" pitchFamily="18" charset="0"/>
                <a:ea typeface="SimSun" panose="02010600030101010101" pitchFamily="2" charset="-122"/>
                <a:cs typeface="Times New Roman" panose="02020603050405020304" pitchFamily="18" charset="0"/>
              </a:rPr>
              <a:t>opsi.headless = False</a:t>
            </a:r>
            <a:endParaRPr lang="en-US" sz="1600" dirty="0">
              <a:latin typeface="Calibri" panose="020F0502020204030204" pitchFamily="34" charset="0"/>
              <a:ea typeface="SimSun" panose="02010600030101010101" pitchFamily="2" charset="-122"/>
              <a:cs typeface="Times New Roman" panose="02020603050405020304" pitchFamily="18" charset="0"/>
            </a:endParaRPr>
          </a:p>
          <a:p>
            <a:pPr marL="450215" indent="450215">
              <a:lnSpc>
                <a:spcPct val="115000"/>
              </a:lnSpc>
              <a:spcAft>
                <a:spcPts val="800"/>
              </a:spcAft>
            </a:pPr>
            <a:r>
              <a:rPr lang="id-ID" sz="1600" dirty="0">
                <a:latin typeface="Times New Roman" panose="02020603050405020304" pitchFamily="18" charset="0"/>
                <a:ea typeface="SimSun" panose="02010600030101010101" pitchFamily="2" charset="-122"/>
                <a:cs typeface="Times New Roman" panose="02020603050405020304" pitchFamily="18" charset="0"/>
              </a:rPr>
              <a:t>binary = webdriver.firefox.firefox_binary.FirefoxBinary('C:\\Program Files\\Mozilla Firefox\\firefox.exe')</a:t>
            </a:r>
            <a:endParaRPr lang="en-US" sz="1600" dirty="0">
              <a:latin typeface="Calibri" panose="020F0502020204030204" pitchFamily="34" charset="0"/>
              <a:ea typeface="SimSun" panose="02010600030101010101" pitchFamily="2" charset="-122"/>
              <a:cs typeface="Times New Roman" panose="02020603050405020304" pitchFamily="18" charset="0"/>
            </a:endParaRPr>
          </a:p>
          <a:p>
            <a:pPr marL="450215" indent="450215">
              <a:lnSpc>
                <a:spcPct val="115000"/>
              </a:lnSpc>
              <a:spcAft>
                <a:spcPts val="800"/>
              </a:spcAft>
            </a:pPr>
            <a:r>
              <a:rPr lang="id-ID" sz="1600" dirty="0">
                <a:latin typeface="Times New Roman" panose="02020603050405020304" pitchFamily="18" charset="0"/>
                <a:ea typeface="SimSun" panose="02010600030101010101" pitchFamily="2" charset="-122"/>
                <a:cs typeface="Times New Roman" panose="02020603050405020304" pitchFamily="18" charset="0"/>
              </a:rPr>
              <a:t>cap = webdriver.common.desired_capabilities.DesiredCapabilities().FIREFOX</a:t>
            </a:r>
            <a:endParaRPr lang="en-US" sz="1600" dirty="0">
              <a:latin typeface="Calibri" panose="020F0502020204030204" pitchFamily="34" charset="0"/>
              <a:ea typeface="SimSun" panose="02010600030101010101" pitchFamily="2" charset="-122"/>
              <a:cs typeface="Times New Roman" panose="02020603050405020304" pitchFamily="18" charset="0"/>
            </a:endParaRPr>
          </a:p>
          <a:p>
            <a:pPr marL="450215" indent="450215">
              <a:lnSpc>
                <a:spcPct val="115000"/>
              </a:lnSpc>
              <a:spcAft>
                <a:spcPts val="800"/>
              </a:spcAft>
            </a:pPr>
            <a:r>
              <a:rPr lang="id-ID" sz="1600" dirty="0">
                <a:latin typeface="Times New Roman" panose="02020603050405020304" pitchFamily="18" charset="0"/>
                <a:ea typeface="SimSun" panose="02010600030101010101" pitchFamily="2" charset="-122"/>
                <a:cs typeface="Times New Roman" panose="02020603050405020304" pitchFamily="18" charset="0"/>
              </a:rPr>
              <a:t>cap['marionette'] = True</a:t>
            </a:r>
            <a:endParaRPr lang="en-US" sz="1600" dirty="0">
              <a:latin typeface="Calibri" panose="020F0502020204030204" pitchFamily="34" charset="0"/>
              <a:ea typeface="SimSun" panose="02010600030101010101" pitchFamily="2" charset="-122"/>
              <a:cs typeface="Times New Roman" panose="02020603050405020304" pitchFamily="18" charset="0"/>
            </a:endParaRPr>
          </a:p>
          <a:p>
            <a:pPr marL="450215" indent="450215">
              <a:lnSpc>
                <a:spcPct val="115000"/>
              </a:lnSpc>
              <a:spcAft>
                <a:spcPts val="800"/>
              </a:spcAft>
            </a:pPr>
            <a:r>
              <a:rPr lang="id-ID" sz="1600" dirty="0">
                <a:latin typeface="Times New Roman" panose="02020603050405020304" pitchFamily="18" charset="0"/>
                <a:ea typeface="SimSun" panose="02010600030101010101" pitchFamily="2" charset="-122"/>
                <a:cs typeface="Times New Roman" panose="02020603050405020304" pitchFamily="18" charset="0"/>
              </a:rPr>
              <a:t>browser=webdriver.Firefox(options=opsi,capabilities=cap,firefox_binary=binary)</a:t>
            </a:r>
            <a:endParaRPr lang="en-US" sz="1600" dirty="0">
              <a:latin typeface="Calibri" panose="020F0502020204030204" pitchFamily="34" charset="0"/>
              <a:ea typeface="SimSun" panose="02010600030101010101" pitchFamily="2" charset="-122"/>
              <a:cs typeface="Times New Roman" panose="02020603050405020304" pitchFamily="18" charset="0"/>
            </a:endParaRPr>
          </a:p>
          <a:p>
            <a:pPr marL="450215" indent="450215">
              <a:lnSpc>
                <a:spcPct val="115000"/>
              </a:lnSpc>
              <a:spcAft>
                <a:spcPts val="800"/>
              </a:spcAft>
            </a:pPr>
            <a:r>
              <a:rPr lang="id-ID" sz="1600" dirty="0">
                <a:latin typeface="Times New Roman" panose="02020603050405020304" pitchFamily="18" charset="0"/>
                <a:ea typeface="SimSun" panose="02010600030101010101" pitchFamily="2" charset="-122"/>
                <a:cs typeface="Times New Roman" panose="02020603050405020304" pitchFamily="18" charset="0"/>
              </a:rPr>
              <a:t>browser.get('https://tokoperhutani.com/')</a:t>
            </a:r>
            <a:endParaRPr lang="en-US" sz="1600" dirty="0">
              <a:latin typeface="Calibri" panose="020F0502020204030204" pitchFamily="34" charset="0"/>
              <a:ea typeface="SimSun" panose="02010600030101010101" pitchFamily="2" charset="-122"/>
              <a:cs typeface="Times New Roman" panose="02020603050405020304" pitchFamily="18" charset="0"/>
            </a:endParaRPr>
          </a:p>
          <a:p>
            <a:pPr marL="450215" indent="450215">
              <a:lnSpc>
                <a:spcPct val="115000"/>
              </a:lnSpc>
              <a:spcAft>
                <a:spcPts val="800"/>
              </a:spcAft>
            </a:pPr>
            <a:r>
              <a:rPr lang="id-ID" sz="1600" dirty="0">
                <a:latin typeface="Times New Roman" panose="02020603050405020304" pitchFamily="18" charset="0"/>
                <a:ea typeface="SimSun" panose="02010600030101010101" pitchFamily="2" charset="-122"/>
                <a:cs typeface="Times New Roman" panose="02020603050405020304" pitchFamily="18" charset="0"/>
              </a:rPr>
              <a:t>pemberitahuan = browser.find_element_by_xpath('//*[@id="bannerModal"]/div/div/div[1]/button').click()</a:t>
            </a:r>
            <a:endParaRPr lang="en-US" sz="1600" dirty="0">
              <a:latin typeface="Calibri" panose="020F0502020204030204" pitchFamily="34" charset="0"/>
              <a:ea typeface="SimSun" panose="02010600030101010101" pitchFamily="2" charset="-122"/>
              <a:cs typeface="Times New Roman" panose="02020603050405020304" pitchFamily="18" charset="0"/>
            </a:endParaRPr>
          </a:p>
          <a:p>
            <a:pPr marL="450215" indent="450215">
              <a:lnSpc>
                <a:spcPct val="115000"/>
              </a:lnSpc>
              <a:spcAft>
                <a:spcPts val="800"/>
              </a:spcAft>
            </a:pPr>
            <a:r>
              <a:rPr lang="id-ID" sz="1600" dirty="0">
                <a:latin typeface="Times New Roman" panose="02020603050405020304" pitchFamily="18" charset="0"/>
                <a:ea typeface="SimSun" panose="02010600030101010101" pitchFamily="2" charset="-122"/>
                <a:cs typeface="Times New Roman" panose="02020603050405020304" pitchFamily="18" charset="0"/>
              </a:rPr>
              <a:t>retail = browser.get('https://tokoperhutani.com/beranda</a:t>
            </a:r>
            <a:r>
              <a:rPr lang="id-ID" sz="1600" dirty="0" smtClean="0">
                <a:latin typeface="Times New Roman" panose="02020603050405020304" pitchFamily="18" charset="0"/>
                <a:ea typeface="SimSun" panose="02010600030101010101" pitchFamily="2" charset="-122"/>
                <a:cs typeface="Times New Roman" panose="02020603050405020304" pitchFamily="18" charset="0"/>
              </a:rPr>
              <a:t>')</a:t>
            </a:r>
            <a:endParaRPr lang="en-ID" sz="16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3" name="Rectangle 2"/>
          <p:cNvSpPr/>
          <p:nvPr/>
        </p:nvSpPr>
        <p:spPr>
          <a:xfrm>
            <a:off x="1385455" y="1283855"/>
            <a:ext cx="8885382" cy="38319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48672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2035" y="335696"/>
            <a:ext cx="10677238" cy="6161687"/>
          </a:xfrm>
          <a:prstGeom prst="rect">
            <a:avLst/>
          </a:prstGeom>
        </p:spPr>
        <p:txBody>
          <a:bodyPr wrap="square">
            <a:spAutoFit/>
          </a:bodyPr>
          <a:lstStyle/>
          <a:p>
            <a:pPr marL="450215" indent="450215">
              <a:lnSpc>
                <a:spcPct val="115000"/>
              </a:lnSpc>
              <a:spcAft>
                <a:spcPts val="800"/>
              </a:spcAft>
            </a:pPr>
            <a:r>
              <a:rPr lang="id-ID" sz="1600" dirty="0">
                <a:latin typeface="Schadow BT" panose="02060504050505030204" pitchFamily="18" charset="0"/>
              </a:rPr>
              <a:t>login = browser.find_element_by_xpath('/html/body/div/nav/div/div[2]/ul/li[1]/a/strong').click()</a:t>
            </a:r>
            <a:endParaRPr lang="en-US" sz="1600" dirty="0">
              <a:latin typeface="Schadow BT" panose="02060504050505030204" pitchFamily="18" charset="0"/>
            </a:endParaRPr>
          </a:p>
          <a:p>
            <a:pPr marL="450215" indent="450215">
              <a:lnSpc>
                <a:spcPct val="115000"/>
              </a:lnSpc>
              <a:spcAft>
                <a:spcPts val="800"/>
              </a:spcAft>
            </a:pPr>
            <a:r>
              <a:rPr lang="id-ID" sz="1600" dirty="0">
                <a:latin typeface="Schadow BT" panose="02060504050505030204" pitchFamily="18" charset="0"/>
              </a:rPr>
              <a:t>email = browser.find_element_by_id('email').send_keys("yusniarnss29@gmail.com")</a:t>
            </a:r>
            <a:endParaRPr lang="en-US" sz="1600" dirty="0">
              <a:latin typeface="Schadow BT" panose="02060504050505030204" pitchFamily="18" charset="0"/>
            </a:endParaRPr>
          </a:p>
          <a:p>
            <a:pPr marL="450215" indent="450215">
              <a:lnSpc>
                <a:spcPct val="115000"/>
              </a:lnSpc>
              <a:spcAft>
                <a:spcPts val="800"/>
              </a:spcAft>
            </a:pPr>
            <a:r>
              <a:rPr lang="id-ID" sz="1600" dirty="0">
                <a:latin typeface="Schadow BT" panose="02060504050505030204" pitchFamily="18" charset="0"/>
              </a:rPr>
              <a:t>password = browser.find_element_by_id('password').send_keys("94A310")</a:t>
            </a:r>
            <a:endParaRPr lang="en-US" sz="1600" dirty="0">
              <a:latin typeface="Schadow BT" panose="02060504050505030204" pitchFamily="18" charset="0"/>
            </a:endParaRPr>
          </a:p>
          <a:p>
            <a:pPr marL="450215" indent="450215">
              <a:lnSpc>
                <a:spcPct val="115000"/>
              </a:lnSpc>
              <a:spcAft>
                <a:spcPts val="800"/>
              </a:spcAft>
            </a:pPr>
            <a:r>
              <a:rPr lang="id-ID" sz="1600" dirty="0">
                <a:latin typeface="Schadow BT" panose="02060504050505030204" pitchFamily="18" charset="0"/>
              </a:rPr>
              <a:t>tombol = browser.find_element_by_class_name('le-button').click()</a:t>
            </a:r>
            <a:endParaRPr lang="en-US" sz="1600" dirty="0">
              <a:latin typeface="Schadow BT" panose="02060504050505030204" pitchFamily="18" charset="0"/>
            </a:endParaRPr>
          </a:p>
          <a:p>
            <a:pPr marL="450215" indent="450215">
              <a:lnSpc>
                <a:spcPct val="115000"/>
              </a:lnSpc>
              <a:spcAft>
                <a:spcPts val="800"/>
              </a:spcAft>
            </a:pPr>
            <a:r>
              <a:rPr lang="id-ID" sz="1600" dirty="0">
                <a:latin typeface="Schadow BT" panose="02060504050505030204" pitchFamily="18" charset="0"/>
              </a:rPr>
              <a:t>browser.find_element_by_link_text('Beranda').click()</a:t>
            </a:r>
            <a:endParaRPr lang="en-US" sz="1600" dirty="0">
              <a:latin typeface="Schadow BT" panose="02060504050505030204" pitchFamily="18" charset="0"/>
            </a:endParaRPr>
          </a:p>
          <a:p>
            <a:pPr marL="450215" indent="450215">
              <a:lnSpc>
                <a:spcPct val="115000"/>
              </a:lnSpc>
              <a:spcAft>
                <a:spcPts val="800"/>
              </a:spcAft>
            </a:pPr>
            <a:r>
              <a:rPr lang="id-ID" sz="1600" dirty="0">
                <a:latin typeface="Schadow BT" panose="02060504050505030204" pitchFamily="18" charset="0"/>
              </a:rPr>
              <a:t>retail = browser.get('https://tokoperhutani.com/beranda</a:t>
            </a:r>
            <a:r>
              <a:rPr lang="id-ID" sz="1600" dirty="0" smtClean="0">
                <a:latin typeface="Schadow BT" panose="02060504050505030204" pitchFamily="18" charset="0"/>
              </a:rPr>
              <a:t>')</a:t>
            </a:r>
            <a:endParaRPr lang="en-US" sz="1600" dirty="0" smtClean="0">
              <a:latin typeface="Schadow BT" panose="02060504050505030204" pitchFamily="18" charset="0"/>
            </a:endParaRPr>
          </a:p>
          <a:p>
            <a:pPr marL="450215" indent="450215">
              <a:lnSpc>
                <a:spcPct val="115000"/>
              </a:lnSpc>
              <a:spcAft>
                <a:spcPts val="800"/>
              </a:spcAft>
            </a:pPr>
            <a:r>
              <a:rPr lang="id-ID" sz="1600" dirty="0" smtClean="0">
                <a:latin typeface="Schadow BT" panose="02060504050505030204" pitchFamily="18" charset="0"/>
              </a:rPr>
              <a:t>wilayah </a:t>
            </a:r>
            <a:r>
              <a:rPr lang="id-ID" sz="1600" dirty="0">
                <a:latin typeface="Schadow BT" panose="02060504050505030204" pitchFamily="18" charset="0"/>
              </a:rPr>
              <a:t>= browser.find_element_by_id('wilayah').click</a:t>
            </a:r>
            <a:r>
              <a:rPr lang="id-ID" sz="1600" dirty="0" smtClean="0">
                <a:latin typeface="Schadow BT" panose="02060504050505030204" pitchFamily="18" charset="0"/>
              </a:rPr>
              <a:t>()</a:t>
            </a:r>
            <a:endParaRPr lang="en-US" sz="1600" dirty="0" smtClean="0">
              <a:latin typeface="Schadow BT" panose="02060504050505030204" pitchFamily="18" charset="0"/>
            </a:endParaRPr>
          </a:p>
          <a:p>
            <a:pPr marL="450215" indent="450215">
              <a:lnSpc>
                <a:spcPct val="115000"/>
              </a:lnSpc>
              <a:spcAft>
                <a:spcPts val="800"/>
              </a:spcAft>
            </a:pPr>
            <a:r>
              <a:rPr lang="id-ID" sz="1600" dirty="0" smtClean="0">
                <a:latin typeface="Schadow BT" panose="02060504050505030204" pitchFamily="18" charset="0"/>
              </a:rPr>
              <a:t>plh_wilayah </a:t>
            </a:r>
            <a:r>
              <a:rPr lang="id-ID" sz="1600" dirty="0">
                <a:latin typeface="Schadow BT" panose="02060504050505030204" pitchFamily="18" charset="0"/>
              </a:rPr>
              <a:t>= browser.find_element_by_xpath('//*[@id="wilayah"]/option[4]').click</a:t>
            </a:r>
            <a:r>
              <a:rPr lang="id-ID" sz="1600" dirty="0" smtClean="0">
                <a:latin typeface="Schadow BT" panose="02060504050505030204" pitchFamily="18" charset="0"/>
              </a:rPr>
              <a:t>()</a:t>
            </a:r>
            <a:endParaRPr lang="en-US" sz="1600" dirty="0" smtClean="0">
              <a:latin typeface="Schadow BT" panose="02060504050505030204" pitchFamily="18" charset="0"/>
            </a:endParaRPr>
          </a:p>
          <a:p>
            <a:pPr marL="450215" indent="450215">
              <a:lnSpc>
                <a:spcPct val="115000"/>
              </a:lnSpc>
              <a:spcAft>
                <a:spcPts val="800"/>
              </a:spcAft>
            </a:pPr>
            <a:r>
              <a:rPr lang="id-ID" sz="1600" dirty="0" smtClean="0">
                <a:latin typeface="Schadow BT" panose="02060504050505030204" pitchFamily="18" charset="0"/>
              </a:rPr>
              <a:t>browser.implicitly_wait(5)</a:t>
            </a:r>
            <a:endParaRPr lang="en-US" sz="1600" dirty="0" smtClean="0">
              <a:latin typeface="Schadow BT" panose="02060504050505030204" pitchFamily="18" charset="0"/>
            </a:endParaRPr>
          </a:p>
          <a:p>
            <a:pPr marL="450215" indent="450215">
              <a:lnSpc>
                <a:spcPct val="115000"/>
              </a:lnSpc>
              <a:spcAft>
                <a:spcPts val="800"/>
              </a:spcAft>
            </a:pPr>
            <a:r>
              <a:rPr lang="id-ID" sz="1600" dirty="0" smtClean="0">
                <a:latin typeface="Schadow BT" panose="02060504050505030204" pitchFamily="18" charset="0"/>
              </a:rPr>
              <a:t>kota </a:t>
            </a:r>
            <a:r>
              <a:rPr lang="id-ID" sz="1600" dirty="0">
                <a:latin typeface="Schadow BT" panose="02060504050505030204" pitchFamily="18" charset="0"/>
              </a:rPr>
              <a:t>= browser.find_element_by_id('kota').click</a:t>
            </a:r>
            <a:r>
              <a:rPr lang="id-ID" sz="1600" dirty="0" smtClean="0">
                <a:latin typeface="Schadow BT" panose="02060504050505030204" pitchFamily="18" charset="0"/>
              </a:rPr>
              <a:t>()</a:t>
            </a:r>
            <a:endParaRPr lang="en-US" sz="1600" dirty="0" smtClean="0">
              <a:latin typeface="Schadow BT" panose="02060504050505030204" pitchFamily="18" charset="0"/>
            </a:endParaRPr>
          </a:p>
          <a:p>
            <a:pPr marL="450215" indent="450215">
              <a:lnSpc>
                <a:spcPct val="115000"/>
              </a:lnSpc>
              <a:spcAft>
                <a:spcPts val="800"/>
              </a:spcAft>
            </a:pPr>
            <a:r>
              <a:rPr lang="id-ID" sz="1600" dirty="0" smtClean="0">
                <a:latin typeface="Schadow BT" panose="02060504050505030204" pitchFamily="18" charset="0"/>
              </a:rPr>
              <a:t>plh_kota </a:t>
            </a:r>
            <a:r>
              <a:rPr lang="id-ID" sz="1600" dirty="0">
                <a:latin typeface="Schadow BT" panose="02060504050505030204" pitchFamily="18" charset="0"/>
              </a:rPr>
              <a:t>= browser.find_element_by_xpath('//*[@id="kota"]/option[3]').click</a:t>
            </a:r>
            <a:r>
              <a:rPr lang="id-ID" sz="1600" dirty="0" smtClean="0">
                <a:latin typeface="Schadow BT" panose="02060504050505030204" pitchFamily="18" charset="0"/>
              </a:rPr>
              <a:t>()</a:t>
            </a:r>
            <a:endParaRPr lang="en-US" sz="1600" dirty="0" smtClean="0">
              <a:latin typeface="Schadow BT" panose="02060504050505030204" pitchFamily="18" charset="0"/>
            </a:endParaRPr>
          </a:p>
          <a:p>
            <a:pPr marL="450215" indent="450215">
              <a:lnSpc>
                <a:spcPct val="115000"/>
              </a:lnSpc>
              <a:spcAft>
                <a:spcPts val="800"/>
              </a:spcAft>
            </a:pPr>
            <a:r>
              <a:rPr lang="id-ID" sz="1600" dirty="0" smtClean="0">
                <a:latin typeface="Schadow BT" panose="02060504050505030204" pitchFamily="18" charset="0"/>
              </a:rPr>
              <a:t>browser.implicitly_wait(5)</a:t>
            </a:r>
            <a:endParaRPr lang="en-US" sz="1600" dirty="0" smtClean="0">
              <a:latin typeface="Schadow BT" panose="02060504050505030204" pitchFamily="18" charset="0"/>
            </a:endParaRPr>
          </a:p>
          <a:p>
            <a:pPr marL="450215" indent="450215">
              <a:lnSpc>
                <a:spcPct val="115000"/>
              </a:lnSpc>
              <a:spcAft>
                <a:spcPts val="800"/>
              </a:spcAft>
            </a:pPr>
            <a:r>
              <a:rPr lang="id-ID" sz="1600" dirty="0" smtClean="0">
                <a:latin typeface="Schadow BT" panose="02060504050505030204" pitchFamily="18" charset="0"/>
              </a:rPr>
              <a:t>tpk </a:t>
            </a:r>
            <a:r>
              <a:rPr lang="id-ID" sz="1600" dirty="0">
                <a:latin typeface="Schadow BT" panose="02060504050505030204" pitchFamily="18" charset="0"/>
              </a:rPr>
              <a:t>= browser.find_element_by_id('select_kota').click</a:t>
            </a:r>
            <a:r>
              <a:rPr lang="id-ID" sz="1600" dirty="0" smtClean="0">
                <a:latin typeface="Schadow BT" panose="02060504050505030204" pitchFamily="18" charset="0"/>
              </a:rPr>
              <a:t>()</a:t>
            </a:r>
            <a:endParaRPr lang="en-US" sz="1600" dirty="0" smtClean="0">
              <a:latin typeface="Schadow BT" panose="02060504050505030204" pitchFamily="18" charset="0"/>
            </a:endParaRPr>
          </a:p>
          <a:p>
            <a:pPr marL="450215" indent="450215">
              <a:lnSpc>
                <a:spcPct val="115000"/>
              </a:lnSpc>
              <a:spcAft>
                <a:spcPts val="800"/>
              </a:spcAft>
            </a:pPr>
            <a:r>
              <a:rPr lang="id-ID" sz="1600" dirty="0" smtClean="0">
                <a:latin typeface="Schadow BT" panose="02060504050505030204" pitchFamily="18" charset="0"/>
              </a:rPr>
              <a:t>plh_tpk </a:t>
            </a:r>
            <a:r>
              <a:rPr lang="id-ID" sz="1600" dirty="0">
                <a:latin typeface="Schadow BT" panose="02060504050505030204" pitchFamily="18" charset="0"/>
              </a:rPr>
              <a:t>= browser.find_element_by_xpath('//*[@id="select_kota"]/option[3]').click</a:t>
            </a:r>
            <a:r>
              <a:rPr lang="id-ID" sz="1600" dirty="0" smtClean="0">
                <a:latin typeface="Schadow BT" panose="02060504050505030204" pitchFamily="18" charset="0"/>
              </a:rPr>
              <a:t>()</a:t>
            </a:r>
            <a:endParaRPr lang="en-US" sz="1600" dirty="0" smtClean="0">
              <a:latin typeface="Schadow BT" panose="02060504050505030204" pitchFamily="18" charset="0"/>
            </a:endParaRPr>
          </a:p>
          <a:p>
            <a:pPr marL="450215" indent="450215">
              <a:lnSpc>
                <a:spcPct val="115000"/>
              </a:lnSpc>
              <a:spcAft>
                <a:spcPts val="800"/>
              </a:spcAft>
            </a:pPr>
            <a:r>
              <a:rPr lang="id-ID" sz="1600" dirty="0" smtClean="0">
                <a:latin typeface="Schadow BT" panose="02060504050505030204" pitchFamily="18" charset="0"/>
              </a:rPr>
              <a:t>browser.implicitly_wait(5)</a:t>
            </a:r>
            <a:endParaRPr lang="en-US" sz="1600" dirty="0">
              <a:latin typeface="Schadow BT" panose="02060504050505030204" pitchFamily="18" charset="0"/>
            </a:endParaRPr>
          </a:p>
          <a:p>
            <a:pPr marL="450215" indent="450215">
              <a:lnSpc>
                <a:spcPct val="115000"/>
              </a:lnSpc>
              <a:spcAft>
                <a:spcPts val="800"/>
              </a:spcAft>
            </a:pPr>
            <a:r>
              <a:rPr lang="en-US" sz="1600" dirty="0" smtClean="0">
                <a:latin typeface="Schadow BT" panose="02060504050505030204" pitchFamily="18" charset="0"/>
              </a:rPr>
              <a:t>c</a:t>
            </a:r>
            <a:r>
              <a:rPr lang="id-ID" sz="1600" dirty="0" smtClean="0">
                <a:latin typeface="Schadow BT" panose="02060504050505030204" pitchFamily="18" charset="0"/>
              </a:rPr>
              <a:t>ari </a:t>
            </a:r>
            <a:r>
              <a:rPr lang="id-ID" sz="1600" dirty="0">
                <a:latin typeface="Schadow BT" panose="02060504050505030204" pitchFamily="18" charset="0"/>
              </a:rPr>
              <a:t>= browser.find_element_by_id('i_submit').click</a:t>
            </a:r>
            <a:r>
              <a:rPr lang="id-ID" sz="1600" dirty="0" smtClean="0">
                <a:latin typeface="Schadow BT" panose="02060504050505030204" pitchFamily="18" charset="0"/>
              </a:rPr>
              <a:t>()</a:t>
            </a:r>
            <a:endParaRPr lang="en-US" sz="1600" dirty="0">
              <a:latin typeface="Schadow BT" panose="02060504050505030204" pitchFamily="18" charset="0"/>
            </a:endParaRPr>
          </a:p>
        </p:txBody>
      </p:sp>
      <p:sp>
        <p:nvSpPr>
          <p:cNvPr id="3" name="Rectangle 2"/>
          <p:cNvSpPr/>
          <p:nvPr/>
        </p:nvSpPr>
        <p:spPr>
          <a:xfrm>
            <a:off x="1607126" y="304799"/>
            <a:ext cx="8811491" cy="61237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08689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07296176"/>
              </p:ext>
            </p:extLst>
          </p:nvPr>
        </p:nvGraphicFramePr>
        <p:xfrm>
          <a:off x="1631225" y="2386892"/>
          <a:ext cx="8454881" cy="2014736"/>
        </p:xfrm>
        <a:graphic>
          <a:graphicData uri="http://schemas.openxmlformats.org/drawingml/2006/table">
            <a:tbl>
              <a:tblPr firstRow="1" firstCol="1" bandRow="1">
                <a:tableStyleId>{5C22544A-7EE6-4342-B048-85BDC9FD1C3A}</a:tableStyleId>
              </a:tblPr>
              <a:tblGrid>
                <a:gridCol w="8454881">
                  <a:extLst>
                    <a:ext uri="{9D8B030D-6E8A-4147-A177-3AD203B41FA5}">
                      <a16:colId xmlns:a16="http://schemas.microsoft.com/office/drawing/2014/main" val="290589340"/>
                    </a:ext>
                  </a:extLst>
                </a:gridCol>
              </a:tblGrid>
              <a:tr h="293372">
                <a:tc>
                  <a:txBody>
                    <a:bodyPr/>
                    <a:lstStyle/>
                    <a:p>
                      <a:pPr>
                        <a:lnSpc>
                          <a:spcPct val="115000"/>
                        </a:lnSpc>
                        <a:spcAft>
                          <a:spcPts val="0"/>
                        </a:spcAft>
                      </a:pPr>
                      <a:r>
                        <a:rPr lang="id-ID" sz="1600" b="0" dirty="0">
                          <a:effectLst/>
                          <a:latin typeface="Schadow BT" panose="02060504050505030204" pitchFamily="18" charset="0"/>
                        </a:rPr>
                        <a:t>login = browser.find_element_by_xpath('/html/body/div/nav/div/div[2]/ul/li[1]/a/strong').click()</a:t>
                      </a:r>
                      <a:endParaRPr lang="en-US" sz="1600" b="0" dirty="0">
                        <a:effectLst/>
                        <a:latin typeface="Schadow BT" panose="02060504050505030204" pitchFamily="18" charset="0"/>
                        <a:ea typeface="SimSun" panose="02010600030101010101" pitchFamily="2" charset="-122"/>
                        <a:cs typeface="Times New Roman" panose="02020603050405020304" pitchFamily="18" charset="0"/>
                      </a:endParaRPr>
                    </a:p>
                  </a:txBody>
                  <a:tcPr marL="68580" marR="68580" marT="0" marB="0">
                    <a:noFill/>
                  </a:tcPr>
                </a:tc>
                <a:extLst>
                  <a:ext uri="{0D108BD9-81ED-4DB2-BD59-A6C34878D82A}">
                    <a16:rowId xmlns:a16="http://schemas.microsoft.com/office/drawing/2014/main" val="3273289985"/>
                  </a:ext>
                </a:extLst>
              </a:tr>
              <a:tr h="293372">
                <a:tc>
                  <a:txBody>
                    <a:bodyPr/>
                    <a:lstStyle/>
                    <a:p>
                      <a:pPr>
                        <a:lnSpc>
                          <a:spcPct val="115000"/>
                        </a:lnSpc>
                        <a:spcAft>
                          <a:spcPts val="0"/>
                        </a:spcAft>
                      </a:pPr>
                      <a:r>
                        <a:rPr lang="id-ID" sz="1600" b="0" dirty="0">
                          <a:effectLst/>
                          <a:latin typeface="Schadow BT" panose="02060504050505030204" pitchFamily="18" charset="0"/>
                        </a:rPr>
                        <a:t>email = browser.find_element_by_id('email').send_keys("yusniarnss29@gmail.com")</a:t>
                      </a:r>
                      <a:endParaRPr lang="en-US" sz="1600" b="0" dirty="0">
                        <a:effectLst/>
                        <a:latin typeface="Schadow BT" panose="02060504050505030204" pitchFamily="18" charset="0"/>
                        <a:ea typeface="SimSun" panose="02010600030101010101" pitchFamily="2" charset="-122"/>
                        <a:cs typeface="Times New Roman" panose="02020603050405020304" pitchFamily="18" charset="0"/>
                      </a:endParaRPr>
                    </a:p>
                  </a:txBody>
                  <a:tcPr marL="68580" marR="68580" marT="0" marB="0">
                    <a:noFill/>
                  </a:tcPr>
                </a:tc>
                <a:extLst>
                  <a:ext uri="{0D108BD9-81ED-4DB2-BD59-A6C34878D82A}">
                    <a16:rowId xmlns:a16="http://schemas.microsoft.com/office/drawing/2014/main" val="450486134"/>
                  </a:ext>
                </a:extLst>
              </a:tr>
              <a:tr h="293372">
                <a:tc>
                  <a:txBody>
                    <a:bodyPr/>
                    <a:lstStyle/>
                    <a:p>
                      <a:pPr>
                        <a:lnSpc>
                          <a:spcPct val="115000"/>
                        </a:lnSpc>
                        <a:spcAft>
                          <a:spcPts val="0"/>
                        </a:spcAft>
                      </a:pPr>
                      <a:r>
                        <a:rPr lang="id-ID" sz="1600" b="0" dirty="0">
                          <a:effectLst/>
                          <a:latin typeface="Schadow BT" panose="02060504050505030204" pitchFamily="18" charset="0"/>
                        </a:rPr>
                        <a:t>password = browser.find_element_by_id('password').send_keys("94A310")</a:t>
                      </a:r>
                      <a:endParaRPr lang="en-US" sz="1600" b="0" dirty="0">
                        <a:effectLst/>
                        <a:latin typeface="Schadow BT" panose="02060504050505030204" pitchFamily="18" charset="0"/>
                        <a:ea typeface="SimSun" panose="02010600030101010101" pitchFamily="2" charset="-122"/>
                        <a:cs typeface="Times New Roman" panose="02020603050405020304" pitchFamily="18" charset="0"/>
                      </a:endParaRPr>
                    </a:p>
                  </a:txBody>
                  <a:tcPr marL="68580" marR="68580" marT="0" marB="0">
                    <a:noFill/>
                  </a:tcPr>
                </a:tc>
                <a:extLst>
                  <a:ext uri="{0D108BD9-81ED-4DB2-BD59-A6C34878D82A}">
                    <a16:rowId xmlns:a16="http://schemas.microsoft.com/office/drawing/2014/main" val="2684533773"/>
                  </a:ext>
                </a:extLst>
              </a:tr>
              <a:tr h="293372">
                <a:tc>
                  <a:txBody>
                    <a:bodyPr/>
                    <a:lstStyle/>
                    <a:p>
                      <a:pPr>
                        <a:lnSpc>
                          <a:spcPct val="115000"/>
                        </a:lnSpc>
                        <a:spcAft>
                          <a:spcPts val="0"/>
                        </a:spcAft>
                      </a:pPr>
                      <a:r>
                        <a:rPr lang="id-ID" sz="1600" b="0" dirty="0">
                          <a:effectLst/>
                          <a:latin typeface="Schadow BT" panose="02060504050505030204" pitchFamily="18" charset="0"/>
                        </a:rPr>
                        <a:t>tombol = browser.find_element_by_class_name('le-button').click()</a:t>
                      </a:r>
                      <a:endParaRPr lang="en-US" sz="1600" b="0" dirty="0">
                        <a:effectLst/>
                        <a:latin typeface="Schadow BT" panose="02060504050505030204" pitchFamily="18" charset="0"/>
                        <a:ea typeface="SimSun" panose="02010600030101010101" pitchFamily="2" charset="-122"/>
                        <a:cs typeface="Times New Roman" panose="02020603050405020304" pitchFamily="18" charset="0"/>
                      </a:endParaRPr>
                    </a:p>
                  </a:txBody>
                  <a:tcPr marL="68580" marR="68580" marT="0" marB="0">
                    <a:noFill/>
                  </a:tcPr>
                </a:tc>
                <a:extLst>
                  <a:ext uri="{0D108BD9-81ED-4DB2-BD59-A6C34878D82A}">
                    <a16:rowId xmlns:a16="http://schemas.microsoft.com/office/drawing/2014/main" val="1811065683"/>
                  </a:ext>
                </a:extLst>
              </a:tr>
              <a:tr h="586745">
                <a:tc>
                  <a:txBody>
                    <a:bodyPr/>
                    <a:lstStyle/>
                    <a:p>
                      <a:pPr>
                        <a:lnSpc>
                          <a:spcPct val="115000"/>
                        </a:lnSpc>
                        <a:spcAft>
                          <a:spcPts val="0"/>
                        </a:spcAft>
                      </a:pPr>
                      <a:r>
                        <a:rPr lang="id-ID" sz="1600" b="0" dirty="0">
                          <a:effectLst/>
                          <a:latin typeface="Schadow BT" panose="02060504050505030204" pitchFamily="18" charset="0"/>
                        </a:rPr>
                        <a:t>Fungsinya: Yaitu untuk login dengan mengambil element by xpath, kemudian menginput email dan password dengan mengambil element by id, kemudian klik tombol login dengan mengambil element by class name.</a:t>
                      </a:r>
                      <a:endParaRPr lang="en-US" sz="1600" b="0" dirty="0">
                        <a:effectLst/>
                        <a:latin typeface="Schadow BT" panose="02060504050505030204" pitchFamily="18" charset="0"/>
                        <a:ea typeface="SimSun" panose="02010600030101010101" pitchFamily="2" charset="-122"/>
                        <a:cs typeface="Times New Roman" panose="02020603050405020304" pitchFamily="18" charset="0"/>
                      </a:endParaRPr>
                    </a:p>
                  </a:txBody>
                  <a:tcPr marL="68580" marR="68580" marT="0" marB="0">
                    <a:noFill/>
                  </a:tcPr>
                </a:tc>
                <a:extLst>
                  <a:ext uri="{0D108BD9-81ED-4DB2-BD59-A6C34878D82A}">
                    <a16:rowId xmlns:a16="http://schemas.microsoft.com/office/drawing/2014/main" val="1758404108"/>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73888137"/>
              </p:ext>
            </p:extLst>
          </p:nvPr>
        </p:nvGraphicFramePr>
        <p:xfrm>
          <a:off x="1631227" y="1382851"/>
          <a:ext cx="8454879" cy="611995"/>
        </p:xfrm>
        <a:graphic>
          <a:graphicData uri="http://schemas.openxmlformats.org/drawingml/2006/table">
            <a:tbl>
              <a:tblPr firstRow="1" firstCol="1" bandRow="1">
                <a:tableStyleId>{5C22544A-7EE6-4342-B048-85BDC9FD1C3A}</a:tableStyleId>
              </a:tblPr>
              <a:tblGrid>
                <a:gridCol w="8454879">
                  <a:extLst>
                    <a:ext uri="{9D8B030D-6E8A-4147-A177-3AD203B41FA5}">
                      <a16:colId xmlns:a16="http://schemas.microsoft.com/office/drawing/2014/main" val="3795616691"/>
                    </a:ext>
                  </a:extLst>
                </a:gridCol>
              </a:tblGrid>
              <a:tr h="318622">
                <a:tc>
                  <a:txBody>
                    <a:bodyPr/>
                    <a:lstStyle/>
                    <a:p>
                      <a:pPr>
                        <a:lnSpc>
                          <a:spcPct val="115000"/>
                        </a:lnSpc>
                        <a:spcAft>
                          <a:spcPts val="0"/>
                        </a:spcAft>
                      </a:pPr>
                      <a:r>
                        <a:rPr lang="id-ID" sz="1600" b="0">
                          <a:effectLst/>
                          <a:latin typeface="Schadow BT" panose="02060504050505030204" pitchFamily="18" charset="0"/>
                        </a:rPr>
                        <a:t> browser.get('https://tokoperhutani.com/beranda')</a:t>
                      </a:r>
                      <a:endParaRPr lang="en-US" sz="1600" b="0">
                        <a:effectLst/>
                        <a:latin typeface="Schadow BT" panose="02060504050505030204" pitchFamily="18" charset="0"/>
                        <a:ea typeface="SimSun" panose="02010600030101010101" pitchFamily="2" charset="-122"/>
                        <a:cs typeface="Times New Roman" panose="02020603050405020304" pitchFamily="18" charset="0"/>
                      </a:endParaRPr>
                    </a:p>
                  </a:txBody>
                  <a:tcPr marL="68580" marR="68580" marT="0" marB="0">
                    <a:noFill/>
                  </a:tcPr>
                </a:tc>
                <a:extLst>
                  <a:ext uri="{0D108BD9-81ED-4DB2-BD59-A6C34878D82A}">
                    <a16:rowId xmlns:a16="http://schemas.microsoft.com/office/drawing/2014/main" val="1883880555"/>
                  </a:ext>
                </a:extLst>
              </a:tr>
              <a:tr h="293373">
                <a:tc>
                  <a:txBody>
                    <a:bodyPr/>
                    <a:lstStyle/>
                    <a:p>
                      <a:pPr>
                        <a:lnSpc>
                          <a:spcPct val="115000"/>
                        </a:lnSpc>
                        <a:spcAft>
                          <a:spcPts val="0"/>
                        </a:spcAft>
                      </a:pPr>
                      <a:r>
                        <a:rPr lang="id-ID" sz="1600" b="0" dirty="0">
                          <a:effectLst/>
                          <a:latin typeface="Schadow BT" panose="02060504050505030204" pitchFamily="18" charset="0"/>
                        </a:rPr>
                        <a:t>Fungsinya untuk mengambil link yang ada pada element yang dipunyai oleh retail.</a:t>
                      </a:r>
                      <a:endParaRPr lang="en-US" sz="1600" b="0" dirty="0">
                        <a:effectLst/>
                        <a:latin typeface="Schadow BT" panose="02060504050505030204" pitchFamily="18" charset="0"/>
                        <a:ea typeface="SimSun" panose="02010600030101010101" pitchFamily="2" charset="-122"/>
                        <a:cs typeface="Times New Roman" panose="02020603050405020304" pitchFamily="18" charset="0"/>
                      </a:endParaRPr>
                    </a:p>
                  </a:txBody>
                  <a:tcPr marL="68580" marR="68580" marT="0" marB="0">
                    <a:noFill/>
                  </a:tcPr>
                </a:tc>
                <a:extLst>
                  <a:ext uri="{0D108BD9-81ED-4DB2-BD59-A6C34878D82A}">
                    <a16:rowId xmlns:a16="http://schemas.microsoft.com/office/drawing/2014/main" val="1404874047"/>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798861321"/>
              </p:ext>
            </p:extLst>
          </p:nvPr>
        </p:nvGraphicFramePr>
        <p:xfrm>
          <a:off x="1631226" y="4793674"/>
          <a:ext cx="8454881" cy="850128"/>
        </p:xfrm>
        <a:graphic>
          <a:graphicData uri="http://schemas.openxmlformats.org/drawingml/2006/table">
            <a:tbl>
              <a:tblPr firstRow="1" firstCol="1" bandRow="1">
                <a:tableStyleId>{5C22544A-7EE6-4342-B048-85BDC9FD1C3A}</a:tableStyleId>
              </a:tblPr>
              <a:tblGrid>
                <a:gridCol w="8454881">
                  <a:extLst>
                    <a:ext uri="{9D8B030D-6E8A-4147-A177-3AD203B41FA5}">
                      <a16:colId xmlns:a16="http://schemas.microsoft.com/office/drawing/2014/main" val="3599907763"/>
                    </a:ext>
                  </a:extLst>
                </a:gridCol>
              </a:tblGrid>
              <a:tr h="289296">
                <a:tc>
                  <a:txBody>
                    <a:bodyPr/>
                    <a:lstStyle/>
                    <a:p>
                      <a:pPr>
                        <a:lnSpc>
                          <a:spcPct val="115000"/>
                        </a:lnSpc>
                        <a:spcAft>
                          <a:spcPts val="0"/>
                        </a:spcAft>
                      </a:pPr>
                      <a:r>
                        <a:rPr lang="id-ID" sz="1600" b="0" dirty="0" smtClean="0">
                          <a:effectLst/>
                          <a:latin typeface="Schadow BT" panose="02060504050505030204" pitchFamily="18" charset="0"/>
                        </a:rPr>
                        <a:t>browser.find_element_by_id('wilayah').click()</a:t>
                      </a:r>
                      <a:endParaRPr lang="en-US" sz="1600" b="0" dirty="0">
                        <a:effectLst/>
                        <a:latin typeface="Schadow BT" panose="02060504050505030204" pitchFamily="18" charset="0"/>
                        <a:ea typeface="SimSun" panose="02010600030101010101" pitchFamily="2" charset="-122"/>
                        <a:cs typeface="Times New Roman" panose="02020603050405020304" pitchFamily="18" charset="0"/>
                      </a:endParaRPr>
                    </a:p>
                  </a:txBody>
                  <a:tcPr marL="68580" marR="68580" marT="0" marB="0">
                    <a:noFill/>
                  </a:tcPr>
                </a:tc>
                <a:extLst>
                  <a:ext uri="{0D108BD9-81ED-4DB2-BD59-A6C34878D82A}">
                    <a16:rowId xmlns:a16="http://schemas.microsoft.com/office/drawing/2014/main" val="1676348944"/>
                  </a:ext>
                </a:extLst>
              </a:tr>
              <a:tr h="234337">
                <a:tc>
                  <a:txBody>
                    <a:bodyPr/>
                    <a:lstStyle/>
                    <a:p>
                      <a:pPr>
                        <a:lnSpc>
                          <a:spcPct val="115000"/>
                        </a:lnSpc>
                        <a:spcAft>
                          <a:spcPts val="0"/>
                        </a:spcAft>
                      </a:pPr>
                      <a:r>
                        <a:rPr lang="id-ID" sz="1600" b="0">
                          <a:effectLst/>
                          <a:latin typeface="Schadow BT" panose="02060504050505030204" pitchFamily="18" charset="0"/>
                        </a:rPr>
                        <a:t>browser.find_element_by_xpath('//*[@id="wilayah"]/option[4]').click()</a:t>
                      </a:r>
                      <a:endParaRPr lang="en-US" sz="1600" b="0">
                        <a:effectLst/>
                        <a:latin typeface="Schadow BT" panose="02060504050505030204" pitchFamily="18" charset="0"/>
                        <a:ea typeface="SimSun" panose="02010600030101010101" pitchFamily="2" charset="-122"/>
                        <a:cs typeface="Times New Roman" panose="02020603050405020304" pitchFamily="18" charset="0"/>
                      </a:endParaRPr>
                    </a:p>
                  </a:txBody>
                  <a:tcPr marL="68580" marR="68580" marT="0" marB="0">
                    <a:noFill/>
                  </a:tcPr>
                </a:tc>
                <a:extLst>
                  <a:ext uri="{0D108BD9-81ED-4DB2-BD59-A6C34878D82A}">
                    <a16:rowId xmlns:a16="http://schemas.microsoft.com/office/drawing/2014/main" val="3163634694"/>
                  </a:ext>
                </a:extLst>
              </a:tr>
              <a:tr h="234337">
                <a:tc>
                  <a:txBody>
                    <a:bodyPr/>
                    <a:lstStyle/>
                    <a:p>
                      <a:pPr>
                        <a:lnSpc>
                          <a:spcPct val="115000"/>
                        </a:lnSpc>
                        <a:spcAft>
                          <a:spcPts val="0"/>
                        </a:spcAft>
                      </a:pPr>
                      <a:r>
                        <a:rPr lang="id-ID" sz="1600" b="0" dirty="0">
                          <a:effectLst/>
                          <a:latin typeface="Schadow BT" panose="02060504050505030204" pitchFamily="18" charset="0"/>
                        </a:rPr>
                        <a:t>Fungsinya yaitu untutk klik pada kolom, yaitu kolom pemilihan wilayah</a:t>
                      </a:r>
                      <a:endParaRPr lang="en-US" sz="1600" b="0" dirty="0">
                        <a:effectLst/>
                        <a:latin typeface="Schadow BT" panose="02060504050505030204" pitchFamily="18" charset="0"/>
                        <a:ea typeface="SimSun" panose="02010600030101010101" pitchFamily="2" charset="-122"/>
                        <a:cs typeface="Times New Roman" panose="02020603050405020304" pitchFamily="18" charset="0"/>
                      </a:endParaRPr>
                    </a:p>
                  </a:txBody>
                  <a:tcPr marL="68580" marR="68580" marT="0" marB="0">
                    <a:noFill/>
                  </a:tcPr>
                </a:tc>
                <a:extLst>
                  <a:ext uri="{0D108BD9-81ED-4DB2-BD59-A6C34878D82A}">
                    <a16:rowId xmlns:a16="http://schemas.microsoft.com/office/drawing/2014/main" val="2296289793"/>
                  </a:ext>
                </a:extLst>
              </a:tr>
            </a:tbl>
          </a:graphicData>
        </a:graphic>
      </p:graphicFrame>
      <p:sp>
        <p:nvSpPr>
          <p:cNvPr id="13" name="Rectangle 12"/>
          <p:cNvSpPr/>
          <p:nvPr/>
        </p:nvSpPr>
        <p:spPr>
          <a:xfrm>
            <a:off x="614777" y="803061"/>
            <a:ext cx="2617950" cy="375487"/>
          </a:xfrm>
          <a:prstGeom prst="rect">
            <a:avLst/>
          </a:prstGeom>
        </p:spPr>
        <p:txBody>
          <a:bodyPr wrap="square">
            <a:spAutoFit/>
          </a:bodyPr>
          <a:lstStyle/>
          <a:p>
            <a:pPr marL="450215" indent="450215">
              <a:lnSpc>
                <a:spcPct val="115000"/>
              </a:lnSpc>
              <a:spcAft>
                <a:spcPts val="800"/>
              </a:spcAft>
            </a:pPr>
            <a:r>
              <a:rPr lang="id-ID" sz="1600" dirty="0">
                <a:latin typeface="Schadow BT" panose="02060504050505030204" pitchFamily="18" charset="0"/>
                <a:ea typeface="SimSun" panose="02010600030101010101" pitchFamily="2" charset="-122"/>
                <a:cs typeface="Times New Roman" panose="02020603050405020304" pitchFamily="18" charset="0"/>
              </a:rPr>
              <a:t>Penjelasannnya:</a:t>
            </a:r>
            <a:endParaRPr lang="en-US" sz="1400" dirty="0">
              <a:effectLst/>
              <a:latin typeface="Schadow BT" panose="020605040505050302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161898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622791613"/>
              </p:ext>
            </p:extLst>
          </p:nvPr>
        </p:nvGraphicFramePr>
        <p:xfrm>
          <a:off x="1464972" y="3798187"/>
          <a:ext cx="8454881" cy="626031"/>
        </p:xfrm>
        <a:graphic>
          <a:graphicData uri="http://schemas.openxmlformats.org/drawingml/2006/table">
            <a:tbl>
              <a:tblPr firstRow="1" firstCol="1" bandRow="1">
                <a:tableStyleId>{5C22544A-7EE6-4342-B048-85BDC9FD1C3A}</a:tableStyleId>
              </a:tblPr>
              <a:tblGrid>
                <a:gridCol w="8454881">
                  <a:extLst>
                    <a:ext uri="{9D8B030D-6E8A-4147-A177-3AD203B41FA5}">
                      <a16:colId xmlns:a16="http://schemas.microsoft.com/office/drawing/2014/main" val="1922770266"/>
                    </a:ext>
                  </a:extLst>
                </a:gridCol>
              </a:tblGrid>
              <a:tr h="273158">
                <a:tc>
                  <a:txBody>
                    <a:bodyPr/>
                    <a:lstStyle/>
                    <a:p>
                      <a:pPr>
                        <a:lnSpc>
                          <a:spcPct val="107000"/>
                        </a:lnSpc>
                        <a:spcAft>
                          <a:spcPts val="0"/>
                        </a:spcAft>
                      </a:pPr>
                      <a:r>
                        <a:rPr lang="id-ID" sz="1600" b="0" dirty="0">
                          <a:effectLst/>
                          <a:latin typeface="Schadow BT" panose="02060504050505030204" pitchFamily="18" charset="0"/>
                        </a:rPr>
                        <a:t>browser.find_element_by_id('i_submit').click()</a:t>
                      </a:r>
                      <a:endParaRPr lang="en-US" sz="1600" b="0" dirty="0">
                        <a:effectLst/>
                        <a:latin typeface="Schadow BT" panose="02060504050505030204" pitchFamily="18" charset="0"/>
                        <a:ea typeface="SimSun" panose="02010600030101010101" pitchFamily="2" charset="-122"/>
                        <a:cs typeface="Times New Roman" panose="02020603050405020304" pitchFamily="18" charset="0"/>
                      </a:endParaRPr>
                    </a:p>
                  </a:txBody>
                  <a:tcPr marL="46990" marR="46990" marT="0" marB="0">
                    <a:noFill/>
                  </a:tcPr>
                </a:tc>
                <a:extLst>
                  <a:ext uri="{0D108BD9-81ED-4DB2-BD59-A6C34878D82A}">
                    <a16:rowId xmlns:a16="http://schemas.microsoft.com/office/drawing/2014/main" val="4184702476"/>
                  </a:ext>
                </a:extLst>
              </a:tr>
              <a:tr h="352873">
                <a:tc>
                  <a:txBody>
                    <a:bodyPr/>
                    <a:lstStyle/>
                    <a:p>
                      <a:pPr>
                        <a:lnSpc>
                          <a:spcPct val="107000"/>
                        </a:lnSpc>
                        <a:spcAft>
                          <a:spcPts val="0"/>
                        </a:spcAft>
                      </a:pPr>
                      <a:r>
                        <a:rPr lang="id-ID" sz="1600" b="0" dirty="0">
                          <a:effectLst/>
                          <a:latin typeface="Schadow BT" panose="02060504050505030204" pitchFamily="18" charset="0"/>
                        </a:rPr>
                        <a:t>Fungsinya untuk mengelik tombol cari</a:t>
                      </a:r>
                      <a:endParaRPr lang="en-US" sz="1600" b="0" dirty="0">
                        <a:effectLst/>
                        <a:latin typeface="Schadow BT" panose="02060504050505030204" pitchFamily="18" charset="0"/>
                        <a:ea typeface="SimSun" panose="02010600030101010101" pitchFamily="2" charset="-122"/>
                        <a:cs typeface="Times New Roman" panose="02020603050405020304" pitchFamily="18" charset="0"/>
                      </a:endParaRPr>
                    </a:p>
                  </a:txBody>
                  <a:tcPr marL="46990" marR="46990" marT="0" marB="0">
                    <a:noFill/>
                  </a:tcPr>
                </a:tc>
                <a:extLst>
                  <a:ext uri="{0D108BD9-81ED-4DB2-BD59-A6C34878D82A}">
                    <a16:rowId xmlns:a16="http://schemas.microsoft.com/office/drawing/2014/main" val="1989713465"/>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34463047"/>
              </p:ext>
            </p:extLst>
          </p:nvPr>
        </p:nvGraphicFramePr>
        <p:xfrm>
          <a:off x="1464972" y="4849482"/>
          <a:ext cx="8454881" cy="673996"/>
        </p:xfrm>
        <a:graphic>
          <a:graphicData uri="http://schemas.openxmlformats.org/drawingml/2006/table">
            <a:tbl>
              <a:tblPr firstRow="1" firstCol="1" bandRow="1">
                <a:tableStyleId>{5C22544A-7EE6-4342-B048-85BDC9FD1C3A}</a:tableStyleId>
              </a:tblPr>
              <a:tblGrid>
                <a:gridCol w="8454881">
                  <a:extLst>
                    <a:ext uri="{9D8B030D-6E8A-4147-A177-3AD203B41FA5}">
                      <a16:colId xmlns:a16="http://schemas.microsoft.com/office/drawing/2014/main" val="1482862758"/>
                    </a:ext>
                  </a:extLst>
                </a:gridCol>
              </a:tblGrid>
              <a:tr h="288422">
                <a:tc>
                  <a:txBody>
                    <a:bodyPr/>
                    <a:lstStyle/>
                    <a:p>
                      <a:pPr>
                        <a:lnSpc>
                          <a:spcPct val="107000"/>
                        </a:lnSpc>
                        <a:spcAft>
                          <a:spcPts val="0"/>
                        </a:spcAft>
                      </a:pPr>
                      <a:r>
                        <a:rPr lang="id-ID" sz="1600" b="0" dirty="0">
                          <a:effectLst/>
                          <a:latin typeface="Schadow BT" panose="02060504050505030204" pitchFamily="18" charset="0"/>
                        </a:rPr>
                        <a:t>browser.find_element_by_xpath('//*[@id="example"]/tbody/tr[1]/td[1]').click()</a:t>
                      </a:r>
                      <a:endParaRPr lang="en-US" sz="1600" b="0" dirty="0">
                        <a:effectLst/>
                        <a:latin typeface="Schadow BT" panose="02060504050505030204" pitchFamily="18" charset="0"/>
                        <a:ea typeface="SimSun" panose="02010600030101010101" pitchFamily="2" charset="-122"/>
                        <a:cs typeface="Times New Roman" panose="02020603050405020304" pitchFamily="18" charset="0"/>
                      </a:endParaRPr>
                    </a:p>
                  </a:txBody>
                  <a:tcPr marL="46990" marR="46990" marT="0" marB="0">
                    <a:noFill/>
                  </a:tcPr>
                </a:tc>
                <a:extLst>
                  <a:ext uri="{0D108BD9-81ED-4DB2-BD59-A6C34878D82A}">
                    <a16:rowId xmlns:a16="http://schemas.microsoft.com/office/drawing/2014/main" val="149032488"/>
                  </a:ext>
                </a:extLst>
              </a:tr>
              <a:tr h="385574">
                <a:tc>
                  <a:txBody>
                    <a:bodyPr/>
                    <a:lstStyle/>
                    <a:p>
                      <a:pPr>
                        <a:lnSpc>
                          <a:spcPct val="107000"/>
                        </a:lnSpc>
                        <a:spcAft>
                          <a:spcPts val="0"/>
                        </a:spcAft>
                      </a:pPr>
                      <a:r>
                        <a:rPr lang="id-ID" sz="1600" b="0" dirty="0">
                          <a:effectLst/>
                          <a:latin typeface="Schadow BT" panose="02060504050505030204" pitchFamily="18" charset="0"/>
                        </a:rPr>
                        <a:t>Fungsinya untuk memilih kayu yang tersedia, setelah melakukan pencarian</a:t>
                      </a:r>
                      <a:endParaRPr lang="en-US" sz="1600" b="0" dirty="0">
                        <a:effectLst/>
                        <a:latin typeface="Schadow BT" panose="02060504050505030204" pitchFamily="18" charset="0"/>
                        <a:ea typeface="SimSun" panose="02010600030101010101" pitchFamily="2" charset="-122"/>
                        <a:cs typeface="Times New Roman" panose="02020603050405020304" pitchFamily="18" charset="0"/>
                      </a:endParaRPr>
                    </a:p>
                  </a:txBody>
                  <a:tcPr marL="46990" marR="46990" marT="0" marB="0">
                    <a:noFill/>
                  </a:tcPr>
                </a:tc>
                <a:extLst>
                  <a:ext uri="{0D108BD9-81ED-4DB2-BD59-A6C34878D82A}">
                    <a16:rowId xmlns:a16="http://schemas.microsoft.com/office/drawing/2014/main" val="2242397391"/>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865278921"/>
              </p:ext>
            </p:extLst>
          </p:nvPr>
        </p:nvGraphicFramePr>
        <p:xfrm>
          <a:off x="1464972" y="2590157"/>
          <a:ext cx="8454881" cy="782766"/>
        </p:xfrm>
        <a:graphic>
          <a:graphicData uri="http://schemas.openxmlformats.org/drawingml/2006/table">
            <a:tbl>
              <a:tblPr firstRow="1" firstCol="1" bandRow="1">
                <a:tableStyleId>{5C22544A-7EE6-4342-B048-85BDC9FD1C3A}</a:tableStyleId>
              </a:tblPr>
              <a:tblGrid>
                <a:gridCol w="8454881">
                  <a:extLst>
                    <a:ext uri="{9D8B030D-6E8A-4147-A177-3AD203B41FA5}">
                      <a16:colId xmlns:a16="http://schemas.microsoft.com/office/drawing/2014/main" val="2322459271"/>
                    </a:ext>
                  </a:extLst>
                </a:gridCol>
              </a:tblGrid>
              <a:tr h="238932">
                <a:tc>
                  <a:txBody>
                    <a:bodyPr/>
                    <a:lstStyle/>
                    <a:p>
                      <a:pPr>
                        <a:lnSpc>
                          <a:spcPct val="107000"/>
                        </a:lnSpc>
                        <a:spcAft>
                          <a:spcPts val="0"/>
                        </a:spcAft>
                      </a:pPr>
                      <a:r>
                        <a:rPr lang="id-ID" sz="1600" b="0" dirty="0">
                          <a:solidFill>
                            <a:schemeClr val="tx1"/>
                          </a:solidFill>
                          <a:effectLst/>
                          <a:latin typeface="Schadow BT" panose="02060504050505030204" pitchFamily="18" charset="0"/>
                        </a:rPr>
                        <a:t>browser.find_element_by_id('kota').click()</a:t>
                      </a:r>
                      <a:endParaRPr lang="en-US" sz="1600" b="0" dirty="0">
                        <a:solidFill>
                          <a:schemeClr val="tx1"/>
                        </a:solidFill>
                        <a:effectLst/>
                        <a:latin typeface="Schadow BT" panose="02060504050505030204" pitchFamily="18" charset="0"/>
                        <a:ea typeface="SimSun" panose="02010600030101010101" pitchFamily="2" charset="-122"/>
                        <a:cs typeface="Times New Roman" panose="02020603050405020304" pitchFamily="18" charset="0"/>
                      </a:endParaRPr>
                    </a:p>
                  </a:txBody>
                  <a:tcPr marL="68580" marR="68580" marT="0" marB="0">
                    <a:noFill/>
                  </a:tcPr>
                </a:tc>
                <a:extLst>
                  <a:ext uri="{0D108BD9-81ED-4DB2-BD59-A6C34878D82A}">
                    <a16:rowId xmlns:a16="http://schemas.microsoft.com/office/drawing/2014/main" val="429653266"/>
                  </a:ext>
                </a:extLst>
              </a:tr>
              <a:tr h="238932">
                <a:tc>
                  <a:txBody>
                    <a:bodyPr/>
                    <a:lstStyle/>
                    <a:p>
                      <a:pPr>
                        <a:lnSpc>
                          <a:spcPct val="107000"/>
                        </a:lnSpc>
                        <a:spcAft>
                          <a:spcPts val="0"/>
                        </a:spcAft>
                      </a:pPr>
                      <a:r>
                        <a:rPr lang="id-ID" sz="1600" b="0" dirty="0">
                          <a:solidFill>
                            <a:schemeClr val="tx1"/>
                          </a:solidFill>
                          <a:effectLst/>
                          <a:latin typeface="Schadow BT" panose="02060504050505030204" pitchFamily="18" charset="0"/>
                        </a:rPr>
                        <a:t>browser.find_element_by_xpath('//*[@id="kota"]/option[3]').click()</a:t>
                      </a:r>
                      <a:endParaRPr lang="en-US" sz="1600" b="0" dirty="0">
                        <a:solidFill>
                          <a:schemeClr val="tx1"/>
                        </a:solidFill>
                        <a:effectLst/>
                        <a:latin typeface="Schadow BT" panose="02060504050505030204" pitchFamily="18" charset="0"/>
                        <a:ea typeface="SimSun" panose="02010600030101010101" pitchFamily="2" charset="-122"/>
                        <a:cs typeface="Times New Roman" panose="02020603050405020304" pitchFamily="18" charset="0"/>
                      </a:endParaRPr>
                    </a:p>
                  </a:txBody>
                  <a:tcPr marL="68580" marR="68580" marT="0" marB="0">
                    <a:noFill/>
                  </a:tcPr>
                </a:tc>
                <a:extLst>
                  <a:ext uri="{0D108BD9-81ED-4DB2-BD59-A6C34878D82A}">
                    <a16:rowId xmlns:a16="http://schemas.microsoft.com/office/drawing/2014/main" val="4112101680"/>
                  </a:ext>
                </a:extLst>
              </a:tr>
              <a:tr h="238932">
                <a:tc>
                  <a:txBody>
                    <a:bodyPr/>
                    <a:lstStyle/>
                    <a:p>
                      <a:pPr>
                        <a:lnSpc>
                          <a:spcPct val="107000"/>
                        </a:lnSpc>
                        <a:spcAft>
                          <a:spcPts val="0"/>
                        </a:spcAft>
                      </a:pPr>
                      <a:r>
                        <a:rPr lang="id-ID" sz="1600" b="0" dirty="0">
                          <a:solidFill>
                            <a:schemeClr val="tx1"/>
                          </a:solidFill>
                          <a:effectLst/>
                          <a:latin typeface="Schadow BT" panose="02060504050505030204" pitchFamily="18" charset="0"/>
                        </a:rPr>
                        <a:t>Fungsinya yaitu untuk memilih kota/manager</a:t>
                      </a:r>
                      <a:endParaRPr lang="en-US" sz="1600" b="0" dirty="0">
                        <a:solidFill>
                          <a:schemeClr val="tx1"/>
                        </a:solidFill>
                        <a:effectLst/>
                        <a:latin typeface="Schadow BT" panose="02060504050505030204" pitchFamily="18" charset="0"/>
                        <a:ea typeface="SimSun" panose="02010600030101010101" pitchFamily="2" charset="-122"/>
                        <a:cs typeface="Times New Roman" panose="02020603050405020304" pitchFamily="18" charset="0"/>
                      </a:endParaRPr>
                    </a:p>
                  </a:txBody>
                  <a:tcPr marL="68580" marR="68580" marT="0" marB="0">
                    <a:noFill/>
                  </a:tcPr>
                </a:tc>
                <a:extLst>
                  <a:ext uri="{0D108BD9-81ED-4DB2-BD59-A6C34878D82A}">
                    <a16:rowId xmlns:a16="http://schemas.microsoft.com/office/drawing/2014/main" val="286662034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686295205"/>
              </p:ext>
            </p:extLst>
          </p:nvPr>
        </p:nvGraphicFramePr>
        <p:xfrm>
          <a:off x="1464973" y="1121206"/>
          <a:ext cx="8454881" cy="1043687"/>
        </p:xfrm>
        <a:graphic>
          <a:graphicData uri="http://schemas.openxmlformats.org/drawingml/2006/table">
            <a:tbl>
              <a:tblPr firstRow="1" firstCol="1" bandRow="1">
                <a:tableStyleId>{5C22544A-7EE6-4342-B048-85BDC9FD1C3A}</a:tableStyleId>
              </a:tblPr>
              <a:tblGrid>
                <a:gridCol w="8454881">
                  <a:extLst>
                    <a:ext uri="{9D8B030D-6E8A-4147-A177-3AD203B41FA5}">
                      <a16:colId xmlns:a16="http://schemas.microsoft.com/office/drawing/2014/main" val="2121224258"/>
                    </a:ext>
                  </a:extLst>
                </a:gridCol>
              </a:tblGrid>
              <a:tr h="238932">
                <a:tc>
                  <a:txBody>
                    <a:bodyPr/>
                    <a:lstStyle/>
                    <a:p>
                      <a:pPr>
                        <a:lnSpc>
                          <a:spcPct val="107000"/>
                        </a:lnSpc>
                        <a:spcAft>
                          <a:spcPts val="0"/>
                        </a:spcAft>
                      </a:pPr>
                      <a:r>
                        <a:rPr lang="id-ID" sz="1600" b="0">
                          <a:effectLst/>
                          <a:latin typeface="Schadow BT" panose="02060504050505030204" pitchFamily="18" charset="0"/>
                          <a:ea typeface="SimSun" panose="02010600030101010101" pitchFamily="2" charset="-122"/>
                          <a:cs typeface="Times New Roman" panose="02020603050405020304" pitchFamily="18" charset="0"/>
                        </a:rPr>
                        <a:t>browser.implicitly_wait(5)</a:t>
                      </a:r>
                      <a:endParaRPr lang="en-US" sz="1600" b="0">
                        <a:effectLst/>
                        <a:latin typeface="Schadow BT" panose="02060504050505030204" pitchFamily="18" charset="0"/>
                        <a:ea typeface="SimSun" panose="02010600030101010101" pitchFamily="2" charset="-122"/>
                        <a:cs typeface="Times New Roman" panose="02020603050405020304" pitchFamily="18" charset="0"/>
                      </a:endParaRPr>
                    </a:p>
                  </a:txBody>
                  <a:tcPr marL="68580" marR="68580" marT="0" marB="0">
                    <a:noFill/>
                  </a:tcPr>
                </a:tc>
                <a:extLst>
                  <a:ext uri="{0D108BD9-81ED-4DB2-BD59-A6C34878D82A}">
                    <a16:rowId xmlns:a16="http://schemas.microsoft.com/office/drawing/2014/main" val="868527225"/>
                  </a:ext>
                </a:extLst>
              </a:tr>
              <a:tr h="238932">
                <a:tc>
                  <a:txBody>
                    <a:bodyPr/>
                    <a:lstStyle/>
                    <a:p>
                      <a:pPr>
                        <a:lnSpc>
                          <a:spcPct val="107000"/>
                        </a:lnSpc>
                        <a:spcAft>
                          <a:spcPts val="0"/>
                        </a:spcAft>
                      </a:pPr>
                      <a:r>
                        <a:rPr lang="id-ID" sz="1600" b="0">
                          <a:effectLst/>
                          <a:latin typeface="Schadow BT" panose="02060504050505030204" pitchFamily="18" charset="0"/>
                          <a:ea typeface="SimSun" panose="02010600030101010101" pitchFamily="2" charset="-122"/>
                          <a:cs typeface="Times New Roman" panose="02020603050405020304" pitchFamily="18" charset="0"/>
                        </a:rPr>
                        <a:t>Fungsinya yaitu untuk memberikan jeda selama 5 detik sebelum melakukan ke perintah selanjutnya</a:t>
                      </a:r>
                      <a:endParaRPr lang="en-US" sz="1600" b="0">
                        <a:effectLst/>
                        <a:latin typeface="Schadow BT" panose="02060504050505030204" pitchFamily="18" charset="0"/>
                        <a:ea typeface="SimSun" panose="02010600030101010101" pitchFamily="2" charset="-122"/>
                        <a:cs typeface="Times New Roman" panose="02020603050405020304" pitchFamily="18" charset="0"/>
                      </a:endParaRPr>
                    </a:p>
                  </a:txBody>
                  <a:tcPr marL="68580" marR="68580" marT="0" marB="0">
                    <a:noFill/>
                  </a:tcPr>
                </a:tc>
                <a:extLst>
                  <a:ext uri="{0D108BD9-81ED-4DB2-BD59-A6C34878D82A}">
                    <a16:rowId xmlns:a16="http://schemas.microsoft.com/office/drawing/2014/main" val="2998390066"/>
                  </a:ext>
                </a:extLst>
              </a:tr>
              <a:tr h="238932">
                <a:tc>
                  <a:txBody>
                    <a:bodyPr/>
                    <a:lstStyle/>
                    <a:p>
                      <a:pPr>
                        <a:lnSpc>
                          <a:spcPct val="107000"/>
                        </a:lnSpc>
                        <a:spcAft>
                          <a:spcPts val="0"/>
                        </a:spcAft>
                      </a:pPr>
                      <a:r>
                        <a:rPr lang="id-ID" sz="1600" b="0" dirty="0">
                          <a:effectLst/>
                          <a:latin typeface="Schadow BT" panose="02060504050505030204" pitchFamily="18" charset="0"/>
                          <a:ea typeface="SimSun" panose="02010600030101010101" pitchFamily="2" charset="-122"/>
                          <a:cs typeface="Times New Roman" panose="02020603050405020304" pitchFamily="18" charset="0"/>
                        </a:rPr>
                        <a:t>browser.implicitly_wait(5)</a:t>
                      </a:r>
                      <a:endParaRPr lang="en-US" sz="1600" b="0" dirty="0">
                        <a:effectLst/>
                        <a:latin typeface="Schadow BT" panose="02060504050505030204" pitchFamily="18" charset="0"/>
                        <a:ea typeface="SimSun" panose="02010600030101010101" pitchFamily="2" charset="-122"/>
                        <a:cs typeface="Times New Roman" panose="02020603050405020304" pitchFamily="18" charset="0"/>
                      </a:endParaRPr>
                    </a:p>
                  </a:txBody>
                  <a:tcPr marL="68580" marR="68580" marT="0" marB="0">
                    <a:noFill/>
                  </a:tcPr>
                </a:tc>
                <a:extLst>
                  <a:ext uri="{0D108BD9-81ED-4DB2-BD59-A6C34878D82A}">
                    <a16:rowId xmlns:a16="http://schemas.microsoft.com/office/drawing/2014/main" val="2825243304"/>
                  </a:ext>
                </a:extLst>
              </a:tr>
            </a:tbl>
          </a:graphicData>
        </a:graphic>
      </p:graphicFrame>
    </p:spTree>
    <p:extLst>
      <p:ext uri="{BB962C8B-B14F-4D97-AF65-F5344CB8AC3E}">
        <p14:creationId xmlns:p14="http://schemas.microsoft.com/office/powerpoint/2010/main" val="47573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85455" y="631878"/>
            <a:ext cx="9707417" cy="5468164"/>
          </a:xfrm>
          <a:prstGeom prst="rect">
            <a:avLst/>
          </a:prstGeom>
        </p:spPr>
        <p:txBody>
          <a:bodyPr wrap="square">
            <a:spAutoFit/>
          </a:bodyPr>
          <a:lstStyle/>
          <a:p>
            <a:pPr indent="457200" algn="just">
              <a:lnSpc>
                <a:spcPct val="150000"/>
              </a:lnSpc>
              <a:spcAft>
                <a:spcPts val="800"/>
              </a:spcAft>
            </a:pPr>
            <a:r>
              <a:rPr lang="en-US" sz="1600" dirty="0">
                <a:latin typeface="Schadow BT" panose="02060504050505030204" pitchFamily="18" charset="0"/>
              </a:rPr>
              <a:t>Website </a:t>
            </a:r>
            <a:r>
              <a:rPr lang="en-US" sz="1600" dirty="0" err="1">
                <a:latin typeface="Schadow BT" panose="02060504050505030204" pitchFamily="18" charset="0"/>
              </a:rPr>
              <a:t>Perhutani</a:t>
            </a:r>
            <a:r>
              <a:rPr lang="en-US" sz="1600" dirty="0">
                <a:latin typeface="Schadow BT" panose="02060504050505030204" pitchFamily="18" charset="0"/>
              </a:rPr>
              <a:t> </a:t>
            </a:r>
            <a:r>
              <a:rPr lang="en-US" sz="1600" dirty="0" err="1">
                <a:latin typeface="Schadow BT" panose="02060504050505030204" pitchFamily="18" charset="0"/>
              </a:rPr>
              <a:t>jual</a:t>
            </a:r>
            <a:r>
              <a:rPr lang="en-US" sz="1600" dirty="0">
                <a:latin typeface="Schadow BT" panose="02060504050505030204" pitchFamily="18" charset="0"/>
              </a:rPr>
              <a:t> </a:t>
            </a:r>
            <a:r>
              <a:rPr lang="en-US" sz="1600" dirty="0" err="1">
                <a:latin typeface="Schadow BT" panose="02060504050505030204" pitchFamily="18" charset="0"/>
              </a:rPr>
              <a:t>kayu</a:t>
            </a:r>
            <a:r>
              <a:rPr lang="en-US" sz="1600" dirty="0">
                <a:latin typeface="Schadow BT" panose="02060504050505030204" pitchFamily="18" charset="0"/>
              </a:rPr>
              <a:t> </a:t>
            </a:r>
            <a:r>
              <a:rPr lang="en-US" sz="1600" dirty="0" err="1">
                <a:latin typeface="Schadow BT" panose="02060504050505030204" pitchFamily="18" charset="0"/>
              </a:rPr>
              <a:t>secara</a:t>
            </a:r>
            <a:r>
              <a:rPr lang="en-US" sz="1600" dirty="0">
                <a:latin typeface="Schadow BT" panose="02060504050505030204" pitchFamily="18" charset="0"/>
              </a:rPr>
              <a:t> </a:t>
            </a:r>
            <a:r>
              <a:rPr lang="en-US" sz="1600" dirty="0" smtClean="0">
                <a:latin typeface="Schadow BT" panose="02060504050505030204" pitchFamily="18" charset="0"/>
              </a:rPr>
              <a:t>online </a:t>
            </a:r>
            <a:r>
              <a:rPr lang="en-US" sz="1600" dirty="0" err="1" smtClean="0">
                <a:latin typeface="Schadow BT" panose="02060504050505030204" pitchFamily="18" charset="0"/>
              </a:rPr>
              <a:t>berfungsi</a:t>
            </a:r>
            <a:r>
              <a:rPr lang="en-US" sz="1600" dirty="0" smtClean="0">
                <a:latin typeface="Schadow BT" panose="02060504050505030204" pitchFamily="18" charset="0"/>
              </a:rPr>
              <a:t> </a:t>
            </a:r>
            <a:r>
              <a:rPr lang="en-US" sz="1600" dirty="0">
                <a:latin typeface="Schadow BT" panose="02060504050505030204" pitchFamily="18" charset="0"/>
              </a:rPr>
              <a:t>agar </a:t>
            </a:r>
            <a:r>
              <a:rPr lang="en-US" sz="1600" dirty="0" err="1">
                <a:latin typeface="Schadow BT" panose="02060504050505030204" pitchFamily="18" charset="0"/>
              </a:rPr>
              <a:t>memudahkan</a:t>
            </a:r>
            <a:r>
              <a:rPr lang="en-US" sz="1600" dirty="0">
                <a:latin typeface="Schadow BT" panose="02060504050505030204" pitchFamily="18" charset="0"/>
              </a:rPr>
              <a:t> </a:t>
            </a:r>
            <a:r>
              <a:rPr lang="en-US" sz="1600" dirty="0" err="1">
                <a:latin typeface="Schadow BT" panose="02060504050505030204" pitchFamily="18" charset="0"/>
              </a:rPr>
              <a:t>pembeli</a:t>
            </a:r>
            <a:r>
              <a:rPr lang="en-US" sz="1600" dirty="0">
                <a:latin typeface="Schadow BT" panose="02060504050505030204" pitchFamily="18" charset="0"/>
              </a:rPr>
              <a:t> </a:t>
            </a:r>
            <a:r>
              <a:rPr lang="en-US" sz="1600" dirty="0" err="1">
                <a:latin typeface="Schadow BT" panose="02060504050505030204" pitchFamily="18" charset="0"/>
              </a:rPr>
              <a:t>dalam</a:t>
            </a:r>
            <a:r>
              <a:rPr lang="en-US" sz="1600" dirty="0">
                <a:latin typeface="Schadow BT" panose="02060504050505030204" pitchFamily="18" charset="0"/>
              </a:rPr>
              <a:t> proses booking </a:t>
            </a:r>
            <a:r>
              <a:rPr lang="en-US" sz="1600" dirty="0" err="1">
                <a:latin typeface="Schadow BT" panose="02060504050505030204" pitchFamily="18" charset="0"/>
              </a:rPr>
              <a:t>atau</a:t>
            </a:r>
            <a:r>
              <a:rPr lang="en-US" sz="1600" dirty="0">
                <a:latin typeface="Schadow BT" panose="02060504050505030204" pitchFamily="18" charset="0"/>
              </a:rPr>
              <a:t> </a:t>
            </a:r>
            <a:r>
              <a:rPr lang="en-US" sz="1600" dirty="0" err="1">
                <a:latin typeface="Schadow BT" panose="02060504050505030204" pitchFamily="18" charset="0"/>
              </a:rPr>
              <a:t>pembelian</a:t>
            </a:r>
            <a:r>
              <a:rPr lang="en-US" sz="1600" dirty="0">
                <a:latin typeface="Schadow BT" panose="02060504050505030204" pitchFamily="18" charset="0"/>
              </a:rPr>
              <a:t>. Website </a:t>
            </a:r>
            <a:r>
              <a:rPr lang="en-US" sz="1600" dirty="0" err="1">
                <a:latin typeface="Schadow BT" panose="02060504050505030204" pitchFamily="18" charset="0"/>
              </a:rPr>
              <a:t>ini</a:t>
            </a:r>
            <a:r>
              <a:rPr lang="en-US" sz="1600" dirty="0">
                <a:latin typeface="Schadow BT" panose="02060504050505030204" pitchFamily="18" charset="0"/>
              </a:rPr>
              <a:t> </a:t>
            </a:r>
            <a:r>
              <a:rPr lang="en-US" sz="1600" dirty="0" err="1">
                <a:latin typeface="Schadow BT" panose="02060504050505030204" pitchFamily="18" charset="0"/>
              </a:rPr>
              <a:t>memiliki</a:t>
            </a:r>
            <a:r>
              <a:rPr lang="en-US" sz="1600" dirty="0">
                <a:latin typeface="Schadow BT" panose="02060504050505030204" pitchFamily="18" charset="0"/>
              </a:rPr>
              <a:t> lima </a:t>
            </a:r>
            <a:r>
              <a:rPr lang="en-US" sz="1600" dirty="0" err="1">
                <a:latin typeface="Schadow BT" panose="02060504050505030204" pitchFamily="18" charset="0"/>
              </a:rPr>
              <a:t>manfaat</a:t>
            </a:r>
            <a:r>
              <a:rPr lang="en-US" sz="1600" dirty="0">
                <a:latin typeface="Schadow BT" panose="02060504050505030204" pitchFamily="18" charset="0"/>
              </a:rPr>
              <a:t> </a:t>
            </a:r>
            <a:r>
              <a:rPr lang="en-US" sz="1600" dirty="0" err="1">
                <a:latin typeface="Schadow BT" panose="02060504050505030204" pitchFamily="18" charset="0"/>
              </a:rPr>
              <a:t>yaitu</a:t>
            </a:r>
            <a:r>
              <a:rPr lang="en-US" sz="1600" dirty="0">
                <a:latin typeface="Schadow BT" panose="02060504050505030204" pitchFamily="18" charset="0"/>
              </a:rPr>
              <a:t>: </a:t>
            </a:r>
            <a:r>
              <a:rPr lang="en-US" altLang="zh-CN" sz="1600" dirty="0" err="1">
                <a:latin typeface="Schadow BT" panose="02060504050505030204" pitchFamily="18" charset="0"/>
              </a:rPr>
              <a:t>Mempermudah</a:t>
            </a:r>
            <a:r>
              <a:rPr lang="en-US" altLang="zh-CN" sz="1600" dirty="0">
                <a:latin typeface="Schadow BT" panose="02060504050505030204" pitchFamily="18" charset="0"/>
              </a:rPr>
              <a:t> </a:t>
            </a:r>
            <a:r>
              <a:rPr lang="en-US" altLang="zh-CN" sz="1600" dirty="0" err="1">
                <a:latin typeface="Schadow BT" panose="02060504050505030204" pitchFamily="18" charset="0"/>
              </a:rPr>
              <a:t>pengguna</a:t>
            </a:r>
            <a:r>
              <a:rPr lang="en-US" altLang="zh-CN" sz="1600" dirty="0">
                <a:latin typeface="Schadow BT" panose="02060504050505030204" pitchFamily="18" charset="0"/>
              </a:rPr>
              <a:t> </a:t>
            </a:r>
            <a:r>
              <a:rPr lang="en-US" altLang="zh-CN" sz="1600" dirty="0" err="1">
                <a:latin typeface="Schadow BT" panose="02060504050505030204" pitchFamily="18" charset="0"/>
              </a:rPr>
              <a:t>untuk</a:t>
            </a:r>
            <a:r>
              <a:rPr lang="en-US" altLang="zh-CN" sz="1600" dirty="0">
                <a:latin typeface="Schadow BT" panose="02060504050505030204" pitchFamily="18" charset="0"/>
              </a:rPr>
              <a:t> </a:t>
            </a:r>
            <a:r>
              <a:rPr lang="en-US" altLang="zh-CN" sz="1600" dirty="0" err="1">
                <a:latin typeface="Schadow BT" panose="02060504050505030204" pitchFamily="18" charset="0"/>
              </a:rPr>
              <a:t>mengetahui</a:t>
            </a:r>
            <a:r>
              <a:rPr lang="en-US" altLang="zh-CN" sz="1600" dirty="0">
                <a:latin typeface="Schadow BT" panose="02060504050505030204" pitchFamily="18" charset="0"/>
              </a:rPr>
              <a:t> </a:t>
            </a:r>
            <a:r>
              <a:rPr lang="en-US" altLang="zh-CN" sz="1600" dirty="0" err="1">
                <a:latin typeface="Schadow BT" panose="02060504050505030204" pitchFamily="18" charset="0"/>
              </a:rPr>
              <a:t>seberapa</a:t>
            </a:r>
            <a:r>
              <a:rPr lang="en-US" altLang="zh-CN" sz="1600" dirty="0">
                <a:latin typeface="Schadow BT" panose="02060504050505030204" pitchFamily="18" charset="0"/>
              </a:rPr>
              <a:t> </a:t>
            </a:r>
            <a:r>
              <a:rPr lang="en-US" altLang="zh-CN" sz="1600" dirty="0" err="1">
                <a:latin typeface="Schadow BT" panose="02060504050505030204" pitchFamily="18" charset="0"/>
              </a:rPr>
              <a:t>banyak</a:t>
            </a:r>
            <a:r>
              <a:rPr lang="en-US" altLang="zh-CN" sz="1600" dirty="0">
                <a:latin typeface="Schadow BT" panose="02060504050505030204" pitchFamily="18" charset="0"/>
              </a:rPr>
              <a:t> </a:t>
            </a:r>
            <a:r>
              <a:rPr lang="en-US" altLang="zh-CN" sz="1600" dirty="0" err="1">
                <a:latin typeface="Schadow BT" panose="02060504050505030204" pitchFamily="18" charset="0"/>
              </a:rPr>
              <a:t>jenis</a:t>
            </a:r>
            <a:r>
              <a:rPr lang="en-US" altLang="zh-CN" sz="1600" dirty="0">
                <a:latin typeface="Schadow BT" panose="02060504050505030204" pitchFamily="18" charset="0"/>
              </a:rPr>
              <a:t> </a:t>
            </a:r>
            <a:r>
              <a:rPr lang="en-US" altLang="zh-CN" sz="1600" dirty="0" err="1">
                <a:latin typeface="Schadow BT" panose="02060504050505030204" pitchFamily="18" charset="0"/>
              </a:rPr>
              <a:t>kayu</a:t>
            </a:r>
            <a:r>
              <a:rPr lang="en-US" altLang="zh-CN" sz="1600" dirty="0">
                <a:latin typeface="Schadow BT" panose="02060504050505030204" pitchFamily="18" charset="0"/>
              </a:rPr>
              <a:t> yang </a:t>
            </a:r>
            <a:r>
              <a:rPr lang="en-US" altLang="zh-CN" sz="1600" dirty="0" err="1">
                <a:latin typeface="Schadow BT" panose="02060504050505030204" pitchFamily="18" charset="0"/>
              </a:rPr>
              <a:t>ada</a:t>
            </a:r>
            <a:r>
              <a:rPr lang="en-US" altLang="zh-CN" sz="1600" dirty="0">
                <a:latin typeface="Schadow BT" panose="02060504050505030204" pitchFamily="18" charset="0"/>
              </a:rPr>
              <a:t> </a:t>
            </a:r>
            <a:r>
              <a:rPr lang="en-US" altLang="zh-CN" sz="1600" dirty="0" err="1">
                <a:latin typeface="Schadow BT" panose="02060504050505030204" pitchFamily="18" charset="0"/>
              </a:rPr>
              <a:t>pada</a:t>
            </a:r>
            <a:r>
              <a:rPr lang="en-US" altLang="zh-CN" sz="1600" dirty="0">
                <a:latin typeface="Schadow BT" panose="02060504050505030204" pitchFamily="18" charset="0"/>
              </a:rPr>
              <a:t> Website </a:t>
            </a:r>
            <a:r>
              <a:rPr lang="en-US" altLang="zh-CN" sz="1600" dirty="0" err="1">
                <a:latin typeface="Schadow BT" panose="02060504050505030204" pitchFamily="18" charset="0"/>
              </a:rPr>
              <a:t>Perhutani</a:t>
            </a:r>
            <a:r>
              <a:rPr lang="en-US" altLang="zh-CN" sz="1600" dirty="0">
                <a:latin typeface="Schadow BT" panose="02060504050505030204" pitchFamily="18" charset="0"/>
              </a:rPr>
              <a:t>, </a:t>
            </a:r>
            <a:r>
              <a:rPr lang="en-US" altLang="zh-CN" sz="1600" dirty="0" err="1">
                <a:latin typeface="Schadow BT" panose="02060504050505030204" pitchFamily="18" charset="0"/>
              </a:rPr>
              <a:t>m</a:t>
            </a:r>
            <a:r>
              <a:rPr lang="en-US" sz="1600" dirty="0" err="1">
                <a:latin typeface="Schadow BT" panose="02060504050505030204" pitchFamily="18" charset="0"/>
              </a:rPr>
              <a:t>embuka</a:t>
            </a:r>
            <a:r>
              <a:rPr lang="en-US" sz="1600" dirty="0">
                <a:latin typeface="Schadow BT" panose="02060504050505030204" pitchFamily="18" charset="0"/>
              </a:rPr>
              <a:t> </a:t>
            </a:r>
            <a:r>
              <a:rPr lang="en-US" sz="1600" dirty="0" err="1">
                <a:latin typeface="Schadow BT" panose="02060504050505030204" pitchFamily="18" charset="0"/>
              </a:rPr>
              <a:t>akses</a:t>
            </a:r>
            <a:r>
              <a:rPr lang="en-US" sz="1600" dirty="0">
                <a:latin typeface="Schadow BT" panose="02060504050505030204" pitchFamily="18" charset="0"/>
              </a:rPr>
              <a:t> </a:t>
            </a:r>
            <a:r>
              <a:rPr lang="en-US" sz="1600" dirty="0" err="1">
                <a:latin typeface="Schadow BT" panose="02060504050505030204" pitchFamily="18" charset="0"/>
              </a:rPr>
              <a:t>bagi</a:t>
            </a:r>
            <a:r>
              <a:rPr lang="en-US" sz="1600" dirty="0">
                <a:latin typeface="Schadow BT" panose="02060504050505030204" pitchFamily="18" charset="0"/>
              </a:rPr>
              <a:t> </a:t>
            </a:r>
            <a:r>
              <a:rPr lang="en-US" sz="1600" dirty="0" err="1">
                <a:latin typeface="Schadow BT" panose="02060504050505030204" pitchFamily="18" charset="0"/>
              </a:rPr>
              <a:t>masyarakat</a:t>
            </a:r>
            <a:r>
              <a:rPr lang="en-US" sz="1600" dirty="0">
                <a:latin typeface="Schadow BT" panose="02060504050505030204" pitchFamily="18" charset="0"/>
              </a:rPr>
              <a:t> </a:t>
            </a:r>
            <a:r>
              <a:rPr lang="en-US" sz="1600" dirty="0" err="1">
                <a:latin typeface="Schadow BT" panose="02060504050505030204" pitchFamily="18" charset="0"/>
              </a:rPr>
              <a:t>umum</a:t>
            </a:r>
            <a:r>
              <a:rPr lang="en-US" sz="1600" dirty="0">
                <a:latin typeface="Schadow BT" panose="02060504050505030204" pitchFamily="18" charset="0"/>
              </a:rPr>
              <a:t> </a:t>
            </a:r>
            <a:r>
              <a:rPr lang="en-US" sz="1600" dirty="0" err="1">
                <a:latin typeface="Schadow BT" panose="02060504050505030204" pitchFamily="18" charset="0"/>
              </a:rPr>
              <a:t>untuk</a:t>
            </a:r>
            <a:r>
              <a:rPr lang="en-US" sz="1600" dirty="0">
                <a:latin typeface="Schadow BT" panose="02060504050505030204" pitchFamily="18" charset="0"/>
              </a:rPr>
              <a:t> </a:t>
            </a:r>
            <a:r>
              <a:rPr lang="en-US" sz="1600" dirty="0" err="1">
                <a:latin typeface="Schadow BT" panose="02060504050505030204" pitchFamily="18" charset="0"/>
              </a:rPr>
              <a:t>dapat</a:t>
            </a:r>
            <a:r>
              <a:rPr lang="en-US" sz="1600" dirty="0">
                <a:latin typeface="Schadow BT" panose="02060504050505030204" pitchFamily="18" charset="0"/>
              </a:rPr>
              <a:t> </a:t>
            </a:r>
            <a:r>
              <a:rPr lang="en-US" sz="1600" dirty="0" err="1">
                <a:latin typeface="Schadow BT" panose="02060504050505030204" pitchFamily="18" charset="0"/>
              </a:rPr>
              <a:t>membeli</a:t>
            </a:r>
            <a:r>
              <a:rPr lang="en-US" sz="1600" dirty="0">
                <a:latin typeface="Schadow BT" panose="02060504050505030204" pitchFamily="18" charset="0"/>
              </a:rPr>
              <a:t> </a:t>
            </a:r>
            <a:r>
              <a:rPr lang="en-US" sz="1600" dirty="0" err="1">
                <a:latin typeface="Schadow BT" panose="02060504050505030204" pitchFamily="18" charset="0"/>
              </a:rPr>
              <a:t>kayu</a:t>
            </a:r>
            <a:r>
              <a:rPr lang="en-US" sz="1600" dirty="0">
                <a:latin typeface="Schadow BT" panose="02060504050505030204" pitchFamily="18" charset="0"/>
              </a:rPr>
              <a:t> </a:t>
            </a:r>
            <a:r>
              <a:rPr lang="en-US" sz="1600" dirty="0" err="1">
                <a:latin typeface="Schadow BT" panose="02060504050505030204" pitchFamily="18" charset="0"/>
              </a:rPr>
              <a:t>Perhutani</a:t>
            </a:r>
            <a:r>
              <a:rPr lang="en-US" sz="1600" dirty="0">
                <a:latin typeface="Schadow BT" panose="02060504050505030204" pitchFamily="18" charset="0"/>
              </a:rPr>
              <a:t>, </a:t>
            </a:r>
            <a:r>
              <a:rPr lang="en-US" sz="1600" dirty="0" err="1">
                <a:latin typeface="Schadow BT" panose="02060504050505030204" pitchFamily="18" charset="0"/>
              </a:rPr>
              <a:t>memperluas</a:t>
            </a:r>
            <a:r>
              <a:rPr lang="en-US" sz="1600" dirty="0">
                <a:latin typeface="Schadow BT" panose="02060504050505030204" pitchFamily="18" charset="0"/>
              </a:rPr>
              <a:t> </a:t>
            </a:r>
            <a:r>
              <a:rPr lang="en-US" sz="1600" dirty="0" err="1">
                <a:latin typeface="Schadow BT" panose="02060504050505030204" pitchFamily="18" charset="0"/>
              </a:rPr>
              <a:t>jangkauan</a:t>
            </a:r>
            <a:r>
              <a:rPr lang="en-US" sz="1600" dirty="0">
                <a:latin typeface="Schadow BT" panose="02060504050505030204" pitchFamily="18" charset="0"/>
              </a:rPr>
              <a:t> </a:t>
            </a:r>
            <a:r>
              <a:rPr lang="en-US" sz="1600" dirty="0" err="1">
                <a:latin typeface="Schadow BT" panose="02060504050505030204" pitchFamily="18" charset="0"/>
              </a:rPr>
              <a:t>calon</a:t>
            </a:r>
            <a:r>
              <a:rPr lang="en-US" sz="1600" dirty="0">
                <a:latin typeface="Schadow BT" panose="02060504050505030204" pitchFamily="18" charset="0"/>
              </a:rPr>
              <a:t> </a:t>
            </a:r>
            <a:r>
              <a:rPr lang="en-US" sz="1600" dirty="0" err="1">
                <a:latin typeface="Schadow BT" panose="02060504050505030204" pitchFamily="18" charset="0"/>
              </a:rPr>
              <a:t>konsumen</a:t>
            </a:r>
            <a:r>
              <a:rPr lang="en-US" sz="1600" dirty="0">
                <a:latin typeface="Schadow BT" panose="02060504050505030204" pitchFamily="18" charset="0"/>
              </a:rPr>
              <a:t> </a:t>
            </a:r>
            <a:r>
              <a:rPr lang="en-US" sz="1600" dirty="0" err="1">
                <a:latin typeface="Schadow BT" panose="02060504050505030204" pitchFamily="18" charset="0"/>
              </a:rPr>
              <a:t>pembeli</a:t>
            </a:r>
            <a:r>
              <a:rPr lang="en-US" sz="1600" dirty="0">
                <a:latin typeface="Schadow BT" panose="02060504050505030204" pitchFamily="18" charset="0"/>
              </a:rPr>
              <a:t> </a:t>
            </a:r>
            <a:r>
              <a:rPr lang="en-US" sz="1600" dirty="0" err="1">
                <a:latin typeface="Schadow BT" panose="02060504050505030204" pitchFamily="18" charset="0"/>
              </a:rPr>
              <a:t>kayu</a:t>
            </a:r>
            <a:r>
              <a:rPr lang="en-US" sz="1600" dirty="0">
                <a:latin typeface="Schadow BT" panose="02060504050505030204" pitchFamily="18" charset="0"/>
              </a:rPr>
              <a:t> </a:t>
            </a:r>
            <a:r>
              <a:rPr lang="en-US" sz="1600" dirty="0" err="1">
                <a:latin typeface="Schadow BT" panose="02060504050505030204" pitchFamily="18" charset="0"/>
              </a:rPr>
              <a:t>dengan</a:t>
            </a:r>
            <a:r>
              <a:rPr lang="en-US" sz="1600" dirty="0">
                <a:latin typeface="Schadow BT" panose="02060504050505030204" pitchFamily="18" charset="0"/>
              </a:rPr>
              <a:t> target </a:t>
            </a:r>
            <a:r>
              <a:rPr lang="en-US" sz="1600" dirty="0" err="1">
                <a:latin typeface="Schadow BT" panose="02060504050505030204" pitchFamily="18" charset="0"/>
              </a:rPr>
              <a:t>pasar</a:t>
            </a:r>
            <a:r>
              <a:rPr lang="en-US" sz="1600" dirty="0">
                <a:latin typeface="Schadow BT" panose="02060504050505030204" pitchFamily="18" charset="0"/>
              </a:rPr>
              <a:t> yang </a:t>
            </a:r>
            <a:r>
              <a:rPr lang="en-US" sz="1600" dirty="0" err="1">
                <a:latin typeface="Schadow BT" panose="02060504050505030204" pitchFamily="18" charset="0"/>
              </a:rPr>
              <a:t>tidak</a:t>
            </a:r>
            <a:r>
              <a:rPr lang="en-US" sz="1600" dirty="0">
                <a:latin typeface="Schadow BT" panose="02060504050505030204" pitchFamily="18" charset="0"/>
              </a:rPr>
              <a:t> </a:t>
            </a:r>
            <a:r>
              <a:rPr lang="en-US" sz="1600" dirty="0" err="1">
                <a:latin typeface="Schadow BT" panose="02060504050505030204" pitchFamily="18" charset="0"/>
              </a:rPr>
              <a:t>terbatas</a:t>
            </a:r>
            <a:r>
              <a:rPr lang="en-US" sz="1600" dirty="0">
                <a:latin typeface="Schadow BT" panose="02060504050505030204" pitchFamily="18" charset="0"/>
              </a:rPr>
              <a:t>, </a:t>
            </a:r>
            <a:r>
              <a:rPr lang="en-US" sz="1600" dirty="0" err="1">
                <a:latin typeface="Schadow BT" panose="02060504050505030204" pitchFamily="18" charset="0"/>
              </a:rPr>
              <a:t>mempermudah</a:t>
            </a:r>
            <a:r>
              <a:rPr lang="en-US" sz="1600" dirty="0">
                <a:latin typeface="Schadow BT" panose="02060504050505030204" pitchFamily="18" charset="0"/>
              </a:rPr>
              <a:t> </a:t>
            </a:r>
            <a:r>
              <a:rPr lang="en-US" sz="1600" dirty="0" err="1">
                <a:latin typeface="Schadow BT" panose="02060504050505030204" pitchFamily="18" charset="0"/>
              </a:rPr>
              <a:t>pemasaran</a:t>
            </a:r>
            <a:r>
              <a:rPr lang="en-US" sz="1600" dirty="0">
                <a:latin typeface="Schadow BT" panose="02060504050505030204" pitchFamily="18" charset="0"/>
              </a:rPr>
              <a:t> </a:t>
            </a:r>
            <a:r>
              <a:rPr lang="en-US" sz="1600" dirty="0" err="1">
                <a:latin typeface="Schadow BT" panose="02060504050505030204" pitchFamily="18" charset="0"/>
              </a:rPr>
              <a:t>kayu</a:t>
            </a:r>
            <a:r>
              <a:rPr lang="en-US" sz="1600" dirty="0">
                <a:latin typeface="Schadow BT" panose="02060504050505030204" pitchFamily="18" charset="0"/>
              </a:rPr>
              <a:t> </a:t>
            </a:r>
            <a:r>
              <a:rPr lang="en-US" sz="1600" dirty="0" err="1">
                <a:latin typeface="Schadow BT" panose="02060504050505030204" pitchFamily="18" charset="0"/>
              </a:rPr>
              <a:t>dan</a:t>
            </a:r>
            <a:r>
              <a:rPr lang="en-US" sz="1600" dirty="0">
                <a:latin typeface="Schadow BT" panose="02060504050505030204" pitchFamily="18" charset="0"/>
              </a:rPr>
              <a:t> </a:t>
            </a:r>
            <a:r>
              <a:rPr lang="en-US" sz="1600" dirty="0" err="1">
                <a:latin typeface="Schadow BT" panose="02060504050505030204" pitchFamily="18" charset="0"/>
              </a:rPr>
              <a:t>promosi</a:t>
            </a:r>
            <a:r>
              <a:rPr lang="en-US" sz="1600" dirty="0">
                <a:latin typeface="Schadow BT" panose="02060504050505030204" pitchFamily="18" charset="0"/>
              </a:rPr>
              <a:t> </a:t>
            </a:r>
            <a:r>
              <a:rPr lang="en-US" sz="1600" dirty="0" err="1">
                <a:latin typeface="Schadow BT" panose="02060504050505030204" pitchFamily="18" charset="0"/>
              </a:rPr>
              <a:t>kayu</a:t>
            </a:r>
            <a:r>
              <a:rPr lang="en-US" sz="1600" dirty="0">
                <a:latin typeface="Schadow BT" panose="02060504050505030204" pitchFamily="18" charset="0"/>
              </a:rPr>
              <a:t>, </a:t>
            </a:r>
            <a:r>
              <a:rPr lang="en-US" sz="1600" dirty="0" err="1">
                <a:latin typeface="Schadow BT" panose="02060504050505030204" pitchFamily="18" charset="0"/>
              </a:rPr>
              <a:t>penyebaran</a:t>
            </a:r>
            <a:r>
              <a:rPr lang="en-US" sz="1600" dirty="0">
                <a:latin typeface="Schadow BT" panose="02060504050505030204" pitchFamily="18" charset="0"/>
              </a:rPr>
              <a:t> </a:t>
            </a:r>
            <a:r>
              <a:rPr lang="en-US" sz="1600" dirty="0" err="1">
                <a:latin typeface="Schadow BT" panose="02060504050505030204" pitchFamily="18" charset="0"/>
              </a:rPr>
              <a:t>informasi</a:t>
            </a:r>
            <a:r>
              <a:rPr lang="en-US" sz="1600" dirty="0">
                <a:latin typeface="Schadow BT" panose="02060504050505030204" pitchFamily="18" charset="0"/>
              </a:rPr>
              <a:t> </a:t>
            </a:r>
            <a:r>
              <a:rPr lang="en-US" sz="1600" dirty="0" err="1">
                <a:latin typeface="Schadow BT" panose="02060504050505030204" pitchFamily="18" charset="0"/>
              </a:rPr>
              <a:t>mengenai</a:t>
            </a:r>
            <a:r>
              <a:rPr lang="en-US" sz="1600" dirty="0">
                <a:latin typeface="Schadow BT" panose="02060504050505030204" pitchFamily="18" charset="0"/>
              </a:rPr>
              <a:t> </a:t>
            </a:r>
            <a:r>
              <a:rPr lang="en-US" sz="1600" dirty="0" err="1">
                <a:latin typeface="Schadow BT" panose="02060504050505030204" pitchFamily="18" charset="0"/>
              </a:rPr>
              <a:t>kayu</a:t>
            </a:r>
            <a:r>
              <a:rPr lang="en-US" sz="1600" dirty="0">
                <a:latin typeface="Schadow BT" panose="02060504050505030204" pitchFamily="18" charset="0"/>
              </a:rPr>
              <a:t> yang </a:t>
            </a:r>
            <a:r>
              <a:rPr lang="en-US" sz="1600" dirty="0" err="1">
                <a:latin typeface="Schadow BT" panose="02060504050505030204" pitchFamily="18" charset="0"/>
              </a:rPr>
              <a:t>begitu</a:t>
            </a:r>
            <a:r>
              <a:rPr lang="en-US" sz="1600" dirty="0">
                <a:latin typeface="Schadow BT" panose="02060504050505030204" pitchFamily="18" charset="0"/>
              </a:rPr>
              <a:t> </a:t>
            </a:r>
            <a:r>
              <a:rPr lang="en-US" sz="1600" dirty="0" err="1">
                <a:latin typeface="Schadow BT" panose="02060504050505030204" pitchFamily="18" charset="0"/>
              </a:rPr>
              <a:t>mudah</a:t>
            </a:r>
            <a:r>
              <a:rPr lang="en-US" sz="1600" dirty="0">
                <a:latin typeface="Schadow BT" panose="02060504050505030204" pitchFamily="18" charset="0"/>
              </a:rPr>
              <a:t> </a:t>
            </a:r>
            <a:r>
              <a:rPr lang="en-US" sz="1600" dirty="0" err="1">
                <a:latin typeface="Schadow BT" panose="02060504050505030204" pitchFamily="18" charset="0"/>
              </a:rPr>
              <a:t>untuk</a:t>
            </a:r>
            <a:r>
              <a:rPr lang="en-US" sz="1600" dirty="0">
                <a:latin typeface="Schadow BT" panose="02060504050505030204" pitchFamily="18" charset="0"/>
              </a:rPr>
              <a:t> </a:t>
            </a:r>
            <a:r>
              <a:rPr lang="en-US" sz="1600" dirty="0" err="1">
                <a:latin typeface="Schadow BT" panose="02060504050505030204" pitchFamily="18" charset="0"/>
              </a:rPr>
              <a:t>dilakukan</a:t>
            </a:r>
            <a:r>
              <a:rPr lang="en-US" altLang="zh-CN" sz="1600" dirty="0">
                <a:latin typeface="Schadow BT" panose="02060504050505030204" pitchFamily="18" charset="0"/>
              </a:rPr>
              <a:t>.</a:t>
            </a:r>
            <a:endParaRPr lang="en-US" sz="1600" dirty="0">
              <a:latin typeface="Schadow BT" panose="02060504050505030204" pitchFamily="18" charset="0"/>
            </a:endParaRPr>
          </a:p>
          <a:p>
            <a:pPr indent="457200" algn="just">
              <a:lnSpc>
                <a:spcPct val="150000"/>
              </a:lnSpc>
              <a:spcAft>
                <a:spcPts val="800"/>
              </a:spcAft>
            </a:pPr>
            <a:endParaRPr lang="en-US" sz="1600" dirty="0" smtClean="0">
              <a:latin typeface="Schadow BT" panose="02060504050505030204" pitchFamily="18" charset="0"/>
              <a:ea typeface="SimSun" panose="02010600030101010101" pitchFamily="2" charset="-122"/>
              <a:cs typeface="Times New Roman" panose="02020603050405020304" pitchFamily="18" charset="0"/>
            </a:endParaRPr>
          </a:p>
          <a:p>
            <a:pPr indent="457200" algn="just">
              <a:lnSpc>
                <a:spcPct val="150000"/>
              </a:lnSpc>
              <a:spcAft>
                <a:spcPts val="800"/>
              </a:spcAft>
            </a:pPr>
            <a:r>
              <a:rPr lang="en-US" sz="1600" dirty="0" smtClean="0">
                <a:latin typeface="Schadow BT" panose="02060504050505030204" pitchFamily="18" charset="0"/>
                <a:ea typeface="SimSun" panose="02010600030101010101" pitchFamily="2" charset="-122"/>
                <a:cs typeface="Times New Roman" panose="02020603050405020304" pitchFamily="18" charset="0"/>
              </a:rPr>
              <a:t>Website </a:t>
            </a:r>
            <a:r>
              <a:rPr lang="en-US" sz="1600" dirty="0" err="1">
                <a:latin typeface="Schadow BT" panose="02060504050505030204" pitchFamily="18" charset="0"/>
                <a:ea typeface="SimSun" panose="02010600030101010101" pitchFamily="2" charset="-122"/>
                <a:cs typeface="Times New Roman" panose="02020603050405020304" pitchFamily="18" charset="0"/>
              </a:rPr>
              <a:t>ini</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masih</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memiliki</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beberapa</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kekurangan</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yaitu</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daerah</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penjualan</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atau</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pemasaran</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kayu</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masih</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hanya</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ada</a:t>
            </a:r>
            <a:r>
              <a:rPr lang="en-US" sz="1600" dirty="0">
                <a:latin typeface="Schadow BT" panose="02060504050505030204" pitchFamily="18" charset="0"/>
                <a:ea typeface="SimSun" panose="02010600030101010101" pitchFamily="2" charset="-122"/>
                <a:cs typeface="Times New Roman" panose="02020603050405020304" pitchFamily="18" charset="0"/>
              </a:rPr>
              <a:t> di </a:t>
            </a:r>
            <a:r>
              <a:rPr lang="en-US" sz="1600" dirty="0" err="1">
                <a:latin typeface="Schadow BT" panose="02060504050505030204" pitchFamily="18" charset="0"/>
                <a:ea typeface="SimSun" panose="02010600030101010101" pitchFamily="2" charset="-122"/>
                <a:cs typeface="Times New Roman" panose="02020603050405020304" pitchFamily="18" charset="0"/>
              </a:rPr>
              <a:t>daerah</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atau</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khawasan</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Jawa</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seperti</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Jawa</a:t>
            </a:r>
            <a:r>
              <a:rPr lang="en-US" sz="1600" dirty="0">
                <a:latin typeface="Schadow BT" panose="02060504050505030204" pitchFamily="18" charset="0"/>
                <a:ea typeface="SimSun" panose="02010600030101010101" pitchFamily="2" charset="-122"/>
                <a:cs typeface="Times New Roman" panose="02020603050405020304" pitchFamily="18" charset="0"/>
              </a:rPr>
              <a:t> Tengah, </a:t>
            </a:r>
            <a:r>
              <a:rPr lang="en-US" sz="1600" dirty="0" err="1">
                <a:latin typeface="Schadow BT" panose="02060504050505030204" pitchFamily="18" charset="0"/>
                <a:ea typeface="SimSun" panose="02010600030101010101" pitchFamily="2" charset="-122"/>
                <a:cs typeface="Times New Roman" panose="02020603050405020304" pitchFamily="18" charset="0"/>
              </a:rPr>
              <a:t>Jawa</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Timur</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Jawa</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Timur</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dan</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smtClean="0">
                <a:latin typeface="Schadow BT" panose="02060504050505030204" pitchFamily="18" charset="0"/>
                <a:ea typeface="SimSun" panose="02010600030101010101" pitchFamily="2" charset="-122"/>
                <a:cs typeface="Times New Roman" panose="02020603050405020304" pitchFamily="18" charset="0"/>
              </a:rPr>
              <a:t>Banten</a:t>
            </a:r>
            <a:r>
              <a:rPr lang="en-US" sz="1600" dirty="0" smtClean="0">
                <a:latin typeface="Schadow BT" panose="02060504050505030204" pitchFamily="18" charset="0"/>
                <a:ea typeface="SimSun" panose="02010600030101010101" pitchFamily="2" charset="-122"/>
                <a:cs typeface="Times New Roman" panose="02020603050405020304" pitchFamily="18" charset="0"/>
              </a:rPr>
              <a:t>. Dan </a:t>
            </a:r>
            <a:r>
              <a:rPr lang="en-US" sz="1600" dirty="0" err="1" smtClean="0">
                <a:latin typeface="Schadow BT" panose="02060504050505030204" pitchFamily="18" charset="0"/>
                <a:ea typeface="SimSun" panose="02010600030101010101" pitchFamily="2" charset="-122"/>
                <a:cs typeface="Times New Roman" panose="02020603050405020304" pitchFamily="18" charset="0"/>
              </a:rPr>
              <a:t>masih</a:t>
            </a:r>
            <a:r>
              <a:rPr lang="en-US" sz="1600" dirty="0" smtClean="0">
                <a:latin typeface="Schadow BT" panose="02060504050505030204" pitchFamily="18" charset="0"/>
                <a:ea typeface="SimSun" panose="02010600030101010101" pitchFamily="2" charset="-122"/>
                <a:cs typeface="Times New Roman" panose="02020603050405020304" pitchFamily="18" charset="0"/>
              </a:rPr>
              <a:t> </a:t>
            </a:r>
            <a:r>
              <a:rPr lang="en-US" sz="1600" dirty="0" err="1" smtClean="0">
                <a:latin typeface="Schadow BT" panose="02060504050505030204" pitchFamily="18" charset="0"/>
                <a:ea typeface="SimSun" panose="02010600030101010101" pitchFamily="2" charset="-122"/>
                <a:cs typeface="Times New Roman" panose="02020603050405020304" pitchFamily="18" charset="0"/>
              </a:rPr>
              <a:t>ada</a:t>
            </a:r>
            <a:r>
              <a:rPr lang="en-US" sz="1600" dirty="0" smtClean="0">
                <a:latin typeface="Schadow BT" panose="02060504050505030204" pitchFamily="18" charset="0"/>
                <a:ea typeface="SimSun" panose="02010600030101010101" pitchFamily="2" charset="-122"/>
                <a:cs typeface="Times New Roman" panose="02020603050405020304" pitchFamily="18" charset="0"/>
              </a:rPr>
              <a:t> </a:t>
            </a:r>
            <a:r>
              <a:rPr lang="en-US" sz="1600" dirty="0" err="1" smtClean="0">
                <a:latin typeface="Schadow BT" panose="02060504050505030204" pitchFamily="18" charset="0"/>
                <a:ea typeface="SimSun" panose="02010600030101010101" pitchFamily="2" charset="-122"/>
                <a:cs typeface="Times New Roman" panose="02020603050405020304" pitchFamily="18" charset="0"/>
              </a:rPr>
              <a:t>beberapa</a:t>
            </a:r>
            <a:r>
              <a:rPr lang="en-US" sz="1600" dirty="0" smtClean="0">
                <a:latin typeface="Schadow BT" panose="02060504050505030204" pitchFamily="18" charset="0"/>
                <a:ea typeface="SimSun" panose="02010600030101010101" pitchFamily="2" charset="-122"/>
                <a:cs typeface="Times New Roman" panose="02020603050405020304" pitchFamily="18" charset="0"/>
              </a:rPr>
              <a:t> </a:t>
            </a:r>
            <a:r>
              <a:rPr lang="en-US" sz="1600" dirty="0" err="1" smtClean="0">
                <a:latin typeface="Schadow BT" panose="02060504050505030204" pitchFamily="18" charset="0"/>
                <a:ea typeface="SimSun" panose="02010600030101010101" pitchFamily="2" charset="-122"/>
                <a:cs typeface="Times New Roman" panose="02020603050405020304" pitchFamily="18" charset="0"/>
              </a:rPr>
              <a:t>kekurangan</a:t>
            </a:r>
            <a:r>
              <a:rPr lang="en-US" sz="1600" dirty="0" smtClean="0">
                <a:latin typeface="Schadow BT" panose="02060504050505030204" pitchFamily="18" charset="0"/>
                <a:ea typeface="SimSun" panose="02010600030101010101" pitchFamily="2" charset="-122"/>
                <a:cs typeface="Times New Roman" panose="02020603050405020304" pitchFamily="18" charset="0"/>
              </a:rPr>
              <a:t> yang </a:t>
            </a:r>
            <a:r>
              <a:rPr lang="en-US" sz="1600" dirty="0" err="1" smtClean="0">
                <a:latin typeface="Schadow BT" panose="02060504050505030204" pitchFamily="18" charset="0"/>
                <a:ea typeface="SimSun" panose="02010600030101010101" pitchFamily="2" charset="-122"/>
                <a:cs typeface="Times New Roman" panose="02020603050405020304" pitchFamily="18" charset="0"/>
              </a:rPr>
              <a:t>ada</a:t>
            </a:r>
            <a:r>
              <a:rPr lang="en-US" sz="1600" dirty="0" smtClean="0">
                <a:latin typeface="Schadow BT" panose="02060504050505030204" pitchFamily="18" charset="0"/>
                <a:ea typeface="SimSun" panose="02010600030101010101" pitchFamily="2" charset="-122"/>
                <a:cs typeface="Times New Roman" panose="02020603050405020304" pitchFamily="18" charset="0"/>
              </a:rPr>
              <a:t> </a:t>
            </a:r>
            <a:r>
              <a:rPr lang="en-US" sz="1600" dirty="0" err="1" smtClean="0">
                <a:latin typeface="Schadow BT" panose="02060504050505030204" pitchFamily="18" charset="0"/>
                <a:ea typeface="SimSun" panose="02010600030101010101" pitchFamily="2" charset="-122"/>
                <a:cs typeface="Times New Roman" panose="02020603050405020304" pitchFamily="18" charset="0"/>
              </a:rPr>
              <a:t>pada</a:t>
            </a:r>
            <a:r>
              <a:rPr lang="en-US" sz="1600" dirty="0" smtClean="0">
                <a:latin typeface="Schadow BT" panose="02060504050505030204" pitchFamily="18" charset="0"/>
                <a:ea typeface="SimSun" panose="02010600030101010101" pitchFamily="2" charset="-122"/>
                <a:cs typeface="Times New Roman" panose="02020603050405020304" pitchFamily="18" charset="0"/>
              </a:rPr>
              <a:t> website </a:t>
            </a:r>
            <a:r>
              <a:rPr lang="en-US" sz="1600" dirty="0" err="1" smtClean="0">
                <a:latin typeface="Schadow BT" panose="02060504050505030204" pitchFamily="18" charset="0"/>
                <a:ea typeface="SimSun" panose="02010600030101010101" pitchFamily="2" charset="-122"/>
                <a:cs typeface="Times New Roman" panose="02020603050405020304" pitchFamily="18" charset="0"/>
              </a:rPr>
              <a:t>perhutani</a:t>
            </a:r>
            <a:r>
              <a:rPr lang="en-US" sz="1600" dirty="0" smtClean="0">
                <a:latin typeface="Schadow BT" panose="02060504050505030204" pitchFamily="18" charset="0"/>
                <a:ea typeface="SimSun" panose="02010600030101010101" pitchFamily="2" charset="-122"/>
                <a:cs typeface="Times New Roman" panose="02020603050405020304" pitchFamily="18" charset="0"/>
              </a:rPr>
              <a:t>. </a:t>
            </a:r>
            <a:r>
              <a:rPr lang="en-US" sz="1600" dirty="0" err="1" smtClean="0">
                <a:latin typeface="Schadow BT" panose="02060504050505030204" pitchFamily="18" charset="0"/>
                <a:ea typeface="SimSun" panose="02010600030101010101" pitchFamily="2" charset="-122"/>
                <a:cs typeface="Times New Roman" panose="02020603050405020304" pitchFamily="18" charset="0"/>
              </a:rPr>
              <a:t>Saat</a:t>
            </a:r>
            <a:r>
              <a:rPr lang="en-US" sz="1600" dirty="0" smtClean="0">
                <a:latin typeface="Schadow BT" panose="02060504050505030204" pitchFamily="18" charset="0"/>
                <a:ea typeface="SimSun" panose="02010600030101010101" pitchFamily="2" charset="-122"/>
                <a:cs typeface="Times New Roman" panose="02020603050405020304" pitchFamily="18" charset="0"/>
              </a:rPr>
              <a:t> </a:t>
            </a:r>
            <a:r>
              <a:rPr lang="en-US" sz="1600" dirty="0" err="1" smtClean="0">
                <a:latin typeface="Schadow BT" panose="02060504050505030204" pitchFamily="18" charset="0"/>
                <a:ea typeface="SimSun" panose="02010600030101010101" pitchFamily="2" charset="-122"/>
                <a:cs typeface="Times New Roman" panose="02020603050405020304" pitchFamily="18" charset="0"/>
              </a:rPr>
              <a:t>ini</a:t>
            </a:r>
            <a:r>
              <a:rPr lang="en-US" sz="1600" dirty="0" smtClean="0">
                <a:latin typeface="Schadow BT" panose="02060504050505030204" pitchFamily="18" charset="0"/>
                <a:ea typeface="SimSun" panose="02010600030101010101" pitchFamily="2" charset="-122"/>
                <a:cs typeface="Times New Roman" panose="02020603050405020304" pitchFamily="18" charset="0"/>
              </a:rPr>
              <a:t> di </a:t>
            </a:r>
            <a:r>
              <a:rPr lang="en-US" sz="1600" dirty="0" err="1" smtClean="0">
                <a:latin typeface="Schadow BT" panose="02060504050505030204" pitchFamily="18" charset="0"/>
                <a:ea typeface="SimSun" panose="02010600030101010101" pitchFamily="2" charset="-122"/>
                <a:cs typeface="Times New Roman" panose="02020603050405020304" pitchFamily="18" charset="0"/>
              </a:rPr>
              <a:t>fokuskan</a:t>
            </a:r>
            <a:r>
              <a:rPr lang="en-US" sz="1600" dirty="0" smtClean="0">
                <a:latin typeface="Schadow BT" panose="02060504050505030204" pitchFamily="18" charset="0"/>
                <a:ea typeface="SimSun" panose="02010600030101010101" pitchFamily="2" charset="-122"/>
                <a:cs typeface="Times New Roman" panose="02020603050405020304" pitchFamily="18" charset="0"/>
              </a:rPr>
              <a:t> </a:t>
            </a:r>
            <a:r>
              <a:rPr lang="en-US" sz="1600" dirty="0" err="1" smtClean="0">
                <a:latin typeface="Schadow BT" panose="02060504050505030204" pitchFamily="18" charset="0"/>
                <a:ea typeface="SimSun" panose="02010600030101010101" pitchFamily="2" charset="-122"/>
                <a:cs typeface="Times New Roman" panose="02020603050405020304" pitchFamily="18" charset="0"/>
              </a:rPr>
              <a:t>pada</a:t>
            </a:r>
            <a:r>
              <a:rPr lang="en-US" sz="1600" dirty="0" smtClean="0">
                <a:latin typeface="Schadow BT" panose="02060504050505030204" pitchFamily="18" charset="0"/>
                <a:ea typeface="SimSun" panose="02010600030101010101" pitchFamily="2" charset="-122"/>
                <a:cs typeface="Times New Roman" panose="02020603050405020304" pitchFamily="18" charset="0"/>
              </a:rPr>
              <a:t> </a:t>
            </a:r>
            <a:r>
              <a:rPr lang="en-US" sz="1600" dirty="0" err="1" smtClean="0">
                <a:latin typeface="Schadow BT" panose="02060504050505030204" pitchFamily="18" charset="0"/>
                <a:ea typeface="SimSun" panose="02010600030101010101" pitchFamily="2" charset="-122"/>
                <a:cs typeface="Times New Roman" panose="02020603050405020304" pitchFamily="18" charset="0"/>
              </a:rPr>
              <a:t>bagian</a:t>
            </a:r>
            <a:r>
              <a:rPr lang="en-US" sz="1600" dirty="0" smtClean="0">
                <a:latin typeface="Schadow BT" panose="02060504050505030204" pitchFamily="18" charset="0"/>
                <a:ea typeface="SimSun" panose="02010600030101010101" pitchFamily="2" charset="-122"/>
                <a:cs typeface="Times New Roman" panose="02020603050405020304" pitchFamily="18" charset="0"/>
              </a:rPr>
              <a:t> checkout yang </a:t>
            </a:r>
            <a:r>
              <a:rPr lang="en-US" sz="1600" dirty="0" err="1" smtClean="0">
                <a:latin typeface="Schadow BT" panose="02060504050505030204" pitchFamily="18" charset="0"/>
                <a:ea typeface="SimSun" panose="02010600030101010101" pitchFamily="2" charset="-122"/>
                <a:cs typeface="Times New Roman" panose="02020603050405020304" pitchFamily="18" charset="0"/>
              </a:rPr>
              <a:t>masih</a:t>
            </a:r>
            <a:r>
              <a:rPr lang="en-US" sz="1600" dirty="0" smtClean="0">
                <a:latin typeface="Schadow BT" panose="02060504050505030204" pitchFamily="18" charset="0"/>
                <a:ea typeface="SimSun" panose="02010600030101010101" pitchFamily="2" charset="-122"/>
                <a:cs typeface="Times New Roman" panose="02020603050405020304" pitchFamily="18" charset="0"/>
              </a:rPr>
              <a:t> </a:t>
            </a:r>
            <a:r>
              <a:rPr lang="en-US" sz="1600" dirty="0" err="1" smtClean="0">
                <a:latin typeface="Schadow BT" panose="02060504050505030204" pitchFamily="18" charset="0"/>
                <a:ea typeface="SimSun" panose="02010600030101010101" pitchFamily="2" charset="-122"/>
                <a:cs typeface="Times New Roman" panose="02020603050405020304" pitchFamily="18" charset="0"/>
              </a:rPr>
              <a:t>memiliki</a:t>
            </a:r>
            <a:r>
              <a:rPr lang="en-US" sz="1600" dirty="0" smtClean="0">
                <a:latin typeface="Schadow BT" panose="02060504050505030204" pitchFamily="18" charset="0"/>
                <a:ea typeface="SimSun" panose="02010600030101010101" pitchFamily="2" charset="-122"/>
                <a:cs typeface="Times New Roman" panose="02020603050405020304" pitchFamily="18" charset="0"/>
              </a:rPr>
              <a:t> </a:t>
            </a:r>
            <a:r>
              <a:rPr lang="en-US" sz="1600" dirty="0" err="1" smtClean="0">
                <a:latin typeface="Schadow BT" panose="02060504050505030204" pitchFamily="18" charset="0"/>
                <a:ea typeface="SimSun" panose="02010600030101010101" pitchFamily="2" charset="-122"/>
                <a:cs typeface="Times New Roman" panose="02020603050405020304" pitchFamily="18" charset="0"/>
              </a:rPr>
              <a:t>kekurangan</a:t>
            </a:r>
            <a:r>
              <a:rPr lang="en-US" sz="1600" dirty="0" smtClean="0">
                <a:latin typeface="Schadow BT" panose="02060504050505030204" pitchFamily="18" charset="0"/>
                <a:ea typeface="SimSun" panose="02010600030101010101" pitchFamily="2" charset="-122"/>
                <a:cs typeface="Times New Roman" panose="02020603050405020304" pitchFamily="18" charset="0"/>
              </a:rPr>
              <a:t> </a:t>
            </a:r>
            <a:r>
              <a:rPr lang="en-US" sz="1600" dirty="0" err="1" smtClean="0">
                <a:latin typeface="Schadow BT" panose="02060504050505030204" pitchFamily="18" charset="0"/>
                <a:ea typeface="SimSun" panose="02010600030101010101" pitchFamily="2" charset="-122"/>
                <a:cs typeface="Times New Roman" panose="02020603050405020304" pitchFamily="18" charset="0"/>
              </a:rPr>
              <a:t>yaitu</a:t>
            </a:r>
            <a:r>
              <a:rPr lang="en-US" sz="1600" dirty="0" smtClean="0">
                <a:latin typeface="Schadow BT" panose="02060504050505030204" pitchFamily="18" charset="0"/>
                <a:ea typeface="SimSun" panose="02010600030101010101" pitchFamily="2" charset="-122"/>
                <a:cs typeface="Times New Roman" panose="02020603050405020304" pitchFamily="18" charset="0"/>
              </a:rPr>
              <a:t> </a:t>
            </a:r>
            <a:r>
              <a:rPr lang="en-US" sz="1600" dirty="0" err="1" smtClean="0">
                <a:latin typeface="Schadow BT" panose="02060504050505030204" pitchFamily="18" charset="0"/>
                <a:ea typeface="SimSun" panose="02010600030101010101" pitchFamily="2" charset="-122"/>
                <a:cs typeface="Times New Roman" panose="02020603050405020304" pitchFamily="18" charset="0"/>
              </a:rPr>
              <a:t>berupa</a:t>
            </a:r>
            <a:r>
              <a:rPr lang="en-US" sz="1600" dirty="0" smtClean="0">
                <a:latin typeface="Schadow BT" panose="02060504050505030204" pitchFamily="18" charset="0"/>
                <a:ea typeface="SimSun" panose="02010600030101010101" pitchFamily="2" charset="-122"/>
                <a:cs typeface="Times New Roman" panose="02020603050405020304" pitchFamily="18" charset="0"/>
              </a:rPr>
              <a:t>: </a:t>
            </a:r>
            <a:r>
              <a:rPr lang="en-US" sz="1600" dirty="0" err="1" smtClean="0">
                <a:latin typeface="Schadow BT" panose="02060504050505030204" pitchFamily="18" charset="0"/>
                <a:ea typeface="SimSun" panose="02010600030101010101" pitchFamily="2" charset="-122"/>
                <a:cs typeface="Times New Roman" panose="02020603050405020304" pitchFamily="18" charset="0"/>
              </a:rPr>
              <a:t>keterbatasan</a:t>
            </a:r>
            <a:r>
              <a:rPr lang="en-US" sz="1600" dirty="0" smtClean="0">
                <a:latin typeface="Schadow BT" panose="02060504050505030204" pitchFamily="18" charset="0"/>
                <a:ea typeface="SimSun" panose="02010600030101010101" pitchFamily="2" charset="-122"/>
                <a:cs typeface="Times New Roman" panose="02020603050405020304" pitchFamily="18" charset="0"/>
              </a:rPr>
              <a:t> </a:t>
            </a:r>
            <a:r>
              <a:rPr lang="en-US" sz="1600" dirty="0" err="1" smtClean="0">
                <a:latin typeface="Schadow BT" panose="02060504050505030204" pitchFamily="18" charset="0"/>
                <a:ea typeface="SimSun" panose="02010600030101010101" pitchFamily="2" charset="-122"/>
                <a:cs typeface="Times New Roman" panose="02020603050405020304" pitchFamily="18" charset="0"/>
              </a:rPr>
              <a:t>waktu</a:t>
            </a:r>
            <a:r>
              <a:rPr lang="en-US" sz="1600" dirty="0" smtClean="0">
                <a:latin typeface="Schadow BT" panose="02060504050505030204" pitchFamily="18" charset="0"/>
                <a:ea typeface="SimSun" panose="02010600030101010101" pitchFamily="2" charset="-122"/>
                <a:cs typeface="Times New Roman" panose="02020603050405020304" pitchFamily="18" charset="0"/>
              </a:rPr>
              <a:t> </a:t>
            </a:r>
            <a:r>
              <a:rPr lang="en-US" sz="1600" dirty="0" err="1" smtClean="0">
                <a:latin typeface="Schadow BT" panose="02060504050505030204" pitchFamily="18" charset="0"/>
                <a:ea typeface="SimSun" panose="02010600030101010101" pitchFamily="2" charset="-122"/>
                <a:cs typeface="Times New Roman" panose="02020603050405020304" pitchFamily="18" charset="0"/>
              </a:rPr>
              <a:t>dalam</a:t>
            </a:r>
            <a:r>
              <a:rPr lang="en-US" sz="1600" dirty="0" smtClean="0">
                <a:latin typeface="Schadow BT" panose="02060504050505030204" pitchFamily="18" charset="0"/>
                <a:ea typeface="SimSun" panose="02010600030101010101" pitchFamily="2" charset="-122"/>
                <a:cs typeface="Times New Roman" panose="02020603050405020304" pitchFamily="18" charset="0"/>
              </a:rPr>
              <a:t> </a:t>
            </a:r>
            <a:r>
              <a:rPr lang="en-US" sz="1600" dirty="0" err="1" smtClean="0">
                <a:latin typeface="Schadow BT" panose="02060504050505030204" pitchFamily="18" charset="0"/>
                <a:ea typeface="SimSun" panose="02010600030101010101" pitchFamily="2" charset="-122"/>
                <a:cs typeface="Times New Roman" panose="02020603050405020304" pitchFamily="18" charset="0"/>
              </a:rPr>
              <a:t>tokoperhutani</a:t>
            </a:r>
            <a:r>
              <a:rPr lang="en-US" sz="1600" dirty="0" smtClean="0">
                <a:latin typeface="Schadow BT" panose="02060504050505030204" pitchFamily="18" charset="0"/>
                <a:ea typeface="SimSun" panose="02010600030101010101" pitchFamily="2" charset="-122"/>
                <a:cs typeface="Times New Roman" panose="02020603050405020304" pitchFamily="18" charset="0"/>
              </a:rPr>
              <a:t> </a:t>
            </a:r>
            <a:r>
              <a:rPr lang="en-US" sz="1600" dirty="0" err="1" smtClean="0">
                <a:latin typeface="Schadow BT" panose="02060504050505030204" pitchFamily="18" charset="0"/>
                <a:ea typeface="SimSun" panose="02010600030101010101" pitchFamily="2" charset="-122"/>
                <a:cs typeface="Times New Roman" panose="02020603050405020304" pitchFamily="18" charset="0"/>
              </a:rPr>
              <a:t>yaitu</a:t>
            </a:r>
            <a:r>
              <a:rPr lang="en-US" sz="1600" dirty="0" smtClean="0">
                <a:latin typeface="Schadow BT" panose="02060504050505030204" pitchFamily="18" charset="0"/>
                <a:ea typeface="SimSun" panose="02010600030101010101" pitchFamily="2" charset="-122"/>
                <a:cs typeface="Times New Roman" panose="02020603050405020304" pitchFamily="18" charset="0"/>
              </a:rPr>
              <a:t> </a:t>
            </a:r>
            <a:r>
              <a:rPr lang="en-US" sz="1600" dirty="0" err="1" smtClean="0">
                <a:latin typeface="Schadow BT" panose="02060504050505030204" pitchFamily="18" charset="0"/>
                <a:ea typeface="SimSun" panose="02010600030101010101" pitchFamily="2" charset="-122"/>
                <a:cs typeface="Times New Roman" panose="02020603050405020304" pitchFamily="18" charset="0"/>
              </a:rPr>
              <a:t>hanya</a:t>
            </a:r>
            <a:r>
              <a:rPr lang="en-US" sz="1600" dirty="0" smtClean="0">
                <a:latin typeface="Schadow BT" panose="02060504050505030204" pitchFamily="18" charset="0"/>
                <a:ea typeface="SimSun" panose="02010600030101010101" pitchFamily="2" charset="-122"/>
                <a:cs typeface="Times New Roman" panose="02020603050405020304" pitchFamily="18" charset="0"/>
              </a:rPr>
              <a:t> </a:t>
            </a:r>
            <a:r>
              <a:rPr lang="en-US" sz="1600" dirty="0" err="1" smtClean="0">
                <a:latin typeface="Schadow BT" panose="02060504050505030204" pitchFamily="18" charset="0"/>
                <a:ea typeface="SimSun" panose="02010600030101010101" pitchFamily="2" charset="-122"/>
                <a:cs typeface="Times New Roman" panose="02020603050405020304" pitchFamily="18" charset="0"/>
              </a:rPr>
              <a:t>terbuka</a:t>
            </a:r>
            <a:r>
              <a:rPr lang="en-US" sz="1600" dirty="0" smtClean="0">
                <a:latin typeface="Schadow BT" panose="02060504050505030204" pitchFamily="18" charset="0"/>
                <a:ea typeface="SimSun" panose="02010600030101010101" pitchFamily="2" charset="-122"/>
                <a:cs typeface="Times New Roman" panose="02020603050405020304" pitchFamily="18" charset="0"/>
              </a:rPr>
              <a:t> </a:t>
            </a:r>
            <a:r>
              <a:rPr lang="en-US" sz="1600" dirty="0" err="1" smtClean="0">
                <a:latin typeface="Schadow BT" panose="02060504050505030204" pitchFamily="18" charset="0"/>
                <a:ea typeface="SimSun" panose="02010600030101010101" pitchFamily="2" charset="-122"/>
                <a:cs typeface="Times New Roman" panose="02020603050405020304" pitchFamily="18" charset="0"/>
              </a:rPr>
              <a:t>saat</a:t>
            </a:r>
            <a:r>
              <a:rPr lang="en-US" sz="1600" dirty="0" smtClean="0">
                <a:latin typeface="Schadow BT" panose="02060504050505030204" pitchFamily="18" charset="0"/>
                <a:ea typeface="SimSun" panose="02010600030101010101" pitchFamily="2" charset="-122"/>
                <a:cs typeface="Times New Roman" panose="02020603050405020304" pitchFamily="18" charset="0"/>
              </a:rPr>
              <a:t> jam 08.00 WIB – 23.00 WIB, </a:t>
            </a:r>
            <a:r>
              <a:rPr lang="en-US" sz="1600" dirty="0" err="1" smtClean="0">
                <a:latin typeface="Schadow BT" panose="02060504050505030204" pitchFamily="18" charset="0"/>
                <a:ea typeface="SimSun" panose="02010600030101010101" pitchFamily="2" charset="-122"/>
                <a:cs typeface="Times New Roman" panose="02020603050405020304" pitchFamily="18" charset="0"/>
              </a:rPr>
              <a:t>perbedaan</a:t>
            </a:r>
            <a:r>
              <a:rPr lang="en-US" sz="1600" dirty="0" smtClean="0">
                <a:latin typeface="Schadow BT" panose="02060504050505030204" pitchFamily="18" charset="0"/>
                <a:ea typeface="SimSun" panose="02010600030101010101" pitchFamily="2" charset="-122"/>
                <a:cs typeface="Times New Roman" panose="02020603050405020304" pitchFamily="18" charset="0"/>
              </a:rPr>
              <a:t> </a:t>
            </a:r>
            <a:r>
              <a:rPr lang="en-US" sz="1600" dirty="0" err="1" smtClean="0">
                <a:latin typeface="Schadow BT" panose="02060504050505030204" pitchFamily="18" charset="0"/>
                <a:ea typeface="SimSun" panose="02010600030101010101" pitchFamily="2" charset="-122"/>
                <a:cs typeface="Times New Roman" panose="02020603050405020304" pitchFamily="18" charset="0"/>
              </a:rPr>
              <a:t>opsi</a:t>
            </a:r>
            <a:r>
              <a:rPr lang="en-US" sz="1600" dirty="0" smtClean="0">
                <a:latin typeface="Schadow BT" panose="02060504050505030204" pitchFamily="18" charset="0"/>
                <a:ea typeface="SimSun" panose="02010600030101010101" pitchFamily="2" charset="-122"/>
                <a:cs typeface="Times New Roman" panose="02020603050405020304" pitchFamily="18" charset="0"/>
              </a:rPr>
              <a:t> </a:t>
            </a:r>
            <a:r>
              <a:rPr lang="en-US" sz="1600" dirty="0" err="1" smtClean="0">
                <a:latin typeface="Schadow BT" panose="02060504050505030204" pitchFamily="18" charset="0"/>
                <a:ea typeface="SimSun" panose="02010600030101010101" pitchFamily="2" charset="-122"/>
                <a:cs typeface="Times New Roman" panose="02020603050405020304" pitchFamily="18" charset="0"/>
              </a:rPr>
              <a:t>pembayaran</a:t>
            </a:r>
            <a:r>
              <a:rPr lang="en-US" sz="1600" dirty="0" smtClean="0">
                <a:latin typeface="Schadow BT" panose="02060504050505030204" pitchFamily="18" charset="0"/>
                <a:ea typeface="SimSun" panose="02010600030101010101" pitchFamily="2" charset="-122"/>
                <a:cs typeface="Times New Roman" panose="02020603050405020304" pitchFamily="18" charset="0"/>
              </a:rPr>
              <a:t> </a:t>
            </a:r>
            <a:r>
              <a:rPr lang="en-US" sz="1600" dirty="0" err="1" smtClean="0">
                <a:latin typeface="Schadow BT" panose="02060504050505030204" pitchFamily="18" charset="0"/>
                <a:ea typeface="SimSun" panose="02010600030101010101" pitchFamily="2" charset="-122"/>
                <a:cs typeface="Times New Roman" panose="02020603050405020304" pitchFamily="18" charset="0"/>
              </a:rPr>
              <a:t>pada</a:t>
            </a:r>
            <a:r>
              <a:rPr lang="en-US" sz="1600" dirty="0" smtClean="0">
                <a:latin typeface="Schadow BT" panose="02060504050505030204" pitchFamily="18" charset="0"/>
                <a:ea typeface="SimSun" panose="02010600030101010101" pitchFamily="2" charset="-122"/>
                <a:cs typeface="Times New Roman" panose="02020603050405020304" pitchFamily="18" charset="0"/>
              </a:rPr>
              <a:t> </a:t>
            </a:r>
            <a:r>
              <a:rPr lang="en-US" sz="1600" dirty="0" err="1" smtClean="0">
                <a:latin typeface="Schadow BT" panose="02060504050505030204" pitchFamily="18" charset="0"/>
                <a:ea typeface="SimSun" panose="02010600030101010101" pitchFamily="2" charset="-122"/>
                <a:cs typeface="Times New Roman" panose="02020603050405020304" pitchFamily="18" charset="0"/>
              </a:rPr>
              <a:t>buku</a:t>
            </a:r>
            <a:r>
              <a:rPr lang="en-US" sz="1600" dirty="0" smtClean="0">
                <a:latin typeface="Schadow BT" panose="02060504050505030204" pitchFamily="18" charset="0"/>
                <a:ea typeface="SimSun" panose="02010600030101010101" pitchFamily="2" charset="-122"/>
                <a:cs typeface="Times New Roman" panose="02020603050405020304" pitchFamily="18" charset="0"/>
              </a:rPr>
              <a:t> </a:t>
            </a:r>
            <a:r>
              <a:rPr lang="en-US" sz="1600" dirty="0" err="1" smtClean="0">
                <a:latin typeface="Schadow BT" panose="02060504050505030204" pitchFamily="18" charset="0"/>
                <a:ea typeface="SimSun" panose="02010600030101010101" pitchFamily="2" charset="-122"/>
                <a:cs typeface="Times New Roman" panose="02020603050405020304" pitchFamily="18" charset="0"/>
              </a:rPr>
              <a:t>panduan</a:t>
            </a:r>
            <a:r>
              <a:rPr lang="en-US" sz="1600" dirty="0" smtClean="0">
                <a:latin typeface="Schadow BT" panose="02060504050505030204" pitchFamily="18" charset="0"/>
                <a:ea typeface="SimSun" panose="02010600030101010101" pitchFamily="2" charset="-122"/>
                <a:cs typeface="Times New Roman" panose="02020603050405020304" pitchFamily="18" charset="0"/>
              </a:rPr>
              <a:t> </a:t>
            </a:r>
            <a:r>
              <a:rPr lang="en-US" sz="1600" dirty="0" err="1" smtClean="0">
                <a:latin typeface="Schadow BT" panose="02060504050505030204" pitchFamily="18" charset="0"/>
                <a:ea typeface="SimSun" panose="02010600030101010101" pitchFamily="2" charset="-122"/>
                <a:cs typeface="Times New Roman" panose="02020603050405020304" pitchFamily="18" charset="0"/>
              </a:rPr>
              <a:t>dengan</a:t>
            </a:r>
            <a:r>
              <a:rPr lang="en-US" sz="1600" dirty="0" smtClean="0">
                <a:latin typeface="Schadow BT" panose="02060504050505030204" pitchFamily="18" charset="0"/>
                <a:ea typeface="SimSun" panose="02010600030101010101" pitchFamily="2" charset="-122"/>
                <a:cs typeface="Times New Roman" panose="02020603050405020304" pitchFamily="18" charset="0"/>
              </a:rPr>
              <a:t> yang </a:t>
            </a:r>
            <a:r>
              <a:rPr lang="en-US" sz="1600" dirty="0" err="1" smtClean="0">
                <a:latin typeface="Schadow BT" panose="02060504050505030204" pitchFamily="18" charset="0"/>
                <a:ea typeface="SimSun" panose="02010600030101010101" pitchFamily="2" charset="-122"/>
                <a:cs typeface="Times New Roman" panose="02020603050405020304" pitchFamily="18" charset="0"/>
              </a:rPr>
              <a:t>ada</a:t>
            </a:r>
            <a:r>
              <a:rPr lang="en-US" sz="1600" dirty="0" smtClean="0">
                <a:latin typeface="Schadow BT" panose="02060504050505030204" pitchFamily="18" charset="0"/>
                <a:ea typeface="SimSun" panose="02010600030101010101" pitchFamily="2" charset="-122"/>
                <a:cs typeface="Times New Roman" panose="02020603050405020304" pitchFamily="18" charset="0"/>
              </a:rPr>
              <a:t> di website.</a:t>
            </a:r>
            <a:r>
              <a:rPr lang="en-ID" sz="1400" dirty="0">
                <a:latin typeface="Schadow BT" panose="02060504050505030204" pitchFamily="18" charset="0"/>
                <a:ea typeface="SimSun" panose="02010600030101010101" pitchFamily="2" charset="-122"/>
                <a:cs typeface="Times New Roman" panose="02020603050405020304" pitchFamily="18" charset="0"/>
              </a:rPr>
              <a:t> </a:t>
            </a:r>
            <a:r>
              <a:rPr lang="en-ID" sz="1600" dirty="0" err="1">
                <a:latin typeface="Schadow BT" panose="02060504050505030204" pitchFamily="18" charset="0"/>
                <a:ea typeface="SimSun" panose="02010600030101010101" pitchFamily="2" charset="-122"/>
                <a:cs typeface="Times New Roman" panose="02020603050405020304" pitchFamily="18" charset="0"/>
              </a:rPr>
              <a:t>Ketersediaan</a:t>
            </a:r>
            <a:r>
              <a:rPr lang="en-ID" sz="1600" dirty="0">
                <a:latin typeface="Schadow BT" panose="02060504050505030204" pitchFamily="18" charset="0"/>
                <a:ea typeface="SimSun" panose="02010600030101010101" pitchFamily="2" charset="-122"/>
                <a:cs typeface="Times New Roman" panose="02020603050405020304" pitchFamily="18" charset="0"/>
              </a:rPr>
              <a:t> </a:t>
            </a:r>
            <a:r>
              <a:rPr lang="en-ID" sz="1600" dirty="0" err="1">
                <a:latin typeface="Schadow BT" panose="02060504050505030204" pitchFamily="18" charset="0"/>
                <a:ea typeface="SimSun" panose="02010600030101010101" pitchFamily="2" charset="-122"/>
                <a:cs typeface="Times New Roman" panose="02020603050405020304" pitchFamily="18" charset="0"/>
              </a:rPr>
              <a:t>kayu</a:t>
            </a:r>
            <a:r>
              <a:rPr lang="en-ID" sz="1600" dirty="0">
                <a:latin typeface="Schadow BT" panose="02060504050505030204" pitchFamily="18" charset="0"/>
                <a:ea typeface="SimSun" panose="02010600030101010101" pitchFamily="2" charset="-122"/>
                <a:cs typeface="Times New Roman" panose="02020603050405020304" pitchFamily="18" charset="0"/>
              </a:rPr>
              <a:t> yang </a:t>
            </a:r>
            <a:r>
              <a:rPr lang="en-ID" sz="1600" dirty="0" err="1">
                <a:latin typeface="Schadow BT" panose="02060504050505030204" pitchFamily="18" charset="0"/>
                <a:ea typeface="SimSun" panose="02010600030101010101" pitchFamily="2" charset="-122"/>
                <a:cs typeface="Times New Roman" panose="02020603050405020304" pitchFamily="18" charset="0"/>
              </a:rPr>
              <a:t>akan</a:t>
            </a:r>
            <a:r>
              <a:rPr lang="en-ID" sz="1600" dirty="0">
                <a:latin typeface="Schadow BT" panose="02060504050505030204" pitchFamily="18" charset="0"/>
                <a:ea typeface="SimSun" panose="02010600030101010101" pitchFamily="2" charset="-122"/>
                <a:cs typeface="Times New Roman" panose="02020603050405020304" pitchFamily="18" charset="0"/>
              </a:rPr>
              <a:t> di </a:t>
            </a:r>
            <a:r>
              <a:rPr lang="en-ID" sz="1600" dirty="0" err="1">
                <a:latin typeface="Schadow BT" panose="02060504050505030204" pitchFamily="18" charset="0"/>
                <a:ea typeface="SimSun" panose="02010600030101010101" pitchFamily="2" charset="-122"/>
                <a:cs typeface="Times New Roman" panose="02020603050405020304" pitchFamily="18" charset="0"/>
              </a:rPr>
              <a:t>jual</a:t>
            </a:r>
            <a:r>
              <a:rPr lang="en-ID" sz="1600" dirty="0">
                <a:latin typeface="Schadow BT" panose="02060504050505030204" pitchFamily="18" charset="0"/>
                <a:ea typeface="SimSun" panose="02010600030101010101" pitchFamily="2" charset="-122"/>
                <a:cs typeface="Times New Roman" panose="02020603050405020304" pitchFamily="18" charset="0"/>
              </a:rPr>
              <a:t> </a:t>
            </a:r>
            <a:r>
              <a:rPr lang="en-ID" sz="1600" dirty="0" err="1">
                <a:latin typeface="Schadow BT" panose="02060504050505030204" pitchFamily="18" charset="0"/>
                <a:ea typeface="SimSun" panose="02010600030101010101" pitchFamily="2" charset="-122"/>
                <a:cs typeface="Times New Roman" panose="02020603050405020304" pitchFamily="18" charset="0"/>
              </a:rPr>
              <a:t>memiliki</a:t>
            </a:r>
            <a:r>
              <a:rPr lang="en-ID" sz="1600" dirty="0">
                <a:latin typeface="Schadow BT" panose="02060504050505030204" pitchFamily="18" charset="0"/>
                <a:ea typeface="SimSun" panose="02010600030101010101" pitchFamily="2" charset="-122"/>
                <a:cs typeface="Times New Roman" panose="02020603050405020304" pitchFamily="18" charset="0"/>
              </a:rPr>
              <a:t> </a:t>
            </a:r>
            <a:r>
              <a:rPr lang="en-ID" sz="1600" dirty="0" err="1">
                <a:latin typeface="Schadow BT" panose="02060504050505030204" pitchFamily="18" charset="0"/>
                <a:ea typeface="SimSun" panose="02010600030101010101" pitchFamily="2" charset="-122"/>
                <a:cs typeface="Times New Roman" panose="02020603050405020304" pitchFamily="18" charset="0"/>
              </a:rPr>
              <a:t>waktu</a:t>
            </a:r>
            <a:r>
              <a:rPr lang="en-ID" sz="1600" dirty="0">
                <a:latin typeface="Schadow BT" panose="02060504050505030204" pitchFamily="18" charset="0"/>
                <a:ea typeface="SimSun" panose="02010600030101010101" pitchFamily="2" charset="-122"/>
                <a:cs typeface="Times New Roman" panose="02020603050405020304" pitchFamily="18" charset="0"/>
              </a:rPr>
              <a:t> </a:t>
            </a:r>
            <a:r>
              <a:rPr lang="en-ID" sz="1600" dirty="0" err="1">
                <a:latin typeface="Schadow BT" panose="02060504050505030204" pitchFamily="18" charset="0"/>
                <a:ea typeface="SimSun" panose="02010600030101010101" pitchFamily="2" charset="-122"/>
                <a:cs typeface="Times New Roman" panose="02020603050405020304" pitchFamily="18" charset="0"/>
              </a:rPr>
              <a:t>pemesanan</a:t>
            </a:r>
            <a:r>
              <a:rPr lang="en-ID" sz="1600" dirty="0">
                <a:latin typeface="Schadow BT" panose="02060504050505030204" pitchFamily="18" charset="0"/>
                <a:ea typeface="SimSun" panose="02010600030101010101" pitchFamily="2" charset="-122"/>
                <a:cs typeface="Times New Roman" panose="02020603050405020304" pitchFamily="18" charset="0"/>
              </a:rPr>
              <a:t> </a:t>
            </a:r>
            <a:r>
              <a:rPr lang="en-ID" sz="1600" dirty="0" err="1">
                <a:latin typeface="Schadow BT" panose="02060504050505030204" pitchFamily="18" charset="0"/>
                <a:ea typeface="SimSun" panose="02010600030101010101" pitchFamily="2" charset="-122"/>
                <a:cs typeface="Times New Roman" panose="02020603050405020304" pitchFamily="18" charset="0"/>
              </a:rPr>
              <a:t>dan</a:t>
            </a:r>
            <a:r>
              <a:rPr lang="en-ID" sz="1600" dirty="0">
                <a:latin typeface="Schadow BT" panose="02060504050505030204" pitchFamily="18" charset="0"/>
                <a:ea typeface="SimSun" panose="02010600030101010101" pitchFamily="2" charset="-122"/>
                <a:cs typeface="Times New Roman" panose="02020603050405020304" pitchFamily="18" charset="0"/>
              </a:rPr>
              <a:t> </a:t>
            </a:r>
            <a:r>
              <a:rPr lang="en-ID" sz="1600" dirty="0" err="1">
                <a:latin typeface="Schadow BT" panose="02060504050505030204" pitchFamily="18" charset="0"/>
                <a:ea typeface="SimSun" panose="02010600030101010101" pitchFamily="2" charset="-122"/>
                <a:cs typeface="Times New Roman" panose="02020603050405020304" pitchFamily="18" charset="0"/>
              </a:rPr>
              <a:t>hanya</a:t>
            </a:r>
            <a:r>
              <a:rPr lang="en-ID" sz="1600" dirty="0">
                <a:latin typeface="Schadow BT" panose="02060504050505030204" pitchFamily="18" charset="0"/>
                <a:ea typeface="SimSun" panose="02010600030101010101" pitchFamily="2" charset="-122"/>
                <a:cs typeface="Times New Roman" panose="02020603050405020304" pitchFamily="18" charset="0"/>
              </a:rPr>
              <a:t> </a:t>
            </a:r>
            <a:r>
              <a:rPr lang="en-ID" sz="1600" dirty="0" err="1">
                <a:latin typeface="Schadow BT" panose="02060504050505030204" pitchFamily="18" charset="0"/>
                <a:ea typeface="SimSun" panose="02010600030101010101" pitchFamily="2" charset="-122"/>
                <a:cs typeface="Times New Roman" panose="02020603050405020304" pitchFamily="18" charset="0"/>
              </a:rPr>
              <a:t>menyediakan</a:t>
            </a:r>
            <a:r>
              <a:rPr lang="en-ID" sz="1600" dirty="0">
                <a:latin typeface="Schadow BT" panose="02060504050505030204" pitchFamily="18" charset="0"/>
                <a:ea typeface="SimSun" panose="02010600030101010101" pitchFamily="2" charset="-122"/>
                <a:cs typeface="Times New Roman" panose="02020603050405020304" pitchFamily="18" charset="0"/>
              </a:rPr>
              <a:t> </a:t>
            </a:r>
            <a:r>
              <a:rPr lang="en-ID" sz="1600" dirty="0" err="1">
                <a:latin typeface="Schadow BT" panose="02060504050505030204" pitchFamily="18" charset="0"/>
                <a:ea typeface="SimSun" panose="02010600030101010101" pitchFamily="2" charset="-122"/>
                <a:cs typeface="Times New Roman" panose="02020603050405020304" pitchFamily="18" charset="0"/>
              </a:rPr>
              <a:t>beberapa</a:t>
            </a:r>
            <a:r>
              <a:rPr lang="en-ID" sz="1600" dirty="0">
                <a:latin typeface="Schadow BT" panose="02060504050505030204" pitchFamily="18" charset="0"/>
                <a:ea typeface="SimSun" panose="02010600030101010101" pitchFamily="2" charset="-122"/>
                <a:cs typeface="Times New Roman" panose="02020603050405020304" pitchFamily="18" charset="0"/>
              </a:rPr>
              <a:t> </a:t>
            </a:r>
            <a:r>
              <a:rPr lang="en-ID" sz="1600" dirty="0" err="1">
                <a:latin typeface="Schadow BT" panose="02060504050505030204" pitchFamily="18" charset="0"/>
                <a:ea typeface="SimSun" panose="02010600030101010101" pitchFamily="2" charset="-122"/>
                <a:cs typeface="Times New Roman" panose="02020603050405020304" pitchFamily="18" charset="0"/>
              </a:rPr>
              <a:t>jenis</a:t>
            </a:r>
            <a:r>
              <a:rPr lang="en-ID" sz="1600" dirty="0">
                <a:latin typeface="Schadow BT" panose="02060504050505030204" pitchFamily="18" charset="0"/>
                <a:ea typeface="SimSun" panose="02010600030101010101" pitchFamily="2" charset="-122"/>
                <a:cs typeface="Times New Roman" panose="02020603050405020304" pitchFamily="18" charset="0"/>
              </a:rPr>
              <a:t> </a:t>
            </a:r>
            <a:r>
              <a:rPr lang="en-ID" sz="1600" dirty="0" err="1">
                <a:latin typeface="Schadow BT" panose="02060504050505030204" pitchFamily="18" charset="0"/>
                <a:ea typeface="SimSun" panose="02010600030101010101" pitchFamily="2" charset="-122"/>
                <a:cs typeface="Times New Roman" panose="02020603050405020304" pitchFamily="18" charset="0"/>
              </a:rPr>
              <a:t>kayu</a:t>
            </a:r>
            <a:r>
              <a:rPr lang="en-ID" sz="1600" dirty="0">
                <a:latin typeface="Schadow BT" panose="02060504050505030204" pitchFamily="18" charset="0"/>
                <a:ea typeface="SimSun" panose="02010600030101010101" pitchFamily="2" charset="-122"/>
                <a:cs typeface="Times New Roman" panose="02020603050405020304" pitchFamily="18" charset="0"/>
              </a:rPr>
              <a:t> yang </a:t>
            </a:r>
            <a:r>
              <a:rPr lang="en-ID" sz="1600" dirty="0" err="1">
                <a:latin typeface="Schadow BT" panose="02060504050505030204" pitchFamily="18" charset="0"/>
                <a:ea typeface="SimSun" panose="02010600030101010101" pitchFamily="2" charset="-122"/>
                <a:cs typeface="Times New Roman" panose="02020603050405020304" pitchFamily="18" charset="0"/>
              </a:rPr>
              <a:t>tersedia</a:t>
            </a:r>
            <a:r>
              <a:rPr lang="en-ID" sz="1600" dirty="0" smtClean="0">
                <a:latin typeface="Schadow BT" panose="02060504050505030204" pitchFamily="18" charset="0"/>
                <a:ea typeface="SimSun" panose="02010600030101010101" pitchFamily="2" charset="-122"/>
                <a:cs typeface="Times New Roman" panose="02020603050405020304" pitchFamily="18" charset="0"/>
              </a:rPr>
              <a:t>.</a:t>
            </a:r>
            <a:r>
              <a:rPr lang="en-US" sz="1600" dirty="0">
                <a:latin typeface="Schadow BT" panose="02060504050505030204" pitchFamily="18" charset="0"/>
                <a:ea typeface="SimSun" panose="02010600030101010101" pitchFamily="2" charset="-122"/>
                <a:cs typeface="Times New Roman" panose="02020603050405020304" pitchFamily="18" charset="0"/>
              </a:rPr>
              <a:t> </a:t>
            </a:r>
            <a:endParaRPr lang="en-ID" sz="1400" dirty="0">
              <a:latin typeface="Schadow BT" panose="020605040505050302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362532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2213" y="868286"/>
            <a:ext cx="3408305" cy="410882"/>
          </a:xfrm>
          <a:prstGeom prst="rect">
            <a:avLst/>
          </a:prstGeom>
        </p:spPr>
        <p:txBody>
          <a:bodyPr wrap="none">
            <a:spAutoFit/>
          </a:bodyPr>
          <a:lstStyle/>
          <a:p>
            <a:pPr>
              <a:lnSpc>
                <a:spcPct val="115000"/>
              </a:lnSpc>
              <a:spcAft>
                <a:spcPts val="800"/>
              </a:spcAft>
            </a:pPr>
            <a:r>
              <a:rPr lang="en-ID" b="1" dirty="0" smtClean="0">
                <a:latin typeface="Times New Roman" panose="02020603050405020304" pitchFamily="18" charset="0"/>
                <a:ea typeface="SimSun" panose="02010600030101010101" pitchFamily="2" charset="-122"/>
                <a:cs typeface="Times New Roman" panose="02020603050405020304" pitchFamily="18" charset="0"/>
              </a:rPr>
              <a:t>2. </a:t>
            </a:r>
            <a:r>
              <a:rPr lang="id-ID" b="1" dirty="0" smtClean="0">
                <a:latin typeface="Times New Roman" panose="02020603050405020304" pitchFamily="18" charset="0"/>
                <a:ea typeface="SimSun" panose="02010600030101010101" pitchFamily="2" charset="-122"/>
                <a:cs typeface="Times New Roman" panose="02020603050405020304" pitchFamily="18" charset="0"/>
              </a:rPr>
              <a:t>List </a:t>
            </a:r>
            <a:r>
              <a:rPr lang="id-ID" b="1" dirty="0">
                <a:latin typeface="Times New Roman" panose="02020603050405020304" pitchFamily="18" charset="0"/>
                <a:ea typeface="SimSun" panose="02010600030101010101" pitchFamily="2" charset="-122"/>
                <a:cs typeface="Times New Roman" panose="02020603050405020304" pitchFamily="18" charset="0"/>
              </a:rPr>
              <a:t>kayu yang </a:t>
            </a:r>
            <a:r>
              <a:rPr lang="en-ID" b="1" dirty="0" smtClean="0">
                <a:latin typeface="Times New Roman" panose="02020603050405020304" pitchFamily="18" charset="0"/>
                <a:ea typeface="SimSun" panose="02010600030101010101" pitchFamily="2" charset="-122"/>
                <a:cs typeface="Times New Roman" panose="02020603050405020304" pitchFamily="18" charset="0"/>
              </a:rPr>
              <a:t>T</a:t>
            </a:r>
            <a:r>
              <a:rPr lang="id-ID" b="1" dirty="0" smtClean="0">
                <a:latin typeface="Times New Roman" panose="02020603050405020304" pitchFamily="18" charset="0"/>
                <a:ea typeface="SimSun" panose="02010600030101010101" pitchFamily="2" charset="-122"/>
                <a:cs typeface="Times New Roman" panose="02020603050405020304" pitchFamily="18" charset="0"/>
              </a:rPr>
              <a:t>idak </a:t>
            </a:r>
            <a:r>
              <a:rPr lang="en-ID" b="1" dirty="0" smtClean="0">
                <a:latin typeface="Times New Roman" panose="02020603050405020304" pitchFamily="18" charset="0"/>
                <a:ea typeface="SimSun" panose="02010600030101010101" pitchFamily="2" charset="-122"/>
                <a:cs typeface="Times New Roman" panose="02020603050405020304" pitchFamily="18" charset="0"/>
              </a:rPr>
              <a:t>T</a:t>
            </a:r>
            <a:r>
              <a:rPr lang="id-ID" b="1" dirty="0" smtClean="0">
                <a:latin typeface="Times New Roman" panose="02020603050405020304" pitchFamily="18" charset="0"/>
                <a:ea typeface="SimSun" panose="02010600030101010101" pitchFamily="2" charset="-122"/>
                <a:cs typeface="Times New Roman" panose="02020603050405020304" pitchFamily="18" charset="0"/>
              </a:rPr>
              <a:t>ersedia</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3" name="Rectangle 2"/>
          <p:cNvSpPr/>
          <p:nvPr/>
        </p:nvSpPr>
        <p:spPr>
          <a:xfrm>
            <a:off x="1122213" y="1279168"/>
            <a:ext cx="9882909" cy="5365571"/>
          </a:xfrm>
          <a:prstGeom prst="rect">
            <a:avLst/>
          </a:prstGeom>
        </p:spPr>
        <p:txBody>
          <a:bodyPr wrap="square">
            <a:spAutoFit/>
          </a:bodyPr>
          <a:lstStyle/>
          <a:p>
            <a:pPr indent="457200">
              <a:lnSpc>
                <a:spcPct val="150000"/>
              </a:lnSpc>
              <a:spcAft>
                <a:spcPts val="800"/>
              </a:spcAft>
            </a:pPr>
            <a:r>
              <a:rPr lang="id-ID" sz="1600" dirty="0">
                <a:latin typeface="Schadow BT" panose="02060504050505030204" pitchFamily="18" charset="0"/>
                <a:ea typeface="SimSun" panose="02010600030101010101" pitchFamily="2" charset="-122"/>
                <a:cs typeface="Times New Roman" panose="02020603050405020304" pitchFamily="18" charset="0"/>
              </a:rPr>
              <a:t>Untuk wilayah Jawa Tengah, dengan kayu Jati, dengan mutu KBP, Manager/Kota wilayah pekalongan, Sortirmen Brongkol, Semua jenis tebangan, Semua status kayu dan semua cacat kayu untuk TPK:</a:t>
            </a:r>
            <a:endParaRPr lang="en-US" sz="1600" dirty="0">
              <a:latin typeface="Schadow BT" panose="02060504050505030204" pitchFamily="18" charset="0"/>
              <a:ea typeface="SimSun" panose="02010600030101010101" pitchFamily="2" charset="-122"/>
              <a:cs typeface="Times New Roman" panose="02020603050405020304" pitchFamily="18" charset="0"/>
            </a:endParaRPr>
          </a:p>
          <a:p>
            <a:pPr marL="742950" lvl="1" indent="-285750">
              <a:lnSpc>
                <a:spcPct val="150000"/>
              </a:lnSpc>
              <a:spcAft>
                <a:spcPts val="0"/>
              </a:spcAft>
              <a:buFont typeface="Symbol" panose="05050102010706020507" pitchFamily="18" charset="2"/>
              <a:buChar char=""/>
            </a:pPr>
            <a:r>
              <a:rPr lang="id-ID" sz="1600" dirty="0">
                <a:latin typeface="Schadow BT" panose="02060504050505030204" pitchFamily="18" charset="0"/>
                <a:ea typeface="SimSun" panose="02010600030101010101" pitchFamily="2" charset="-122"/>
                <a:cs typeface="Times New Roman" panose="02020603050405020304" pitchFamily="18" charset="0"/>
              </a:rPr>
              <a:t>Cimanggu</a:t>
            </a:r>
            <a:endParaRPr lang="en-US" sz="1600" dirty="0">
              <a:latin typeface="Schadow BT" panose="02060504050505030204" pitchFamily="18" charset="0"/>
              <a:ea typeface="SimSun" panose="02010600030101010101" pitchFamily="2" charset="-122"/>
              <a:cs typeface="Times New Roman" panose="02020603050405020304" pitchFamily="18" charset="0"/>
            </a:endParaRPr>
          </a:p>
          <a:p>
            <a:pPr marL="742950" lvl="1" indent="-285750">
              <a:lnSpc>
                <a:spcPct val="150000"/>
              </a:lnSpc>
              <a:spcAft>
                <a:spcPts val="0"/>
              </a:spcAft>
              <a:buFont typeface="Symbol" panose="05050102010706020507" pitchFamily="18" charset="2"/>
              <a:buChar char=""/>
            </a:pPr>
            <a:r>
              <a:rPr lang="id-ID" sz="1600" dirty="0">
                <a:latin typeface="Schadow BT" panose="02060504050505030204" pitchFamily="18" charset="0"/>
                <a:ea typeface="SimSun" panose="02010600030101010101" pitchFamily="2" charset="-122"/>
                <a:cs typeface="Times New Roman" panose="02020603050405020304" pitchFamily="18" charset="0"/>
              </a:rPr>
              <a:t>Kaliwangi</a:t>
            </a:r>
            <a:endParaRPr lang="en-US" sz="1600" dirty="0">
              <a:latin typeface="Schadow BT" panose="02060504050505030204" pitchFamily="18" charset="0"/>
              <a:ea typeface="SimSun" panose="02010600030101010101" pitchFamily="2" charset="-122"/>
              <a:cs typeface="Times New Roman" panose="02020603050405020304" pitchFamily="18" charset="0"/>
            </a:endParaRPr>
          </a:p>
          <a:p>
            <a:pPr marL="742950" lvl="1" indent="-285750">
              <a:lnSpc>
                <a:spcPct val="150000"/>
              </a:lnSpc>
              <a:spcAft>
                <a:spcPts val="0"/>
              </a:spcAft>
              <a:buFont typeface="Symbol" panose="05050102010706020507" pitchFamily="18" charset="2"/>
              <a:buChar char=""/>
            </a:pPr>
            <a:r>
              <a:rPr lang="id-ID" sz="1600" dirty="0">
                <a:latin typeface="Schadow BT" panose="02060504050505030204" pitchFamily="18" charset="0"/>
                <a:ea typeface="SimSun" panose="02010600030101010101" pitchFamily="2" charset="-122"/>
                <a:cs typeface="Times New Roman" panose="02020603050405020304" pitchFamily="18" charset="0"/>
              </a:rPr>
              <a:t>Karangkobar</a:t>
            </a:r>
            <a:endParaRPr lang="en-US" sz="1600" dirty="0">
              <a:latin typeface="Schadow BT" panose="02060504050505030204" pitchFamily="18" charset="0"/>
              <a:ea typeface="SimSun" panose="02010600030101010101" pitchFamily="2" charset="-122"/>
              <a:cs typeface="Times New Roman" panose="02020603050405020304" pitchFamily="18" charset="0"/>
            </a:endParaRPr>
          </a:p>
          <a:p>
            <a:pPr marL="742950" lvl="1" indent="-285750">
              <a:lnSpc>
                <a:spcPct val="150000"/>
              </a:lnSpc>
              <a:spcAft>
                <a:spcPts val="0"/>
              </a:spcAft>
              <a:buFont typeface="Symbol" panose="05050102010706020507" pitchFamily="18" charset="2"/>
              <a:buChar char=""/>
            </a:pPr>
            <a:r>
              <a:rPr lang="id-ID" sz="1600" dirty="0">
                <a:latin typeface="Schadow BT" panose="02060504050505030204" pitchFamily="18" charset="0"/>
                <a:ea typeface="SimSun" panose="02010600030101010101" pitchFamily="2" charset="-122"/>
                <a:cs typeface="Times New Roman" panose="02020603050405020304" pitchFamily="18" charset="0"/>
              </a:rPr>
              <a:t>Loano</a:t>
            </a:r>
            <a:endParaRPr lang="en-US" sz="1600" dirty="0">
              <a:latin typeface="Schadow BT" panose="02060504050505030204" pitchFamily="18" charset="0"/>
              <a:ea typeface="SimSun" panose="02010600030101010101" pitchFamily="2" charset="-122"/>
              <a:cs typeface="Times New Roman" panose="02020603050405020304" pitchFamily="18" charset="0"/>
            </a:endParaRPr>
          </a:p>
          <a:p>
            <a:pPr marL="742950" lvl="1" indent="-285750">
              <a:lnSpc>
                <a:spcPct val="150000"/>
              </a:lnSpc>
              <a:spcAft>
                <a:spcPts val="0"/>
              </a:spcAft>
              <a:buFont typeface="Symbol" panose="05050102010706020507" pitchFamily="18" charset="2"/>
              <a:buChar char=""/>
            </a:pPr>
            <a:r>
              <a:rPr lang="id-ID" sz="1600" dirty="0">
                <a:latin typeface="Schadow BT" panose="02060504050505030204" pitchFamily="18" charset="0"/>
                <a:ea typeface="SimSun" panose="02010600030101010101" pitchFamily="2" charset="-122"/>
                <a:cs typeface="Times New Roman" panose="02020603050405020304" pitchFamily="18" charset="0"/>
              </a:rPr>
              <a:t>Dempes</a:t>
            </a:r>
            <a:endParaRPr lang="en-US" sz="1600" dirty="0">
              <a:latin typeface="Schadow BT" panose="02060504050505030204" pitchFamily="18" charset="0"/>
              <a:ea typeface="SimSun" panose="02010600030101010101" pitchFamily="2" charset="-122"/>
              <a:cs typeface="Times New Roman" panose="02020603050405020304" pitchFamily="18" charset="0"/>
            </a:endParaRPr>
          </a:p>
          <a:p>
            <a:pPr marL="742950" lvl="1" indent="-285750">
              <a:lnSpc>
                <a:spcPct val="150000"/>
              </a:lnSpc>
              <a:spcAft>
                <a:spcPts val="0"/>
              </a:spcAft>
              <a:buFont typeface="Symbol" panose="05050102010706020507" pitchFamily="18" charset="2"/>
              <a:buChar char=""/>
            </a:pPr>
            <a:r>
              <a:rPr lang="id-ID" sz="1600" dirty="0">
                <a:latin typeface="Schadow BT" panose="02060504050505030204" pitchFamily="18" charset="0"/>
                <a:ea typeface="SimSun" panose="02010600030101010101" pitchFamily="2" charset="-122"/>
                <a:cs typeface="Times New Roman" panose="02020603050405020304" pitchFamily="18" charset="0"/>
              </a:rPr>
              <a:t>Gombong</a:t>
            </a:r>
            <a:endParaRPr lang="en-US" sz="1600" dirty="0">
              <a:latin typeface="Schadow BT" panose="02060504050505030204" pitchFamily="18" charset="0"/>
              <a:ea typeface="SimSun" panose="02010600030101010101" pitchFamily="2" charset="-122"/>
              <a:cs typeface="Times New Roman" panose="02020603050405020304" pitchFamily="18" charset="0"/>
            </a:endParaRPr>
          </a:p>
          <a:p>
            <a:pPr marL="742950" lvl="1" indent="-285750">
              <a:lnSpc>
                <a:spcPct val="150000"/>
              </a:lnSpc>
              <a:spcAft>
                <a:spcPts val="0"/>
              </a:spcAft>
              <a:buFont typeface="Symbol" panose="05050102010706020507" pitchFamily="18" charset="2"/>
              <a:buChar char=""/>
            </a:pPr>
            <a:r>
              <a:rPr lang="id-ID" sz="1600" dirty="0">
                <a:latin typeface="Schadow BT" panose="02060504050505030204" pitchFamily="18" charset="0"/>
                <a:ea typeface="SimSun" panose="02010600030101010101" pitchFamily="2" charset="-122"/>
                <a:cs typeface="Times New Roman" panose="02020603050405020304" pitchFamily="18" charset="0"/>
              </a:rPr>
              <a:t>Talok</a:t>
            </a:r>
            <a:endParaRPr lang="en-US" sz="1600" dirty="0">
              <a:latin typeface="Schadow BT" panose="02060504050505030204" pitchFamily="18" charset="0"/>
              <a:ea typeface="SimSun" panose="02010600030101010101" pitchFamily="2" charset="-122"/>
              <a:cs typeface="Times New Roman" panose="02020603050405020304" pitchFamily="18" charset="0"/>
            </a:endParaRPr>
          </a:p>
          <a:p>
            <a:pPr marL="742950" lvl="1" indent="-285750">
              <a:lnSpc>
                <a:spcPct val="150000"/>
              </a:lnSpc>
              <a:spcAft>
                <a:spcPts val="0"/>
              </a:spcAft>
              <a:buFont typeface="Symbol" panose="05050102010706020507" pitchFamily="18" charset="2"/>
              <a:buChar char=""/>
            </a:pPr>
            <a:r>
              <a:rPr lang="id-ID" sz="1600" dirty="0">
                <a:latin typeface="Schadow BT" panose="02060504050505030204" pitchFamily="18" charset="0"/>
                <a:ea typeface="SimSun" panose="02010600030101010101" pitchFamily="2" charset="-122"/>
                <a:cs typeface="Times New Roman" panose="02020603050405020304" pitchFamily="18" charset="0"/>
              </a:rPr>
              <a:t>Klonengan</a:t>
            </a:r>
            <a:endParaRPr lang="en-US" sz="1600" dirty="0">
              <a:latin typeface="Schadow BT" panose="02060504050505030204" pitchFamily="18" charset="0"/>
              <a:ea typeface="SimSun" panose="02010600030101010101" pitchFamily="2" charset="-122"/>
              <a:cs typeface="Times New Roman" panose="02020603050405020304" pitchFamily="18" charset="0"/>
            </a:endParaRPr>
          </a:p>
          <a:p>
            <a:pPr marL="742950" lvl="1" indent="-285750">
              <a:lnSpc>
                <a:spcPct val="150000"/>
              </a:lnSpc>
              <a:spcAft>
                <a:spcPts val="0"/>
              </a:spcAft>
              <a:buFont typeface="Symbol" panose="05050102010706020507" pitchFamily="18" charset="2"/>
              <a:buChar char=""/>
            </a:pPr>
            <a:r>
              <a:rPr lang="id-ID" sz="1600" dirty="0">
                <a:latin typeface="Schadow BT" panose="02060504050505030204" pitchFamily="18" charset="0"/>
                <a:ea typeface="SimSun" panose="02010600030101010101" pitchFamily="2" charset="-122"/>
                <a:cs typeface="Times New Roman" panose="02020603050405020304" pitchFamily="18" charset="0"/>
              </a:rPr>
              <a:t>Prupuk</a:t>
            </a:r>
            <a:endParaRPr lang="en-US" sz="1600" dirty="0">
              <a:latin typeface="Schadow BT" panose="02060504050505030204" pitchFamily="18" charset="0"/>
              <a:ea typeface="SimSun" panose="02010600030101010101" pitchFamily="2" charset="-122"/>
              <a:cs typeface="Times New Roman" panose="02020603050405020304" pitchFamily="18" charset="0"/>
            </a:endParaRPr>
          </a:p>
          <a:p>
            <a:pPr marL="742950" lvl="1" indent="-285750">
              <a:lnSpc>
                <a:spcPct val="150000"/>
              </a:lnSpc>
              <a:spcAft>
                <a:spcPts val="0"/>
              </a:spcAft>
              <a:buFont typeface="Symbol" panose="05050102010706020507" pitchFamily="18" charset="2"/>
              <a:buChar char=""/>
            </a:pPr>
            <a:r>
              <a:rPr lang="id-ID" sz="1600" dirty="0">
                <a:latin typeface="Schadow BT" panose="02060504050505030204" pitchFamily="18" charset="0"/>
                <a:ea typeface="SimSun" panose="02010600030101010101" pitchFamily="2" charset="-122"/>
                <a:cs typeface="Times New Roman" panose="02020603050405020304" pitchFamily="18" charset="0"/>
              </a:rPr>
              <a:t>Magarsari</a:t>
            </a:r>
            <a:endParaRPr lang="en-US" sz="1600" dirty="0">
              <a:latin typeface="Schadow BT" panose="02060504050505030204" pitchFamily="18" charset="0"/>
              <a:ea typeface="SimSun" panose="02010600030101010101" pitchFamily="2" charset="-122"/>
              <a:cs typeface="Times New Roman" panose="02020603050405020304" pitchFamily="18" charset="0"/>
            </a:endParaRPr>
          </a:p>
          <a:p>
            <a:pPr marL="742950" lvl="1" indent="-285750">
              <a:lnSpc>
                <a:spcPct val="150000"/>
              </a:lnSpc>
              <a:spcAft>
                <a:spcPts val="0"/>
              </a:spcAft>
              <a:buFont typeface="Symbol" panose="05050102010706020507" pitchFamily="18" charset="2"/>
              <a:buChar char=""/>
            </a:pPr>
            <a:r>
              <a:rPr lang="id-ID" sz="1600" dirty="0" smtClean="0">
                <a:latin typeface="Schadow BT" panose="02060504050505030204" pitchFamily="18" charset="0"/>
                <a:ea typeface="SimSun" panose="02010600030101010101" pitchFamily="2" charset="-122"/>
                <a:cs typeface="Times New Roman" panose="02020603050405020304" pitchFamily="18" charset="0"/>
              </a:rPr>
              <a:t>Banjarhardjo</a:t>
            </a:r>
            <a:endParaRPr lang="en-ID" sz="1600" dirty="0" smtClean="0">
              <a:latin typeface="Schadow BT" panose="02060504050505030204" pitchFamily="18" charset="0"/>
              <a:ea typeface="SimSun" panose="02010600030101010101" pitchFamily="2" charset="-122"/>
              <a:cs typeface="Times New Roman" panose="02020603050405020304" pitchFamily="18" charset="0"/>
            </a:endParaRPr>
          </a:p>
          <a:p>
            <a:pPr marL="742950" lvl="1" indent="-285750">
              <a:lnSpc>
                <a:spcPct val="150000"/>
              </a:lnSpc>
              <a:buFont typeface="Symbol" panose="05050102010706020507" pitchFamily="18" charset="2"/>
              <a:buChar char=""/>
            </a:pPr>
            <a:r>
              <a:rPr lang="id-ID" sz="1600" dirty="0">
                <a:latin typeface="Schadow BT" panose="02060504050505030204" pitchFamily="18" charset="0"/>
                <a:ea typeface="SimSun" panose="02010600030101010101" pitchFamily="2" charset="-122"/>
                <a:cs typeface="Times New Roman" panose="02020603050405020304" pitchFamily="18" charset="0"/>
              </a:rPr>
              <a:t>Paduraksa </a:t>
            </a:r>
            <a:endParaRPr lang="en-US" sz="1600" dirty="0">
              <a:latin typeface="Schadow BT" panose="02060504050505030204" pitchFamily="18" charset="0"/>
              <a:ea typeface="SimSun" panose="02010600030101010101" pitchFamily="2" charset="-122"/>
              <a:cs typeface="Times New Roman" panose="02020603050405020304" pitchFamily="18" charset="0"/>
            </a:endParaRPr>
          </a:p>
        </p:txBody>
      </p:sp>
      <p:sp>
        <p:nvSpPr>
          <p:cNvPr id="4" name="Rectangle 3"/>
          <p:cNvSpPr/>
          <p:nvPr/>
        </p:nvSpPr>
        <p:spPr>
          <a:xfrm>
            <a:off x="5634182" y="2127111"/>
            <a:ext cx="6096000" cy="4154984"/>
          </a:xfrm>
          <a:prstGeom prst="rect">
            <a:avLst/>
          </a:prstGeom>
        </p:spPr>
        <p:txBody>
          <a:bodyPr>
            <a:spAutoFit/>
          </a:bodyPr>
          <a:lstStyle/>
          <a:p>
            <a:pPr marL="742950" lvl="1" indent="-285750">
              <a:lnSpc>
                <a:spcPct val="150000"/>
              </a:lnSpc>
              <a:spcAft>
                <a:spcPts val="0"/>
              </a:spcAft>
              <a:buFont typeface="Symbol" panose="05050102010706020507" pitchFamily="18" charset="2"/>
              <a:buChar char=""/>
            </a:pPr>
            <a:r>
              <a:rPr lang="id-ID" sz="1600" dirty="0" smtClean="0">
                <a:latin typeface="Schadow BT" panose="02060504050505030204" pitchFamily="18" charset="0"/>
                <a:ea typeface="SimSun" panose="02010600030101010101" pitchFamily="2" charset="-122"/>
                <a:cs typeface="Times New Roman" panose="02020603050405020304" pitchFamily="18" charset="0"/>
              </a:rPr>
              <a:t>Slarang</a:t>
            </a:r>
            <a:endParaRPr lang="en-US" sz="1600" dirty="0">
              <a:latin typeface="Schadow BT" panose="02060504050505030204" pitchFamily="18" charset="0"/>
              <a:ea typeface="SimSun" panose="02010600030101010101" pitchFamily="2" charset="-122"/>
              <a:cs typeface="Times New Roman" panose="02020603050405020304" pitchFamily="18" charset="0"/>
            </a:endParaRPr>
          </a:p>
          <a:p>
            <a:pPr marL="742950" lvl="1" indent="-285750">
              <a:lnSpc>
                <a:spcPct val="150000"/>
              </a:lnSpc>
              <a:spcAft>
                <a:spcPts val="0"/>
              </a:spcAft>
              <a:buFont typeface="Symbol" panose="05050102010706020507" pitchFamily="18" charset="2"/>
              <a:buChar char=""/>
            </a:pPr>
            <a:r>
              <a:rPr lang="id-ID" sz="1600" dirty="0">
                <a:latin typeface="Schadow BT" panose="02060504050505030204" pitchFamily="18" charset="0"/>
                <a:ea typeface="SimSun" panose="02010600030101010101" pitchFamily="2" charset="-122"/>
                <a:cs typeface="Times New Roman" panose="02020603050405020304" pitchFamily="18" charset="0"/>
              </a:rPr>
              <a:t>Bandar</a:t>
            </a:r>
            <a:endParaRPr lang="en-US" sz="1600" dirty="0">
              <a:latin typeface="Schadow BT" panose="02060504050505030204" pitchFamily="18" charset="0"/>
              <a:ea typeface="SimSun" panose="02010600030101010101" pitchFamily="2" charset="-122"/>
              <a:cs typeface="Times New Roman" panose="02020603050405020304" pitchFamily="18" charset="0"/>
            </a:endParaRPr>
          </a:p>
          <a:p>
            <a:pPr marL="742950" lvl="1" indent="-285750">
              <a:lnSpc>
                <a:spcPct val="150000"/>
              </a:lnSpc>
              <a:spcAft>
                <a:spcPts val="0"/>
              </a:spcAft>
              <a:buFont typeface="Symbol" panose="05050102010706020507" pitchFamily="18" charset="2"/>
              <a:buChar char=""/>
            </a:pPr>
            <a:r>
              <a:rPr lang="id-ID" sz="1600" dirty="0">
                <a:latin typeface="Schadow BT" panose="02060504050505030204" pitchFamily="18" charset="0"/>
                <a:ea typeface="SimSun" panose="02010600030101010101" pitchFamily="2" charset="-122"/>
                <a:cs typeface="Times New Roman" panose="02020603050405020304" pitchFamily="18" charset="0"/>
              </a:rPr>
              <a:t>Kajen </a:t>
            </a:r>
            <a:endParaRPr lang="en-US" sz="1600" dirty="0">
              <a:latin typeface="Schadow BT" panose="02060504050505030204" pitchFamily="18" charset="0"/>
              <a:ea typeface="SimSun" panose="02010600030101010101" pitchFamily="2" charset="-122"/>
              <a:cs typeface="Times New Roman" panose="02020603050405020304" pitchFamily="18" charset="0"/>
            </a:endParaRPr>
          </a:p>
          <a:p>
            <a:pPr marL="742950" lvl="1" indent="-285750">
              <a:lnSpc>
                <a:spcPct val="150000"/>
              </a:lnSpc>
              <a:spcAft>
                <a:spcPts val="0"/>
              </a:spcAft>
              <a:buFont typeface="Symbol" panose="05050102010706020507" pitchFamily="18" charset="2"/>
              <a:buChar char=""/>
            </a:pPr>
            <a:r>
              <a:rPr lang="id-ID" sz="1600" dirty="0">
                <a:latin typeface="Schadow BT" panose="02060504050505030204" pitchFamily="18" charset="0"/>
                <a:ea typeface="SimSun" panose="02010600030101010101" pitchFamily="2" charset="-122"/>
                <a:cs typeface="Times New Roman" panose="02020603050405020304" pitchFamily="18" charset="0"/>
              </a:rPr>
              <a:t>Kalibodri</a:t>
            </a:r>
            <a:endParaRPr lang="en-US" sz="1600" dirty="0">
              <a:latin typeface="Schadow BT" panose="02060504050505030204" pitchFamily="18" charset="0"/>
              <a:ea typeface="SimSun" panose="02010600030101010101" pitchFamily="2" charset="-122"/>
              <a:cs typeface="Times New Roman" panose="02020603050405020304" pitchFamily="18" charset="0"/>
            </a:endParaRPr>
          </a:p>
          <a:p>
            <a:pPr marL="742950" lvl="1" indent="-285750">
              <a:lnSpc>
                <a:spcPct val="150000"/>
              </a:lnSpc>
              <a:spcAft>
                <a:spcPts val="0"/>
              </a:spcAft>
              <a:buFont typeface="Symbol" panose="05050102010706020507" pitchFamily="18" charset="2"/>
              <a:buChar char=""/>
            </a:pPr>
            <a:r>
              <a:rPr lang="id-ID" sz="1600" dirty="0">
                <a:latin typeface="Schadow BT" panose="02060504050505030204" pitchFamily="18" charset="0"/>
                <a:ea typeface="SimSun" panose="02010600030101010101" pitchFamily="2" charset="-122"/>
                <a:cs typeface="Times New Roman" panose="02020603050405020304" pitchFamily="18" charset="0"/>
              </a:rPr>
              <a:t>Subah</a:t>
            </a:r>
            <a:endParaRPr lang="en-US" sz="1600" dirty="0">
              <a:latin typeface="Schadow BT" panose="02060504050505030204" pitchFamily="18" charset="0"/>
              <a:ea typeface="SimSun" panose="02010600030101010101" pitchFamily="2" charset="-122"/>
              <a:cs typeface="Times New Roman" panose="02020603050405020304" pitchFamily="18" charset="0"/>
            </a:endParaRPr>
          </a:p>
          <a:p>
            <a:pPr marL="742950" lvl="1" indent="-285750">
              <a:lnSpc>
                <a:spcPct val="150000"/>
              </a:lnSpc>
              <a:spcAft>
                <a:spcPts val="0"/>
              </a:spcAft>
              <a:buFont typeface="Symbol" panose="05050102010706020507" pitchFamily="18" charset="2"/>
              <a:buChar char=""/>
            </a:pPr>
            <a:r>
              <a:rPr lang="id-ID" sz="1600" dirty="0">
                <a:latin typeface="Schadow BT" panose="02060504050505030204" pitchFamily="18" charset="0"/>
                <a:ea typeface="SimSun" panose="02010600030101010101" pitchFamily="2" charset="-122"/>
                <a:cs typeface="Times New Roman" panose="02020603050405020304" pitchFamily="18" charset="0"/>
              </a:rPr>
              <a:t>Gambilangu</a:t>
            </a:r>
            <a:endParaRPr lang="en-US" sz="1600" dirty="0">
              <a:latin typeface="Schadow BT" panose="02060504050505030204" pitchFamily="18" charset="0"/>
              <a:ea typeface="SimSun" panose="02010600030101010101" pitchFamily="2" charset="-122"/>
              <a:cs typeface="Times New Roman" panose="02020603050405020304" pitchFamily="18" charset="0"/>
            </a:endParaRPr>
          </a:p>
          <a:p>
            <a:pPr marL="742950" lvl="1" indent="-285750">
              <a:lnSpc>
                <a:spcPct val="150000"/>
              </a:lnSpc>
              <a:spcAft>
                <a:spcPts val="0"/>
              </a:spcAft>
              <a:buFont typeface="Symbol" panose="05050102010706020507" pitchFamily="18" charset="2"/>
              <a:buChar char=""/>
            </a:pPr>
            <a:r>
              <a:rPr lang="id-ID" sz="1600" dirty="0">
                <a:latin typeface="Schadow BT" panose="02060504050505030204" pitchFamily="18" charset="0"/>
                <a:ea typeface="SimSun" panose="02010600030101010101" pitchFamily="2" charset="-122"/>
                <a:cs typeface="Times New Roman" panose="02020603050405020304" pitchFamily="18" charset="0"/>
              </a:rPr>
              <a:t>Kedung jati</a:t>
            </a:r>
            <a:endParaRPr lang="en-US" sz="1600" dirty="0">
              <a:latin typeface="Schadow BT" panose="02060504050505030204" pitchFamily="18" charset="0"/>
              <a:ea typeface="SimSun" panose="02010600030101010101" pitchFamily="2" charset="-122"/>
              <a:cs typeface="Times New Roman" panose="02020603050405020304" pitchFamily="18" charset="0"/>
            </a:endParaRPr>
          </a:p>
          <a:p>
            <a:pPr marL="742950" lvl="1" indent="-285750">
              <a:lnSpc>
                <a:spcPct val="150000"/>
              </a:lnSpc>
              <a:spcAft>
                <a:spcPts val="0"/>
              </a:spcAft>
              <a:buFont typeface="Symbol" panose="05050102010706020507" pitchFamily="18" charset="2"/>
              <a:buChar char=""/>
            </a:pPr>
            <a:r>
              <a:rPr lang="id-ID" sz="1600" dirty="0">
                <a:latin typeface="Schadow BT" panose="02060504050505030204" pitchFamily="18" charset="0"/>
                <a:ea typeface="SimSun" panose="02010600030101010101" pitchFamily="2" charset="-122"/>
                <a:cs typeface="Times New Roman" panose="02020603050405020304" pitchFamily="18" charset="0"/>
              </a:rPr>
              <a:t>Bejen</a:t>
            </a:r>
            <a:endParaRPr lang="en-US" sz="1600" dirty="0">
              <a:latin typeface="Schadow BT" panose="02060504050505030204" pitchFamily="18" charset="0"/>
              <a:ea typeface="SimSun" panose="02010600030101010101" pitchFamily="2" charset="-122"/>
              <a:cs typeface="Times New Roman" panose="02020603050405020304" pitchFamily="18" charset="0"/>
            </a:endParaRPr>
          </a:p>
          <a:p>
            <a:pPr marL="742950" lvl="1" indent="-285750">
              <a:lnSpc>
                <a:spcPct val="150000"/>
              </a:lnSpc>
              <a:spcAft>
                <a:spcPts val="0"/>
              </a:spcAft>
              <a:buFont typeface="Symbol" panose="05050102010706020507" pitchFamily="18" charset="2"/>
              <a:buChar char=""/>
            </a:pPr>
            <a:r>
              <a:rPr lang="id-ID" sz="1600" dirty="0">
                <a:latin typeface="Schadow BT" panose="02060504050505030204" pitchFamily="18" charset="0"/>
                <a:ea typeface="SimSun" panose="02010600030101010101" pitchFamily="2" charset="-122"/>
                <a:cs typeface="Times New Roman" panose="02020603050405020304" pitchFamily="18" charset="0"/>
              </a:rPr>
              <a:t>Karet</a:t>
            </a:r>
            <a:endParaRPr lang="en-US" sz="1600" dirty="0">
              <a:latin typeface="Schadow BT" panose="02060504050505030204" pitchFamily="18" charset="0"/>
              <a:ea typeface="SimSun" panose="02010600030101010101" pitchFamily="2" charset="-122"/>
              <a:cs typeface="Times New Roman" panose="02020603050405020304" pitchFamily="18" charset="0"/>
            </a:endParaRPr>
          </a:p>
          <a:p>
            <a:pPr marL="742950" lvl="1" indent="-285750">
              <a:lnSpc>
                <a:spcPct val="150000"/>
              </a:lnSpc>
              <a:spcAft>
                <a:spcPts val="0"/>
              </a:spcAft>
              <a:buFont typeface="Symbol" panose="05050102010706020507" pitchFamily="18" charset="2"/>
              <a:buChar char=""/>
            </a:pPr>
            <a:r>
              <a:rPr lang="id-ID" sz="1600" dirty="0">
                <a:latin typeface="Schadow BT" panose="02060504050505030204" pitchFamily="18" charset="0"/>
                <a:ea typeface="SimSun" panose="02010600030101010101" pitchFamily="2" charset="-122"/>
                <a:cs typeface="Times New Roman" panose="02020603050405020304" pitchFamily="18" charset="0"/>
              </a:rPr>
              <a:t>Randudongkal</a:t>
            </a:r>
            <a:endParaRPr lang="en-US" sz="1600" dirty="0">
              <a:latin typeface="Schadow BT" panose="02060504050505030204" pitchFamily="18" charset="0"/>
              <a:ea typeface="SimSun" panose="02010600030101010101" pitchFamily="2" charset="-122"/>
              <a:cs typeface="Times New Roman" panose="02020603050405020304" pitchFamily="18" charset="0"/>
            </a:endParaRPr>
          </a:p>
          <a:p>
            <a:pPr marL="742950" lvl="1" indent="-285750">
              <a:lnSpc>
                <a:spcPct val="150000"/>
              </a:lnSpc>
              <a:spcAft>
                <a:spcPts val="800"/>
              </a:spcAft>
              <a:buFont typeface="Symbol" panose="05050102010706020507" pitchFamily="18" charset="2"/>
              <a:buChar char=""/>
            </a:pPr>
            <a:r>
              <a:rPr lang="id-ID" sz="1600" dirty="0">
                <a:latin typeface="Schadow BT" panose="02060504050505030204" pitchFamily="18" charset="0"/>
                <a:ea typeface="SimSun" panose="02010600030101010101" pitchFamily="2" charset="-122"/>
                <a:cs typeface="Times New Roman" panose="02020603050405020304" pitchFamily="18" charset="0"/>
              </a:rPr>
              <a:t>Bobotsari</a:t>
            </a:r>
            <a:endParaRPr lang="en-US" sz="1600" dirty="0">
              <a:latin typeface="Schadow BT" panose="020605040505050302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434197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54545" y="715993"/>
            <a:ext cx="9845965" cy="729430"/>
          </a:xfrm>
          <a:prstGeom prst="rect">
            <a:avLst/>
          </a:prstGeom>
        </p:spPr>
        <p:txBody>
          <a:bodyPr wrap="square">
            <a:spAutoFit/>
          </a:bodyPr>
          <a:lstStyle/>
          <a:p>
            <a:pPr indent="457200">
              <a:lnSpc>
                <a:spcPct val="115000"/>
              </a:lnSpc>
              <a:spcAft>
                <a:spcPts val="800"/>
              </a:spcAft>
            </a:pPr>
            <a:r>
              <a:rPr lang="id-ID" dirty="0">
                <a:latin typeface="Times New Roman" panose="02020603050405020304" pitchFamily="18" charset="0"/>
                <a:ea typeface="SimSun" panose="02010600030101010101" pitchFamily="2" charset="-122"/>
                <a:cs typeface="Times New Roman" panose="02020603050405020304" pitchFamily="18" charset="0"/>
              </a:rPr>
              <a:t>Untuk wilayah Jawa Tengah, kayu jati, mutu KBP, manager wilayah Cepu, untuk semua jenis kayu dan cacat kayu di TPK:</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3" name="Rectangle 2"/>
          <p:cNvSpPr/>
          <p:nvPr/>
        </p:nvSpPr>
        <p:spPr>
          <a:xfrm>
            <a:off x="960582" y="1702161"/>
            <a:ext cx="6096000" cy="4480329"/>
          </a:xfrm>
          <a:prstGeom prst="rect">
            <a:avLst/>
          </a:prstGeom>
        </p:spPr>
        <p:txBody>
          <a:bodyPr>
            <a:spAutoFit/>
          </a:bodyPr>
          <a:lstStyle/>
          <a:p>
            <a:pPr marL="742950" lvl="1" indent="-285750">
              <a:lnSpc>
                <a:spcPct val="150000"/>
              </a:lnSpc>
              <a:spcAft>
                <a:spcPts val="0"/>
              </a:spcAft>
              <a:buFont typeface="Symbol" panose="05050102010706020507" pitchFamily="18" charset="2"/>
              <a:buChar char=""/>
            </a:pPr>
            <a:r>
              <a:rPr lang="id-ID" sz="1600" dirty="0">
                <a:latin typeface="Schadow BT" panose="02060504050505030204" pitchFamily="18" charset="0"/>
                <a:ea typeface="SimSun" panose="02010600030101010101" pitchFamily="2" charset="-122"/>
                <a:cs typeface="Times New Roman" panose="02020603050405020304" pitchFamily="18" charset="0"/>
              </a:rPr>
              <a:t>Batokan</a:t>
            </a:r>
            <a:endParaRPr lang="en-US" sz="1600" dirty="0">
              <a:latin typeface="Schadow BT" panose="02060504050505030204" pitchFamily="18" charset="0"/>
              <a:ea typeface="SimSun" panose="02010600030101010101" pitchFamily="2" charset="-122"/>
              <a:cs typeface="Times New Roman" panose="02020603050405020304" pitchFamily="18" charset="0"/>
            </a:endParaRPr>
          </a:p>
          <a:p>
            <a:pPr marL="742950" lvl="1" indent="-285750">
              <a:lnSpc>
                <a:spcPct val="150000"/>
              </a:lnSpc>
              <a:spcAft>
                <a:spcPts val="0"/>
              </a:spcAft>
              <a:buFont typeface="Symbol" panose="05050102010706020507" pitchFamily="18" charset="2"/>
              <a:buChar char=""/>
            </a:pPr>
            <a:r>
              <a:rPr lang="id-ID" sz="1600" dirty="0">
                <a:latin typeface="Schadow BT" panose="02060504050505030204" pitchFamily="18" charset="0"/>
                <a:ea typeface="SimSun" panose="02010600030101010101" pitchFamily="2" charset="-122"/>
                <a:cs typeface="Times New Roman" panose="02020603050405020304" pitchFamily="18" charset="0"/>
              </a:rPr>
              <a:t>Pasarsore</a:t>
            </a:r>
            <a:endParaRPr lang="en-US" sz="1600" dirty="0">
              <a:latin typeface="Schadow BT" panose="02060504050505030204" pitchFamily="18" charset="0"/>
              <a:ea typeface="SimSun" panose="02010600030101010101" pitchFamily="2" charset="-122"/>
              <a:cs typeface="Times New Roman" panose="02020603050405020304" pitchFamily="18" charset="0"/>
            </a:endParaRPr>
          </a:p>
          <a:p>
            <a:pPr marL="742950" lvl="1" indent="-285750">
              <a:lnSpc>
                <a:spcPct val="150000"/>
              </a:lnSpc>
              <a:spcAft>
                <a:spcPts val="0"/>
              </a:spcAft>
              <a:buFont typeface="Symbol" panose="05050102010706020507" pitchFamily="18" charset="2"/>
              <a:buChar char=""/>
            </a:pPr>
            <a:r>
              <a:rPr lang="id-ID" sz="1600" dirty="0">
                <a:latin typeface="Schadow BT" panose="02060504050505030204" pitchFamily="18" charset="0"/>
                <a:ea typeface="SimSun" panose="02010600030101010101" pitchFamily="2" charset="-122"/>
                <a:cs typeface="Times New Roman" panose="02020603050405020304" pitchFamily="18" charset="0"/>
              </a:rPr>
              <a:t>Cabak</a:t>
            </a:r>
            <a:endParaRPr lang="en-US" sz="1600" dirty="0">
              <a:latin typeface="Schadow BT" panose="02060504050505030204" pitchFamily="18" charset="0"/>
              <a:ea typeface="SimSun" panose="02010600030101010101" pitchFamily="2" charset="-122"/>
              <a:cs typeface="Times New Roman" panose="02020603050405020304" pitchFamily="18" charset="0"/>
            </a:endParaRPr>
          </a:p>
          <a:p>
            <a:pPr marL="742950" lvl="1" indent="-285750">
              <a:lnSpc>
                <a:spcPct val="150000"/>
              </a:lnSpc>
              <a:spcAft>
                <a:spcPts val="0"/>
              </a:spcAft>
              <a:buFont typeface="Symbol" panose="05050102010706020507" pitchFamily="18" charset="2"/>
              <a:buChar char=""/>
            </a:pPr>
            <a:r>
              <a:rPr lang="id-ID" sz="1600" dirty="0">
                <a:latin typeface="Schadow BT" panose="02060504050505030204" pitchFamily="18" charset="0"/>
                <a:ea typeface="SimSun" panose="02010600030101010101" pitchFamily="2" charset="-122"/>
                <a:cs typeface="Times New Roman" panose="02020603050405020304" pitchFamily="18" charset="0"/>
              </a:rPr>
              <a:t>Medang</a:t>
            </a:r>
            <a:endParaRPr lang="en-US" sz="1600" dirty="0">
              <a:latin typeface="Schadow BT" panose="02060504050505030204" pitchFamily="18" charset="0"/>
              <a:ea typeface="SimSun" panose="02010600030101010101" pitchFamily="2" charset="-122"/>
              <a:cs typeface="Times New Roman" panose="02020603050405020304" pitchFamily="18" charset="0"/>
            </a:endParaRPr>
          </a:p>
          <a:p>
            <a:pPr marL="742950" lvl="1" indent="-285750">
              <a:lnSpc>
                <a:spcPct val="150000"/>
              </a:lnSpc>
              <a:spcAft>
                <a:spcPts val="0"/>
              </a:spcAft>
              <a:buFont typeface="Symbol" panose="05050102010706020507" pitchFamily="18" charset="2"/>
              <a:buChar char=""/>
            </a:pPr>
            <a:r>
              <a:rPr lang="id-ID" sz="1600" dirty="0">
                <a:latin typeface="Schadow BT" panose="02060504050505030204" pitchFamily="18" charset="0"/>
                <a:ea typeface="SimSun" panose="02010600030101010101" pitchFamily="2" charset="-122"/>
                <a:cs typeface="Times New Roman" panose="02020603050405020304" pitchFamily="18" charset="0"/>
              </a:rPr>
              <a:t>Mantingan</a:t>
            </a:r>
            <a:endParaRPr lang="en-US" sz="1600" dirty="0">
              <a:latin typeface="Schadow BT" panose="02060504050505030204" pitchFamily="18" charset="0"/>
              <a:ea typeface="SimSun" panose="02010600030101010101" pitchFamily="2" charset="-122"/>
              <a:cs typeface="Times New Roman" panose="02020603050405020304" pitchFamily="18" charset="0"/>
            </a:endParaRPr>
          </a:p>
          <a:p>
            <a:pPr marL="742950" lvl="1" indent="-285750">
              <a:lnSpc>
                <a:spcPct val="150000"/>
              </a:lnSpc>
              <a:spcAft>
                <a:spcPts val="0"/>
              </a:spcAft>
              <a:buFont typeface="Symbol" panose="05050102010706020507" pitchFamily="18" charset="2"/>
              <a:buChar char=""/>
            </a:pPr>
            <a:r>
              <a:rPr lang="id-ID" sz="1600" dirty="0">
                <a:latin typeface="Schadow BT" panose="02060504050505030204" pitchFamily="18" charset="0"/>
                <a:ea typeface="SimSun" panose="02010600030101010101" pitchFamily="2" charset="-122"/>
                <a:cs typeface="Times New Roman" panose="02020603050405020304" pitchFamily="18" charset="0"/>
              </a:rPr>
              <a:t>Pati</a:t>
            </a:r>
            <a:endParaRPr lang="en-US" sz="1600" dirty="0">
              <a:latin typeface="Schadow BT" panose="02060504050505030204" pitchFamily="18" charset="0"/>
              <a:ea typeface="SimSun" panose="02010600030101010101" pitchFamily="2" charset="-122"/>
              <a:cs typeface="Times New Roman" panose="02020603050405020304" pitchFamily="18" charset="0"/>
            </a:endParaRPr>
          </a:p>
          <a:p>
            <a:pPr marL="742950" lvl="1" indent="-285750">
              <a:lnSpc>
                <a:spcPct val="150000"/>
              </a:lnSpc>
              <a:spcAft>
                <a:spcPts val="0"/>
              </a:spcAft>
              <a:buFont typeface="Symbol" panose="05050102010706020507" pitchFamily="18" charset="2"/>
              <a:buChar char=""/>
            </a:pPr>
            <a:r>
              <a:rPr lang="id-ID" sz="1600" dirty="0">
                <a:latin typeface="Schadow BT" panose="02060504050505030204" pitchFamily="18" charset="0"/>
                <a:ea typeface="SimSun" panose="02010600030101010101" pitchFamily="2" charset="-122"/>
                <a:cs typeface="Times New Roman" panose="02020603050405020304" pitchFamily="18" charset="0"/>
              </a:rPr>
              <a:t>Bangsri</a:t>
            </a:r>
            <a:endParaRPr lang="en-US" sz="1600" dirty="0">
              <a:latin typeface="Schadow BT" panose="02060504050505030204" pitchFamily="18" charset="0"/>
              <a:ea typeface="SimSun" panose="02010600030101010101" pitchFamily="2" charset="-122"/>
              <a:cs typeface="Times New Roman" panose="02020603050405020304" pitchFamily="18" charset="0"/>
            </a:endParaRPr>
          </a:p>
          <a:p>
            <a:pPr marL="742950" lvl="1" indent="-285750">
              <a:lnSpc>
                <a:spcPct val="150000"/>
              </a:lnSpc>
              <a:spcAft>
                <a:spcPts val="0"/>
              </a:spcAft>
              <a:buFont typeface="Symbol" panose="05050102010706020507" pitchFamily="18" charset="2"/>
              <a:buChar char=""/>
            </a:pPr>
            <a:r>
              <a:rPr lang="id-ID" sz="1600" dirty="0">
                <a:latin typeface="Schadow BT" panose="02060504050505030204" pitchFamily="18" charset="0"/>
                <a:ea typeface="SimSun" panose="02010600030101010101" pitchFamily="2" charset="-122"/>
                <a:cs typeface="Times New Roman" panose="02020603050405020304" pitchFamily="18" charset="0"/>
              </a:rPr>
              <a:t>Banjarwaru</a:t>
            </a:r>
            <a:endParaRPr lang="en-US" sz="1600" dirty="0">
              <a:latin typeface="Schadow BT" panose="02060504050505030204" pitchFamily="18" charset="0"/>
              <a:ea typeface="SimSun" panose="02010600030101010101" pitchFamily="2" charset="-122"/>
              <a:cs typeface="Times New Roman" panose="02020603050405020304" pitchFamily="18" charset="0"/>
            </a:endParaRPr>
          </a:p>
          <a:p>
            <a:pPr marL="742950" lvl="1" indent="-285750">
              <a:lnSpc>
                <a:spcPct val="150000"/>
              </a:lnSpc>
              <a:spcAft>
                <a:spcPts val="0"/>
              </a:spcAft>
              <a:buFont typeface="Symbol" panose="05050102010706020507" pitchFamily="18" charset="2"/>
              <a:buChar char=""/>
            </a:pPr>
            <a:r>
              <a:rPr lang="id-ID" sz="1600" dirty="0">
                <a:latin typeface="Schadow BT" panose="02060504050505030204" pitchFamily="18" charset="0"/>
                <a:ea typeface="SimSun" panose="02010600030101010101" pitchFamily="2" charset="-122"/>
                <a:cs typeface="Times New Roman" panose="02020603050405020304" pitchFamily="18" charset="0"/>
              </a:rPr>
              <a:t>Ngandang</a:t>
            </a:r>
            <a:endParaRPr lang="en-US" sz="1600" dirty="0">
              <a:latin typeface="Schadow BT" panose="02060504050505030204" pitchFamily="18" charset="0"/>
              <a:ea typeface="SimSun" panose="02010600030101010101" pitchFamily="2" charset="-122"/>
              <a:cs typeface="Times New Roman" panose="02020603050405020304" pitchFamily="18" charset="0"/>
            </a:endParaRPr>
          </a:p>
          <a:p>
            <a:pPr marL="742950" lvl="1" indent="-285750">
              <a:lnSpc>
                <a:spcPct val="150000"/>
              </a:lnSpc>
              <a:spcAft>
                <a:spcPts val="0"/>
              </a:spcAft>
              <a:buFont typeface="Symbol" panose="05050102010706020507" pitchFamily="18" charset="2"/>
              <a:buChar char=""/>
            </a:pPr>
            <a:r>
              <a:rPr lang="id-ID" sz="1600" dirty="0">
                <a:latin typeface="Schadow BT" panose="02060504050505030204" pitchFamily="18" charset="0"/>
                <a:ea typeface="SimSun" panose="02010600030101010101" pitchFamily="2" charset="-122"/>
                <a:cs typeface="Times New Roman" panose="02020603050405020304" pitchFamily="18" charset="0"/>
              </a:rPr>
              <a:t>Terongan</a:t>
            </a:r>
            <a:endParaRPr lang="en-US" sz="1600" dirty="0">
              <a:latin typeface="Schadow BT" panose="02060504050505030204" pitchFamily="18" charset="0"/>
              <a:ea typeface="SimSun" panose="02010600030101010101" pitchFamily="2" charset="-122"/>
              <a:cs typeface="Times New Roman" panose="02020603050405020304" pitchFamily="18" charset="0"/>
            </a:endParaRPr>
          </a:p>
          <a:p>
            <a:pPr marL="742950" lvl="1" indent="-285750">
              <a:lnSpc>
                <a:spcPct val="150000"/>
              </a:lnSpc>
              <a:spcAft>
                <a:spcPts val="0"/>
              </a:spcAft>
              <a:buFont typeface="Symbol" panose="05050102010706020507" pitchFamily="18" charset="2"/>
              <a:buChar char=""/>
            </a:pPr>
            <a:r>
              <a:rPr lang="id-ID" sz="1600" dirty="0">
                <a:latin typeface="Schadow BT" panose="02060504050505030204" pitchFamily="18" charset="0"/>
                <a:ea typeface="SimSun" panose="02010600030101010101" pitchFamily="2" charset="-122"/>
                <a:cs typeface="Times New Roman" panose="02020603050405020304" pitchFamily="18" charset="0"/>
              </a:rPr>
              <a:t>Sale</a:t>
            </a:r>
            <a:endParaRPr lang="en-US" sz="1600" dirty="0">
              <a:latin typeface="Schadow BT" panose="02060504050505030204" pitchFamily="18" charset="0"/>
              <a:ea typeface="SimSun" panose="02010600030101010101" pitchFamily="2" charset="-122"/>
              <a:cs typeface="Times New Roman" panose="02020603050405020304" pitchFamily="18" charset="0"/>
            </a:endParaRPr>
          </a:p>
          <a:p>
            <a:pPr marL="742950" lvl="1" indent="-285750">
              <a:lnSpc>
                <a:spcPct val="150000"/>
              </a:lnSpc>
              <a:spcAft>
                <a:spcPts val="0"/>
              </a:spcAft>
              <a:buFont typeface="Symbol" panose="05050102010706020507" pitchFamily="18" charset="2"/>
              <a:buChar char=""/>
            </a:pPr>
            <a:r>
              <a:rPr lang="id-ID" sz="1600" dirty="0" smtClean="0">
                <a:latin typeface="Schadow BT" panose="02060504050505030204" pitchFamily="18" charset="0"/>
                <a:ea typeface="SimSun" panose="02010600030101010101" pitchFamily="2" charset="-122"/>
                <a:cs typeface="Times New Roman" panose="02020603050405020304" pitchFamily="18" charset="0"/>
              </a:rPr>
              <a:t>Jatirogo</a:t>
            </a:r>
            <a:endParaRPr lang="en-US" sz="1600" dirty="0">
              <a:latin typeface="Schadow BT" panose="02060504050505030204" pitchFamily="18" charset="0"/>
              <a:ea typeface="SimSun" panose="02010600030101010101" pitchFamily="2" charset="-122"/>
              <a:cs typeface="Times New Roman" panose="02020603050405020304" pitchFamily="18" charset="0"/>
            </a:endParaRPr>
          </a:p>
        </p:txBody>
      </p:sp>
      <p:sp>
        <p:nvSpPr>
          <p:cNvPr id="4" name="Rectangle 3"/>
          <p:cNvSpPr/>
          <p:nvPr/>
        </p:nvSpPr>
        <p:spPr>
          <a:xfrm>
            <a:off x="5892801" y="1658175"/>
            <a:ext cx="6096000" cy="4524315"/>
          </a:xfrm>
          <a:prstGeom prst="rect">
            <a:avLst/>
          </a:prstGeom>
        </p:spPr>
        <p:txBody>
          <a:bodyPr>
            <a:spAutoFit/>
          </a:bodyPr>
          <a:lstStyle/>
          <a:p>
            <a:pPr marL="742950" lvl="1" indent="-285750">
              <a:lnSpc>
                <a:spcPct val="150000"/>
              </a:lnSpc>
              <a:spcAft>
                <a:spcPts val="0"/>
              </a:spcAft>
              <a:buFont typeface="Symbol" panose="05050102010706020507" pitchFamily="18" charset="2"/>
              <a:buChar char=""/>
            </a:pPr>
            <a:r>
              <a:rPr lang="id-ID" sz="1600" dirty="0">
                <a:latin typeface="Schadow BT" panose="02060504050505030204" pitchFamily="18" charset="0"/>
                <a:ea typeface="SimSun" panose="02010600030101010101" pitchFamily="2" charset="-122"/>
                <a:cs typeface="Times New Roman" panose="02020603050405020304" pitchFamily="18" charset="0"/>
              </a:rPr>
              <a:t>Medang banjarwu</a:t>
            </a:r>
            <a:endParaRPr lang="en-US" sz="1600" dirty="0">
              <a:latin typeface="Schadow BT" panose="02060504050505030204" pitchFamily="18" charset="0"/>
              <a:ea typeface="SimSun" panose="02010600030101010101" pitchFamily="2" charset="-122"/>
              <a:cs typeface="Times New Roman" panose="02020603050405020304" pitchFamily="18" charset="0"/>
            </a:endParaRPr>
          </a:p>
          <a:p>
            <a:pPr marL="742950" lvl="1" indent="-285750">
              <a:lnSpc>
                <a:spcPct val="150000"/>
              </a:lnSpc>
              <a:spcAft>
                <a:spcPts val="0"/>
              </a:spcAft>
              <a:buFont typeface="Symbol" panose="05050102010706020507" pitchFamily="18" charset="2"/>
              <a:buChar char=""/>
            </a:pPr>
            <a:r>
              <a:rPr lang="id-ID" sz="1600" dirty="0">
                <a:latin typeface="Schadow BT" panose="02060504050505030204" pitchFamily="18" charset="0"/>
                <a:ea typeface="SimSun" panose="02010600030101010101" pitchFamily="2" charset="-122"/>
                <a:cs typeface="Times New Roman" panose="02020603050405020304" pitchFamily="18" charset="0"/>
              </a:rPr>
              <a:t>Randublatung</a:t>
            </a:r>
            <a:endParaRPr lang="en-US" sz="1600" dirty="0">
              <a:latin typeface="Schadow BT" panose="02060504050505030204" pitchFamily="18" charset="0"/>
              <a:ea typeface="SimSun" panose="02010600030101010101" pitchFamily="2" charset="-122"/>
              <a:cs typeface="Times New Roman" panose="02020603050405020304" pitchFamily="18" charset="0"/>
            </a:endParaRPr>
          </a:p>
          <a:p>
            <a:pPr marL="742950" lvl="1" indent="-285750">
              <a:lnSpc>
                <a:spcPct val="150000"/>
              </a:lnSpc>
              <a:spcAft>
                <a:spcPts val="0"/>
              </a:spcAft>
              <a:buFont typeface="Symbol" panose="05050102010706020507" pitchFamily="18" charset="2"/>
              <a:buChar char=""/>
            </a:pPr>
            <a:r>
              <a:rPr lang="id-ID" sz="1600" dirty="0">
                <a:latin typeface="Schadow BT" panose="02060504050505030204" pitchFamily="18" charset="0"/>
                <a:ea typeface="SimSun" panose="02010600030101010101" pitchFamily="2" charset="-122"/>
                <a:cs typeface="Times New Roman" panose="02020603050405020304" pitchFamily="18" charset="0"/>
              </a:rPr>
              <a:t>Doplang</a:t>
            </a:r>
            <a:endParaRPr lang="en-US" sz="1600" dirty="0">
              <a:latin typeface="Schadow BT" panose="02060504050505030204" pitchFamily="18" charset="0"/>
              <a:ea typeface="SimSun" panose="02010600030101010101" pitchFamily="2" charset="-122"/>
              <a:cs typeface="Times New Roman" panose="02020603050405020304" pitchFamily="18" charset="0"/>
            </a:endParaRPr>
          </a:p>
          <a:p>
            <a:pPr marL="742950" lvl="1" indent="-285750">
              <a:lnSpc>
                <a:spcPct val="150000"/>
              </a:lnSpc>
              <a:spcAft>
                <a:spcPts val="0"/>
              </a:spcAft>
              <a:buFont typeface="Symbol" panose="05050102010706020507" pitchFamily="18" charset="2"/>
              <a:buChar char=""/>
            </a:pPr>
            <a:r>
              <a:rPr lang="id-ID" sz="1600" dirty="0">
                <a:latin typeface="Schadow BT" panose="02060504050505030204" pitchFamily="18" charset="0"/>
                <a:ea typeface="SimSun" panose="02010600030101010101" pitchFamily="2" charset="-122"/>
                <a:cs typeface="Times New Roman" panose="02020603050405020304" pitchFamily="18" charset="0"/>
              </a:rPr>
              <a:t>Kradenan</a:t>
            </a:r>
            <a:endParaRPr lang="en-US" sz="1600" dirty="0">
              <a:latin typeface="Schadow BT" panose="02060504050505030204" pitchFamily="18" charset="0"/>
              <a:ea typeface="SimSun" panose="02010600030101010101" pitchFamily="2" charset="-122"/>
              <a:cs typeface="Times New Roman" panose="02020603050405020304" pitchFamily="18" charset="0"/>
            </a:endParaRPr>
          </a:p>
          <a:p>
            <a:pPr marL="742950" lvl="1" indent="-285750">
              <a:lnSpc>
                <a:spcPct val="150000"/>
              </a:lnSpc>
              <a:spcAft>
                <a:spcPts val="0"/>
              </a:spcAft>
              <a:buFont typeface="Symbol" panose="05050102010706020507" pitchFamily="18" charset="2"/>
              <a:buChar char=""/>
            </a:pPr>
            <a:r>
              <a:rPr lang="id-ID" sz="1600" dirty="0">
                <a:latin typeface="Schadow BT" panose="02060504050505030204" pitchFamily="18" charset="0"/>
                <a:ea typeface="SimSun" panose="02010600030101010101" pitchFamily="2" charset="-122"/>
                <a:cs typeface="Times New Roman" panose="02020603050405020304" pitchFamily="18" charset="0"/>
              </a:rPr>
              <a:t>Monggot</a:t>
            </a:r>
            <a:endParaRPr lang="en-US" sz="1600" dirty="0">
              <a:latin typeface="Schadow BT" panose="02060504050505030204" pitchFamily="18" charset="0"/>
              <a:ea typeface="SimSun" panose="02010600030101010101" pitchFamily="2" charset="-122"/>
              <a:cs typeface="Times New Roman" panose="02020603050405020304" pitchFamily="18" charset="0"/>
            </a:endParaRPr>
          </a:p>
          <a:p>
            <a:pPr marL="742950" lvl="1" indent="-285750">
              <a:lnSpc>
                <a:spcPct val="150000"/>
              </a:lnSpc>
              <a:spcAft>
                <a:spcPts val="0"/>
              </a:spcAft>
              <a:buFont typeface="Symbol" panose="05050102010706020507" pitchFamily="18" charset="2"/>
              <a:buChar char=""/>
            </a:pPr>
            <a:r>
              <a:rPr lang="id-ID" sz="1600" dirty="0">
                <a:latin typeface="Schadow BT" panose="02060504050505030204" pitchFamily="18" charset="0"/>
                <a:ea typeface="SimSun" panose="02010600030101010101" pitchFamily="2" charset="-122"/>
                <a:cs typeface="Times New Roman" panose="02020603050405020304" pitchFamily="18" charset="0"/>
              </a:rPr>
              <a:t>Wirosari</a:t>
            </a:r>
            <a:endParaRPr lang="en-US" sz="1600" dirty="0">
              <a:latin typeface="Schadow BT" panose="02060504050505030204" pitchFamily="18" charset="0"/>
              <a:ea typeface="SimSun" panose="02010600030101010101" pitchFamily="2" charset="-122"/>
              <a:cs typeface="Times New Roman" panose="02020603050405020304" pitchFamily="18" charset="0"/>
            </a:endParaRPr>
          </a:p>
          <a:p>
            <a:pPr marL="742950" lvl="1" indent="-285750">
              <a:lnSpc>
                <a:spcPct val="150000"/>
              </a:lnSpc>
              <a:spcAft>
                <a:spcPts val="0"/>
              </a:spcAft>
              <a:buFont typeface="Symbol" panose="05050102010706020507" pitchFamily="18" charset="2"/>
              <a:buChar char=""/>
            </a:pPr>
            <a:r>
              <a:rPr lang="id-ID" sz="1600" dirty="0">
                <a:latin typeface="Schadow BT" panose="02060504050505030204" pitchFamily="18" charset="0"/>
                <a:ea typeface="SimSun" panose="02010600030101010101" pitchFamily="2" charset="-122"/>
                <a:cs typeface="Times New Roman" panose="02020603050405020304" pitchFamily="18" charset="0"/>
              </a:rPr>
              <a:t>Sambirejo</a:t>
            </a:r>
            <a:endParaRPr lang="en-US" sz="1600" dirty="0">
              <a:latin typeface="Schadow BT" panose="02060504050505030204" pitchFamily="18" charset="0"/>
              <a:ea typeface="SimSun" panose="02010600030101010101" pitchFamily="2" charset="-122"/>
              <a:cs typeface="Times New Roman" panose="02020603050405020304" pitchFamily="18" charset="0"/>
            </a:endParaRPr>
          </a:p>
          <a:p>
            <a:pPr marL="742950" lvl="1" indent="-285750">
              <a:lnSpc>
                <a:spcPct val="150000"/>
              </a:lnSpc>
              <a:spcAft>
                <a:spcPts val="0"/>
              </a:spcAft>
              <a:buFont typeface="Symbol" panose="05050102010706020507" pitchFamily="18" charset="2"/>
              <a:buChar char=""/>
            </a:pPr>
            <a:r>
              <a:rPr lang="id-ID" sz="1600" dirty="0">
                <a:latin typeface="Schadow BT" panose="02060504050505030204" pitchFamily="18" charset="0"/>
                <a:ea typeface="SimSun" panose="02010600030101010101" pitchFamily="2" charset="-122"/>
                <a:cs typeface="Times New Roman" panose="02020603050405020304" pitchFamily="18" charset="0"/>
              </a:rPr>
              <a:t>Telawa</a:t>
            </a:r>
            <a:endParaRPr lang="en-US" sz="1600" dirty="0">
              <a:latin typeface="Schadow BT" panose="02060504050505030204" pitchFamily="18" charset="0"/>
              <a:ea typeface="SimSun" panose="02010600030101010101" pitchFamily="2" charset="-122"/>
              <a:cs typeface="Times New Roman" panose="02020603050405020304" pitchFamily="18" charset="0"/>
            </a:endParaRPr>
          </a:p>
          <a:p>
            <a:pPr marL="742950" lvl="1" indent="-285750">
              <a:lnSpc>
                <a:spcPct val="150000"/>
              </a:lnSpc>
              <a:spcAft>
                <a:spcPts val="0"/>
              </a:spcAft>
              <a:buFont typeface="Symbol" panose="05050102010706020507" pitchFamily="18" charset="2"/>
              <a:buChar char=""/>
            </a:pPr>
            <a:r>
              <a:rPr lang="id-ID" sz="1600" dirty="0">
                <a:latin typeface="Schadow BT" panose="02060504050505030204" pitchFamily="18" charset="0"/>
                <a:ea typeface="SimSun" panose="02010600030101010101" pitchFamily="2" charset="-122"/>
                <a:cs typeface="Times New Roman" panose="02020603050405020304" pitchFamily="18" charset="0"/>
              </a:rPr>
              <a:t>Cawang</a:t>
            </a:r>
            <a:endParaRPr lang="en-US" sz="1600" dirty="0">
              <a:latin typeface="Schadow BT" panose="02060504050505030204" pitchFamily="18" charset="0"/>
              <a:ea typeface="SimSun" panose="02010600030101010101" pitchFamily="2" charset="-122"/>
              <a:cs typeface="Times New Roman" panose="02020603050405020304" pitchFamily="18" charset="0"/>
            </a:endParaRPr>
          </a:p>
          <a:p>
            <a:pPr marL="742950" lvl="1" indent="-285750">
              <a:lnSpc>
                <a:spcPct val="150000"/>
              </a:lnSpc>
              <a:spcAft>
                <a:spcPts val="0"/>
              </a:spcAft>
              <a:buFont typeface="Symbol" panose="05050102010706020507" pitchFamily="18" charset="2"/>
              <a:buChar char=""/>
            </a:pPr>
            <a:r>
              <a:rPr lang="id-ID" sz="1600" dirty="0" smtClean="0">
                <a:latin typeface="Schadow BT" panose="02060504050505030204" pitchFamily="18" charset="0"/>
                <a:ea typeface="SimSun" panose="02010600030101010101" pitchFamily="2" charset="-122"/>
                <a:cs typeface="Times New Roman" panose="02020603050405020304" pitchFamily="18" charset="0"/>
              </a:rPr>
              <a:t>Wonogiri</a:t>
            </a:r>
            <a:endParaRPr lang="en-ID" sz="1600" dirty="0" smtClean="0">
              <a:latin typeface="Schadow BT" panose="02060504050505030204" pitchFamily="18" charset="0"/>
              <a:ea typeface="SimSun" panose="02010600030101010101" pitchFamily="2" charset="-122"/>
              <a:cs typeface="Times New Roman" panose="02020603050405020304" pitchFamily="18" charset="0"/>
            </a:endParaRPr>
          </a:p>
          <a:p>
            <a:pPr marL="742950" lvl="1" indent="-285750">
              <a:lnSpc>
                <a:spcPct val="150000"/>
              </a:lnSpc>
              <a:spcAft>
                <a:spcPts val="0"/>
              </a:spcAft>
              <a:buFont typeface="Symbol" panose="05050102010706020507" pitchFamily="18" charset="2"/>
              <a:buChar char=""/>
            </a:pPr>
            <a:r>
              <a:rPr lang="en-ID" sz="1600" dirty="0" err="1" smtClean="0">
                <a:latin typeface="Schadow BT" panose="02060504050505030204" pitchFamily="18" charset="0"/>
                <a:ea typeface="SimSun" panose="02010600030101010101" pitchFamily="2" charset="-122"/>
                <a:cs typeface="Times New Roman" panose="02020603050405020304" pitchFamily="18" charset="0"/>
              </a:rPr>
              <a:t>Jawana</a:t>
            </a:r>
            <a:endParaRPr lang="en-US" sz="1600" dirty="0">
              <a:latin typeface="Schadow BT" panose="02060504050505030204" pitchFamily="18" charset="0"/>
              <a:ea typeface="SimSun" panose="02010600030101010101" pitchFamily="2" charset="-122"/>
              <a:cs typeface="Times New Roman" panose="02020603050405020304" pitchFamily="18" charset="0"/>
            </a:endParaRPr>
          </a:p>
          <a:p>
            <a:pPr marL="742950" lvl="1" indent="-285750">
              <a:lnSpc>
                <a:spcPct val="150000"/>
              </a:lnSpc>
              <a:spcAft>
                <a:spcPts val="800"/>
              </a:spcAft>
              <a:buFont typeface="Symbol" panose="05050102010706020507" pitchFamily="18" charset="2"/>
              <a:buChar char=""/>
            </a:pPr>
            <a:r>
              <a:rPr lang="id-ID" sz="1600" dirty="0" smtClean="0">
                <a:latin typeface="Schadow BT" panose="02060504050505030204" pitchFamily="18" charset="0"/>
                <a:ea typeface="SimSun" panose="02010600030101010101" pitchFamily="2" charset="-122"/>
                <a:cs typeface="Times New Roman" panose="02020603050405020304" pitchFamily="18" charset="0"/>
              </a:rPr>
              <a:t>Tangen</a:t>
            </a:r>
            <a:endParaRPr lang="en-US" sz="1600" dirty="0">
              <a:latin typeface="Schadow BT" panose="02060504050505030204" pitchFamily="18" charset="0"/>
            </a:endParaRPr>
          </a:p>
        </p:txBody>
      </p:sp>
    </p:spTree>
    <p:extLst>
      <p:ext uri="{BB962C8B-B14F-4D97-AF65-F5344CB8AC3E}">
        <p14:creationId xmlns:p14="http://schemas.microsoft.com/office/powerpoint/2010/main" val="13150555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1418" y="796863"/>
            <a:ext cx="9679709" cy="729430"/>
          </a:xfrm>
          <a:prstGeom prst="rect">
            <a:avLst/>
          </a:prstGeom>
        </p:spPr>
        <p:txBody>
          <a:bodyPr wrap="square">
            <a:spAutoFit/>
          </a:bodyPr>
          <a:lstStyle/>
          <a:p>
            <a:pPr>
              <a:lnSpc>
                <a:spcPct val="115000"/>
              </a:lnSpc>
              <a:spcAft>
                <a:spcPts val="800"/>
              </a:spcAft>
            </a:pPr>
            <a:r>
              <a:rPr lang="en-ID" dirty="0" smtClean="0">
                <a:latin typeface="Times New Roman" panose="02020603050405020304" pitchFamily="18" charset="0"/>
                <a:ea typeface="SimSun" panose="02010600030101010101" pitchFamily="2" charset="-122"/>
                <a:cs typeface="Times New Roman" panose="02020603050405020304" pitchFamily="18" charset="0"/>
              </a:rPr>
              <a:t>	</a:t>
            </a:r>
            <a:r>
              <a:rPr lang="id-ID" dirty="0" smtClean="0">
                <a:latin typeface="Times New Roman" panose="02020603050405020304" pitchFamily="18" charset="0"/>
                <a:ea typeface="SimSun" panose="02010600030101010101" pitchFamily="2" charset="-122"/>
                <a:cs typeface="Times New Roman" panose="02020603050405020304" pitchFamily="18" charset="0"/>
              </a:rPr>
              <a:t>Untuk wilayah </a:t>
            </a:r>
            <a:r>
              <a:rPr lang="id-ID" dirty="0">
                <a:latin typeface="Times New Roman" panose="02020603050405020304" pitchFamily="18" charset="0"/>
                <a:ea typeface="SimSun" panose="02010600030101010101" pitchFamily="2" charset="-122"/>
                <a:cs typeface="Times New Roman" panose="02020603050405020304" pitchFamily="18" charset="0"/>
              </a:rPr>
              <a:t>Jawa Tengah, dengan kayu Jati mutu KBP, wilayah pekalongan sortirmen AIII, untuk semua jenis tebangan, di TPK Kaliwangi untuk semua status kayu dan cacat kayu</a:t>
            </a:r>
            <a:r>
              <a:rPr lang="en-ID" dirty="0">
                <a:latin typeface="Times New Roman" panose="02020603050405020304" pitchFamily="18" charset="0"/>
                <a:ea typeface="SimSun" panose="02010600030101010101" pitchFamily="2" charset="-122"/>
                <a:cs typeface="Times New Roman" panose="02020603050405020304" pitchFamily="18" charset="0"/>
              </a:rPr>
              <a:t>.</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3" name="Picture 2"/>
          <p:cNvPicPr/>
          <p:nvPr/>
        </p:nvPicPr>
        <p:blipFill>
          <a:blip r:embed="rId2"/>
          <a:stretch>
            <a:fillRect/>
          </a:stretch>
        </p:blipFill>
        <p:spPr>
          <a:xfrm>
            <a:off x="2238807" y="1812491"/>
            <a:ext cx="7344930" cy="4209618"/>
          </a:xfrm>
          <a:prstGeom prst="rect">
            <a:avLst/>
          </a:prstGeom>
        </p:spPr>
      </p:pic>
    </p:spTree>
    <p:extLst>
      <p:ext uri="{BB962C8B-B14F-4D97-AF65-F5344CB8AC3E}">
        <p14:creationId xmlns:p14="http://schemas.microsoft.com/office/powerpoint/2010/main" val="7916180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37672" y="727485"/>
            <a:ext cx="9319491" cy="729430"/>
          </a:xfrm>
          <a:prstGeom prst="rect">
            <a:avLst/>
          </a:prstGeom>
        </p:spPr>
        <p:txBody>
          <a:bodyPr wrap="square">
            <a:spAutoFit/>
          </a:bodyPr>
          <a:lstStyle/>
          <a:p>
            <a:pPr>
              <a:lnSpc>
                <a:spcPct val="115000"/>
              </a:lnSpc>
              <a:spcAft>
                <a:spcPts val="800"/>
              </a:spcAft>
            </a:pPr>
            <a:r>
              <a:rPr lang="en-ID" dirty="0" smtClean="0">
                <a:latin typeface="Times New Roman" panose="02020603050405020304" pitchFamily="18" charset="0"/>
                <a:ea typeface="SimSun" panose="02010600030101010101" pitchFamily="2" charset="-122"/>
                <a:cs typeface="Times New Roman" panose="02020603050405020304" pitchFamily="18" charset="0"/>
              </a:rPr>
              <a:t>	</a:t>
            </a:r>
            <a:r>
              <a:rPr lang="id-ID" dirty="0" smtClean="0">
                <a:latin typeface="Times New Roman" panose="02020603050405020304" pitchFamily="18" charset="0"/>
                <a:ea typeface="SimSun" panose="02010600030101010101" pitchFamily="2" charset="-122"/>
                <a:cs typeface="Times New Roman" panose="02020603050405020304" pitchFamily="18" charset="0"/>
              </a:rPr>
              <a:t>Untuk </a:t>
            </a:r>
            <a:r>
              <a:rPr lang="id-ID" dirty="0">
                <a:latin typeface="Times New Roman" panose="02020603050405020304" pitchFamily="18" charset="0"/>
                <a:ea typeface="SimSun" panose="02010600030101010101" pitchFamily="2" charset="-122"/>
                <a:cs typeface="Times New Roman" panose="02020603050405020304" pitchFamily="18" charset="0"/>
              </a:rPr>
              <a:t>wilayah Jawa Tengah, kayu jati mutu Kbp, manager pekalongan sortirmen AIII, di TPK Prupuk</a:t>
            </a:r>
            <a:r>
              <a:rPr lang="en-ID" dirty="0">
                <a:latin typeface="Times New Roman" panose="02020603050405020304" pitchFamily="18" charset="0"/>
                <a:ea typeface="SimSun" panose="02010600030101010101" pitchFamily="2" charset="-122"/>
                <a:cs typeface="Times New Roman" panose="02020603050405020304" pitchFamily="18" charset="0"/>
              </a:rPr>
              <a:t>.</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3" name="Picture 2"/>
          <p:cNvPicPr/>
          <p:nvPr/>
        </p:nvPicPr>
        <p:blipFill>
          <a:blip r:embed="rId2"/>
          <a:stretch>
            <a:fillRect/>
          </a:stretch>
        </p:blipFill>
        <p:spPr>
          <a:xfrm>
            <a:off x="1984576" y="1684106"/>
            <a:ext cx="7825682" cy="4495021"/>
          </a:xfrm>
          <a:prstGeom prst="rect">
            <a:avLst/>
          </a:prstGeom>
        </p:spPr>
      </p:pic>
    </p:spTree>
    <p:extLst>
      <p:ext uri="{BB962C8B-B14F-4D97-AF65-F5344CB8AC3E}">
        <p14:creationId xmlns:p14="http://schemas.microsoft.com/office/powerpoint/2010/main" val="37312340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199" y="764430"/>
            <a:ext cx="9910619" cy="729430"/>
          </a:xfrm>
          <a:prstGeom prst="rect">
            <a:avLst/>
          </a:prstGeom>
        </p:spPr>
        <p:txBody>
          <a:bodyPr wrap="square">
            <a:spAutoFit/>
          </a:bodyPr>
          <a:lstStyle/>
          <a:p>
            <a:pPr>
              <a:lnSpc>
                <a:spcPct val="115000"/>
              </a:lnSpc>
              <a:spcAft>
                <a:spcPts val="800"/>
              </a:spcAft>
            </a:pPr>
            <a:r>
              <a:rPr lang="en-ID" dirty="0" smtClean="0">
                <a:latin typeface="Times New Roman" panose="02020603050405020304" pitchFamily="18" charset="0"/>
                <a:ea typeface="SimSun" panose="02010600030101010101" pitchFamily="2" charset="-122"/>
                <a:cs typeface="Times New Roman" panose="02020603050405020304" pitchFamily="18" charset="0"/>
              </a:rPr>
              <a:t>	</a:t>
            </a:r>
            <a:r>
              <a:rPr lang="id-ID" dirty="0" smtClean="0">
                <a:latin typeface="Times New Roman" panose="02020603050405020304" pitchFamily="18" charset="0"/>
                <a:ea typeface="SimSun" panose="02010600030101010101" pitchFamily="2" charset="-122"/>
                <a:cs typeface="Times New Roman" panose="02020603050405020304" pitchFamily="18" charset="0"/>
              </a:rPr>
              <a:t>Untuk </a:t>
            </a:r>
            <a:r>
              <a:rPr lang="id-ID" dirty="0">
                <a:latin typeface="Times New Roman" panose="02020603050405020304" pitchFamily="18" charset="0"/>
                <a:ea typeface="SimSun" panose="02010600030101010101" pitchFamily="2" charset="-122"/>
                <a:cs typeface="Times New Roman" panose="02020603050405020304" pitchFamily="18" charset="0"/>
              </a:rPr>
              <a:t>wilayah Jawa Tengah, kayu jati mutu Kbp, manager pekalongan sortirmen AIII, di TPK Magarsari</a:t>
            </a:r>
            <a:r>
              <a:rPr lang="en-ID" dirty="0">
                <a:latin typeface="Times New Roman" panose="02020603050405020304" pitchFamily="18" charset="0"/>
                <a:ea typeface="SimSun" panose="02010600030101010101" pitchFamily="2" charset="-122"/>
                <a:cs typeface="Times New Roman" panose="02020603050405020304" pitchFamily="18" charset="0"/>
              </a:rPr>
              <a:t>.</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3" name="Picture 2"/>
          <p:cNvPicPr/>
          <p:nvPr/>
        </p:nvPicPr>
        <p:blipFill>
          <a:blip r:embed="rId2"/>
          <a:stretch>
            <a:fillRect/>
          </a:stretch>
        </p:blipFill>
        <p:spPr>
          <a:xfrm>
            <a:off x="2511048" y="1687944"/>
            <a:ext cx="7326919" cy="4685145"/>
          </a:xfrm>
          <a:prstGeom prst="rect">
            <a:avLst/>
          </a:prstGeom>
        </p:spPr>
      </p:pic>
    </p:spTree>
    <p:extLst>
      <p:ext uri="{BB962C8B-B14F-4D97-AF65-F5344CB8AC3E}">
        <p14:creationId xmlns:p14="http://schemas.microsoft.com/office/powerpoint/2010/main" val="35210103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94691" y="764431"/>
            <a:ext cx="9337964" cy="729430"/>
          </a:xfrm>
          <a:prstGeom prst="rect">
            <a:avLst/>
          </a:prstGeom>
        </p:spPr>
        <p:txBody>
          <a:bodyPr wrap="square">
            <a:spAutoFit/>
          </a:bodyPr>
          <a:lstStyle/>
          <a:p>
            <a:pPr>
              <a:lnSpc>
                <a:spcPct val="115000"/>
              </a:lnSpc>
              <a:spcAft>
                <a:spcPts val="800"/>
              </a:spcAft>
            </a:pPr>
            <a:r>
              <a:rPr lang="en-ID" dirty="0" smtClean="0">
                <a:latin typeface="Times New Roman" panose="02020603050405020304" pitchFamily="18" charset="0"/>
                <a:ea typeface="SimSun" panose="02010600030101010101" pitchFamily="2" charset="-122"/>
                <a:cs typeface="Times New Roman" panose="02020603050405020304" pitchFamily="18" charset="0"/>
              </a:rPr>
              <a:t>	</a:t>
            </a:r>
            <a:r>
              <a:rPr lang="id-ID" dirty="0" smtClean="0">
                <a:latin typeface="Times New Roman" panose="02020603050405020304" pitchFamily="18" charset="0"/>
                <a:ea typeface="SimSun" panose="02010600030101010101" pitchFamily="2" charset="-122"/>
                <a:cs typeface="Times New Roman" panose="02020603050405020304" pitchFamily="18" charset="0"/>
              </a:rPr>
              <a:t>Untuk </a:t>
            </a:r>
            <a:r>
              <a:rPr lang="id-ID" dirty="0">
                <a:latin typeface="Times New Roman" panose="02020603050405020304" pitchFamily="18" charset="0"/>
                <a:ea typeface="SimSun" panose="02010600030101010101" pitchFamily="2" charset="-122"/>
                <a:cs typeface="Times New Roman" panose="02020603050405020304" pitchFamily="18" charset="0"/>
              </a:rPr>
              <a:t>wilayah Jawa Tengah, kayu jati mutu Kbp, manager pekalongan sortirmen AIII, di TPK Banjarhardjo</a:t>
            </a:r>
            <a:r>
              <a:rPr lang="en-ID" dirty="0">
                <a:latin typeface="Times New Roman" panose="02020603050405020304" pitchFamily="18" charset="0"/>
                <a:ea typeface="SimSun" panose="02010600030101010101" pitchFamily="2" charset="-122"/>
                <a:cs typeface="Times New Roman" panose="02020603050405020304" pitchFamily="18" charset="0"/>
              </a:rPr>
              <a:t>.</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3" name="Picture 2"/>
          <p:cNvPicPr/>
          <p:nvPr/>
        </p:nvPicPr>
        <p:blipFill>
          <a:blip r:embed="rId2"/>
          <a:stretch>
            <a:fillRect/>
          </a:stretch>
        </p:blipFill>
        <p:spPr>
          <a:xfrm>
            <a:off x="2192395" y="1751878"/>
            <a:ext cx="7742555" cy="4630449"/>
          </a:xfrm>
          <a:prstGeom prst="rect">
            <a:avLst/>
          </a:prstGeom>
        </p:spPr>
      </p:pic>
    </p:spTree>
    <p:extLst>
      <p:ext uri="{BB962C8B-B14F-4D97-AF65-F5344CB8AC3E}">
        <p14:creationId xmlns:p14="http://schemas.microsoft.com/office/powerpoint/2010/main" val="12290010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70576" y="541916"/>
            <a:ext cx="7287636" cy="490199"/>
          </a:xfrm>
          <a:prstGeom prst="rect">
            <a:avLst/>
          </a:prstGeom>
        </p:spPr>
        <p:txBody>
          <a:bodyPr wrap="none">
            <a:spAutoFit/>
          </a:bodyPr>
          <a:lstStyle/>
          <a:p>
            <a:pPr>
              <a:lnSpc>
                <a:spcPct val="115000"/>
              </a:lnSpc>
              <a:spcAft>
                <a:spcPts val="800"/>
              </a:spcAft>
            </a:pPr>
            <a:r>
              <a:rPr lang="id-ID" sz="2400" b="1" dirty="0">
                <a:latin typeface="Times New Roman" panose="02020603050405020304" pitchFamily="18" charset="0"/>
                <a:ea typeface="SimSun" panose="02010600030101010101" pitchFamily="2" charset="-122"/>
                <a:cs typeface="Times New Roman" panose="02020603050405020304" pitchFamily="18" charset="0"/>
              </a:rPr>
              <a:t>Bug</a:t>
            </a:r>
            <a:r>
              <a:rPr lang="id-ID" sz="2400" b="1" dirty="0" smtClean="0">
                <a:latin typeface="Times New Roman" panose="02020603050405020304" pitchFamily="18" charset="0"/>
                <a:ea typeface="SimSun" panose="02010600030101010101" pitchFamily="2" charset="-122"/>
                <a:cs typeface="Times New Roman" panose="02020603050405020304" pitchFamily="18" charset="0"/>
              </a:rPr>
              <a:t>,</a:t>
            </a:r>
            <a:r>
              <a:rPr lang="en-ID" sz="2400" b="1" dirty="0" smtClean="0">
                <a:latin typeface="Times New Roman" panose="02020603050405020304" pitchFamily="18" charset="0"/>
                <a:ea typeface="SimSun" panose="02010600030101010101" pitchFamily="2" charset="-122"/>
                <a:cs typeface="Times New Roman" panose="02020603050405020304" pitchFamily="18" charset="0"/>
              </a:rPr>
              <a:t> </a:t>
            </a:r>
            <a:r>
              <a:rPr lang="id-ID" sz="2400" b="1" dirty="0" smtClean="0">
                <a:latin typeface="Times New Roman" panose="02020603050405020304" pitchFamily="18" charset="0"/>
                <a:ea typeface="SimSun" panose="02010600030101010101" pitchFamily="2" charset="-122"/>
                <a:cs typeface="Times New Roman" panose="02020603050405020304" pitchFamily="18" charset="0"/>
              </a:rPr>
              <a:t>Error </a:t>
            </a:r>
            <a:r>
              <a:rPr lang="id-ID" sz="2400" b="1" dirty="0">
                <a:latin typeface="Times New Roman" panose="02020603050405020304" pitchFamily="18" charset="0"/>
                <a:ea typeface="SimSun" panose="02010600030101010101" pitchFamily="2" charset="-122"/>
                <a:cs typeface="Times New Roman" panose="02020603050405020304" pitchFamily="18" charset="0"/>
              </a:rPr>
              <a:t>dan </a:t>
            </a:r>
            <a:r>
              <a:rPr lang="en-ID" sz="2400" b="1" dirty="0" smtClean="0">
                <a:latin typeface="Times New Roman" panose="02020603050405020304" pitchFamily="18" charset="0"/>
                <a:ea typeface="SimSun" panose="02010600030101010101" pitchFamily="2" charset="-122"/>
                <a:cs typeface="Times New Roman" panose="02020603050405020304" pitchFamily="18" charset="0"/>
              </a:rPr>
              <a:t>K</a:t>
            </a:r>
            <a:r>
              <a:rPr lang="id-ID" sz="2400" b="1" dirty="0" smtClean="0">
                <a:latin typeface="Times New Roman" panose="02020603050405020304" pitchFamily="18" charset="0"/>
                <a:ea typeface="SimSun" panose="02010600030101010101" pitchFamily="2" charset="-122"/>
                <a:cs typeface="Times New Roman" panose="02020603050405020304" pitchFamily="18" charset="0"/>
              </a:rPr>
              <a:t>ekurangan </a:t>
            </a:r>
            <a:r>
              <a:rPr lang="id-ID" sz="2400" b="1" dirty="0">
                <a:latin typeface="Times New Roman" panose="02020603050405020304" pitchFamily="18" charset="0"/>
                <a:ea typeface="SimSun" panose="02010600030101010101" pitchFamily="2" charset="-122"/>
                <a:cs typeface="Times New Roman" panose="02020603050405020304" pitchFamily="18" charset="0"/>
              </a:rPr>
              <a:t>pada web Perhutani.com</a:t>
            </a: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3" name="Rectangle 2"/>
          <p:cNvSpPr/>
          <p:nvPr/>
        </p:nvSpPr>
        <p:spPr>
          <a:xfrm>
            <a:off x="1704257" y="1032115"/>
            <a:ext cx="4473661" cy="353045"/>
          </a:xfrm>
          <a:prstGeom prst="rect">
            <a:avLst/>
          </a:prstGeom>
        </p:spPr>
        <p:txBody>
          <a:bodyPr wrap="none">
            <a:spAutoFit/>
          </a:bodyPr>
          <a:lstStyle/>
          <a:p>
            <a:pPr marL="342900" lvl="0" indent="-342900">
              <a:lnSpc>
                <a:spcPct val="115000"/>
              </a:lnSpc>
              <a:spcAft>
                <a:spcPts val="800"/>
              </a:spcAft>
              <a:buFont typeface="+mj-lt"/>
              <a:buAutoNum type="alphaLcPeriod"/>
            </a:pPr>
            <a:r>
              <a:rPr lang="id-ID" sz="1600" dirty="0">
                <a:latin typeface="Schadow BT" panose="02060504050505030204" pitchFamily="18" charset="0"/>
                <a:ea typeface="SimSun" panose="02010600030101010101" pitchFamily="2" charset="-122"/>
                <a:cs typeface="Times New Roman" panose="02020603050405020304" pitchFamily="18" charset="0"/>
              </a:rPr>
              <a:t>Pada bagian inbox, inbox yang tertera ada 12 </a:t>
            </a:r>
            <a:endParaRPr lang="en-US" sz="1600" dirty="0">
              <a:effectLst/>
              <a:latin typeface="Schadow BT" panose="02060504050505030204" pitchFamily="18" charset="0"/>
              <a:ea typeface="SimSun" panose="02010600030101010101" pitchFamily="2" charset="-122"/>
              <a:cs typeface="Times New Roman" panose="02020603050405020304" pitchFamily="18" charset="0"/>
            </a:endParaRPr>
          </a:p>
        </p:txBody>
      </p:sp>
      <p:pic>
        <p:nvPicPr>
          <p:cNvPr id="4" name="Picture 3"/>
          <p:cNvPicPr/>
          <p:nvPr/>
        </p:nvPicPr>
        <p:blipFill>
          <a:blip r:embed="rId2"/>
          <a:stretch>
            <a:fillRect/>
          </a:stretch>
        </p:blipFill>
        <p:spPr>
          <a:xfrm>
            <a:off x="2293504" y="1381352"/>
            <a:ext cx="736024" cy="519257"/>
          </a:xfrm>
          <a:prstGeom prst="rect">
            <a:avLst/>
          </a:prstGeom>
        </p:spPr>
      </p:pic>
      <p:sp>
        <p:nvSpPr>
          <p:cNvPr id="5" name="Rectangle 4"/>
          <p:cNvSpPr/>
          <p:nvPr/>
        </p:nvSpPr>
        <p:spPr>
          <a:xfrm>
            <a:off x="1647025" y="1900609"/>
            <a:ext cx="3267369" cy="353045"/>
          </a:xfrm>
          <a:prstGeom prst="rect">
            <a:avLst/>
          </a:prstGeom>
        </p:spPr>
        <p:txBody>
          <a:bodyPr wrap="none">
            <a:spAutoFit/>
          </a:bodyPr>
          <a:lstStyle/>
          <a:p>
            <a:pPr marL="457200">
              <a:lnSpc>
                <a:spcPct val="115000"/>
              </a:lnSpc>
              <a:spcAft>
                <a:spcPts val="800"/>
              </a:spcAft>
            </a:pPr>
            <a:r>
              <a:rPr lang="id-ID" sz="1600" dirty="0">
                <a:latin typeface="Schadow BT" panose="02060504050505030204" pitchFamily="18" charset="0"/>
                <a:ea typeface="SimSun" panose="02010600030101010101" pitchFamily="2" charset="-122"/>
                <a:cs typeface="Times New Roman" panose="02020603050405020304" pitchFamily="18" charset="0"/>
              </a:rPr>
              <a:t>Tampilan pada saat klik inbox</a:t>
            </a:r>
            <a:endParaRPr lang="en-US" sz="1400" dirty="0">
              <a:effectLst/>
              <a:latin typeface="Schadow BT" panose="02060504050505030204" pitchFamily="18" charset="0"/>
              <a:ea typeface="SimSun" panose="02010600030101010101" pitchFamily="2" charset="-122"/>
              <a:cs typeface="Times New Roman" panose="02020603050405020304" pitchFamily="18" charset="0"/>
            </a:endParaRPr>
          </a:p>
        </p:txBody>
      </p:sp>
      <p:pic>
        <p:nvPicPr>
          <p:cNvPr id="6" name="Picture 5"/>
          <p:cNvPicPr/>
          <p:nvPr/>
        </p:nvPicPr>
        <p:blipFill>
          <a:blip r:embed="rId3"/>
          <a:stretch>
            <a:fillRect/>
          </a:stretch>
        </p:blipFill>
        <p:spPr>
          <a:xfrm>
            <a:off x="2293503" y="2249845"/>
            <a:ext cx="5141769" cy="4492699"/>
          </a:xfrm>
          <a:prstGeom prst="rect">
            <a:avLst/>
          </a:prstGeom>
        </p:spPr>
      </p:pic>
    </p:spTree>
    <p:extLst>
      <p:ext uri="{BB962C8B-B14F-4D97-AF65-F5344CB8AC3E}">
        <p14:creationId xmlns:p14="http://schemas.microsoft.com/office/powerpoint/2010/main" val="7699468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51709" y="856794"/>
            <a:ext cx="9522691" cy="729430"/>
          </a:xfrm>
          <a:prstGeom prst="rect">
            <a:avLst/>
          </a:prstGeom>
        </p:spPr>
        <p:txBody>
          <a:bodyPr wrap="square">
            <a:spAutoFit/>
          </a:bodyPr>
          <a:lstStyle/>
          <a:p>
            <a:pPr marL="457200">
              <a:lnSpc>
                <a:spcPct val="115000"/>
              </a:lnSpc>
              <a:spcAft>
                <a:spcPts val="800"/>
              </a:spcAft>
            </a:pPr>
            <a:r>
              <a:rPr lang="en-ID" dirty="0" smtClean="0">
                <a:latin typeface="Times New Roman" panose="02020603050405020304" pitchFamily="18" charset="0"/>
                <a:ea typeface="SimSun" panose="02010600030101010101" pitchFamily="2" charset="-122"/>
                <a:cs typeface="Times New Roman" panose="02020603050405020304" pitchFamily="18" charset="0"/>
              </a:rPr>
              <a:t>	</a:t>
            </a:r>
            <a:r>
              <a:rPr lang="id-ID" dirty="0" smtClean="0">
                <a:latin typeface="Times New Roman" panose="02020603050405020304" pitchFamily="18" charset="0"/>
                <a:ea typeface="SimSun" panose="02010600030101010101" pitchFamily="2" charset="-122"/>
                <a:cs typeface="Times New Roman" panose="02020603050405020304" pitchFamily="18" charset="0"/>
              </a:rPr>
              <a:t>Namun </a:t>
            </a:r>
            <a:r>
              <a:rPr lang="id-ID" dirty="0">
                <a:latin typeface="Times New Roman" panose="02020603050405020304" pitchFamily="18" charset="0"/>
                <a:ea typeface="SimSun" panose="02010600030101010101" pitchFamily="2" charset="-122"/>
                <a:cs typeface="Times New Roman" panose="02020603050405020304" pitchFamily="18" charset="0"/>
              </a:rPr>
              <a:t>jika kita mengeklik isi dari inbox pesan tersebut tidak ada isinya (kosong)</a:t>
            </a:r>
            <a:r>
              <a:rPr lang="en-ID" dirty="0">
                <a:latin typeface="Times New Roman" panose="02020603050405020304" pitchFamily="18" charset="0"/>
                <a:ea typeface="SimSun" panose="02010600030101010101" pitchFamily="2" charset="-122"/>
                <a:cs typeface="Times New Roman" panose="02020603050405020304" pitchFamily="18" charset="0"/>
              </a:rPr>
              <a:t>. </a:t>
            </a:r>
            <a:r>
              <a:rPr lang="en-ID" dirty="0" err="1">
                <a:latin typeface="Times New Roman" panose="02020603050405020304" pitchFamily="18" charset="0"/>
                <a:ea typeface="SimSun" panose="02010600030101010101" pitchFamily="2" charset="-122"/>
                <a:cs typeface="Times New Roman" panose="02020603050405020304" pitchFamily="18" charset="0"/>
              </a:rPr>
              <a:t>Seperti</a:t>
            </a:r>
            <a:r>
              <a:rPr lang="en-ID" dirty="0">
                <a:latin typeface="Times New Roman" panose="02020603050405020304" pitchFamily="18" charset="0"/>
                <a:ea typeface="SimSun" panose="02010600030101010101" pitchFamily="2" charset="-122"/>
                <a:cs typeface="Times New Roman" panose="02020603050405020304" pitchFamily="18" charset="0"/>
              </a:rPr>
              <a:t> yang </a:t>
            </a:r>
            <a:r>
              <a:rPr lang="en-ID" dirty="0" err="1">
                <a:latin typeface="Times New Roman" panose="02020603050405020304" pitchFamily="18" charset="0"/>
                <a:ea typeface="SimSun" panose="02010600030101010101" pitchFamily="2" charset="-122"/>
                <a:cs typeface="Times New Roman" panose="02020603050405020304" pitchFamily="18" charset="0"/>
              </a:rPr>
              <a:t>ada</a:t>
            </a:r>
            <a:r>
              <a:rPr lang="en-ID" dirty="0">
                <a:latin typeface="Times New Roman" panose="02020603050405020304" pitchFamily="18" charset="0"/>
                <a:ea typeface="SimSun" panose="02010600030101010101" pitchFamily="2" charset="-122"/>
                <a:cs typeface="Times New Roman" panose="02020603050405020304" pitchFamily="18" charset="0"/>
              </a:rPr>
              <a:t> </a:t>
            </a:r>
            <a:r>
              <a:rPr lang="en-ID" dirty="0" err="1">
                <a:latin typeface="Times New Roman" panose="02020603050405020304" pitchFamily="18" charset="0"/>
                <a:ea typeface="SimSun" panose="02010600030101010101" pitchFamily="2" charset="-122"/>
                <a:cs typeface="Times New Roman" panose="02020603050405020304" pitchFamily="18" charset="0"/>
              </a:rPr>
              <a:t>pada</a:t>
            </a:r>
            <a:r>
              <a:rPr lang="en-ID" dirty="0">
                <a:latin typeface="Times New Roman" panose="02020603050405020304" pitchFamily="18" charset="0"/>
                <a:ea typeface="SimSun" panose="02010600030101010101" pitchFamily="2" charset="-122"/>
                <a:cs typeface="Times New Roman" panose="02020603050405020304" pitchFamily="18" charset="0"/>
              </a:rPr>
              <a:t> </a:t>
            </a:r>
            <a:r>
              <a:rPr lang="en-ID" dirty="0" err="1">
                <a:latin typeface="Times New Roman" panose="02020603050405020304" pitchFamily="18" charset="0"/>
                <a:ea typeface="SimSun" panose="02010600030101010101" pitchFamily="2" charset="-122"/>
                <a:cs typeface="Times New Roman" panose="02020603050405020304" pitchFamily="18" charset="0"/>
              </a:rPr>
              <a:t>gambar</a:t>
            </a:r>
            <a:r>
              <a:rPr lang="en-ID" dirty="0">
                <a:latin typeface="Times New Roman" panose="02020603050405020304" pitchFamily="18" charset="0"/>
                <a:ea typeface="SimSun" panose="02010600030101010101" pitchFamily="2" charset="-122"/>
                <a:cs typeface="Times New Roman" panose="02020603050405020304" pitchFamily="18" charset="0"/>
              </a:rPr>
              <a:t>.</a:t>
            </a:r>
            <a:endParaRPr lang="en-US" sz="1600" dirty="0">
              <a:latin typeface="Calibri" panose="020F0502020204030204" pitchFamily="34" charset="0"/>
              <a:ea typeface="SimSun" panose="02010600030101010101" pitchFamily="2" charset="-122"/>
              <a:cs typeface="Times New Roman" panose="02020603050405020304" pitchFamily="18" charset="0"/>
            </a:endParaRPr>
          </a:p>
        </p:txBody>
      </p:sp>
      <p:pic>
        <p:nvPicPr>
          <p:cNvPr id="3" name="Picture 2"/>
          <p:cNvPicPr/>
          <p:nvPr/>
        </p:nvPicPr>
        <p:blipFill>
          <a:blip r:embed="rId2"/>
          <a:stretch>
            <a:fillRect/>
          </a:stretch>
        </p:blipFill>
        <p:spPr>
          <a:xfrm>
            <a:off x="2691159" y="1806304"/>
            <a:ext cx="7243790" cy="4363586"/>
          </a:xfrm>
          <a:prstGeom prst="rect">
            <a:avLst/>
          </a:prstGeom>
        </p:spPr>
      </p:pic>
    </p:spTree>
    <p:extLst>
      <p:ext uri="{BB962C8B-B14F-4D97-AF65-F5344CB8AC3E}">
        <p14:creationId xmlns:p14="http://schemas.microsoft.com/office/powerpoint/2010/main" val="12610745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487055" y="641213"/>
            <a:ext cx="745030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ID" altLang="en-US" sz="1600" dirty="0" smtClean="0">
                <a:latin typeface="Schadow BT" panose="02060504050505030204" pitchFamily="18" charset="0"/>
                <a:ea typeface="SimSun" panose="02010600030101010101" pitchFamily="2" charset="-122"/>
                <a:cs typeface="Times New Roman" panose="02020603050405020304" pitchFamily="18" charset="0"/>
              </a:rPr>
              <a:t>b. S</a:t>
            </a:r>
            <a:r>
              <a:rPr kumimoji="0" lang="id-ID" altLang="en-US" sz="1600" b="0" i="0" u="none" strike="noStrike" cap="none" normalizeH="0" baseline="0" dirty="0" smtClean="0">
                <a:ln>
                  <a:noFill/>
                </a:ln>
                <a:solidFill>
                  <a:schemeClr val="tx1"/>
                </a:solidFill>
                <a:effectLst/>
                <a:latin typeface="Schadow BT" panose="02060504050505030204" pitchFamily="18" charset="0"/>
                <a:ea typeface="SimSun" panose="02010600030101010101" pitchFamily="2" charset="-122"/>
                <a:cs typeface="Times New Roman" panose="02020603050405020304" pitchFamily="18" charset="0"/>
              </a:rPr>
              <a:t>elanjtnya dibagian cara pembayaran, jika kita klik link </a:t>
            </a:r>
            <a:r>
              <a:rPr kumimoji="0" lang="id-ID" altLang="en-US" sz="1600" b="0" i="0" u="none" strike="noStrike" cap="none" normalizeH="0" baseline="0" dirty="0" smtClean="0">
                <a:ln>
                  <a:noFill/>
                </a:ln>
                <a:solidFill>
                  <a:schemeClr val="tx1"/>
                </a:solidFill>
                <a:effectLst/>
                <a:latin typeface="Schadow BT" panose="02060504050505030204" pitchFamily="18" charset="0"/>
                <a:ea typeface="SimSun" panose="02010600030101010101" pitchFamily="2" charset="-122"/>
                <a:cs typeface="Times New Roman" panose="02020603050405020304" pitchFamily="18" charset="0"/>
                <a:hlinkClick r:id="rId2"/>
              </a:rPr>
              <a:t>www.tokoperhutani.com</a:t>
            </a:r>
            <a:endParaRPr kumimoji="0" lang="en-US" altLang="en-US" sz="1600" b="0" i="0" u="none" strike="noStrike" cap="none" normalizeH="0" baseline="0" dirty="0" smtClean="0">
              <a:ln>
                <a:noFill/>
              </a:ln>
              <a:solidFill>
                <a:schemeClr val="tx1"/>
              </a:solidFill>
              <a:effectLst/>
              <a:latin typeface="Schadow BT" panose="02060504050505030204" pitchFamily="18" charset="0"/>
            </a:endParaRPr>
          </a:p>
        </p:txBody>
      </p:sp>
      <p:pic>
        <p:nvPicPr>
          <p:cNvPr id="3073"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1454" y="1259897"/>
            <a:ext cx="7699581" cy="4448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25406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7560" y="868286"/>
            <a:ext cx="4479111" cy="375487"/>
          </a:xfrm>
          <a:prstGeom prst="rect">
            <a:avLst/>
          </a:prstGeom>
        </p:spPr>
        <p:txBody>
          <a:bodyPr wrap="none">
            <a:spAutoFit/>
          </a:bodyPr>
          <a:lstStyle/>
          <a:p>
            <a:pPr marL="457200">
              <a:lnSpc>
                <a:spcPct val="115000"/>
              </a:lnSpc>
              <a:spcAft>
                <a:spcPts val="800"/>
              </a:spcAft>
            </a:pPr>
            <a:r>
              <a:rPr lang="id-ID" sz="1600" dirty="0">
                <a:latin typeface="Schadow BT" panose="02060504050505030204" pitchFamily="18" charset="0"/>
                <a:ea typeface="SimSun" panose="02010600030101010101" pitchFamily="2" charset="-122"/>
                <a:cs typeface="Times New Roman" panose="02020603050405020304" pitchFamily="18" charset="0"/>
              </a:rPr>
              <a:t>Akan muncul tampilan web error seperti ini</a:t>
            </a:r>
            <a:endParaRPr lang="en-US" sz="1400" dirty="0">
              <a:effectLst/>
              <a:latin typeface="Schadow BT" panose="02060504050505030204" pitchFamily="18" charset="0"/>
              <a:ea typeface="SimSun" panose="02010600030101010101" pitchFamily="2" charset="-122"/>
              <a:cs typeface="Times New Roman" panose="02020603050405020304" pitchFamily="18" charset="0"/>
            </a:endParaRPr>
          </a:p>
        </p:txBody>
      </p:sp>
      <p:pic>
        <p:nvPicPr>
          <p:cNvPr id="3" name="Picture 2"/>
          <p:cNvPicPr/>
          <p:nvPr/>
        </p:nvPicPr>
        <p:blipFill>
          <a:blip r:embed="rId2"/>
          <a:stretch>
            <a:fillRect/>
          </a:stretch>
        </p:blipFill>
        <p:spPr>
          <a:xfrm>
            <a:off x="2056245" y="1704541"/>
            <a:ext cx="7835900" cy="3329277"/>
          </a:xfrm>
          <a:prstGeom prst="rect">
            <a:avLst/>
          </a:prstGeom>
        </p:spPr>
      </p:pic>
    </p:spTree>
    <p:extLst>
      <p:ext uri="{BB962C8B-B14F-4D97-AF65-F5344CB8AC3E}">
        <p14:creationId xmlns:p14="http://schemas.microsoft.com/office/powerpoint/2010/main" val="4008535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9819" y="1237673"/>
            <a:ext cx="10039927" cy="4298613"/>
          </a:xfrm>
          <a:prstGeom prst="rect">
            <a:avLst/>
          </a:prstGeom>
        </p:spPr>
        <p:txBody>
          <a:bodyPr wrap="square">
            <a:spAutoFit/>
          </a:bodyPr>
          <a:lstStyle/>
          <a:p>
            <a:pPr marL="800100" lvl="1" indent="-342900" algn="just">
              <a:lnSpc>
                <a:spcPct val="150000"/>
              </a:lnSpc>
              <a:spcAft>
                <a:spcPts val="800"/>
              </a:spcAft>
              <a:buFont typeface="+mj-lt"/>
              <a:buAutoNum type="arabicPeriod" startAt="2"/>
            </a:pPr>
            <a:r>
              <a:rPr lang="en-US" altLang="zh-CN" sz="1600" b="1" dirty="0" smtClean="0">
                <a:effectLst>
                  <a:outerShdw blurRad="38100" dist="38100" dir="2700000" algn="tl">
                    <a:srgbClr val="000000">
                      <a:alpha val="43137"/>
                    </a:srgbClr>
                  </a:outerShdw>
                </a:effectLst>
                <a:latin typeface="Schadow BT" panose="02060504050505030204" pitchFamily="18" charset="0"/>
                <a:ea typeface="Times New Roman" panose="02020603050405020304" pitchFamily="18" charset="0"/>
                <a:cs typeface="Times New Roman" panose="02020603050405020304" pitchFamily="18" charset="0"/>
              </a:rPr>
              <a:t>RUMUSAN MASALAH</a:t>
            </a:r>
            <a:endParaRPr lang="en-US" altLang="zh-CN" sz="1600" b="1" dirty="0">
              <a:effectLst>
                <a:outerShdw blurRad="38100" dist="38100" dir="2700000" algn="tl">
                  <a:srgbClr val="000000">
                    <a:alpha val="43137"/>
                  </a:srgbClr>
                </a:outerShdw>
              </a:effectLst>
              <a:latin typeface="Schadow BT" panose="02060504050505030204" pitchFamily="18" charset="0"/>
              <a:ea typeface="SimSun" panose="02010600030101010101" pitchFamily="2" charset="-122"/>
              <a:cs typeface="Times New Roman" panose="02020603050405020304" pitchFamily="18" charset="0"/>
            </a:endParaRPr>
          </a:p>
          <a:p>
            <a:pPr lvl="1" algn="just">
              <a:lnSpc>
                <a:spcPct val="150000"/>
              </a:lnSpc>
              <a:spcAft>
                <a:spcPts val="800"/>
              </a:spcAft>
            </a:pPr>
            <a:r>
              <a:rPr lang="en-US" sz="1600" b="1" dirty="0" smtClean="0">
                <a:effectLst>
                  <a:outerShdw blurRad="38100" dist="38100" dir="2700000" algn="tl">
                    <a:srgbClr val="000000">
                      <a:alpha val="43137"/>
                    </a:srgbClr>
                  </a:outerShdw>
                </a:effectLst>
                <a:latin typeface="Schadow BT" panose="02060504050505030204" pitchFamily="18" charset="0"/>
                <a:ea typeface="SimSun" panose="02010600030101010101" pitchFamily="2" charset="-122"/>
                <a:cs typeface="Times New Roman" panose="02020603050405020304" pitchFamily="18" charset="0"/>
              </a:rPr>
              <a:t>	</a:t>
            </a:r>
            <a:r>
              <a:rPr lang="en-US" sz="1600" dirty="0" err="1" smtClean="0">
                <a:latin typeface="Schadow BT" panose="02060504050505030204" pitchFamily="18" charset="0"/>
                <a:ea typeface="Times New Roman" panose="02020603050405020304" pitchFamily="18" charset="0"/>
              </a:rPr>
              <a:t>Berdasarkan</a:t>
            </a:r>
            <a:r>
              <a:rPr lang="en-US" sz="1600" dirty="0" smtClean="0">
                <a:latin typeface="Schadow BT" panose="02060504050505030204" pitchFamily="18" charset="0"/>
                <a:ea typeface="Times New Roman" panose="02020603050405020304" pitchFamily="18" charset="0"/>
              </a:rPr>
              <a:t> </a:t>
            </a:r>
            <a:r>
              <a:rPr lang="en-US" sz="1600" dirty="0" err="1">
                <a:latin typeface="Schadow BT" panose="02060504050505030204" pitchFamily="18" charset="0"/>
                <a:ea typeface="Times New Roman" panose="02020603050405020304" pitchFamily="18" charset="0"/>
              </a:rPr>
              <a:t>latar</a:t>
            </a:r>
            <a:r>
              <a:rPr lang="en-US" sz="1600" dirty="0">
                <a:latin typeface="Schadow BT" panose="02060504050505030204" pitchFamily="18" charset="0"/>
                <a:ea typeface="Times New Roman" panose="02020603050405020304" pitchFamily="18" charset="0"/>
              </a:rPr>
              <a:t> </a:t>
            </a:r>
            <a:r>
              <a:rPr lang="en-US" sz="1600" dirty="0" err="1">
                <a:latin typeface="Schadow BT" panose="02060504050505030204" pitchFamily="18" charset="0"/>
                <a:ea typeface="Times New Roman" panose="02020603050405020304" pitchFamily="18" charset="0"/>
              </a:rPr>
              <a:t>belakang</a:t>
            </a:r>
            <a:r>
              <a:rPr lang="en-US" sz="1600" dirty="0">
                <a:latin typeface="Schadow BT" panose="02060504050505030204" pitchFamily="18" charset="0"/>
                <a:ea typeface="Times New Roman" panose="02020603050405020304" pitchFamily="18" charset="0"/>
              </a:rPr>
              <a:t> yang </a:t>
            </a:r>
            <a:r>
              <a:rPr lang="en-US" sz="1600" dirty="0" err="1">
                <a:latin typeface="Schadow BT" panose="02060504050505030204" pitchFamily="18" charset="0"/>
                <a:ea typeface="Times New Roman" panose="02020603050405020304" pitchFamily="18" charset="0"/>
              </a:rPr>
              <a:t>telah</a:t>
            </a:r>
            <a:r>
              <a:rPr lang="en-US" sz="1600" dirty="0">
                <a:latin typeface="Schadow BT" panose="02060504050505030204" pitchFamily="18" charset="0"/>
                <a:ea typeface="Times New Roman" panose="02020603050405020304" pitchFamily="18" charset="0"/>
              </a:rPr>
              <a:t> </a:t>
            </a:r>
            <a:r>
              <a:rPr lang="en-US" sz="1600" dirty="0" err="1">
                <a:latin typeface="Schadow BT" panose="02060504050505030204" pitchFamily="18" charset="0"/>
                <a:ea typeface="Times New Roman" panose="02020603050405020304" pitchFamily="18" charset="0"/>
              </a:rPr>
              <a:t>disampaikan</a:t>
            </a:r>
            <a:r>
              <a:rPr lang="en-US" sz="1600" dirty="0">
                <a:latin typeface="Schadow BT" panose="02060504050505030204" pitchFamily="18" charset="0"/>
                <a:ea typeface="Times New Roman" panose="02020603050405020304" pitchFamily="18" charset="0"/>
              </a:rPr>
              <a:t>, </a:t>
            </a:r>
            <a:r>
              <a:rPr lang="en-US" sz="1600" dirty="0" err="1">
                <a:latin typeface="Schadow BT" panose="02060504050505030204" pitchFamily="18" charset="0"/>
                <a:ea typeface="Times New Roman" panose="02020603050405020304" pitchFamily="18" charset="0"/>
              </a:rPr>
              <a:t>maka</a:t>
            </a:r>
            <a:r>
              <a:rPr lang="en-US" sz="1600" dirty="0">
                <a:latin typeface="Schadow BT" panose="02060504050505030204" pitchFamily="18" charset="0"/>
                <a:ea typeface="Times New Roman" panose="02020603050405020304" pitchFamily="18" charset="0"/>
              </a:rPr>
              <a:t> </a:t>
            </a:r>
            <a:r>
              <a:rPr lang="en-US" sz="1600" dirty="0" err="1">
                <a:latin typeface="Schadow BT" panose="02060504050505030204" pitchFamily="18" charset="0"/>
                <a:ea typeface="Times New Roman" panose="02020603050405020304" pitchFamily="18" charset="0"/>
              </a:rPr>
              <a:t>dapat</a:t>
            </a:r>
            <a:r>
              <a:rPr lang="en-US" sz="1600" dirty="0">
                <a:latin typeface="Schadow BT" panose="02060504050505030204" pitchFamily="18" charset="0"/>
                <a:ea typeface="Times New Roman" panose="02020603050405020304" pitchFamily="18" charset="0"/>
              </a:rPr>
              <a:t> </a:t>
            </a:r>
            <a:r>
              <a:rPr lang="en-US" sz="1600" dirty="0" err="1">
                <a:latin typeface="Schadow BT" panose="02060504050505030204" pitchFamily="18" charset="0"/>
                <a:ea typeface="Times New Roman" panose="02020603050405020304" pitchFamily="18" charset="0"/>
              </a:rPr>
              <a:t>dirumuskan</a:t>
            </a:r>
            <a:r>
              <a:rPr lang="en-US" sz="1600" dirty="0">
                <a:latin typeface="Schadow BT" panose="02060504050505030204" pitchFamily="18" charset="0"/>
                <a:ea typeface="Times New Roman" panose="02020603050405020304" pitchFamily="18" charset="0"/>
              </a:rPr>
              <a:t> </a:t>
            </a:r>
            <a:r>
              <a:rPr lang="en-US" sz="1600" dirty="0" err="1" smtClean="0">
                <a:latin typeface="Schadow BT" panose="02060504050505030204" pitchFamily="18" charset="0"/>
                <a:ea typeface="Times New Roman" panose="02020603050405020304" pitchFamily="18" charset="0"/>
              </a:rPr>
              <a:t>permasalahan</a:t>
            </a:r>
            <a:r>
              <a:rPr lang="en-US" sz="1600" dirty="0" smtClean="0">
                <a:latin typeface="Schadow BT" panose="02060504050505030204" pitchFamily="18" charset="0"/>
                <a:ea typeface="Times New Roman" panose="02020603050405020304" pitchFamily="18" charset="0"/>
              </a:rPr>
              <a:t> agar </a:t>
            </a:r>
            <a:r>
              <a:rPr lang="en-US" sz="1600" dirty="0" err="1" smtClean="0">
                <a:latin typeface="Schadow BT" panose="02060504050505030204" pitchFamily="18" charset="0"/>
                <a:ea typeface="Times New Roman" panose="02020603050405020304" pitchFamily="18" charset="0"/>
              </a:rPr>
              <a:t>dapat</a:t>
            </a:r>
            <a:r>
              <a:rPr lang="en-US" sz="1600" dirty="0" smtClean="0">
                <a:latin typeface="Schadow BT" panose="02060504050505030204" pitchFamily="18" charset="0"/>
                <a:ea typeface="Times New Roman" panose="02020603050405020304" pitchFamily="18" charset="0"/>
              </a:rPr>
              <a:t> </a:t>
            </a:r>
            <a:r>
              <a:rPr lang="en-US" sz="1600" dirty="0" err="1" smtClean="0">
                <a:latin typeface="Schadow BT" panose="02060504050505030204" pitchFamily="18" charset="0"/>
                <a:ea typeface="Times New Roman" panose="02020603050405020304" pitchFamily="18" charset="0"/>
              </a:rPr>
              <a:t>menyelesaikan</a:t>
            </a:r>
            <a:r>
              <a:rPr lang="en-US" sz="1600" dirty="0" smtClean="0">
                <a:latin typeface="Schadow BT" panose="02060504050505030204" pitchFamily="18" charset="0"/>
                <a:ea typeface="Times New Roman" panose="02020603050405020304" pitchFamily="18" charset="0"/>
              </a:rPr>
              <a:t> </a:t>
            </a:r>
            <a:r>
              <a:rPr lang="en-US" sz="1600" dirty="0" err="1" smtClean="0">
                <a:latin typeface="Schadow BT" panose="02060504050505030204" pitchFamily="18" charset="0"/>
                <a:ea typeface="Times New Roman" panose="02020603050405020304" pitchFamily="18" charset="0"/>
              </a:rPr>
              <a:t>masalah</a:t>
            </a:r>
            <a:r>
              <a:rPr lang="en-US" sz="1600" dirty="0" smtClean="0">
                <a:latin typeface="Schadow BT" panose="02060504050505030204" pitchFamily="18" charset="0"/>
                <a:ea typeface="Times New Roman" panose="02020603050405020304" pitchFamily="18" charset="0"/>
              </a:rPr>
              <a:t>. </a:t>
            </a:r>
            <a:r>
              <a:rPr lang="en-US" sz="1600" dirty="0" err="1">
                <a:latin typeface="Schadow BT" panose="02060504050505030204" pitchFamily="18" charset="0"/>
                <a:ea typeface="Times New Roman" panose="02020603050405020304" pitchFamily="18" charset="0"/>
              </a:rPr>
              <a:t>Adapun</a:t>
            </a:r>
            <a:r>
              <a:rPr lang="en-US" sz="1600" dirty="0">
                <a:latin typeface="Schadow BT" panose="02060504050505030204" pitchFamily="18" charset="0"/>
                <a:ea typeface="Times New Roman" panose="02020603050405020304" pitchFamily="18" charset="0"/>
              </a:rPr>
              <a:t> </a:t>
            </a:r>
            <a:r>
              <a:rPr lang="en-US" sz="1600" dirty="0" err="1">
                <a:latin typeface="Schadow BT" panose="02060504050505030204" pitchFamily="18" charset="0"/>
                <a:ea typeface="Times New Roman" panose="02020603050405020304" pitchFamily="18" charset="0"/>
              </a:rPr>
              <a:t>identifikasi</a:t>
            </a:r>
            <a:r>
              <a:rPr lang="en-US" sz="1600" dirty="0">
                <a:latin typeface="Schadow BT" panose="02060504050505030204" pitchFamily="18" charset="0"/>
                <a:ea typeface="Times New Roman" panose="02020603050405020304" pitchFamily="18" charset="0"/>
              </a:rPr>
              <a:t> </a:t>
            </a:r>
            <a:r>
              <a:rPr lang="en-US" sz="1600" dirty="0" err="1">
                <a:latin typeface="Schadow BT" panose="02060504050505030204" pitchFamily="18" charset="0"/>
                <a:ea typeface="Times New Roman" panose="02020603050405020304" pitchFamily="18" charset="0"/>
              </a:rPr>
              <a:t>masalah</a:t>
            </a:r>
            <a:r>
              <a:rPr lang="en-US" sz="1600" dirty="0">
                <a:latin typeface="Schadow BT" panose="02060504050505030204" pitchFamily="18" charset="0"/>
                <a:ea typeface="Times New Roman" panose="02020603050405020304" pitchFamily="18" charset="0"/>
              </a:rPr>
              <a:t> </a:t>
            </a:r>
            <a:r>
              <a:rPr lang="en-US" sz="1600" dirty="0" err="1">
                <a:latin typeface="Schadow BT" panose="02060504050505030204" pitchFamily="18" charset="0"/>
                <a:ea typeface="Times New Roman" panose="02020603050405020304" pitchFamily="18" charset="0"/>
              </a:rPr>
              <a:t>dari</a:t>
            </a:r>
            <a:r>
              <a:rPr lang="en-US" sz="1600" dirty="0">
                <a:latin typeface="Schadow BT" panose="02060504050505030204" pitchFamily="18" charset="0"/>
                <a:ea typeface="Times New Roman" panose="02020603050405020304" pitchFamily="18" charset="0"/>
              </a:rPr>
              <a:t> </a:t>
            </a:r>
            <a:r>
              <a:rPr lang="en-US" sz="1600" dirty="0" err="1">
                <a:latin typeface="Schadow BT" panose="02060504050505030204" pitchFamily="18" charset="0"/>
                <a:ea typeface="Times New Roman" panose="02020603050405020304" pitchFamily="18" charset="0"/>
              </a:rPr>
              <a:t>penelitian</a:t>
            </a:r>
            <a:r>
              <a:rPr lang="en-US" sz="1600" dirty="0">
                <a:latin typeface="Schadow BT" panose="02060504050505030204" pitchFamily="18" charset="0"/>
                <a:ea typeface="Times New Roman" panose="02020603050405020304" pitchFamily="18" charset="0"/>
              </a:rPr>
              <a:t> </a:t>
            </a:r>
            <a:r>
              <a:rPr lang="en-US" sz="1600" dirty="0" err="1">
                <a:latin typeface="Schadow BT" panose="02060504050505030204" pitchFamily="18" charset="0"/>
                <a:ea typeface="Times New Roman" panose="02020603050405020304" pitchFamily="18" charset="0"/>
              </a:rPr>
              <a:t>ini</a:t>
            </a:r>
            <a:r>
              <a:rPr lang="en-US" sz="1600" dirty="0">
                <a:latin typeface="Schadow BT" panose="02060504050505030204" pitchFamily="18" charset="0"/>
                <a:ea typeface="Times New Roman" panose="02020603050405020304" pitchFamily="18" charset="0"/>
              </a:rPr>
              <a:t> </a:t>
            </a:r>
            <a:r>
              <a:rPr lang="en-US" sz="1600" dirty="0" err="1">
                <a:latin typeface="Schadow BT" panose="02060504050505030204" pitchFamily="18" charset="0"/>
                <a:ea typeface="Times New Roman" panose="02020603050405020304" pitchFamily="18" charset="0"/>
              </a:rPr>
              <a:t>adalah</a:t>
            </a:r>
            <a:r>
              <a:rPr lang="en-US" sz="1600" dirty="0">
                <a:latin typeface="Schadow BT" panose="02060504050505030204" pitchFamily="18" charset="0"/>
                <a:ea typeface="Times New Roman" panose="02020603050405020304" pitchFamily="18" charset="0"/>
              </a:rPr>
              <a:t> </a:t>
            </a:r>
            <a:r>
              <a:rPr lang="en-US" sz="1600" dirty="0" smtClean="0">
                <a:latin typeface="Schadow BT" panose="02060504050505030204" pitchFamily="18" charset="0"/>
                <a:ea typeface="Times New Roman" panose="02020603050405020304" pitchFamily="18" charset="0"/>
              </a:rPr>
              <a:t>:</a:t>
            </a:r>
          </a:p>
          <a:p>
            <a:pPr marL="1143000" lvl="2" indent="-228600" algn="just">
              <a:lnSpc>
                <a:spcPct val="150000"/>
              </a:lnSpc>
              <a:spcAft>
                <a:spcPts val="800"/>
              </a:spcAft>
              <a:buFont typeface="+mj-lt"/>
              <a:buAutoNum type="alphaLcPeriod"/>
            </a:pPr>
            <a:r>
              <a:rPr lang="en-US" sz="1600" dirty="0" err="1" smtClean="0">
                <a:latin typeface="Schadow BT" panose="02060504050505030204" pitchFamily="18" charset="0"/>
                <a:ea typeface="Times New Roman" panose="02020603050405020304" pitchFamily="18" charset="0"/>
              </a:rPr>
              <a:t>Ketidaksesuaian</a:t>
            </a:r>
            <a:r>
              <a:rPr lang="en-US" sz="1600" dirty="0" smtClean="0">
                <a:latin typeface="Schadow BT" panose="02060504050505030204" pitchFamily="18" charset="0"/>
                <a:ea typeface="Times New Roman" panose="02020603050405020304" pitchFamily="18" charset="0"/>
              </a:rPr>
              <a:t> </a:t>
            </a:r>
            <a:r>
              <a:rPr lang="en-US" sz="1600" dirty="0" err="1">
                <a:latin typeface="Schadow BT" panose="02060504050505030204" pitchFamily="18" charset="0"/>
                <a:ea typeface="Times New Roman" panose="02020603050405020304" pitchFamily="18" charset="0"/>
              </a:rPr>
              <a:t>antara</a:t>
            </a:r>
            <a:r>
              <a:rPr lang="en-US" sz="1600" dirty="0">
                <a:latin typeface="Schadow BT" panose="02060504050505030204" pitchFamily="18" charset="0"/>
                <a:ea typeface="Times New Roman" panose="02020603050405020304" pitchFamily="18" charset="0"/>
              </a:rPr>
              <a:t> </a:t>
            </a:r>
            <a:r>
              <a:rPr lang="en-US" sz="1600" dirty="0" err="1">
                <a:latin typeface="Schadow BT" panose="02060504050505030204" pitchFamily="18" charset="0"/>
                <a:ea typeface="Times New Roman" panose="02020603050405020304" pitchFamily="18" charset="0"/>
              </a:rPr>
              <a:t>opsi</a:t>
            </a:r>
            <a:r>
              <a:rPr lang="en-US" sz="1600" dirty="0">
                <a:latin typeface="Schadow BT" panose="02060504050505030204" pitchFamily="18" charset="0"/>
                <a:ea typeface="Times New Roman" panose="02020603050405020304" pitchFamily="18" charset="0"/>
              </a:rPr>
              <a:t> </a:t>
            </a:r>
            <a:r>
              <a:rPr lang="en-US" sz="1600" dirty="0" err="1">
                <a:latin typeface="Schadow BT" panose="02060504050505030204" pitchFamily="18" charset="0"/>
                <a:ea typeface="Times New Roman" panose="02020603050405020304" pitchFamily="18" charset="0"/>
              </a:rPr>
              <a:t>pembayaran</a:t>
            </a:r>
            <a:r>
              <a:rPr lang="en-US" sz="1600" dirty="0">
                <a:latin typeface="Schadow BT" panose="02060504050505030204" pitchFamily="18" charset="0"/>
                <a:ea typeface="Times New Roman" panose="02020603050405020304" pitchFamily="18" charset="0"/>
              </a:rPr>
              <a:t> yang </a:t>
            </a:r>
            <a:r>
              <a:rPr lang="en-US" sz="1600" dirty="0" err="1">
                <a:latin typeface="Schadow BT" panose="02060504050505030204" pitchFamily="18" charset="0"/>
                <a:ea typeface="Times New Roman" panose="02020603050405020304" pitchFamily="18" charset="0"/>
              </a:rPr>
              <a:t>ada</a:t>
            </a:r>
            <a:r>
              <a:rPr lang="en-US" sz="1600" dirty="0">
                <a:latin typeface="Schadow BT" panose="02060504050505030204" pitchFamily="18" charset="0"/>
                <a:ea typeface="Times New Roman" panose="02020603050405020304" pitchFamily="18" charset="0"/>
              </a:rPr>
              <a:t> </a:t>
            </a:r>
            <a:r>
              <a:rPr lang="en-US" sz="1600" dirty="0" err="1">
                <a:latin typeface="Schadow BT" panose="02060504050505030204" pitchFamily="18" charset="0"/>
                <a:ea typeface="Times New Roman" panose="02020603050405020304" pitchFamily="18" charset="0"/>
              </a:rPr>
              <a:t>pada</a:t>
            </a:r>
            <a:r>
              <a:rPr lang="en-US" sz="1600" dirty="0">
                <a:latin typeface="Schadow BT" panose="02060504050505030204" pitchFamily="18" charset="0"/>
                <a:ea typeface="Times New Roman" panose="02020603050405020304" pitchFamily="18" charset="0"/>
              </a:rPr>
              <a:t> </a:t>
            </a:r>
            <a:r>
              <a:rPr lang="en-US" sz="1600" dirty="0" err="1">
                <a:latin typeface="Schadow BT" panose="02060504050505030204" pitchFamily="18" charset="0"/>
                <a:ea typeface="Times New Roman" panose="02020603050405020304" pitchFamily="18" charset="0"/>
              </a:rPr>
              <a:t>halaman</a:t>
            </a:r>
            <a:r>
              <a:rPr lang="en-US" sz="1600" dirty="0">
                <a:latin typeface="Schadow BT" panose="02060504050505030204" pitchFamily="18" charset="0"/>
                <a:ea typeface="Times New Roman" panose="02020603050405020304" pitchFamily="18" charset="0"/>
              </a:rPr>
              <a:t> checkout </a:t>
            </a:r>
            <a:r>
              <a:rPr lang="en-US" sz="1600" dirty="0" err="1">
                <a:latin typeface="Schadow BT" panose="02060504050505030204" pitchFamily="18" charset="0"/>
                <a:ea typeface="Times New Roman" panose="02020603050405020304" pitchFamily="18" charset="0"/>
              </a:rPr>
              <a:t>dengan</a:t>
            </a:r>
            <a:r>
              <a:rPr lang="en-US" sz="1600" dirty="0">
                <a:latin typeface="Schadow BT" panose="02060504050505030204" pitchFamily="18" charset="0"/>
                <a:ea typeface="Times New Roman" panose="02020603050405020304" pitchFamily="18" charset="0"/>
              </a:rPr>
              <a:t> </a:t>
            </a:r>
            <a:r>
              <a:rPr lang="en-US" sz="1600" dirty="0" err="1">
                <a:latin typeface="Schadow BT" panose="02060504050505030204" pitchFamily="18" charset="0"/>
                <a:ea typeface="Times New Roman" panose="02020603050405020304" pitchFamily="18" charset="0"/>
              </a:rPr>
              <a:t>buku</a:t>
            </a:r>
            <a:r>
              <a:rPr lang="en-US" sz="1600" dirty="0">
                <a:latin typeface="Schadow BT" panose="02060504050505030204" pitchFamily="18" charset="0"/>
                <a:ea typeface="Times New Roman" panose="02020603050405020304" pitchFamily="18" charset="0"/>
              </a:rPr>
              <a:t> </a:t>
            </a:r>
            <a:r>
              <a:rPr lang="en-US" sz="1600" dirty="0" err="1">
                <a:latin typeface="Schadow BT" panose="02060504050505030204" pitchFamily="18" charset="0"/>
                <a:ea typeface="Times New Roman" panose="02020603050405020304" pitchFamily="18" charset="0"/>
              </a:rPr>
              <a:t>panduan</a:t>
            </a:r>
            <a:r>
              <a:rPr lang="en-US" sz="1600" dirty="0">
                <a:latin typeface="Schadow BT" panose="02060504050505030204" pitchFamily="18" charset="0"/>
                <a:ea typeface="Times New Roman" panose="02020603050405020304" pitchFamily="18" charset="0"/>
              </a:rPr>
              <a:t> </a:t>
            </a:r>
            <a:r>
              <a:rPr lang="en-US" sz="1600" dirty="0" err="1" smtClean="0">
                <a:latin typeface="Schadow BT" panose="02060504050505030204" pitchFamily="18" charset="0"/>
                <a:ea typeface="Times New Roman" panose="02020603050405020304" pitchFamily="18" charset="0"/>
              </a:rPr>
              <a:t>pembayaran</a:t>
            </a:r>
            <a:r>
              <a:rPr lang="en-US" sz="1600" dirty="0" smtClean="0">
                <a:latin typeface="Schadow BT" panose="02060504050505030204" pitchFamily="18" charset="0"/>
                <a:ea typeface="Times New Roman" panose="02020603050405020304" pitchFamily="18" charset="0"/>
              </a:rPr>
              <a:t>.</a:t>
            </a:r>
          </a:p>
          <a:p>
            <a:pPr marL="1143000" lvl="2" indent="-228600" algn="just">
              <a:lnSpc>
                <a:spcPct val="150000"/>
              </a:lnSpc>
              <a:spcAft>
                <a:spcPts val="800"/>
              </a:spcAft>
              <a:buFont typeface="+mj-lt"/>
              <a:buAutoNum type="alphaLcPeriod"/>
            </a:pPr>
            <a:r>
              <a:rPr lang="en-ID" sz="1600" dirty="0" err="1" smtClean="0">
                <a:latin typeface="Schadow BT" panose="02060504050505030204" pitchFamily="18" charset="0"/>
                <a:ea typeface="Times New Roman" panose="02020603050405020304" pitchFamily="18" charset="0"/>
              </a:rPr>
              <a:t>Masih</a:t>
            </a:r>
            <a:r>
              <a:rPr lang="en-ID" sz="1600" dirty="0" smtClean="0">
                <a:latin typeface="Schadow BT" panose="02060504050505030204" pitchFamily="18" charset="0"/>
                <a:ea typeface="Times New Roman" panose="02020603050405020304" pitchFamily="18" charset="0"/>
              </a:rPr>
              <a:t> </a:t>
            </a:r>
            <a:r>
              <a:rPr lang="en-ID" sz="1600" dirty="0" err="1">
                <a:latin typeface="Schadow BT" panose="02060504050505030204" pitchFamily="18" charset="0"/>
                <a:ea typeface="Times New Roman" panose="02020603050405020304" pitchFamily="18" charset="0"/>
              </a:rPr>
              <a:t>ada</a:t>
            </a:r>
            <a:r>
              <a:rPr lang="en-ID" sz="1600" dirty="0">
                <a:latin typeface="Schadow BT" panose="02060504050505030204" pitchFamily="18" charset="0"/>
                <a:ea typeface="Times New Roman" panose="02020603050405020304" pitchFamily="18" charset="0"/>
              </a:rPr>
              <a:t> </a:t>
            </a:r>
            <a:r>
              <a:rPr lang="en-ID" sz="1600" dirty="0" err="1">
                <a:latin typeface="Schadow BT" panose="02060504050505030204" pitchFamily="18" charset="0"/>
                <a:ea typeface="Times New Roman" panose="02020603050405020304" pitchFamily="18" charset="0"/>
              </a:rPr>
              <a:t>beberapa</a:t>
            </a:r>
            <a:r>
              <a:rPr lang="en-ID" sz="1600" dirty="0">
                <a:latin typeface="Schadow BT" panose="02060504050505030204" pitchFamily="18" charset="0"/>
                <a:ea typeface="Times New Roman" panose="02020603050405020304" pitchFamily="18" charset="0"/>
              </a:rPr>
              <a:t> </a:t>
            </a:r>
            <a:r>
              <a:rPr lang="en-ID" sz="1600" dirty="0" err="1">
                <a:latin typeface="Schadow BT" panose="02060504050505030204" pitchFamily="18" charset="0"/>
                <a:ea typeface="Times New Roman" panose="02020603050405020304" pitchFamily="18" charset="0"/>
              </a:rPr>
              <a:t>kekurangan</a:t>
            </a:r>
            <a:r>
              <a:rPr lang="en-ID" sz="1600" dirty="0">
                <a:latin typeface="Schadow BT" panose="02060504050505030204" pitchFamily="18" charset="0"/>
                <a:ea typeface="Times New Roman" panose="02020603050405020304" pitchFamily="18" charset="0"/>
              </a:rPr>
              <a:t> </a:t>
            </a:r>
            <a:r>
              <a:rPr lang="en-ID" sz="1600" dirty="0" err="1">
                <a:latin typeface="Schadow BT" panose="02060504050505030204" pitchFamily="18" charset="0"/>
                <a:ea typeface="Times New Roman" panose="02020603050405020304" pitchFamily="18" charset="0"/>
              </a:rPr>
              <a:t>dalam</a:t>
            </a:r>
            <a:r>
              <a:rPr lang="en-ID" sz="1600" dirty="0">
                <a:latin typeface="Schadow BT" panose="02060504050505030204" pitchFamily="18" charset="0"/>
                <a:ea typeface="Times New Roman" panose="02020603050405020304" pitchFamily="18" charset="0"/>
              </a:rPr>
              <a:t> website </a:t>
            </a:r>
            <a:r>
              <a:rPr lang="en-ID" sz="1600" dirty="0" err="1">
                <a:latin typeface="Schadow BT" panose="02060504050505030204" pitchFamily="18" charset="0"/>
                <a:ea typeface="Times New Roman" panose="02020603050405020304" pitchFamily="18" charset="0"/>
              </a:rPr>
              <a:t>sehingga</a:t>
            </a:r>
            <a:r>
              <a:rPr lang="en-ID" sz="1600" dirty="0">
                <a:latin typeface="Schadow BT" panose="02060504050505030204" pitchFamily="18" charset="0"/>
                <a:ea typeface="Times New Roman" panose="02020603050405020304" pitchFamily="18" charset="0"/>
              </a:rPr>
              <a:t> </a:t>
            </a:r>
            <a:r>
              <a:rPr lang="en-ID" sz="1600" dirty="0" err="1">
                <a:latin typeface="Schadow BT" panose="02060504050505030204" pitchFamily="18" charset="0"/>
                <a:ea typeface="Times New Roman" panose="02020603050405020304" pitchFamily="18" charset="0"/>
              </a:rPr>
              <a:t>membuat</a:t>
            </a:r>
            <a:r>
              <a:rPr lang="en-ID" sz="1600" dirty="0">
                <a:latin typeface="Schadow BT" panose="02060504050505030204" pitchFamily="18" charset="0"/>
                <a:ea typeface="Times New Roman" panose="02020603050405020304" pitchFamily="18" charset="0"/>
              </a:rPr>
              <a:t> </a:t>
            </a:r>
            <a:r>
              <a:rPr lang="en-ID" sz="1600" dirty="0" err="1">
                <a:latin typeface="Schadow BT" panose="02060504050505030204" pitchFamily="18" charset="0"/>
                <a:ea typeface="Times New Roman" panose="02020603050405020304" pitchFamily="18" charset="0"/>
              </a:rPr>
              <a:t>pengguna</a:t>
            </a:r>
            <a:r>
              <a:rPr lang="en-ID" sz="1600" dirty="0">
                <a:latin typeface="Schadow BT" panose="02060504050505030204" pitchFamily="18" charset="0"/>
                <a:ea typeface="Times New Roman" panose="02020603050405020304" pitchFamily="18" charset="0"/>
              </a:rPr>
              <a:t> </a:t>
            </a:r>
            <a:r>
              <a:rPr lang="en-ID" sz="1600" dirty="0" err="1">
                <a:latin typeface="Schadow BT" panose="02060504050505030204" pitchFamily="18" charset="0"/>
                <a:ea typeface="Times New Roman" panose="02020603050405020304" pitchFamily="18" charset="0"/>
              </a:rPr>
              <a:t>terkadang</a:t>
            </a:r>
            <a:r>
              <a:rPr lang="en-ID" sz="1600" dirty="0">
                <a:latin typeface="Schadow BT" panose="02060504050505030204" pitchFamily="18" charset="0"/>
                <a:ea typeface="Times New Roman" panose="02020603050405020304" pitchFamily="18" charset="0"/>
              </a:rPr>
              <a:t> </a:t>
            </a:r>
            <a:r>
              <a:rPr lang="en-ID" sz="1600" dirty="0" err="1">
                <a:latin typeface="Schadow BT" panose="02060504050505030204" pitchFamily="18" charset="0"/>
                <a:ea typeface="Times New Roman" panose="02020603050405020304" pitchFamily="18" charset="0"/>
              </a:rPr>
              <a:t>kurang</a:t>
            </a:r>
            <a:r>
              <a:rPr lang="en-ID" sz="1600" dirty="0">
                <a:latin typeface="Schadow BT" panose="02060504050505030204" pitchFamily="18" charset="0"/>
                <a:ea typeface="Times New Roman" panose="02020603050405020304" pitchFamily="18" charset="0"/>
              </a:rPr>
              <a:t> </a:t>
            </a:r>
            <a:r>
              <a:rPr lang="en-ID" sz="1600" dirty="0" err="1">
                <a:latin typeface="Schadow BT" panose="02060504050505030204" pitchFamily="18" charset="0"/>
                <a:ea typeface="Times New Roman" panose="02020603050405020304" pitchFamily="18" charset="0"/>
              </a:rPr>
              <a:t>paham</a:t>
            </a:r>
            <a:r>
              <a:rPr lang="en-ID" sz="1600" dirty="0">
                <a:latin typeface="Schadow BT" panose="02060504050505030204" pitchFamily="18" charset="0"/>
                <a:ea typeface="Times New Roman" panose="02020603050405020304" pitchFamily="18" charset="0"/>
              </a:rPr>
              <a:t> </a:t>
            </a:r>
            <a:r>
              <a:rPr lang="en-ID" sz="1600" dirty="0" err="1">
                <a:latin typeface="Schadow BT" panose="02060504050505030204" pitchFamily="18" charset="0"/>
                <a:ea typeface="Times New Roman" panose="02020603050405020304" pitchFamily="18" charset="0"/>
              </a:rPr>
              <a:t>dalam</a:t>
            </a:r>
            <a:r>
              <a:rPr lang="en-ID" sz="1600" dirty="0">
                <a:latin typeface="Schadow BT" panose="02060504050505030204" pitchFamily="18" charset="0"/>
                <a:ea typeface="Times New Roman" panose="02020603050405020304" pitchFamily="18" charset="0"/>
              </a:rPr>
              <a:t> proses </a:t>
            </a:r>
            <a:r>
              <a:rPr lang="en-ID" sz="1600" dirty="0" smtClean="0">
                <a:latin typeface="Schadow BT" panose="02060504050505030204" pitchFamily="18" charset="0"/>
                <a:ea typeface="Times New Roman" panose="02020603050405020304" pitchFamily="18" charset="0"/>
              </a:rPr>
              <a:t>checkout.</a:t>
            </a:r>
            <a:endParaRPr lang="en-US" sz="1600" dirty="0" smtClean="0">
              <a:latin typeface="Schadow BT" panose="02060504050505030204" pitchFamily="18" charset="0"/>
              <a:ea typeface="Times New Roman" panose="02020603050405020304" pitchFamily="18" charset="0"/>
            </a:endParaRPr>
          </a:p>
          <a:p>
            <a:pPr marL="1143000" lvl="2" indent="-228600" algn="just">
              <a:lnSpc>
                <a:spcPct val="150000"/>
              </a:lnSpc>
              <a:spcAft>
                <a:spcPts val="800"/>
              </a:spcAft>
              <a:buFont typeface="+mj-lt"/>
              <a:buAutoNum type="alphaLcPeriod"/>
            </a:pPr>
            <a:r>
              <a:rPr lang="en-ID" sz="1600" dirty="0" err="1" smtClean="0">
                <a:latin typeface="Schadow BT" panose="02060504050505030204" pitchFamily="18" charset="0"/>
                <a:ea typeface="SimSun" panose="02010600030101010101" pitchFamily="2" charset="-122"/>
                <a:cs typeface="Times New Roman" panose="02020603050405020304" pitchFamily="18" charset="0"/>
              </a:rPr>
              <a:t>Ketersediaan</a:t>
            </a:r>
            <a:r>
              <a:rPr lang="en-ID" sz="1600" dirty="0" smtClean="0">
                <a:latin typeface="Schadow BT" panose="02060504050505030204" pitchFamily="18" charset="0"/>
                <a:ea typeface="SimSun" panose="02010600030101010101" pitchFamily="2" charset="-122"/>
                <a:cs typeface="Times New Roman" panose="02020603050405020304" pitchFamily="18" charset="0"/>
              </a:rPr>
              <a:t> </a:t>
            </a:r>
            <a:r>
              <a:rPr lang="en-ID" sz="1600" dirty="0" err="1">
                <a:latin typeface="Schadow BT" panose="02060504050505030204" pitchFamily="18" charset="0"/>
                <a:ea typeface="SimSun" panose="02010600030101010101" pitchFamily="2" charset="-122"/>
                <a:cs typeface="Times New Roman" panose="02020603050405020304" pitchFamily="18" charset="0"/>
              </a:rPr>
              <a:t>kayu</a:t>
            </a:r>
            <a:r>
              <a:rPr lang="en-ID" sz="1600" dirty="0">
                <a:latin typeface="Schadow BT" panose="02060504050505030204" pitchFamily="18" charset="0"/>
                <a:ea typeface="SimSun" panose="02010600030101010101" pitchFamily="2" charset="-122"/>
                <a:cs typeface="Times New Roman" panose="02020603050405020304" pitchFamily="18" charset="0"/>
              </a:rPr>
              <a:t> yang </a:t>
            </a:r>
            <a:r>
              <a:rPr lang="en-ID" sz="1600" dirty="0" err="1">
                <a:latin typeface="Schadow BT" panose="02060504050505030204" pitchFamily="18" charset="0"/>
                <a:ea typeface="SimSun" panose="02010600030101010101" pitchFamily="2" charset="-122"/>
                <a:cs typeface="Times New Roman" panose="02020603050405020304" pitchFamily="18" charset="0"/>
              </a:rPr>
              <a:t>akan</a:t>
            </a:r>
            <a:r>
              <a:rPr lang="en-ID" sz="1600" dirty="0">
                <a:latin typeface="Schadow BT" panose="02060504050505030204" pitchFamily="18" charset="0"/>
                <a:ea typeface="SimSun" panose="02010600030101010101" pitchFamily="2" charset="-122"/>
                <a:cs typeface="Times New Roman" panose="02020603050405020304" pitchFamily="18" charset="0"/>
              </a:rPr>
              <a:t> di </a:t>
            </a:r>
            <a:r>
              <a:rPr lang="en-ID" sz="1600" dirty="0" err="1">
                <a:latin typeface="Schadow BT" panose="02060504050505030204" pitchFamily="18" charset="0"/>
                <a:ea typeface="SimSun" panose="02010600030101010101" pitchFamily="2" charset="-122"/>
                <a:cs typeface="Times New Roman" panose="02020603050405020304" pitchFamily="18" charset="0"/>
              </a:rPr>
              <a:t>jual</a:t>
            </a:r>
            <a:r>
              <a:rPr lang="en-ID" sz="1600" dirty="0">
                <a:latin typeface="Schadow BT" panose="02060504050505030204" pitchFamily="18" charset="0"/>
                <a:ea typeface="SimSun" panose="02010600030101010101" pitchFamily="2" charset="-122"/>
                <a:cs typeface="Times New Roman" panose="02020603050405020304" pitchFamily="18" charset="0"/>
              </a:rPr>
              <a:t> </a:t>
            </a:r>
            <a:r>
              <a:rPr lang="en-ID" sz="1600" dirty="0" err="1">
                <a:latin typeface="Schadow BT" panose="02060504050505030204" pitchFamily="18" charset="0"/>
                <a:ea typeface="SimSun" panose="02010600030101010101" pitchFamily="2" charset="-122"/>
                <a:cs typeface="Times New Roman" panose="02020603050405020304" pitchFamily="18" charset="0"/>
              </a:rPr>
              <a:t>memiliki</a:t>
            </a:r>
            <a:r>
              <a:rPr lang="en-ID" sz="1600" dirty="0">
                <a:latin typeface="Schadow BT" panose="02060504050505030204" pitchFamily="18" charset="0"/>
                <a:ea typeface="SimSun" panose="02010600030101010101" pitchFamily="2" charset="-122"/>
                <a:cs typeface="Times New Roman" panose="02020603050405020304" pitchFamily="18" charset="0"/>
              </a:rPr>
              <a:t> </a:t>
            </a:r>
            <a:r>
              <a:rPr lang="en-ID" sz="1600" dirty="0" err="1">
                <a:latin typeface="Schadow BT" panose="02060504050505030204" pitchFamily="18" charset="0"/>
                <a:ea typeface="SimSun" panose="02010600030101010101" pitchFamily="2" charset="-122"/>
                <a:cs typeface="Times New Roman" panose="02020603050405020304" pitchFamily="18" charset="0"/>
              </a:rPr>
              <a:t>waktu</a:t>
            </a:r>
            <a:r>
              <a:rPr lang="en-ID" sz="1600" dirty="0">
                <a:latin typeface="Schadow BT" panose="02060504050505030204" pitchFamily="18" charset="0"/>
                <a:ea typeface="SimSun" panose="02010600030101010101" pitchFamily="2" charset="-122"/>
                <a:cs typeface="Times New Roman" panose="02020603050405020304" pitchFamily="18" charset="0"/>
              </a:rPr>
              <a:t> </a:t>
            </a:r>
            <a:r>
              <a:rPr lang="en-ID" sz="1600" dirty="0" err="1">
                <a:latin typeface="Schadow BT" panose="02060504050505030204" pitchFamily="18" charset="0"/>
                <a:ea typeface="SimSun" panose="02010600030101010101" pitchFamily="2" charset="-122"/>
                <a:cs typeface="Times New Roman" panose="02020603050405020304" pitchFamily="18" charset="0"/>
              </a:rPr>
              <a:t>pemesanan</a:t>
            </a:r>
            <a:r>
              <a:rPr lang="en-ID" sz="1600" dirty="0">
                <a:latin typeface="Schadow BT" panose="02060504050505030204" pitchFamily="18" charset="0"/>
                <a:ea typeface="SimSun" panose="02010600030101010101" pitchFamily="2" charset="-122"/>
                <a:cs typeface="Times New Roman" panose="02020603050405020304" pitchFamily="18" charset="0"/>
              </a:rPr>
              <a:t> </a:t>
            </a:r>
            <a:r>
              <a:rPr lang="en-ID" sz="1600" dirty="0" err="1">
                <a:latin typeface="Schadow BT" panose="02060504050505030204" pitchFamily="18" charset="0"/>
                <a:ea typeface="SimSun" panose="02010600030101010101" pitchFamily="2" charset="-122"/>
                <a:cs typeface="Times New Roman" panose="02020603050405020304" pitchFamily="18" charset="0"/>
              </a:rPr>
              <a:t>dan</a:t>
            </a:r>
            <a:r>
              <a:rPr lang="en-ID" sz="1600" dirty="0">
                <a:latin typeface="Schadow BT" panose="02060504050505030204" pitchFamily="18" charset="0"/>
                <a:ea typeface="SimSun" panose="02010600030101010101" pitchFamily="2" charset="-122"/>
                <a:cs typeface="Times New Roman" panose="02020603050405020304" pitchFamily="18" charset="0"/>
              </a:rPr>
              <a:t> </a:t>
            </a:r>
            <a:r>
              <a:rPr lang="en-ID" sz="1600" dirty="0" err="1">
                <a:latin typeface="Schadow BT" panose="02060504050505030204" pitchFamily="18" charset="0"/>
                <a:ea typeface="SimSun" panose="02010600030101010101" pitchFamily="2" charset="-122"/>
                <a:cs typeface="Times New Roman" panose="02020603050405020304" pitchFamily="18" charset="0"/>
              </a:rPr>
              <a:t>hanya</a:t>
            </a:r>
            <a:r>
              <a:rPr lang="en-ID" sz="1600" dirty="0">
                <a:latin typeface="Schadow BT" panose="02060504050505030204" pitchFamily="18" charset="0"/>
                <a:ea typeface="SimSun" panose="02010600030101010101" pitchFamily="2" charset="-122"/>
                <a:cs typeface="Times New Roman" panose="02020603050405020304" pitchFamily="18" charset="0"/>
              </a:rPr>
              <a:t> </a:t>
            </a:r>
            <a:r>
              <a:rPr lang="en-ID" sz="1600" dirty="0" err="1">
                <a:latin typeface="Schadow BT" panose="02060504050505030204" pitchFamily="18" charset="0"/>
                <a:ea typeface="SimSun" panose="02010600030101010101" pitchFamily="2" charset="-122"/>
                <a:cs typeface="Times New Roman" panose="02020603050405020304" pitchFamily="18" charset="0"/>
              </a:rPr>
              <a:t>menyediakan</a:t>
            </a:r>
            <a:r>
              <a:rPr lang="en-ID" sz="1600" dirty="0">
                <a:latin typeface="Schadow BT" panose="02060504050505030204" pitchFamily="18" charset="0"/>
                <a:ea typeface="SimSun" panose="02010600030101010101" pitchFamily="2" charset="-122"/>
                <a:cs typeface="Times New Roman" panose="02020603050405020304" pitchFamily="18" charset="0"/>
              </a:rPr>
              <a:t> </a:t>
            </a:r>
            <a:r>
              <a:rPr lang="en-ID" sz="1600" dirty="0" err="1">
                <a:latin typeface="Schadow BT" panose="02060504050505030204" pitchFamily="18" charset="0"/>
                <a:ea typeface="SimSun" panose="02010600030101010101" pitchFamily="2" charset="-122"/>
                <a:cs typeface="Times New Roman" panose="02020603050405020304" pitchFamily="18" charset="0"/>
              </a:rPr>
              <a:t>beberapa</a:t>
            </a:r>
            <a:r>
              <a:rPr lang="en-ID" sz="1600" dirty="0">
                <a:latin typeface="Schadow BT" panose="02060504050505030204" pitchFamily="18" charset="0"/>
                <a:ea typeface="SimSun" panose="02010600030101010101" pitchFamily="2" charset="-122"/>
                <a:cs typeface="Times New Roman" panose="02020603050405020304" pitchFamily="18" charset="0"/>
              </a:rPr>
              <a:t> </a:t>
            </a:r>
            <a:r>
              <a:rPr lang="en-ID" sz="1600" dirty="0" err="1">
                <a:latin typeface="Schadow BT" panose="02060504050505030204" pitchFamily="18" charset="0"/>
                <a:ea typeface="SimSun" panose="02010600030101010101" pitchFamily="2" charset="-122"/>
                <a:cs typeface="Times New Roman" panose="02020603050405020304" pitchFamily="18" charset="0"/>
              </a:rPr>
              <a:t>jenis</a:t>
            </a:r>
            <a:r>
              <a:rPr lang="en-ID" sz="1600" dirty="0">
                <a:latin typeface="Schadow BT" panose="02060504050505030204" pitchFamily="18" charset="0"/>
                <a:ea typeface="SimSun" panose="02010600030101010101" pitchFamily="2" charset="-122"/>
                <a:cs typeface="Times New Roman" panose="02020603050405020304" pitchFamily="18" charset="0"/>
              </a:rPr>
              <a:t> </a:t>
            </a:r>
            <a:r>
              <a:rPr lang="en-ID" sz="1600" dirty="0" err="1">
                <a:latin typeface="Schadow BT" panose="02060504050505030204" pitchFamily="18" charset="0"/>
                <a:ea typeface="SimSun" panose="02010600030101010101" pitchFamily="2" charset="-122"/>
                <a:cs typeface="Times New Roman" panose="02020603050405020304" pitchFamily="18" charset="0"/>
              </a:rPr>
              <a:t>kayu</a:t>
            </a:r>
            <a:r>
              <a:rPr lang="en-ID" sz="1600" dirty="0">
                <a:latin typeface="Schadow BT" panose="02060504050505030204" pitchFamily="18" charset="0"/>
                <a:ea typeface="SimSun" panose="02010600030101010101" pitchFamily="2" charset="-122"/>
                <a:cs typeface="Times New Roman" panose="02020603050405020304" pitchFamily="18" charset="0"/>
              </a:rPr>
              <a:t> yang </a:t>
            </a:r>
            <a:r>
              <a:rPr lang="en-ID" sz="1600" dirty="0" err="1">
                <a:latin typeface="Schadow BT" panose="02060504050505030204" pitchFamily="18" charset="0"/>
                <a:ea typeface="SimSun" panose="02010600030101010101" pitchFamily="2" charset="-122"/>
                <a:cs typeface="Times New Roman" panose="02020603050405020304" pitchFamily="18" charset="0"/>
              </a:rPr>
              <a:t>tersedia</a:t>
            </a:r>
            <a:r>
              <a:rPr lang="en-ID" sz="1600" dirty="0" smtClean="0">
                <a:latin typeface="Schadow BT" panose="02060504050505030204" pitchFamily="18" charset="0"/>
                <a:ea typeface="SimSun" panose="02010600030101010101" pitchFamily="2" charset="-122"/>
                <a:cs typeface="Times New Roman" panose="02020603050405020304" pitchFamily="18" charset="0"/>
              </a:rPr>
              <a:t>.</a:t>
            </a:r>
          </a:p>
          <a:p>
            <a:pPr marL="1143000" lvl="2" indent="-228600" algn="just">
              <a:lnSpc>
                <a:spcPct val="150000"/>
              </a:lnSpc>
              <a:spcAft>
                <a:spcPts val="800"/>
              </a:spcAft>
              <a:buFont typeface="+mj-lt"/>
              <a:buAutoNum type="alphaLcPeriod"/>
            </a:pPr>
            <a:r>
              <a:rPr lang="en-US" sz="1600" dirty="0" err="1" smtClean="0">
                <a:latin typeface="Schadow BT" panose="02060504050505030204" pitchFamily="18" charset="0"/>
                <a:ea typeface="SimSun" panose="02010600030101010101" pitchFamily="2" charset="-122"/>
                <a:cs typeface="Times New Roman" panose="02020603050405020304" pitchFamily="18" charset="0"/>
              </a:rPr>
              <a:t>Keterbatasan</a:t>
            </a:r>
            <a:r>
              <a:rPr lang="en-US" sz="1600" dirty="0" smtClean="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waktu</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dalam</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tokoperhutani</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yaitu</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hanya</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terbuka</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saat</a:t>
            </a:r>
            <a:r>
              <a:rPr lang="en-US" sz="1600" dirty="0">
                <a:latin typeface="Schadow BT" panose="02060504050505030204" pitchFamily="18" charset="0"/>
                <a:ea typeface="SimSun" panose="02010600030101010101" pitchFamily="2" charset="-122"/>
                <a:cs typeface="Times New Roman" panose="02020603050405020304" pitchFamily="18" charset="0"/>
              </a:rPr>
              <a:t> jam 08.00 WIB – 23.00 WIB</a:t>
            </a:r>
            <a:endParaRPr lang="en-US" sz="1600" dirty="0">
              <a:latin typeface="Schadow BT" panose="02060504050505030204" pitchFamily="18" charset="0"/>
            </a:endParaRPr>
          </a:p>
        </p:txBody>
      </p:sp>
    </p:spTree>
    <p:extLst>
      <p:ext uri="{BB962C8B-B14F-4D97-AF65-F5344CB8AC3E}">
        <p14:creationId xmlns:p14="http://schemas.microsoft.com/office/powerpoint/2010/main" val="20249756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570182" y="614201"/>
            <a:ext cx="671850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ID" altLang="en-US" sz="1600" b="0" i="0" u="none" strike="noStrike" cap="none" normalizeH="0" baseline="0" dirty="0" smtClean="0">
                <a:ln>
                  <a:noFill/>
                </a:ln>
                <a:solidFill>
                  <a:schemeClr val="tx1"/>
                </a:solidFill>
                <a:effectLst/>
                <a:latin typeface="Schadow BT" panose="02060504050505030204" pitchFamily="18" charset="0"/>
                <a:ea typeface="SimSun" panose="02010600030101010101" pitchFamily="2" charset="-122"/>
                <a:cs typeface="Times New Roman" panose="02020603050405020304" pitchFamily="18" charset="0"/>
              </a:rPr>
              <a:t>c. </a:t>
            </a:r>
            <a:r>
              <a:rPr kumimoji="0" lang="id-ID" altLang="en-US" sz="1600" b="0" i="0" u="none" strike="noStrike" cap="none" normalizeH="0" baseline="0" dirty="0" smtClean="0">
                <a:ln>
                  <a:noFill/>
                </a:ln>
                <a:solidFill>
                  <a:schemeClr val="tx1"/>
                </a:solidFill>
                <a:effectLst/>
                <a:latin typeface="Schadow BT" panose="02060504050505030204" pitchFamily="18" charset="0"/>
                <a:ea typeface="SimSun" panose="02010600030101010101" pitchFamily="2" charset="-122"/>
                <a:cs typeface="Times New Roman" panose="02020603050405020304" pitchFamily="18" charset="0"/>
              </a:rPr>
              <a:t>Selanjutnya pada menu navigasi fungsi button tidak berjalan semestinya</a:t>
            </a:r>
            <a:endParaRPr kumimoji="0" lang="en-US" altLang="en-US" sz="1600" b="0" i="0" u="none" strike="noStrike" cap="none" normalizeH="0" baseline="0" dirty="0" smtClean="0">
              <a:ln>
                <a:noFill/>
              </a:ln>
              <a:solidFill>
                <a:schemeClr val="tx1"/>
              </a:solidFill>
              <a:effectLst/>
              <a:latin typeface="Schadow BT" panose="02060504050505030204" pitchFamily="18" charset="0"/>
            </a:endParaRPr>
          </a:p>
        </p:txBody>
      </p:sp>
      <p:pic>
        <p:nvPicPr>
          <p:cNvPr id="4097" name="Picture 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0835" y="952755"/>
            <a:ext cx="6474692" cy="362314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457200" y="2514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3"/>
          <p:cNvSpPr/>
          <p:nvPr/>
        </p:nvSpPr>
        <p:spPr>
          <a:xfrm>
            <a:off x="1570182" y="4764009"/>
            <a:ext cx="8936181" cy="1521057"/>
          </a:xfrm>
          <a:prstGeom prst="rect">
            <a:avLst/>
          </a:prstGeom>
        </p:spPr>
        <p:txBody>
          <a:bodyPr wrap="square">
            <a:spAutoFit/>
          </a:bodyPr>
          <a:lstStyle/>
          <a:p>
            <a:pPr indent="457200" algn="just">
              <a:lnSpc>
                <a:spcPct val="115000"/>
              </a:lnSpc>
              <a:spcAft>
                <a:spcPts val="800"/>
              </a:spcAft>
            </a:pPr>
            <a:r>
              <a:rPr lang="id-ID" sz="1600" dirty="0">
                <a:latin typeface="Schadow BT" panose="02060504050505030204" pitchFamily="18" charset="0"/>
                <a:ea typeface="SimSun" panose="02010600030101010101" pitchFamily="2" charset="-122"/>
                <a:cs typeface="Times New Roman" panose="02020603050405020304" pitchFamily="18" charset="0"/>
              </a:rPr>
              <a:t>Disini kita berada di menu profile jika kita ingin pindah ke menu pesanan cara yang lebih efektif dengan mengeklik ke menu pesanan bukan, namun yang terjadi perintah button hanya menambahkan menu pesanannya saja dan kita masih berada di tampilan profile, seharusnya ketika kita memilih menu pesanan fungsi akan menjalankan ke menu pesanan, ini sama halnya menu ganti password dan keluar.</a:t>
            </a:r>
            <a:endParaRPr lang="en-US" sz="1600" dirty="0">
              <a:effectLst/>
              <a:latin typeface="Schadow BT" panose="020605040505050302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686568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3356697" y="521620"/>
            <a:ext cx="4882140" cy="2750589"/>
          </a:xfrm>
          <a:prstGeom prst="rect">
            <a:avLst/>
          </a:prstGeom>
        </p:spPr>
      </p:pic>
      <p:sp>
        <p:nvSpPr>
          <p:cNvPr id="4" name="Rectangle 3"/>
          <p:cNvSpPr/>
          <p:nvPr/>
        </p:nvSpPr>
        <p:spPr>
          <a:xfrm>
            <a:off x="1431637" y="3498806"/>
            <a:ext cx="9301018" cy="729430"/>
          </a:xfrm>
          <a:prstGeom prst="rect">
            <a:avLst/>
          </a:prstGeom>
        </p:spPr>
        <p:txBody>
          <a:bodyPr wrap="square">
            <a:spAutoFit/>
          </a:bodyPr>
          <a:lstStyle/>
          <a:p>
            <a:pPr indent="457200" algn="just">
              <a:lnSpc>
                <a:spcPct val="115000"/>
              </a:lnSpc>
              <a:spcAft>
                <a:spcPts val="800"/>
              </a:spcAft>
            </a:pPr>
            <a:r>
              <a:rPr lang="id-ID" dirty="0">
                <a:latin typeface="Times New Roman" panose="02020603050405020304" pitchFamily="18" charset="0"/>
                <a:ea typeface="SimSun" panose="02010600030101010101" pitchFamily="2" charset="-122"/>
                <a:cs typeface="Times New Roman" panose="02020603050405020304" pitchFamily="18" charset="0"/>
              </a:rPr>
              <a:t>Namun, ada cara jika kita ingin mengganti menu navigasi ke menu yang lainnya, disini kita ambil contoh kemenu pesanan, kita cukup klik v di dekat tulisan email dan pilih menu </a:t>
            </a:r>
            <a:r>
              <a:rPr lang="id-ID" dirty="0" smtClean="0">
                <a:latin typeface="Times New Roman" panose="02020603050405020304" pitchFamily="18" charset="0"/>
                <a:ea typeface="SimSun" panose="02010600030101010101" pitchFamily="2" charset="-122"/>
                <a:cs typeface="Times New Roman" panose="02020603050405020304" pitchFamily="18" charset="0"/>
              </a:rPr>
              <a:t>pesanan</a:t>
            </a:r>
            <a:r>
              <a:rPr lang="en-ID" dirty="0" smtClean="0">
                <a:latin typeface="Times New Roman" panose="02020603050405020304" pitchFamily="18" charset="0"/>
                <a:ea typeface="SimSun" panose="02010600030101010101" pitchFamily="2" charset="-122"/>
                <a:cs typeface="Times New Roman" panose="02020603050405020304" pitchFamily="18" charset="0"/>
              </a:rPr>
              <a:t>.</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5" name="Picture 4"/>
          <p:cNvPicPr/>
          <p:nvPr/>
        </p:nvPicPr>
        <p:blipFill>
          <a:blip r:embed="rId3"/>
          <a:stretch>
            <a:fillRect/>
          </a:stretch>
        </p:blipFill>
        <p:spPr>
          <a:xfrm>
            <a:off x="3403311" y="4449762"/>
            <a:ext cx="4835526" cy="1433802"/>
          </a:xfrm>
          <a:prstGeom prst="rect">
            <a:avLst/>
          </a:prstGeom>
        </p:spPr>
      </p:pic>
    </p:spTree>
    <p:extLst>
      <p:ext uri="{BB962C8B-B14F-4D97-AF65-F5344CB8AC3E}">
        <p14:creationId xmlns:p14="http://schemas.microsoft.com/office/powerpoint/2010/main" val="39144553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30764" y="734466"/>
            <a:ext cx="8451272" cy="1047979"/>
          </a:xfrm>
          <a:prstGeom prst="rect">
            <a:avLst/>
          </a:prstGeom>
        </p:spPr>
        <p:txBody>
          <a:bodyPr wrap="square">
            <a:spAutoFit/>
          </a:bodyPr>
          <a:lstStyle/>
          <a:p>
            <a:pPr indent="457200">
              <a:lnSpc>
                <a:spcPct val="115000"/>
              </a:lnSpc>
              <a:spcAft>
                <a:spcPts val="800"/>
              </a:spcAft>
            </a:pPr>
            <a:r>
              <a:rPr lang="id-ID" dirty="0">
                <a:latin typeface="Schadow BT" panose="02060504050505030204" pitchFamily="18" charset="0"/>
                <a:ea typeface="SimSun" panose="02010600030101010101" pitchFamily="2" charset="-122"/>
                <a:cs typeface="Times New Roman" panose="02020603050405020304" pitchFamily="18" charset="0"/>
              </a:rPr>
              <a:t>Maka tampilan jika kita klik menu pesanan akan seperti ini akan tetapi button tidak muncul di menu navigasi pesanan meskipun kita sudah berada di menu pesanan</a:t>
            </a:r>
            <a:r>
              <a:rPr lang="en-ID" dirty="0">
                <a:latin typeface="Schadow BT" panose="02060504050505030204" pitchFamily="18" charset="0"/>
                <a:ea typeface="SimSun" panose="02010600030101010101" pitchFamily="2" charset="-122"/>
                <a:cs typeface="Times New Roman" panose="02020603050405020304" pitchFamily="18" charset="0"/>
              </a:rPr>
              <a:t>.</a:t>
            </a:r>
            <a:endParaRPr lang="en-US" sz="1600" dirty="0">
              <a:effectLst/>
              <a:latin typeface="Schadow BT" panose="02060504050505030204" pitchFamily="18" charset="0"/>
              <a:ea typeface="SimSun" panose="02010600030101010101" pitchFamily="2" charset="-122"/>
              <a:cs typeface="Times New Roman" panose="02020603050405020304" pitchFamily="18" charset="0"/>
            </a:endParaRPr>
          </a:p>
        </p:txBody>
      </p:sp>
      <p:pic>
        <p:nvPicPr>
          <p:cNvPr id="3" name="Picture 2"/>
          <p:cNvPicPr/>
          <p:nvPr/>
        </p:nvPicPr>
        <p:blipFill>
          <a:blip r:embed="rId2"/>
          <a:stretch>
            <a:fillRect/>
          </a:stretch>
        </p:blipFill>
        <p:spPr>
          <a:xfrm>
            <a:off x="2145289" y="1875296"/>
            <a:ext cx="8836747" cy="2892714"/>
          </a:xfrm>
          <a:prstGeom prst="rect">
            <a:avLst/>
          </a:prstGeom>
        </p:spPr>
      </p:pic>
    </p:spTree>
    <p:extLst>
      <p:ext uri="{BB962C8B-B14F-4D97-AF65-F5344CB8AC3E}">
        <p14:creationId xmlns:p14="http://schemas.microsoft.com/office/powerpoint/2010/main" val="32713179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2535092" y="1915389"/>
            <a:ext cx="7264689" cy="3709555"/>
          </a:xfrm>
          <a:prstGeom prst="rect">
            <a:avLst/>
          </a:prstGeom>
        </p:spPr>
      </p:pic>
      <p:sp>
        <p:nvSpPr>
          <p:cNvPr id="3" name="Rectangle 2"/>
          <p:cNvSpPr/>
          <p:nvPr/>
        </p:nvSpPr>
        <p:spPr>
          <a:xfrm>
            <a:off x="2456873" y="810611"/>
            <a:ext cx="8100291" cy="729430"/>
          </a:xfrm>
          <a:prstGeom prst="rect">
            <a:avLst/>
          </a:prstGeom>
        </p:spPr>
        <p:txBody>
          <a:bodyPr wrap="square">
            <a:spAutoFit/>
          </a:bodyPr>
          <a:lstStyle/>
          <a:p>
            <a:pPr algn="just">
              <a:lnSpc>
                <a:spcPct val="115000"/>
              </a:lnSpc>
              <a:spcAft>
                <a:spcPts val="800"/>
              </a:spcAft>
            </a:pPr>
            <a:r>
              <a:rPr lang="en-ID" dirty="0" smtClean="0">
                <a:latin typeface="Schadow BT" panose="02060504050505030204" pitchFamily="18" charset="0"/>
                <a:ea typeface="SimSun" panose="02010600030101010101" pitchFamily="2" charset="-122"/>
                <a:cs typeface="Times New Roman" panose="02020603050405020304" pitchFamily="18" charset="0"/>
              </a:rPr>
              <a:t>	</a:t>
            </a:r>
            <a:r>
              <a:rPr lang="id-ID" dirty="0" smtClean="0">
                <a:latin typeface="Schadow BT" panose="02060504050505030204" pitchFamily="18" charset="0"/>
                <a:ea typeface="SimSun" panose="02010600030101010101" pitchFamily="2" charset="-122"/>
                <a:cs typeface="Times New Roman" panose="02020603050405020304" pitchFamily="18" charset="0"/>
              </a:rPr>
              <a:t>Akan tetapi jika kita menggunakan fungsi untuk ganti password, button muncul di menu navigasi ganti password, seperti ini</a:t>
            </a:r>
            <a:endParaRPr lang="en-US" sz="1600" dirty="0">
              <a:effectLst/>
              <a:latin typeface="Schadow BT" panose="020605040505050302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015709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50108" y="1023049"/>
            <a:ext cx="8876145" cy="375487"/>
          </a:xfrm>
          <a:prstGeom prst="rect">
            <a:avLst/>
          </a:prstGeom>
        </p:spPr>
        <p:txBody>
          <a:bodyPr wrap="square">
            <a:spAutoFit/>
          </a:bodyPr>
          <a:lstStyle/>
          <a:p>
            <a:pPr lvl="0">
              <a:lnSpc>
                <a:spcPct val="115000"/>
              </a:lnSpc>
              <a:spcAft>
                <a:spcPts val="800"/>
              </a:spcAft>
            </a:pPr>
            <a:r>
              <a:rPr lang="en-ID" sz="1600" dirty="0" smtClean="0">
                <a:latin typeface="Schadow BT" panose="02060504050505030204" pitchFamily="18" charset="0"/>
                <a:ea typeface="SimSun" panose="02010600030101010101" pitchFamily="2" charset="-122"/>
                <a:cs typeface="Times New Roman" panose="02020603050405020304" pitchFamily="18" charset="0"/>
              </a:rPr>
              <a:t>d. </a:t>
            </a:r>
            <a:r>
              <a:rPr lang="id-ID" sz="1600" dirty="0" smtClean="0">
                <a:latin typeface="Schadow BT" panose="02060504050505030204" pitchFamily="18" charset="0"/>
                <a:ea typeface="SimSun" panose="02010600030101010101" pitchFamily="2" charset="-122"/>
                <a:cs typeface="Times New Roman" panose="02020603050405020304" pitchFamily="18" charset="0"/>
              </a:rPr>
              <a:t>Pada </a:t>
            </a:r>
            <a:r>
              <a:rPr lang="id-ID" sz="1600" dirty="0">
                <a:latin typeface="Schadow BT" panose="02060504050505030204" pitchFamily="18" charset="0"/>
                <a:ea typeface="SimSun" panose="02010600030101010101" pitchFamily="2" charset="-122"/>
                <a:cs typeface="Times New Roman" panose="02020603050405020304" pitchFamily="18" charset="0"/>
              </a:rPr>
              <a:t>saat melakukan pesanan terkadang invoice yang muncul melalui email double bahkan lebih</a:t>
            </a:r>
            <a:endParaRPr lang="en-US" sz="1400" dirty="0">
              <a:effectLst/>
              <a:latin typeface="Schadow BT" panose="02060504050505030204" pitchFamily="18" charset="0"/>
              <a:ea typeface="SimSun" panose="02010600030101010101" pitchFamily="2" charset="-122"/>
              <a:cs typeface="Times New Roman" panose="02020603050405020304" pitchFamily="18" charset="0"/>
            </a:endParaRPr>
          </a:p>
        </p:txBody>
      </p:sp>
      <p:pic>
        <p:nvPicPr>
          <p:cNvPr id="3" name="Picture 2"/>
          <p:cNvPicPr/>
          <p:nvPr/>
        </p:nvPicPr>
        <p:blipFill>
          <a:blip r:embed="rId2"/>
          <a:stretch>
            <a:fillRect/>
          </a:stretch>
        </p:blipFill>
        <p:spPr>
          <a:xfrm>
            <a:off x="2223482" y="1632989"/>
            <a:ext cx="7964226" cy="3936538"/>
          </a:xfrm>
          <a:prstGeom prst="rect">
            <a:avLst/>
          </a:prstGeom>
        </p:spPr>
      </p:pic>
    </p:spTree>
    <p:extLst>
      <p:ext uri="{BB962C8B-B14F-4D97-AF65-F5344CB8AC3E}">
        <p14:creationId xmlns:p14="http://schemas.microsoft.com/office/powerpoint/2010/main" val="30082259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2205416" y="640137"/>
            <a:ext cx="7880693" cy="4024226"/>
          </a:xfrm>
          <a:prstGeom prst="rect">
            <a:avLst/>
          </a:prstGeom>
        </p:spPr>
      </p:pic>
      <p:sp>
        <p:nvSpPr>
          <p:cNvPr id="3" name="Rectangle 2"/>
          <p:cNvSpPr/>
          <p:nvPr/>
        </p:nvSpPr>
        <p:spPr>
          <a:xfrm>
            <a:off x="2205416" y="4798120"/>
            <a:ext cx="8915166" cy="1302921"/>
          </a:xfrm>
          <a:prstGeom prst="rect">
            <a:avLst/>
          </a:prstGeom>
        </p:spPr>
        <p:txBody>
          <a:bodyPr wrap="square">
            <a:spAutoFit/>
          </a:bodyPr>
          <a:lstStyle/>
          <a:p>
            <a:pPr indent="457200" algn="just">
              <a:lnSpc>
                <a:spcPct val="150000"/>
              </a:lnSpc>
              <a:spcAft>
                <a:spcPts val="800"/>
              </a:spcAft>
            </a:pPr>
            <a:r>
              <a:rPr lang="id-ID" sz="1600" dirty="0">
                <a:latin typeface="Schadow BT" panose="02060504050505030204" pitchFamily="18" charset="0"/>
                <a:ea typeface="SimSun" panose="02010600030101010101" pitchFamily="2" charset="-122"/>
                <a:cs typeface="Times New Roman" panose="02020603050405020304" pitchFamily="18" charset="0"/>
              </a:rPr>
              <a:t>Disitu ada invoice yang belum dibayar akan tetapi, invoice, total tagihan, jenis produk, manager, lokasi TPK tidak ditampilkan.</a:t>
            </a:r>
            <a:endParaRPr lang="en-US" sz="1600" dirty="0">
              <a:latin typeface="Schadow BT" panose="02060504050505030204" pitchFamily="18" charset="0"/>
              <a:ea typeface="SimSun" panose="02010600030101010101" pitchFamily="2" charset="-122"/>
              <a:cs typeface="Times New Roman" panose="02020603050405020304" pitchFamily="18" charset="0"/>
            </a:endParaRPr>
          </a:p>
          <a:p>
            <a:pPr algn="just">
              <a:lnSpc>
                <a:spcPct val="150000"/>
              </a:lnSpc>
              <a:spcAft>
                <a:spcPts val="800"/>
              </a:spcAft>
            </a:pPr>
            <a:r>
              <a:rPr lang="id-ID" sz="1600" dirty="0">
                <a:latin typeface="Schadow BT" panose="02060504050505030204" pitchFamily="18" charset="0"/>
                <a:ea typeface="SimSun" panose="02010600030101010101" pitchFamily="2" charset="-122"/>
                <a:cs typeface="Times New Roman" panose="02020603050405020304" pitchFamily="18" charset="0"/>
              </a:rPr>
              <a:t>Penyebab akun terblokir karena tidak melakukan pembayaran pada saat booking kayu sebanyak 3x</a:t>
            </a:r>
            <a:endParaRPr lang="en-US" sz="1600" dirty="0">
              <a:effectLst/>
              <a:latin typeface="Schadow BT" panose="020605040505050302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694398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46909" y="1237723"/>
            <a:ext cx="9799782" cy="4300408"/>
          </a:xfrm>
          <a:prstGeom prst="rect">
            <a:avLst/>
          </a:prstGeom>
        </p:spPr>
        <p:txBody>
          <a:bodyPr wrap="square">
            <a:spAutoFit/>
          </a:bodyPr>
          <a:lstStyle/>
          <a:p>
            <a:pPr indent="457200" algn="just">
              <a:lnSpc>
                <a:spcPct val="150000"/>
              </a:lnSpc>
              <a:spcAft>
                <a:spcPts val="800"/>
              </a:spcAft>
            </a:pPr>
            <a:r>
              <a:rPr lang="id-ID" dirty="0">
                <a:latin typeface="Schadow BT" panose="02060504050505030204" pitchFamily="18" charset="0"/>
                <a:ea typeface="SimSun" panose="02010600030101010101" pitchFamily="2" charset="-122"/>
                <a:cs typeface="Times New Roman" panose="02020603050405020304" pitchFamily="18" charset="0"/>
              </a:rPr>
              <a:t>Cara membukaa akun yang terblokir menghubungi contact center perhutani malalui telpon (1500235) atau email </a:t>
            </a:r>
            <a:r>
              <a:rPr lang="en-US" dirty="0">
                <a:latin typeface="Schadow BT" panose="02060504050505030204" pitchFamily="18" charset="0"/>
                <a:ea typeface="SimSun" panose="02010600030101010101" pitchFamily="2" charset="-122"/>
                <a:cs typeface="Times New Roman" panose="02020603050405020304" pitchFamily="18" charset="0"/>
              </a:rPr>
              <a:t> (contact_center@perhutani.co.id). </a:t>
            </a:r>
            <a:r>
              <a:rPr lang="id-ID" dirty="0">
                <a:latin typeface="Schadow BT" panose="02060504050505030204" pitchFamily="18" charset="0"/>
                <a:ea typeface="SimSun" panose="02010600030101010101" pitchFamily="2" charset="-122"/>
                <a:cs typeface="Times New Roman" panose="02020603050405020304" pitchFamily="18" charset="0"/>
              </a:rPr>
              <a:t>Kemudian contact center melakukan verifikasi akun pembeli, melakukan pengecekan penyebab akun terblokir jumlah transaksi terakhirnya dengan jumlah tagihannya. Jika vrifikasi seuai maka contact center mengajukan kepada admin validasi, admin validasi membuka blokir</a:t>
            </a:r>
            <a:endParaRPr lang="en-US" dirty="0">
              <a:latin typeface="Schadow BT" panose="02060504050505030204" pitchFamily="18" charset="0"/>
              <a:ea typeface="SimSun" panose="02010600030101010101" pitchFamily="2" charset="-122"/>
              <a:cs typeface="Times New Roman" panose="02020603050405020304" pitchFamily="18" charset="0"/>
            </a:endParaRPr>
          </a:p>
          <a:p>
            <a:pPr indent="457200" algn="just">
              <a:lnSpc>
                <a:spcPct val="150000"/>
              </a:lnSpc>
              <a:spcAft>
                <a:spcPts val="800"/>
              </a:spcAft>
            </a:pPr>
            <a:r>
              <a:rPr lang="id-ID" dirty="0">
                <a:latin typeface="Schadow BT" panose="02060504050505030204" pitchFamily="18" charset="0"/>
                <a:ea typeface="SimSun" panose="02010600030101010101" pitchFamily="2" charset="-122"/>
                <a:cs typeface="Times New Roman" panose="02020603050405020304" pitchFamily="18" charset="0"/>
              </a:rPr>
              <a:t>Akan tetapi terhitung sejak 1 oktober 2018 pemberlakuan open  dilaksanakan by system,  yaitu akun yang terblokir di karenakan tidak melakukan pembayaran 3x berturut turut akan terbuka secara otomatis setelah H+3 akun terblokir, tanpa harus melakukan pengajuan open blokir kepada contact center. Jika termasuk top 20 member, member dpt melakukan pengajuan pemblokiran kepada contact center dan akun akan aktif kembali sebelum h+3</a:t>
            </a:r>
            <a:r>
              <a:rPr lang="en-ID" dirty="0">
                <a:latin typeface="Schadow BT" panose="02060504050505030204" pitchFamily="18" charset="0"/>
                <a:ea typeface="SimSun" panose="02010600030101010101" pitchFamily="2" charset="-122"/>
                <a:cs typeface="Times New Roman" panose="02020603050405020304" pitchFamily="18" charset="0"/>
              </a:rPr>
              <a:t>.</a:t>
            </a:r>
            <a:endParaRPr lang="en-US" dirty="0">
              <a:effectLst/>
              <a:latin typeface="Schadow BT" panose="020605040505050302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941459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692189"/>
            <a:ext cx="12192000" cy="2743315"/>
          </a:xfrm>
          <a:prstGeom prst="rect">
            <a:avLst/>
          </a:prstGeom>
        </p:spPr>
        <p:txBody>
          <a:bodyPr wrap="square">
            <a:spAutoFit/>
          </a:bodyPr>
          <a:lstStyle/>
          <a:p>
            <a:pPr algn="ctr">
              <a:lnSpc>
                <a:spcPct val="115000"/>
              </a:lnSpc>
              <a:spcAft>
                <a:spcPts val="800"/>
              </a:spcAft>
            </a:pPr>
            <a:r>
              <a:rPr lang="id-ID" sz="7200" b="1" dirty="0">
                <a:latin typeface="Schadow BT" panose="02060504050505030204" pitchFamily="18" charset="0"/>
                <a:ea typeface="SimSun" panose="02010600030101010101" pitchFamily="2" charset="-122"/>
                <a:cs typeface="Times New Roman" panose="02020603050405020304" pitchFamily="18" charset="0"/>
              </a:rPr>
              <a:t>BAB V</a:t>
            </a:r>
            <a:endParaRPr lang="en-US" sz="7200" dirty="0">
              <a:latin typeface="Schadow BT" panose="02060504050505030204" pitchFamily="18" charset="0"/>
              <a:ea typeface="SimSun" panose="02010600030101010101" pitchFamily="2" charset="-122"/>
              <a:cs typeface="Times New Roman" panose="02020603050405020304" pitchFamily="18" charset="0"/>
            </a:endParaRPr>
          </a:p>
          <a:p>
            <a:pPr algn="ctr">
              <a:lnSpc>
                <a:spcPct val="115000"/>
              </a:lnSpc>
              <a:spcAft>
                <a:spcPts val="800"/>
              </a:spcAft>
            </a:pPr>
            <a:r>
              <a:rPr lang="id-ID" sz="7200" b="1" dirty="0">
                <a:latin typeface="Schadow BT" panose="02060504050505030204" pitchFamily="18" charset="0"/>
                <a:ea typeface="SimSun" panose="02010600030101010101" pitchFamily="2" charset="-122"/>
                <a:cs typeface="Times New Roman" panose="02020603050405020304" pitchFamily="18" charset="0"/>
              </a:rPr>
              <a:t>Kesimpulan dan Saran</a:t>
            </a:r>
            <a:endParaRPr lang="en-US" sz="7200" dirty="0">
              <a:effectLst/>
              <a:latin typeface="Schadow BT" panose="020605040505050302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68407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6837" y="2071552"/>
            <a:ext cx="9384143" cy="1754326"/>
          </a:xfrm>
          <a:prstGeom prst="rect">
            <a:avLst/>
          </a:prstGeom>
        </p:spPr>
        <p:txBody>
          <a:bodyPr wrap="square">
            <a:spAutoFit/>
          </a:bodyPr>
          <a:lstStyle/>
          <a:p>
            <a:pPr marL="742950" lvl="1" indent="-285750" algn="just">
              <a:lnSpc>
                <a:spcPct val="150000"/>
              </a:lnSpc>
              <a:spcAft>
                <a:spcPts val="0"/>
              </a:spcAft>
              <a:buFont typeface="+mj-lt"/>
              <a:buAutoNum type="arabicPeriod"/>
            </a:pPr>
            <a:r>
              <a:rPr lang="en-ID" b="1" dirty="0" err="1">
                <a:latin typeface="Schadow BT" panose="02060504050505030204" pitchFamily="18" charset="0"/>
                <a:ea typeface="SimSun" panose="02010600030101010101" pitchFamily="2" charset="-122"/>
                <a:cs typeface="Times New Roman" panose="02020603050405020304" pitchFamily="18" charset="0"/>
              </a:rPr>
              <a:t>Kesimpulan</a:t>
            </a:r>
            <a:endParaRPr lang="en-US" dirty="0">
              <a:latin typeface="Schadow BT" panose="02060504050505030204" pitchFamily="18" charset="0"/>
              <a:ea typeface="SimSun" panose="02010600030101010101" pitchFamily="2" charset="-122"/>
              <a:cs typeface="Times New Roman" panose="02020603050405020304" pitchFamily="18" charset="0"/>
            </a:endParaRPr>
          </a:p>
          <a:p>
            <a:pPr algn="just">
              <a:lnSpc>
                <a:spcPct val="150000"/>
              </a:lnSpc>
            </a:pPr>
            <a:r>
              <a:rPr lang="en-ID" dirty="0" smtClean="0">
                <a:latin typeface="Schadow BT" panose="02060504050505030204" pitchFamily="18" charset="0"/>
              </a:rPr>
              <a:t>	</a:t>
            </a:r>
            <a:r>
              <a:rPr lang="id-ID" dirty="0" smtClean="0">
                <a:latin typeface="Schadow BT" panose="02060504050505030204" pitchFamily="18" charset="0"/>
              </a:rPr>
              <a:t>Berdasarkan </a:t>
            </a:r>
            <a:r>
              <a:rPr lang="id-ID" dirty="0">
                <a:latin typeface="Schadow BT" panose="02060504050505030204" pitchFamily="18" charset="0"/>
              </a:rPr>
              <a:t>hasil analisis yang ada pada bab-bab sebelumnya, dapat disimpulkan bahwa ada beberapa bug dan juga kekurangan pada web tokoperhutani.com yang cukup membingunkan user atau konsumen. </a:t>
            </a:r>
            <a:endParaRPr lang="en-US" dirty="0">
              <a:latin typeface="Schadow BT" panose="02060504050505030204" pitchFamily="18" charset="0"/>
            </a:endParaRPr>
          </a:p>
        </p:txBody>
      </p:sp>
    </p:spTree>
    <p:extLst>
      <p:ext uri="{BB962C8B-B14F-4D97-AF65-F5344CB8AC3E}">
        <p14:creationId xmlns:p14="http://schemas.microsoft.com/office/powerpoint/2010/main" val="6742931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5236" y="1873006"/>
            <a:ext cx="9744364" cy="2169825"/>
          </a:xfrm>
          <a:prstGeom prst="rect">
            <a:avLst/>
          </a:prstGeom>
        </p:spPr>
        <p:txBody>
          <a:bodyPr wrap="square">
            <a:spAutoFit/>
          </a:bodyPr>
          <a:lstStyle/>
          <a:p>
            <a:pPr lvl="1" algn="just">
              <a:lnSpc>
                <a:spcPct val="150000"/>
              </a:lnSpc>
              <a:spcAft>
                <a:spcPts val="0"/>
              </a:spcAft>
            </a:pPr>
            <a:r>
              <a:rPr lang="en-ID" b="1" dirty="0" smtClean="0">
                <a:latin typeface="Schadow BT" panose="02060504050505030204" pitchFamily="18" charset="0"/>
                <a:ea typeface="SimSun" panose="02010600030101010101" pitchFamily="2" charset="-122"/>
                <a:cs typeface="Times New Roman" panose="02020603050405020304" pitchFamily="18" charset="0"/>
              </a:rPr>
              <a:t>2. Saran</a:t>
            </a:r>
            <a:endParaRPr lang="en-US" b="1" dirty="0">
              <a:latin typeface="Schadow BT" panose="02060504050505030204" pitchFamily="18" charset="0"/>
              <a:ea typeface="SimSun" panose="02010600030101010101" pitchFamily="2" charset="-122"/>
              <a:cs typeface="Times New Roman" panose="02020603050405020304" pitchFamily="18" charset="0"/>
            </a:endParaRPr>
          </a:p>
          <a:p>
            <a:pPr algn="just">
              <a:lnSpc>
                <a:spcPct val="150000"/>
              </a:lnSpc>
            </a:pPr>
            <a:r>
              <a:rPr lang="en-ID" dirty="0" smtClean="0">
                <a:latin typeface="Schadow BT" panose="02060504050505030204" pitchFamily="18" charset="0"/>
              </a:rPr>
              <a:t>	</a:t>
            </a:r>
            <a:r>
              <a:rPr lang="id-ID" dirty="0" smtClean="0">
                <a:latin typeface="Schadow BT" panose="02060504050505030204" pitchFamily="18" charset="0"/>
              </a:rPr>
              <a:t>Mungkin</a:t>
            </a:r>
            <a:r>
              <a:rPr lang="id-ID" dirty="0">
                <a:latin typeface="Schadow BT" panose="02060504050505030204" pitchFamily="18" charset="0"/>
              </a:rPr>
              <a:t>, akan terlihat lebih baik lagi jika bug dan kekurangan pada website tokoperhutani.com diperbaiki. Dengan tidak adanya bug atau kekurangan pada web tokoperhutani.com, membuat user atau konsumen merasa nyaman dan puas dengan layanan yang diberikan.</a:t>
            </a:r>
            <a:endParaRPr lang="en-US" dirty="0">
              <a:latin typeface="Schadow BT" panose="02060504050505030204" pitchFamily="18" charset="0"/>
            </a:endParaRPr>
          </a:p>
        </p:txBody>
      </p:sp>
    </p:spTree>
    <p:extLst>
      <p:ext uri="{BB962C8B-B14F-4D97-AF65-F5344CB8AC3E}">
        <p14:creationId xmlns:p14="http://schemas.microsoft.com/office/powerpoint/2010/main" val="95602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33236" y="1543083"/>
            <a:ext cx="8663710" cy="2780248"/>
          </a:xfrm>
          <a:prstGeom prst="rect">
            <a:avLst/>
          </a:prstGeom>
        </p:spPr>
        <p:txBody>
          <a:bodyPr wrap="square">
            <a:spAutoFit/>
          </a:bodyPr>
          <a:lstStyle/>
          <a:p>
            <a:pPr marL="342900" indent="-342900" algn="just">
              <a:lnSpc>
                <a:spcPct val="200000"/>
              </a:lnSpc>
              <a:spcAft>
                <a:spcPts val="800"/>
              </a:spcAft>
              <a:buFont typeface="+mj-lt"/>
              <a:buAutoNum type="arabicPeriod" startAt="3"/>
            </a:pPr>
            <a:r>
              <a:rPr lang="en-US" altLang="zh-CN" sz="1600" b="1" dirty="0" smtClean="0">
                <a:latin typeface="Schadow BT" panose="02060504050505030204" pitchFamily="18" charset="0"/>
                <a:ea typeface="Times New Roman" panose="02020603050405020304" pitchFamily="18" charset="0"/>
                <a:cs typeface="Times New Roman" panose="02020603050405020304" pitchFamily="18" charset="0"/>
              </a:rPr>
              <a:t>TUJUAN</a:t>
            </a:r>
            <a:endParaRPr lang="en-US" sz="1600" dirty="0">
              <a:latin typeface="Schadow BT" panose="02060504050505030204" pitchFamily="18" charset="0"/>
              <a:ea typeface="SimSun" panose="02010600030101010101" pitchFamily="2" charset="-122"/>
              <a:cs typeface="Times New Roman" panose="02020603050405020304" pitchFamily="18" charset="0"/>
            </a:endParaRPr>
          </a:p>
          <a:p>
            <a:pPr marL="800100" lvl="1" indent="-342900" algn="just">
              <a:lnSpc>
                <a:spcPct val="200000"/>
              </a:lnSpc>
              <a:buFont typeface="+mj-lt"/>
              <a:buAutoNum type="alphaLcPeriod"/>
            </a:pPr>
            <a:r>
              <a:rPr lang="en-US" sz="1600" dirty="0" err="1">
                <a:latin typeface="Schadow BT" panose="02060504050505030204" pitchFamily="18" charset="0"/>
                <a:ea typeface="SimSun" panose="02010600030101010101" pitchFamily="2" charset="-122"/>
                <a:cs typeface="Times New Roman" panose="02020603050405020304" pitchFamily="18" charset="0"/>
              </a:rPr>
              <a:t>Untuk</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membantu</a:t>
            </a:r>
            <a:r>
              <a:rPr lang="en-US" sz="1600" dirty="0">
                <a:latin typeface="Schadow BT" panose="02060504050505030204" pitchFamily="18" charset="0"/>
                <a:ea typeface="SimSun" panose="02010600030101010101" pitchFamily="2" charset="-122"/>
                <a:cs typeface="Times New Roman" panose="02020603050405020304" pitchFamily="18" charset="0"/>
              </a:rPr>
              <a:t> para </a:t>
            </a:r>
            <a:r>
              <a:rPr lang="en-US" sz="1600" dirty="0" err="1">
                <a:latin typeface="Schadow BT" panose="02060504050505030204" pitchFamily="18" charset="0"/>
                <a:ea typeface="SimSun" panose="02010600030101010101" pitchFamily="2" charset="-122"/>
                <a:cs typeface="Times New Roman" panose="02020603050405020304" pitchFamily="18" charset="0"/>
              </a:rPr>
              <a:t>pengguna</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atau</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pembeli</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saat</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pemesanan</a:t>
            </a:r>
            <a:r>
              <a:rPr lang="en-US" sz="1600" dirty="0">
                <a:latin typeface="Schadow BT" panose="02060504050505030204" pitchFamily="18" charset="0"/>
                <a:ea typeface="SimSun" panose="02010600030101010101" pitchFamily="2" charset="-122"/>
                <a:cs typeface="Times New Roman" panose="02020603050405020304" pitchFamily="18" charset="0"/>
              </a:rPr>
              <a:t> di website </a:t>
            </a:r>
            <a:r>
              <a:rPr lang="en-US" sz="1600" dirty="0" err="1">
                <a:latin typeface="Schadow BT" panose="02060504050505030204" pitchFamily="18" charset="0"/>
                <a:ea typeface="SimSun" panose="02010600030101010101" pitchFamily="2" charset="-122"/>
                <a:cs typeface="Times New Roman" panose="02020603050405020304" pitchFamily="18" charset="0"/>
              </a:rPr>
              <a:t>perhutani</a:t>
            </a:r>
            <a:r>
              <a:rPr lang="en-US" sz="1600" dirty="0">
                <a:latin typeface="Schadow BT" panose="02060504050505030204" pitchFamily="18" charset="0"/>
                <a:ea typeface="SimSun" panose="02010600030101010101" pitchFamily="2" charset="-122"/>
                <a:cs typeface="Times New Roman" panose="02020603050405020304" pitchFamily="18" charset="0"/>
              </a:rPr>
              <a:t>. </a:t>
            </a:r>
            <a:endParaRPr lang="en-US" sz="1600" dirty="0" smtClean="0">
              <a:latin typeface="Schadow BT" panose="02060504050505030204" pitchFamily="18" charset="0"/>
              <a:ea typeface="SimSun" panose="02010600030101010101" pitchFamily="2" charset="-122"/>
              <a:cs typeface="Times New Roman" panose="02020603050405020304" pitchFamily="18" charset="0"/>
            </a:endParaRPr>
          </a:p>
          <a:p>
            <a:pPr marL="800100" lvl="1" indent="-342900" algn="just">
              <a:lnSpc>
                <a:spcPct val="150000"/>
              </a:lnSpc>
              <a:buFont typeface="+mj-lt"/>
              <a:buAutoNum type="alphaLcPeriod"/>
            </a:pPr>
            <a:r>
              <a:rPr lang="en-ID" sz="1600" dirty="0" err="1">
                <a:latin typeface="Schadow BT" panose="02060504050505030204" pitchFamily="18" charset="0"/>
                <a:ea typeface="SimSun" panose="02010600030101010101" pitchFamily="2" charset="-122"/>
                <a:cs typeface="Times New Roman" panose="02020603050405020304" pitchFamily="18" charset="0"/>
              </a:rPr>
              <a:t>Membantu</a:t>
            </a:r>
            <a:r>
              <a:rPr lang="en-ID" sz="1600" dirty="0">
                <a:latin typeface="Schadow BT" panose="02060504050505030204" pitchFamily="18" charset="0"/>
                <a:ea typeface="SimSun" panose="02010600030101010101" pitchFamily="2" charset="-122"/>
                <a:cs typeface="Times New Roman" panose="02020603050405020304" pitchFamily="18" charset="0"/>
              </a:rPr>
              <a:t> </a:t>
            </a:r>
            <a:r>
              <a:rPr lang="en-ID" sz="1600" dirty="0" err="1">
                <a:latin typeface="Schadow BT" panose="02060504050505030204" pitchFamily="18" charset="0"/>
                <a:ea typeface="SimSun" panose="02010600030101010101" pitchFamily="2" charset="-122"/>
                <a:cs typeface="Times New Roman" panose="02020603050405020304" pitchFamily="18" charset="0"/>
              </a:rPr>
              <a:t>pembaca</a:t>
            </a:r>
            <a:r>
              <a:rPr lang="en-ID" sz="1600" dirty="0">
                <a:latin typeface="Schadow BT" panose="02060504050505030204" pitchFamily="18" charset="0"/>
                <a:ea typeface="SimSun" panose="02010600030101010101" pitchFamily="2" charset="-122"/>
                <a:cs typeface="Times New Roman" panose="02020603050405020304" pitchFamily="18" charset="0"/>
              </a:rPr>
              <a:t> agar </a:t>
            </a:r>
            <a:r>
              <a:rPr lang="en-ID" sz="1600" dirty="0" err="1">
                <a:latin typeface="Schadow BT" panose="02060504050505030204" pitchFamily="18" charset="0"/>
                <a:ea typeface="SimSun" panose="02010600030101010101" pitchFamily="2" charset="-122"/>
                <a:cs typeface="Times New Roman" panose="02020603050405020304" pitchFamily="18" charset="0"/>
              </a:rPr>
              <a:t>lebih</a:t>
            </a:r>
            <a:r>
              <a:rPr lang="en-ID" sz="1600" dirty="0">
                <a:latin typeface="Schadow BT" panose="02060504050505030204" pitchFamily="18" charset="0"/>
                <a:ea typeface="SimSun" panose="02010600030101010101" pitchFamily="2" charset="-122"/>
                <a:cs typeface="Times New Roman" panose="02020603050405020304" pitchFamily="18" charset="0"/>
              </a:rPr>
              <a:t> </a:t>
            </a:r>
            <a:r>
              <a:rPr lang="en-ID" sz="1600" dirty="0" err="1">
                <a:latin typeface="Schadow BT" panose="02060504050505030204" pitchFamily="18" charset="0"/>
                <a:ea typeface="SimSun" panose="02010600030101010101" pitchFamily="2" charset="-122"/>
                <a:cs typeface="Times New Roman" panose="02020603050405020304" pitchFamily="18" charset="0"/>
              </a:rPr>
              <a:t>memahami</a:t>
            </a:r>
            <a:r>
              <a:rPr lang="en-ID" sz="1600" dirty="0">
                <a:latin typeface="Schadow BT" panose="02060504050505030204" pitchFamily="18" charset="0"/>
                <a:ea typeface="SimSun" panose="02010600030101010101" pitchFamily="2" charset="-122"/>
                <a:cs typeface="Times New Roman" panose="02020603050405020304" pitchFamily="18" charset="0"/>
              </a:rPr>
              <a:t> website </a:t>
            </a:r>
            <a:r>
              <a:rPr lang="en-ID" sz="1600" dirty="0" err="1" smtClean="0">
                <a:latin typeface="Schadow BT" panose="02060504050505030204" pitchFamily="18" charset="0"/>
                <a:ea typeface="SimSun" panose="02010600030101010101" pitchFamily="2" charset="-122"/>
                <a:cs typeface="Times New Roman" panose="02020603050405020304" pitchFamily="18" charset="0"/>
              </a:rPr>
              <a:t>perhutani</a:t>
            </a:r>
            <a:r>
              <a:rPr lang="en-ID" sz="1600" dirty="0" smtClean="0">
                <a:latin typeface="Schadow BT" panose="02060504050505030204" pitchFamily="18" charset="0"/>
                <a:ea typeface="SimSun" panose="02010600030101010101" pitchFamily="2" charset="-122"/>
                <a:cs typeface="Times New Roman" panose="02020603050405020304" pitchFamily="18" charset="0"/>
              </a:rPr>
              <a:t>.</a:t>
            </a:r>
            <a:endParaRPr lang="en-US" sz="1600" dirty="0" smtClean="0">
              <a:latin typeface="Schadow BT" panose="02060504050505030204" pitchFamily="18" charset="0"/>
              <a:ea typeface="SimSun" panose="02010600030101010101" pitchFamily="2" charset="-122"/>
              <a:cs typeface="Times New Roman" panose="02020603050405020304" pitchFamily="18" charset="0"/>
            </a:endParaRPr>
          </a:p>
          <a:p>
            <a:pPr marL="800100" lvl="1" indent="-342900" algn="just">
              <a:lnSpc>
                <a:spcPct val="150000"/>
              </a:lnSpc>
              <a:buFont typeface="+mj-lt"/>
              <a:buAutoNum type="alphaLcPeriod"/>
            </a:pPr>
            <a:r>
              <a:rPr lang="en-US" sz="1600" dirty="0" err="1" smtClean="0">
                <a:latin typeface="Schadow BT" panose="02060504050505030204" pitchFamily="18" charset="0"/>
                <a:ea typeface="SimSun" panose="02010600030101010101" pitchFamily="2" charset="-122"/>
                <a:cs typeface="Times New Roman" panose="02020603050405020304" pitchFamily="18" charset="0"/>
              </a:rPr>
              <a:t>Untuk</a:t>
            </a:r>
            <a:r>
              <a:rPr lang="en-US" sz="1600" dirty="0" smtClean="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menerapkan</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hasil</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belajar</a:t>
            </a:r>
            <a:r>
              <a:rPr lang="en-US" sz="1600" dirty="0">
                <a:latin typeface="Schadow BT" panose="02060504050505030204" pitchFamily="18" charset="0"/>
                <a:ea typeface="SimSun" panose="02010600030101010101" pitchFamily="2" charset="-122"/>
                <a:cs typeface="Times New Roman" panose="02020603050405020304" pitchFamily="18" charset="0"/>
              </a:rPr>
              <a:t> yang </a:t>
            </a:r>
            <a:r>
              <a:rPr lang="en-US" sz="1600" dirty="0" err="1">
                <a:latin typeface="Schadow BT" panose="02060504050505030204" pitchFamily="18" charset="0"/>
                <a:ea typeface="SimSun" panose="02010600030101010101" pitchFamily="2" charset="-122"/>
                <a:cs typeface="Times New Roman" panose="02020603050405020304" pitchFamily="18" charset="0"/>
              </a:rPr>
              <a:t>didapatkan</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selama</a:t>
            </a:r>
            <a:r>
              <a:rPr lang="en-US" sz="1600" dirty="0">
                <a:latin typeface="Schadow BT" panose="02060504050505030204" pitchFamily="18" charset="0"/>
                <a:ea typeface="SimSun" panose="02010600030101010101" pitchFamily="2" charset="-122"/>
                <a:cs typeface="Times New Roman" panose="02020603050405020304" pitchFamily="18" charset="0"/>
              </a:rPr>
              <a:t> di Program </a:t>
            </a:r>
            <a:r>
              <a:rPr lang="en-US" sz="1600" dirty="0" err="1">
                <a:latin typeface="Schadow BT" panose="02060504050505030204" pitchFamily="18" charset="0"/>
                <a:ea typeface="SimSun" panose="02010600030101010101" pitchFamily="2" charset="-122"/>
                <a:cs typeface="Times New Roman" panose="02020603050405020304" pitchFamily="18" charset="0"/>
              </a:rPr>
              <a:t>Studi</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Teknik</a:t>
            </a:r>
            <a:r>
              <a:rPr lang="en-US" sz="1600" dirty="0">
                <a:latin typeface="Schadow BT" panose="02060504050505030204" pitchFamily="18" charset="0"/>
                <a:ea typeface="SimSun" panose="02010600030101010101" pitchFamily="2" charset="-122"/>
                <a:cs typeface="Times New Roman" panose="02020603050405020304" pitchFamily="18" charset="0"/>
              </a:rPr>
              <a:t> </a:t>
            </a:r>
            <a:r>
              <a:rPr lang="en-US" sz="1600" dirty="0" err="1">
                <a:latin typeface="Schadow BT" panose="02060504050505030204" pitchFamily="18" charset="0"/>
                <a:ea typeface="SimSun" panose="02010600030101010101" pitchFamily="2" charset="-122"/>
                <a:cs typeface="Times New Roman" panose="02020603050405020304" pitchFamily="18" charset="0"/>
              </a:rPr>
              <a:t>Informatika</a:t>
            </a:r>
            <a:r>
              <a:rPr lang="en-US" sz="1600" dirty="0">
                <a:latin typeface="Schadow BT" panose="02060504050505030204" pitchFamily="18" charset="0"/>
                <a:ea typeface="SimSun" panose="02010600030101010101" pitchFamily="2" charset="-122"/>
                <a:cs typeface="Times New Roman" panose="02020603050405020304" pitchFamily="18" charset="0"/>
              </a:rPr>
              <a:t>. </a:t>
            </a:r>
            <a:endParaRPr lang="en-US" sz="1600" dirty="0" smtClean="0">
              <a:latin typeface="Schadow BT" panose="02060504050505030204" pitchFamily="18" charset="0"/>
              <a:ea typeface="SimSun" panose="02010600030101010101" pitchFamily="2" charset="-122"/>
              <a:cs typeface="Times New Roman" panose="02020603050405020304" pitchFamily="18" charset="0"/>
            </a:endParaRPr>
          </a:p>
          <a:p>
            <a:pPr marL="800100" lvl="1" indent="-342900" algn="just">
              <a:lnSpc>
                <a:spcPct val="200000"/>
              </a:lnSpc>
              <a:buFont typeface="+mj-lt"/>
              <a:buAutoNum type="alphaLcPeriod"/>
            </a:pPr>
            <a:r>
              <a:rPr lang="en-US" altLang="zh-CN" sz="1600" dirty="0" err="1" smtClean="0">
                <a:latin typeface="Schadow BT" panose="02060504050505030204" pitchFamily="18" charset="0"/>
                <a:ea typeface="Times New Roman" panose="02020603050405020304" pitchFamily="18" charset="0"/>
                <a:cs typeface="Times New Roman" panose="02020603050405020304" pitchFamily="18" charset="0"/>
              </a:rPr>
              <a:t>Untuk</a:t>
            </a:r>
            <a:r>
              <a:rPr lang="en-US" altLang="zh-CN" sz="1600" dirty="0" smtClean="0">
                <a:latin typeface="Schadow BT" panose="02060504050505030204" pitchFamily="18" charset="0"/>
                <a:ea typeface="Times New Roman" panose="02020603050405020304" pitchFamily="18" charset="0"/>
                <a:cs typeface="Times New Roman" panose="02020603050405020304" pitchFamily="18" charset="0"/>
              </a:rPr>
              <a:t> </a:t>
            </a:r>
            <a:r>
              <a:rPr lang="en-US" altLang="zh-CN" sz="1600" dirty="0" err="1">
                <a:latin typeface="Schadow BT" panose="02060504050505030204" pitchFamily="18" charset="0"/>
                <a:ea typeface="Times New Roman" panose="02020603050405020304" pitchFamily="18" charset="0"/>
                <a:cs typeface="Times New Roman" panose="02020603050405020304" pitchFamily="18" charset="0"/>
              </a:rPr>
              <a:t>memenuhi</a:t>
            </a:r>
            <a:r>
              <a:rPr lang="en-US" altLang="zh-CN" sz="1600" dirty="0">
                <a:latin typeface="Schadow BT" panose="02060504050505030204" pitchFamily="18" charset="0"/>
                <a:ea typeface="Times New Roman" panose="02020603050405020304" pitchFamily="18" charset="0"/>
                <a:cs typeface="Times New Roman" panose="02020603050405020304" pitchFamily="18" charset="0"/>
              </a:rPr>
              <a:t> </a:t>
            </a:r>
            <a:r>
              <a:rPr lang="en-US" altLang="zh-CN" sz="1600" dirty="0" err="1">
                <a:latin typeface="Schadow BT" panose="02060504050505030204" pitchFamily="18" charset="0"/>
                <a:ea typeface="Times New Roman" panose="02020603050405020304" pitchFamily="18" charset="0"/>
                <a:cs typeface="Times New Roman" panose="02020603050405020304" pitchFamily="18" charset="0"/>
              </a:rPr>
              <a:t>tugas</a:t>
            </a:r>
            <a:r>
              <a:rPr lang="en-US" altLang="zh-CN" sz="1600" dirty="0">
                <a:latin typeface="Schadow BT" panose="02060504050505030204" pitchFamily="18" charset="0"/>
                <a:ea typeface="Times New Roman" panose="02020603050405020304" pitchFamily="18" charset="0"/>
                <a:cs typeface="Times New Roman" panose="02020603050405020304" pitchFamily="18" charset="0"/>
              </a:rPr>
              <a:t> </a:t>
            </a:r>
            <a:r>
              <a:rPr lang="en-US" altLang="zh-CN" sz="1600" dirty="0" err="1">
                <a:latin typeface="Schadow BT" panose="02060504050505030204" pitchFamily="18" charset="0"/>
                <a:ea typeface="Times New Roman" panose="02020603050405020304" pitchFamily="18" charset="0"/>
                <a:cs typeface="Times New Roman" panose="02020603050405020304" pitchFamily="18" charset="0"/>
              </a:rPr>
              <a:t>perkuliahan</a:t>
            </a:r>
            <a:r>
              <a:rPr lang="en-US" altLang="zh-CN" sz="1600" dirty="0">
                <a:latin typeface="Schadow BT" panose="02060504050505030204" pitchFamily="18" charset="0"/>
                <a:ea typeface="Times New Roman" panose="02020603050405020304" pitchFamily="18" charset="0"/>
                <a:cs typeface="Times New Roman" panose="02020603050405020304" pitchFamily="18" charset="0"/>
              </a:rPr>
              <a:t> </a:t>
            </a:r>
            <a:r>
              <a:rPr lang="en-US" altLang="zh-CN" sz="1600" dirty="0" err="1">
                <a:latin typeface="Schadow BT" panose="02060504050505030204" pitchFamily="18" charset="0"/>
                <a:ea typeface="Times New Roman" panose="02020603050405020304" pitchFamily="18" charset="0"/>
                <a:cs typeface="Times New Roman" panose="02020603050405020304" pitchFamily="18" charset="0"/>
              </a:rPr>
              <a:t>proyek</a:t>
            </a:r>
            <a:r>
              <a:rPr lang="en-US" altLang="zh-CN" sz="1600" dirty="0">
                <a:latin typeface="Schadow BT" panose="02060504050505030204" pitchFamily="18" charset="0"/>
                <a:ea typeface="Times New Roman" panose="02020603050405020304" pitchFamily="18" charset="0"/>
                <a:cs typeface="Times New Roman" panose="02020603050405020304" pitchFamily="18" charset="0"/>
              </a:rPr>
              <a:t> 1</a:t>
            </a:r>
            <a:r>
              <a:rPr lang="en-US" altLang="zh-CN" sz="1600" dirty="0" smtClean="0">
                <a:latin typeface="Schadow BT" panose="02060504050505030204" pitchFamily="18" charset="0"/>
                <a:ea typeface="Times New Roman" panose="02020603050405020304" pitchFamily="18" charset="0"/>
                <a:cs typeface="Times New Roman" panose="02020603050405020304" pitchFamily="18" charset="0"/>
              </a:rPr>
              <a:t>.</a:t>
            </a:r>
            <a:r>
              <a:rPr lang="zh-CN" altLang="en-US" sz="1200" b="1" dirty="0">
                <a:latin typeface="Calibri" panose="020F050202020403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8053198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577" y="479972"/>
            <a:ext cx="9905998" cy="5874646"/>
          </a:xfrm>
        </p:spPr>
        <p:txBody>
          <a:bodyPr>
            <a:noAutofit/>
          </a:bodyPr>
          <a:lstStyle/>
          <a:p>
            <a:pPr algn="ctr"/>
            <a:r>
              <a:rPr lang="en-ID" sz="8000" b="1" dirty="0" smtClean="0">
                <a:latin typeface="Schadow BT" panose="02060504050505030204" pitchFamily="18" charset="0"/>
              </a:rPr>
              <a:t>SEKIAN DAN TERIMAKASIH</a:t>
            </a:r>
            <a:endParaRPr lang="en-US" sz="8000" b="1" dirty="0">
              <a:latin typeface="Schadow BT" panose="02060504050505030204" pitchFamily="18" charset="0"/>
            </a:endParaRPr>
          </a:p>
        </p:txBody>
      </p:sp>
    </p:spTree>
    <p:extLst>
      <p:ext uri="{BB962C8B-B14F-4D97-AF65-F5344CB8AC3E}">
        <p14:creationId xmlns:p14="http://schemas.microsoft.com/office/powerpoint/2010/main" val="4061520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46910" y="1446189"/>
            <a:ext cx="9254836" cy="4154984"/>
          </a:xfrm>
          <a:prstGeom prst="rect">
            <a:avLst/>
          </a:prstGeom>
        </p:spPr>
        <p:txBody>
          <a:bodyPr wrap="square">
            <a:spAutoFit/>
          </a:bodyPr>
          <a:lstStyle/>
          <a:p>
            <a:pPr lvl="1" algn="just">
              <a:lnSpc>
                <a:spcPct val="150000"/>
              </a:lnSpc>
              <a:spcAft>
                <a:spcPts val="0"/>
              </a:spcAft>
            </a:pPr>
            <a:r>
              <a:rPr lang="en-US" altLang="zh-CN" sz="1600" b="1" dirty="0" smtClean="0">
                <a:latin typeface="Schadow BT" panose="02060504050505030204" pitchFamily="18" charset="0"/>
                <a:ea typeface="Times New Roman" panose="02020603050405020304" pitchFamily="18" charset="0"/>
                <a:cs typeface="Times New Roman" panose="02020603050405020304" pitchFamily="18" charset="0"/>
              </a:rPr>
              <a:t>4. MANFAAT</a:t>
            </a:r>
            <a:endParaRPr lang="en-US" altLang="zh-CN" sz="1600" dirty="0" smtClean="0">
              <a:latin typeface="Schadow BT" panose="02060504050505030204" pitchFamily="18" charset="0"/>
              <a:ea typeface="SimSun" panose="02010600030101010101" pitchFamily="2" charset="-122"/>
              <a:cs typeface="Times New Roman" panose="02020603050405020304" pitchFamily="18" charset="0"/>
            </a:endParaRPr>
          </a:p>
          <a:p>
            <a:pPr marL="1257300" lvl="2" indent="-342900" algn="just">
              <a:lnSpc>
                <a:spcPct val="150000"/>
              </a:lnSpc>
              <a:buFont typeface="+mj-lt"/>
              <a:buAutoNum type="alphaLcPeriod"/>
            </a:pPr>
            <a:r>
              <a:rPr lang="id-ID" sz="1600" dirty="0" smtClean="0">
                <a:latin typeface="Schadow BT" panose="02060504050505030204" pitchFamily="18" charset="0"/>
                <a:ea typeface="SimSun" panose="02010600030101010101" pitchFamily="2" charset="-122"/>
                <a:cs typeface="Times New Roman" panose="02020603050405020304" pitchFamily="18" charset="0"/>
              </a:rPr>
              <a:t>Mempermudah </a:t>
            </a:r>
            <a:r>
              <a:rPr lang="id-ID" sz="1600" dirty="0">
                <a:latin typeface="Schadow BT" panose="02060504050505030204" pitchFamily="18" charset="0"/>
                <a:ea typeface="SimSun" panose="02010600030101010101" pitchFamily="2" charset="-122"/>
                <a:cs typeface="Times New Roman" panose="02020603050405020304" pitchFamily="18" charset="0"/>
              </a:rPr>
              <a:t>pengguna untuk membeli kayu secara online melalui website </a:t>
            </a:r>
            <a:r>
              <a:rPr lang="id-ID" sz="1600" dirty="0" smtClean="0">
                <a:latin typeface="Schadow BT" panose="02060504050505030204" pitchFamily="18" charset="0"/>
                <a:ea typeface="SimSun" panose="02010600030101010101" pitchFamily="2" charset="-122"/>
                <a:cs typeface="Times New Roman" panose="02020603050405020304" pitchFamily="18" charset="0"/>
              </a:rPr>
              <a:t>tokoperhutani</a:t>
            </a:r>
            <a:r>
              <a:rPr lang="en-ID" sz="1600" dirty="0" smtClean="0">
                <a:latin typeface="Schadow BT" panose="02060504050505030204" pitchFamily="18" charset="0"/>
                <a:ea typeface="SimSun" panose="02010600030101010101" pitchFamily="2" charset="-122"/>
                <a:cs typeface="Times New Roman" panose="02020603050405020304" pitchFamily="18" charset="0"/>
              </a:rPr>
              <a:t>.</a:t>
            </a:r>
            <a:endParaRPr lang="en-US" sz="1600" dirty="0" smtClean="0">
              <a:latin typeface="Schadow BT" panose="02060504050505030204" pitchFamily="18" charset="0"/>
              <a:ea typeface="SimSun" panose="02010600030101010101" pitchFamily="2" charset="-122"/>
              <a:cs typeface="Times New Roman" panose="02020603050405020304" pitchFamily="18" charset="0"/>
            </a:endParaRPr>
          </a:p>
          <a:p>
            <a:pPr marL="1257300" lvl="2" indent="-342900" algn="just">
              <a:lnSpc>
                <a:spcPct val="150000"/>
              </a:lnSpc>
              <a:buFont typeface="+mj-lt"/>
              <a:buAutoNum type="alphaLcPeriod"/>
            </a:pPr>
            <a:r>
              <a:rPr lang="id-ID" sz="1600" dirty="0" smtClean="0">
                <a:latin typeface="Schadow BT" panose="02060504050505030204" pitchFamily="18" charset="0"/>
                <a:ea typeface="SimSun" panose="02010600030101010101" pitchFamily="2" charset="-122"/>
                <a:cs typeface="Times New Roman" panose="02020603050405020304" pitchFamily="18" charset="0"/>
              </a:rPr>
              <a:t>Mempermudah </a:t>
            </a:r>
            <a:r>
              <a:rPr lang="id-ID" sz="1600" dirty="0">
                <a:latin typeface="Schadow BT" panose="02060504050505030204" pitchFamily="18" charset="0"/>
                <a:ea typeface="SimSun" panose="02010600030101010101" pitchFamily="2" charset="-122"/>
                <a:cs typeface="Times New Roman" panose="02020603050405020304" pitchFamily="18" charset="0"/>
              </a:rPr>
              <a:t>pengguna untuk mengetahui seberapa banyak jenis kayu yang ada pada website </a:t>
            </a:r>
            <a:r>
              <a:rPr lang="id-ID" sz="1600" dirty="0" smtClean="0">
                <a:latin typeface="Schadow BT" panose="02060504050505030204" pitchFamily="18" charset="0"/>
                <a:ea typeface="SimSun" panose="02010600030101010101" pitchFamily="2" charset="-122"/>
                <a:cs typeface="Times New Roman" panose="02020603050405020304" pitchFamily="18" charset="0"/>
              </a:rPr>
              <a:t>tokoperhutani</a:t>
            </a:r>
            <a:r>
              <a:rPr lang="en-ID" sz="1600" dirty="0" smtClean="0">
                <a:latin typeface="Schadow BT" panose="02060504050505030204" pitchFamily="18" charset="0"/>
                <a:ea typeface="SimSun" panose="02010600030101010101" pitchFamily="2" charset="-122"/>
                <a:cs typeface="Times New Roman" panose="02020603050405020304" pitchFamily="18" charset="0"/>
              </a:rPr>
              <a:t>.</a:t>
            </a:r>
            <a:endParaRPr lang="en-US" sz="1600" dirty="0" smtClean="0">
              <a:latin typeface="Schadow BT" panose="02060504050505030204" pitchFamily="18" charset="0"/>
              <a:ea typeface="SimSun" panose="02010600030101010101" pitchFamily="2" charset="-122"/>
              <a:cs typeface="Times New Roman" panose="02020603050405020304" pitchFamily="18" charset="0"/>
            </a:endParaRPr>
          </a:p>
          <a:p>
            <a:pPr marL="1257300" lvl="2" indent="-342900" algn="just">
              <a:lnSpc>
                <a:spcPct val="150000"/>
              </a:lnSpc>
              <a:buFont typeface="+mj-lt"/>
              <a:buAutoNum type="alphaLcPeriod"/>
            </a:pPr>
            <a:r>
              <a:rPr lang="id-ID" sz="1600" dirty="0" smtClean="0">
                <a:latin typeface="Schadow BT" panose="02060504050505030204" pitchFamily="18" charset="0"/>
                <a:ea typeface="SimSun" panose="02010600030101010101" pitchFamily="2" charset="-122"/>
                <a:cs typeface="Times New Roman" panose="02020603050405020304" pitchFamily="18" charset="0"/>
              </a:rPr>
              <a:t>Membuka </a:t>
            </a:r>
            <a:r>
              <a:rPr lang="id-ID" sz="1600" dirty="0">
                <a:latin typeface="Schadow BT" panose="02060504050505030204" pitchFamily="18" charset="0"/>
                <a:ea typeface="SimSun" panose="02010600030101010101" pitchFamily="2" charset="-122"/>
                <a:cs typeface="Times New Roman" panose="02020603050405020304" pitchFamily="18" charset="0"/>
              </a:rPr>
              <a:t>akses bagi masyarakat umum agar dapat membeli kayu melalui </a:t>
            </a:r>
            <a:r>
              <a:rPr lang="en-ID" sz="1600" dirty="0">
                <a:latin typeface="Schadow BT" panose="02060504050505030204" pitchFamily="18" charset="0"/>
                <a:ea typeface="SimSun" panose="02010600030101010101" pitchFamily="2" charset="-122"/>
                <a:cs typeface="Times New Roman" panose="02020603050405020304" pitchFamily="18" charset="0"/>
              </a:rPr>
              <a:t>website </a:t>
            </a:r>
            <a:r>
              <a:rPr lang="en-ID" sz="1600" dirty="0" err="1" smtClean="0">
                <a:latin typeface="Schadow BT" panose="02060504050505030204" pitchFamily="18" charset="0"/>
                <a:ea typeface="SimSun" panose="02010600030101010101" pitchFamily="2" charset="-122"/>
                <a:cs typeface="Times New Roman" panose="02020603050405020304" pitchFamily="18" charset="0"/>
              </a:rPr>
              <a:t>tokoperhutani</a:t>
            </a:r>
            <a:r>
              <a:rPr lang="en-ID" sz="1600" dirty="0" smtClean="0">
                <a:latin typeface="Schadow BT" panose="02060504050505030204" pitchFamily="18" charset="0"/>
                <a:ea typeface="SimSun" panose="02010600030101010101" pitchFamily="2" charset="-122"/>
                <a:cs typeface="Times New Roman" panose="02020603050405020304" pitchFamily="18" charset="0"/>
              </a:rPr>
              <a:t>.</a:t>
            </a:r>
            <a:endParaRPr lang="en-US" sz="1600" dirty="0" smtClean="0">
              <a:latin typeface="Schadow BT" panose="02060504050505030204" pitchFamily="18" charset="0"/>
              <a:ea typeface="SimSun" panose="02010600030101010101" pitchFamily="2" charset="-122"/>
              <a:cs typeface="Times New Roman" panose="02020603050405020304" pitchFamily="18" charset="0"/>
            </a:endParaRPr>
          </a:p>
          <a:p>
            <a:pPr marL="1257300" lvl="2" indent="-342900" algn="just">
              <a:lnSpc>
                <a:spcPct val="150000"/>
              </a:lnSpc>
              <a:buFont typeface="+mj-lt"/>
              <a:buAutoNum type="alphaLcPeriod"/>
            </a:pPr>
            <a:r>
              <a:rPr lang="id-ID" sz="1600" dirty="0" smtClean="0">
                <a:latin typeface="Schadow BT" panose="02060504050505030204" pitchFamily="18" charset="0"/>
                <a:ea typeface="SimSun" panose="02010600030101010101" pitchFamily="2" charset="-122"/>
                <a:cs typeface="Times New Roman" panose="02020603050405020304" pitchFamily="18" charset="0"/>
              </a:rPr>
              <a:t>Memperluas </a:t>
            </a:r>
            <a:r>
              <a:rPr lang="id-ID" sz="1600" dirty="0">
                <a:latin typeface="Schadow BT" panose="02060504050505030204" pitchFamily="18" charset="0"/>
                <a:ea typeface="SimSun" panose="02010600030101010101" pitchFamily="2" charset="-122"/>
                <a:cs typeface="Times New Roman" panose="02020603050405020304" pitchFamily="18" charset="0"/>
              </a:rPr>
              <a:t>jangkauan calon konsumen pembeli kayu dengan target pasar yang tidak </a:t>
            </a:r>
            <a:r>
              <a:rPr lang="id-ID" sz="1600" dirty="0" smtClean="0">
                <a:latin typeface="Schadow BT" panose="02060504050505030204" pitchFamily="18" charset="0"/>
                <a:ea typeface="SimSun" panose="02010600030101010101" pitchFamily="2" charset="-122"/>
                <a:cs typeface="Times New Roman" panose="02020603050405020304" pitchFamily="18" charset="0"/>
              </a:rPr>
              <a:t>terbatas.</a:t>
            </a:r>
            <a:endParaRPr lang="en-US" sz="1600" dirty="0" smtClean="0">
              <a:latin typeface="Schadow BT" panose="02060504050505030204" pitchFamily="18" charset="0"/>
              <a:ea typeface="SimSun" panose="02010600030101010101" pitchFamily="2" charset="-122"/>
              <a:cs typeface="Times New Roman" panose="02020603050405020304" pitchFamily="18" charset="0"/>
            </a:endParaRPr>
          </a:p>
          <a:p>
            <a:pPr marL="1257300" lvl="2" indent="-342900" algn="just">
              <a:lnSpc>
                <a:spcPct val="150000"/>
              </a:lnSpc>
              <a:buFont typeface="+mj-lt"/>
              <a:buAutoNum type="alphaLcPeriod"/>
            </a:pPr>
            <a:r>
              <a:rPr lang="id-ID" sz="1600" dirty="0" smtClean="0">
                <a:latin typeface="Schadow BT" panose="02060504050505030204" pitchFamily="18" charset="0"/>
                <a:ea typeface="SimSun" panose="02010600030101010101" pitchFamily="2" charset="-122"/>
                <a:cs typeface="Times New Roman" panose="02020603050405020304" pitchFamily="18" charset="0"/>
              </a:rPr>
              <a:t>Mempermudah </a:t>
            </a:r>
            <a:r>
              <a:rPr lang="id-ID" sz="1600" dirty="0">
                <a:latin typeface="Schadow BT" panose="02060504050505030204" pitchFamily="18" charset="0"/>
                <a:ea typeface="SimSun" panose="02010600030101010101" pitchFamily="2" charset="-122"/>
                <a:cs typeface="Times New Roman" panose="02020603050405020304" pitchFamily="18" charset="0"/>
              </a:rPr>
              <a:t>pemasaran kayu dan juga promosi </a:t>
            </a:r>
            <a:r>
              <a:rPr lang="id-ID" sz="1600" dirty="0" smtClean="0">
                <a:latin typeface="Schadow BT" panose="02060504050505030204" pitchFamily="18" charset="0"/>
                <a:ea typeface="SimSun" panose="02010600030101010101" pitchFamily="2" charset="-122"/>
                <a:cs typeface="Times New Roman" panose="02020603050405020304" pitchFamily="18" charset="0"/>
              </a:rPr>
              <a:t>kayu.</a:t>
            </a:r>
            <a:endParaRPr lang="en-US" sz="1600" dirty="0" smtClean="0">
              <a:latin typeface="Schadow BT" panose="02060504050505030204" pitchFamily="18" charset="0"/>
              <a:ea typeface="SimSun" panose="02010600030101010101" pitchFamily="2" charset="-122"/>
              <a:cs typeface="Times New Roman" panose="02020603050405020304" pitchFamily="18" charset="0"/>
            </a:endParaRPr>
          </a:p>
          <a:p>
            <a:pPr marL="1257300" lvl="2" indent="-342900" algn="just">
              <a:lnSpc>
                <a:spcPct val="150000"/>
              </a:lnSpc>
              <a:buFont typeface="+mj-lt"/>
              <a:buAutoNum type="alphaLcPeriod"/>
            </a:pPr>
            <a:r>
              <a:rPr lang="id-ID" sz="1600" dirty="0" smtClean="0">
                <a:latin typeface="Schadow BT" panose="02060504050505030204" pitchFamily="18" charset="0"/>
                <a:ea typeface="SimSun" panose="02010600030101010101" pitchFamily="2" charset="-122"/>
                <a:cs typeface="Times New Roman" panose="02020603050405020304" pitchFamily="18" charset="0"/>
              </a:rPr>
              <a:t>Penyebaran </a:t>
            </a:r>
            <a:r>
              <a:rPr lang="id-ID" sz="1600" dirty="0">
                <a:latin typeface="Schadow BT" panose="02060504050505030204" pitchFamily="18" charset="0"/>
                <a:ea typeface="SimSun" panose="02010600030101010101" pitchFamily="2" charset="-122"/>
                <a:cs typeface="Times New Roman" panose="02020603050405020304" pitchFamily="18" charset="0"/>
              </a:rPr>
              <a:t>informasi mengenai kayu yang begitu mudaj untuk dilakukan.</a:t>
            </a:r>
            <a:endParaRPr lang="en-US" sz="1600" dirty="0">
              <a:effectLst/>
              <a:latin typeface="Schadow BT" panose="020605040505050302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05909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3637" y="167051"/>
            <a:ext cx="9670472" cy="6186309"/>
          </a:xfrm>
          <a:prstGeom prst="rect">
            <a:avLst/>
          </a:prstGeom>
        </p:spPr>
        <p:txBody>
          <a:bodyPr wrap="square">
            <a:spAutoFit/>
          </a:bodyPr>
          <a:lstStyle/>
          <a:p>
            <a:pPr lvl="1" algn="just">
              <a:spcAft>
                <a:spcPts val="0"/>
              </a:spcAft>
            </a:pPr>
            <a:r>
              <a:rPr lang="en-US" altLang="zh-CN" b="1" dirty="0" smtClean="0">
                <a:latin typeface="Schadow BT" panose="02060504050505030204" pitchFamily="18" charset="0"/>
                <a:ea typeface="Times New Roman" panose="02020603050405020304" pitchFamily="18" charset="0"/>
                <a:cs typeface="Times New Roman" panose="02020603050405020304" pitchFamily="18" charset="0"/>
              </a:rPr>
              <a:t>5. SISTEMATIKA PENULISAN</a:t>
            </a:r>
            <a:endParaRPr lang="en-US" altLang="zh-CN" dirty="0" smtClean="0">
              <a:latin typeface="Schadow BT" panose="02060504050505030204" pitchFamily="18" charset="0"/>
              <a:ea typeface="SimSun" panose="02010600030101010101" pitchFamily="2" charset="-122"/>
              <a:cs typeface="Times New Roman" panose="02020603050405020304" pitchFamily="18" charset="0"/>
            </a:endParaRPr>
          </a:p>
          <a:p>
            <a:pPr lvl="1" algn="just">
              <a:spcAft>
                <a:spcPts val="0"/>
              </a:spcAft>
            </a:pPr>
            <a:r>
              <a:rPr lang="id-ID" dirty="0" smtClean="0">
                <a:latin typeface="Schadow BT" panose="02060504050505030204" pitchFamily="18" charset="0"/>
                <a:ea typeface="SimSun" panose="02010600030101010101" pitchFamily="2" charset="-122"/>
                <a:cs typeface="Times New Roman" panose="02020603050405020304" pitchFamily="18" charset="0"/>
              </a:rPr>
              <a:t>Laporan </a:t>
            </a:r>
            <a:r>
              <a:rPr lang="id-ID" dirty="0">
                <a:latin typeface="Schadow BT" panose="02060504050505030204" pitchFamily="18" charset="0"/>
                <a:ea typeface="SimSun" panose="02010600030101010101" pitchFamily="2" charset="-122"/>
                <a:cs typeface="Times New Roman" panose="02020603050405020304" pitchFamily="18" charset="0"/>
              </a:rPr>
              <a:t>Proyek 1 ini disusun dalam lima bab pembahasan, antara </a:t>
            </a:r>
            <a:r>
              <a:rPr lang="id-ID" dirty="0" smtClean="0">
                <a:latin typeface="Schadow BT" panose="02060504050505030204" pitchFamily="18" charset="0"/>
                <a:ea typeface="SimSun" panose="02010600030101010101" pitchFamily="2" charset="-122"/>
                <a:cs typeface="Times New Roman" panose="02020603050405020304" pitchFamily="18" charset="0"/>
              </a:rPr>
              <a:t>lain:</a:t>
            </a:r>
            <a:endParaRPr lang="en-US" dirty="0">
              <a:latin typeface="Schadow BT" panose="02060504050505030204" pitchFamily="18" charset="0"/>
              <a:ea typeface="SimSun" panose="02010600030101010101" pitchFamily="2" charset="-122"/>
              <a:cs typeface="Times New Roman" panose="02020603050405020304" pitchFamily="18" charset="0"/>
            </a:endParaRPr>
          </a:p>
          <a:p>
            <a:pPr marL="1257300" lvl="2" indent="-342900" algn="just">
              <a:buFont typeface="+mj-lt"/>
              <a:buAutoNum type="alphaLcPeriod"/>
            </a:pPr>
            <a:r>
              <a:rPr lang="en-US" b="1" dirty="0" smtClean="0">
                <a:latin typeface="Schadow BT" panose="02060504050505030204" pitchFamily="18" charset="0"/>
              </a:rPr>
              <a:t>Bab I </a:t>
            </a:r>
            <a:r>
              <a:rPr lang="en-US" b="1" dirty="0" err="1" smtClean="0">
                <a:latin typeface="Schadow BT" panose="02060504050505030204" pitchFamily="18" charset="0"/>
              </a:rPr>
              <a:t>Pendahuluan</a:t>
            </a:r>
            <a:r>
              <a:rPr lang="en-US" dirty="0" smtClean="0">
                <a:latin typeface="Schadow BT" panose="02060504050505030204" pitchFamily="18" charset="0"/>
              </a:rPr>
              <a:t> </a:t>
            </a:r>
            <a:r>
              <a:rPr lang="en-US" dirty="0">
                <a:latin typeface="Schadow BT" panose="02060504050505030204" pitchFamily="18" charset="0"/>
              </a:rPr>
              <a:t>yang </a:t>
            </a:r>
            <a:r>
              <a:rPr lang="en-US" dirty="0" err="1">
                <a:latin typeface="Schadow BT" panose="02060504050505030204" pitchFamily="18" charset="0"/>
              </a:rPr>
              <a:t>berisi</a:t>
            </a:r>
            <a:r>
              <a:rPr lang="en-US" dirty="0">
                <a:latin typeface="Schadow BT" panose="02060504050505030204" pitchFamily="18" charset="0"/>
              </a:rPr>
              <a:t> </a:t>
            </a:r>
            <a:r>
              <a:rPr lang="en-US" dirty="0" err="1">
                <a:latin typeface="Schadow BT" panose="02060504050505030204" pitchFamily="18" charset="0"/>
              </a:rPr>
              <a:t>tentang</a:t>
            </a:r>
            <a:r>
              <a:rPr lang="en-US" dirty="0">
                <a:latin typeface="Schadow BT" panose="02060504050505030204" pitchFamily="18" charset="0"/>
              </a:rPr>
              <a:t> </a:t>
            </a:r>
            <a:r>
              <a:rPr lang="en-US" dirty="0" err="1">
                <a:latin typeface="Schadow BT" panose="02060504050505030204" pitchFamily="18" charset="0"/>
              </a:rPr>
              <a:t>gambaran</a:t>
            </a:r>
            <a:r>
              <a:rPr lang="en-US" dirty="0">
                <a:latin typeface="Schadow BT" panose="02060504050505030204" pitchFamily="18" charset="0"/>
              </a:rPr>
              <a:t> </a:t>
            </a:r>
            <a:r>
              <a:rPr lang="en-US" dirty="0" err="1">
                <a:latin typeface="Schadow BT" panose="02060504050505030204" pitchFamily="18" charset="0"/>
              </a:rPr>
              <a:t>umum</a:t>
            </a:r>
            <a:r>
              <a:rPr lang="en-US" dirty="0">
                <a:latin typeface="Schadow BT" panose="02060504050505030204" pitchFamily="18" charset="0"/>
              </a:rPr>
              <a:t> </a:t>
            </a:r>
            <a:r>
              <a:rPr lang="en-US" dirty="0" err="1">
                <a:latin typeface="Schadow BT" panose="02060504050505030204" pitchFamily="18" charset="0"/>
              </a:rPr>
              <a:t>isi</a:t>
            </a:r>
            <a:r>
              <a:rPr lang="en-US" dirty="0">
                <a:latin typeface="Schadow BT" panose="02060504050505030204" pitchFamily="18" charset="0"/>
              </a:rPr>
              <a:t> </a:t>
            </a:r>
            <a:r>
              <a:rPr lang="en-US" dirty="0" err="1">
                <a:latin typeface="Schadow BT" panose="02060504050505030204" pitchFamily="18" charset="0"/>
              </a:rPr>
              <a:t>laporan</a:t>
            </a:r>
            <a:r>
              <a:rPr lang="en-US" dirty="0">
                <a:latin typeface="Schadow BT" panose="02060504050505030204" pitchFamily="18" charset="0"/>
              </a:rPr>
              <a:t> yang </a:t>
            </a:r>
            <a:r>
              <a:rPr lang="en-US" dirty="0" err="1">
                <a:latin typeface="Schadow BT" panose="02060504050505030204" pitchFamily="18" charset="0"/>
              </a:rPr>
              <a:t>terdiri</a:t>
            </a:r>
            <a:r>
              <a:rPr lang="en-US" dirty="0">
                <a:latin typeface="Schadow BT" panose="02060504050505030204" pitchFamily="18" charset="0"/>
              </a:rPr>
              <a:t> </a:t>
            </a:r>
            <a:r>
              <a:rPr lang="en-US" dirty="0" err="1">
                <a:latin typeface="Schadow BT" panose="02060504050505030204" pitchFamily="18" charset="0"/>
              </a:rPr>
              <a:t>dari</a:t>
            </a:r>
            <a:r>
              <a:rPr lang="en-US" dirty="0">
                <a:latin typeface="Schadow BT" panose="02060504050505030204" pitchFamily="18" charset="0"/>
              </a:rPr>
              <a:t>: </a:t>
            </a:r>
            <a:r>
              <a:rPr lang="en-US" dirty="0" err="1">
                <a:latin typeface="Schadow BT" panose="02060504050505030204" pitchFamily="18" charset="0"/>
              </a:rPr>
              <a:t>latar</a:t>
            </a:r>
            <a:r>
              <a:rPr lang="en-US" dirty="0">
                <a:latin typeface="Schadow BT" panose="02060504050505030204" pitchFamily="18" charset="0"/>
              </a:rPr>
              <a:t> </a:t>
            </a:r>
            <a:r>
              <a:rPr lang="en-US" dirty="0" err="1">
                <a:latin typeface="Schadow BT" panose="02060504050505030204" pitchFamily="18" charset="0"/>
              </a:rPr>
              <a:t>belakang</a:t>
            </a:r>
            <a:r>
              <a:rPr lang="id-ID" dirty="0">
                <a:latin typeface="Schadow BT" panose="02060504050505030204" pitchFamily="18" charset="0"/>
              </a:rPr>
              <a:t> yang menjelaskan secara umum tentang analisis yang akan dibahs dan metode yang akan digunakan untuk menyelesaikan masalah</a:t>
            </a:r>
            <a:r>
              <a:rPr lang="en-US" dirty="0">
                <a:latin typeface="Schadow BT" panose="02060504050505030204" pitchFamily="18" charset="0"/>
              </a:rPr>
              <a:t>, </a:t>
            </a:r>
            <a:r>
              <a:rPr lang="en-US" dirty="0" err="1">
                <a:latin typeface="Schadow BT" panose="02060504050505030204" pitchFamily="18" charset="0"/>
              </a:rPr>
              <a:t>rumusan</a:t>
            </a:r>
            <a:r>
              <a:rPr lang="en-US" dirty="0">
                <a:latin typeface="Schadow BT" panose="02060504050505030204" pitchFamily="18" charset="0"/>
              </a:rPr>
              <a:t> </a:t>
            </a:r>
            <a:r>
              <a:rPr lang="en-US" dirty="0" err="1">
                <a:latin typeface="Schadow BT" panose="02060504050505030204" pitchFamily="18" charset="0"/>
              </a:rPr>
              <a:t>masalah</a:t>
            </a:r>
            <a:r>
              <a:rPr lang="id-ID" dirty="0">
                <a:latin typeface="Schadow BT" panose="02060504050505030204" pitchFamily="18" charset="0"/>
              </a:rPr>
              <a:t> terdapat poin-poin masalah pada analisis</a:t>
            </a:r>
            <a:r>
              <a:rPr lang="en-US" dirty="0">
                <a:latin typeface="Schadow BT" panose="02060504050505030204" pitchFamily="18" charset="0"/>
              </a:rPr>
              <a:t>, </a:t>
            </a:r>
            <a:r>
              <a:rPr lang="en-US" dirty="0" err="1">
                <a:latin typeface="Schadow BT" panose="02060504050505030204" pitchFamily="18" charset="0"/>
              </a:rPr>
              <a:t>tujuan</a:t>
            </a:r>
            <a:r>
              <a:rPr lang="id-ID" dirty="0">
                <a:latin typeface="Schadow BT" panose="02060504050505030204" pitchFamily="18" charset="0"/>
              </a:rPr>
              <a:t> menjelaskan tujuan </a:t>
            </a:r>
            <a:r>
              <a:rPr lang="en-US" u="sng" dirty="0" err="1">
                <a:latin typeface="Schadow BT" panose="02060504050505030204" pitchFamily="18" charset="0"/>
              </a:rPr>
              <a:t>dibuat</a:t>
            </a:r>
            <a:r>
              <a:rPr lang="en-US" dirty="0">
                <a:latin typeface="Schadow BT" panose="02060504050505030204" pitchFamily="18" charset="0"/>
              </a:rPr>
              <a:t> </a:t>
            </a:r>
            <a:r>
              <a:rPr lang="en-US" u="sng" dirty="0" err="1">
                <a:latin typeface="Schadow BT" panose="02060504050505030204" pitchFamily="18" charset="0"/>
              </a:rPr>
              <a:t>nya</a:t>
            </a:r>
            <a:r>
              <a:rPr lang="en-US" dirty="0">
                <a:latin typeface="Schadow BT" panose="02060504050505030204" pitchFamily="18" charset="0"/>
              </a:rPr>
              <a:t> </a:t>
            </a:r>
            <a:r>
              <a:rPr lang="en-US" u="sng" dirty="0" err="1">
                <a:latin typeface="Schadow BT" panose="02060504050505030204" pitchFamily="18" charset="0"/>
              </a:rPr>
              <a:t>Laporan</a:t>
            </a:r>
            <a:r>
              <a:rPr lang="en-US" dirty="0">
                <a:latin typeface="Schadow BT" panose="02060504050505030204" pitchFamily="18" charset="0"/>
              </a:rPr>
              <a:t> </a:t>
            </a:r>
            <a:r>
              <a:rPr lang="en-US" u="sng" dirty="0" err="1">
                <a:latin typeface="Schadow BT" panose="02060504050505030204" pitchFamily="18" charset="0"/>
              </a:rPr>
              <a:t>analisis</a:t>
            </a:r>
            <a:r>
              <a:rPr lang="en-US" dirty="0">
                <a:latin typeface="Schadow BT" panose="02060504050505030204" pitchFamily="18" charset="0"/>
              </a:rPr>
              <a:t> </a:t>
            </a:r>
            <a:r>
              <a:rPr lang="en-US" u="sng" dirty="0" err="1">
                <a:latin typeface="Schadow BT" panose="02060504050505030204" pitchFamily="18" charset="0"/>
              </a:rPr>
              <a:t>proyek</a:t>
            </a:r>
            <a:r>
              <a:rPr lang="en-US" dirty="0">
                <a:latin typeface="Schadow BT" panose="02060504050505030204" pitchFamily="18" charset="0"/>
              </a:rPr>
              <a:t> 1 </a:t>
            </a:r>
            <a:r>
              <a:rPr lang="en-US" u="sng" dirty="0" err="1">
                <a:latin typeface="Schadow BT" panose="02060504050505030204" pitchFamily="18" charset="0"/>
              </a:rPr>
              <a:t>ini</a:t>
            </a:r>
            <a:r>
              <a:rPr lang="en-US" dirty="0">
                <a:latin typeface="Schadow BT" panose="02060504050505030204" pitchFamily="18" charset="0"/>
              </a:rPr>
              <a:t>, </a:t>
            </a:r>
            <a:r>
              <a:rPr lang="en-US" dirty="0" err="1">
                <a:latin typeface="Schadow BT" panose="02060504050505030204" pitchFamily="18" charset="0"/>
              </a:rPr>
              <a:t>manfaat</a:t>
            </a:r>
            <a:r>
              <a:rPr lang="id-ID" dirty="0">
                <a:latin typeface="Schadow BT" panose="02060504050505030204" pitchFamily="18" charset="0"/>
              </a:rPr>
              <a:t> menjelaskan manfaat </a:t>
            </a:r>
            <a:r>
              <a:rPr lang="en-US" u="sng" dirty="0" err="1">
                <a:latin typeface="Schadow BT" panose="02060504050505030204" pitchFamily="18" charset="0"/>
              </a:rPr>
              <a:t>dibuat</a:t>
            </a:r>
            <a:r>
              <a:rPr lang="en-US" dirty="0">
                <a:latin typeface="Schadow BT" panose="02060504050505030204" pitchFamily="18" charset="0"/>
              </a:rPr>
              <a:t> </a:t>
            </a:r>
            <a:r>
              <a:rPr lang="en-US" u="sng" dirty="0" err="1">
                <a:latin typeface="Schadow BT" panose="02060504050505030204" pitchFamily="18" charset="0"/>
              </a:rPr>
              <a:t>nya</a:t>
            </a:r>
            <a:r>
              <a:rPr lang="en-US" dirty="0">
                <a:latin typeface="Schadow BT" panose="02060504050505030204" pitchFamily="18" charset="0"/>
              </a:rPr>
              <a:t> </a:t>
            </a:r>
            <a:r>
              <a:rPr lang="en-US" u="sng" dirty="0" err="1">
                <a:latin typeface="Schadow BT" panose="02060504050505030204" pitchFamily="18" charset="0"/>
              </a:rPr>
              <a:t>Laporan</a:t>
            </a:r>
            <a:r>
              <a:rPr lang="en-US" dirty="0">
                <a:latin typeface="Schadow BT" panose="02060504050505030204" pitchFamily="18" charset="0"/>
              </a:rPr>
              <a:t> </a:t>
            </a:r>
            <a:r>
              <a:rPr lang="en-US" u="sng" dirty="0" err="1">
                <a:latin typeface="Schadow BT" panose="02060504050505030204" pitchFamily="18" charset="0"/>
              </a:rPr>
              <a:t>analisis</a:t>
            </a:r>
            <a:r>
              <a:rPr lang="en-US" dirty="0">
                <a:latin typeface="Schadow BT" panose="02060504050505030204" pitchFamily="18" charset="0"/>
              </a:rPr>
              <a:t> </a:t>
            </a:r>
            <a:r>
              <a:rPr lang="en-US" u="sng" dirty="0" err="1">
                <a:latin typeface="Schadow BT" panose="02060504050505030204" pitchFamily="18" charset="0"/>
              </a:rPr>
              <a:t>proyek</a:t>
            </a:r>
            <a:r>
              <a:rPr lang="en-US" dirty="0">
                <a:latin typeface="Schadow BT" panose="02060504050505030204" pitchFamily="18" charset="0"/>
              </a:rPr>
              <a:t> 1 </a:t>
            </a:r>
            <a:r>
              <a:rPr lang="en-US" u="sng" dirty="0" err="1">
                <a:latin typeface="Schadow BT" panose="02060504050505030204" pitchFamily="18" charset="0"/>
              </a:rPr>
              <a:t>ini</a:t>
            </a:r>
            <a:r>
              <a:rPr lang="en-US" dirty="0">
                <a:latin typeface="Schadow BT" panose="02060504050505030204" pitchFamily="18" charset="0"/>
              </a:rPr>
              <a:t>, </a:t>
            </a:r>
            <a:r>
              <a:rPr lang="en-US" dirty="0" err="1">
                <a:latin typeface="Schadow BT" panose="02060504050505030204" pitchFamily="18" charset="0"/>
              </a:rPr>
              <a:t>dan</a:t>
            </a:r>
            <a:r>
              <a:rPr lang="en-US" dirty="0">
                <a:latin typeface="Schadow BT" panose="02060504050505030204" pitchFamily="18" charset="0"/>
              </a:rPr>
              <a:t> </a:t>
            </a:r>
            <a:r>
              <a:rPr lang="en-US" dirty="0" err="1">
                <a:latin typeface="Schadow BT" panose="02060504050505030204" pitchFamily="18" charset="0"/>
              </a:rPr>
              <a:t>sistematika</a:t>
            </a:r>
            <a:r>
              <a:rPr lang="en-US" dirty="0">
                <a:latin typeface="Schadow BT" panose="02060504050505030204" pitchFamily="18" charset="0"/>
              </a:rPr>
              <a:t> </a:t>
            </a:r>
            <a:r>
              <a:rPr lang="en-US" dirty="0" err="1" smtClean="0">
                <a:latin typeface="Schadow BT" panose="02060504050505030204" pitchFamily="18" charset="0"/>
              </a:rPr>
              <a:t>penulisan</a:t>
            </a:r>
            <a:r>
              <a:rPr lang="en-US" dirty="0" smtClean="0">
                <a:latin typeface="Schadow BT" panose="02060504050505030204" pitchFamily="18" charset="0"/>
              </a:rPr>
              <a:t>.</a:t>
            </a:r>
          </a:p>
          <a:p>
            <a:pPr marL="1257300" lvl="2" indent="-342900" algn="just">
              <a:buFont typeface="+mj-lt"/>
              <a:buAutoNum type="alphaLcPeriod"/>
            </a:pPr>
            <a:r>
              <a:rPr lang="en-US" b="1" dirty="0" smtClean="0">
                <a:latin typeface="Schadow BT" panose="02060504050505030204" pitchFamily="18" charset="0"/>
              </a:rPr>
              <a:t>Bab II </a:t>
            </a:r>
            <a:r>
              <a:rPr lang="en-US" b="1" dirty="0" err="1">
                <a:latin typeface="Schadow BT" panose="02060504050505030204" pitchFamily="18" charset="0"/>
              </a:rPr>
              <a:t>Landasan</a:t>
            </a:r>
            <a:r>
              <a:rPr lang="en-US" b="1" dirty="0">
                <a:latin typeface="Schadow BT" panose="02060504050505030204" pitchFamily="18" charset="0"/>
              </a:rPr>
              <a:t> </a:t>
            </a:r>
            <a:r>
              <a:rPr lang="en-US" b="1" dirty="0" err="1">
                <a:latin typeface="Schadow BT" panose="02060504050505030204" pitchFamily="18" charset="0"/>
              </a:rPr>
              <a:t>Teori</a:t>
            </a:r>
            <a:r>
              <a:rPr lang="en-US" dirty="0">
                <a:latin typeface="Schadow BT" panose="02060504050505030204" pitchFamily="18" charset="0"/>
              </a:rPr>
              <a:t> yang </a:t>
            </a:r>
            <a:r>
              <a:rPr lang="en-US" dirty="0" err="1">
                <a:latin typeface="Schadow BT" panose="02060504050505030204" pitchFamily="18" charset="0"/>
              </a:rPr>
              <a:t>berisi</a:t>
            </a:r>
            <a:r>
              <a:rPr lang="en-US" dirty="0">
                <a:latin typeface="Schadow BT" panose="02060504050505030204" pitchFamily="18" charset="0"/>
              </a:rPr>
              <a:t> </a:t>
            </a:r>
            <a:r>
              <a:rPr lang="en-US" dirty="0" err="1">
                <a:latin typeface="Schadow BT" panose="02060504050505030204" pitchFamily="18" charset="0"/>
              </a:rPr>
              <a:t>uraian</a:t>
            </a:r>
            <a:r>
              <a:rPr lang="en-US" dirty="0">
                <a:latin typeface="Schadow BT" panose="02060504050505030204" pitchFamily="18" charset="0"/>
              </a:rPr>
              <a:t> </a:t>
            </a:r>
            <a:r>
              <a:rPr lang="en-US" dirty="0" err="1">
                <a:latin typeface="Schadow BT" panose="02060504050505030204" pitchFamily="18" charset="0"/>
              </a:rPr>
              <a:t>tentang</a:t>
            </a:r>
            <a:r>
              <a:rPr lang="en-US" dirty="0">
                <a:latin typeface="Schadow BT" panose="02060504050505030204" pitchFamily="18" charset="0"/>
              </a:rPr>
              <a:t> </a:t>
            </a:r>
            <a:r>
              <a:rPr lang="en-US" dirty="0" err="1">
                <a:latin typeface="Schadow BT" panose="02060504050505030204" pitchFamily="18" charset="0"/>
              </a:rPr>
              <a:t>teori</a:t>
            </a:r>
            <a:r>
              <a:rPr lang="en-US" dirty="0">
                <a:latin typeface="Schadow BT" panose="02060504050505030204" pitchFamily="18" charset="0"/>
              </a:rPr>
              <a:t> yang </a:t>
            </a:r>
            <a:r>
              <a:rPr lang="en-US" dirty="0" err="1">
                <a:latin typeface="Schadow BT" panose="02060504050505030204" pitchFamily="18" charset="0"/>
              </a:rPr>
              <a:t>mendukung</a:t>
            </a:r>
            <a:r>
              <a:rPr lang="en-US" dirty="0">
                <a:latin typeface="Schadow BT" panose="02060504050505030204" pitchFamily="18" charset="0"/>
              </a:rPr>
              <a:t> </a:t>
            </a:r>
            <a:r>
              <a:rPr lang="en-US" dirty="0" err="1">
                <a:latin typeface="Schadow BT" panose="02060504050505030204" pitchFamily="18" charset="0"/>
              </a:rPr>
              <a:t>objek</a:t>
            </a:r>
            <a:r>
              <a:rPr lang="en-US" dirty="0">
                <a:latin typeface="Schadow BT" panose="02060504050505030204" pitchFamily="18" charset="0"/>
              </a:rPr>
              <a:t> </a:t>
            </a:r>
            <a:r>
              <a:rPr lang="en-US" dirty="0" err="1">
                <a:latin typeface="Schadow BT" panose="02060504050505030204" pitchFamily="18" charset="0"/>
              </a:rPr>
              <a:t>suatu</a:t>
            </a:r>
            <a:r>
              <a:rPr lang="en-US" dirty="0">
                <a:latin typeface="Schadow BT" panose="02060504050505030204" pitchFamily="18" charset="0"/>
              </a:rPr>
              <a:t> </a:t>
            </a:r>
            <a:r>
              <a:rPr lang="en-US" dirty="0" err="1">
                <a:latin typeface="Schadow BT" panose="02060504050505030204" pitchFamily="18" charset="0"/>
              </a:rPr>
              <a:t>proyek</a:t>
            </a:r>
            <a:r>
              <a:rPr lang="en-US" dirty="0">
                <a:latin typeface="Schadow BT" panose="02060504050505030204" pitchFamily="18" charset="0"/>
              </a:rPr>
              <a:t> yang </a:t>
            </a:r>
            <a:r>
              <a:rPr lang="en-US" dirty="0" err="1">
                <a:latin typeface="Schadow BT" panose="02060504050505030204" pitchFamily="18" charset="0"/>
              </a:rPr>
              <a:t>mengacu</a:t>
            </a:r>
            <a:r>
              <a:rPr lang="en-US" dirty="0">
                <a:latin typeface="Schadow BT" panose="02060504050505030204" pitchFamily="18" charset="0"/>
              </a:rPr>
              <a:t> </a:t>
            </a:r>
            <a:r>
              <a:rPr lang="en-US" dirty="0" err="1">
                <a:latin typeface="Schadow BT" panose="02060504050505030204" pitchFamily="18" charset="0"/>
              </a:rPr>
              <a:t>pada</a:t>
            </a:r>
            <a:r>
              <a:rPr lang="en-US" dirty="0">
                <a:latin typeface="Schadow BT" panose="02060504050505030204" pitchFamily="18" charset="0"/>
              </a:rPr>
              <a:t> </a:t>
            </a:r>
            <a:r>
              <a:rPr lang="en-US" dirty="0" err="1">
                <a:latin typeface="Schadow BT" panose="02060504050505030204" pitchFamily="18" charset="0"/>
              </a:rPr>
              <a:t>sumber</a:t>
            </a:r>
            <a:r>
              <a:rPr lang="en-US" dirty="0">
                <a:latin typeface="Schadow BT" panose="02060504050505030204" pitchFamily="18" charset="0"/>
              </a:rPr>
              <a:t> </a:t>
            </a:r>
            <a:r>
              <a:rPr lang="en-US" dirty="0" err="1">
                <a:latin typeface="Schadow BT" panose="02060504050505030204" pitchFamily="18" charset="0"/>
              </a:rPr>
              <a:t>yaitu</a:t>
            </a:r>
            <a:r>
              <a:rPr lang="en-US" dirty="0">
                <a:latin typeface="Schadow BT" panose="02060504050505030204" pitchFamily="18" charset="0"/>
              </a:rPr>
              <a:t> </a:t>
            </a:r>
            <a:r>
              <a:rPr lang="en-US" dirty="0" err="1">
                <a:latin typeface="Schadow BT" panose="02060504050505030204" pitchFamily="18" charset="0"/>
              </a:rPr>
              <a:t>jurnal</a:t>
            </a:r>
            <a:r>
              <a:rPr lang="en-US" dirty="0">
                <a:latin typeface="Schadow BT" panose="02060504050505030204" pitchFamily="18" charset="0"/>
              </a:rPr>
              <a:t> </a:t>
            </a:r>
            <a:r>
              <a:rPr lang="en-US" dirty="0" err="1">
                <a:latin typeface="Schadow BT" panose="02060504050505030204" pitchFamily="18" charset="0"/>
              </a:rPr>
              <a:t>ilmiah</a:t>
            </a:r>
            <a:r>
              <a:rPr lang="en-US" dirty="0">
                <a:latin typeface="Schadow BT" panose="02060504050505030204" pitchFamily="18" charset="0"/>
              </a:rPr>
              <a:t>, </a:t>
            </a:r>
            <a:r>
              <a:rPr lang="en-US" dirty="0" err="1">
                <a:latin typeface="Schadow BT" panose="02060504050505030204" pitchFamily="18" charset="0"/>
              </a:rPr>
              <a:t>artikel</a:t>
            </a:r>
            <a:r>
              <a:rPr lang="en-US" dirty="0">
                <a:latin typeface="Schadow BT" panose="02060504050505030204" pitchFamily="18" charset="0"/>
              </a:rPr>
              <a:t> </a:t>
            </a:r>
            <a:r>
              <a:rPr lang="en-US" dirty="0" err="1">
                <a:latin typeface="Schadow BT" panose="02060504050505030204" pitchFamily="18" charset="0"/>
              </a:rPr>
              <a:t>ilmiah</a:t>
            </a:r>
            <a:r>
              <a:rPr lang="en-US" dirty="0">
                <a:latin typeface="Schadow BT" panose="02060504050505030204" pitchFamily="18" charset="0"/>
              </a:rPr>
              <a:t>, </a:t>
            </a:r>
            <a:r>
              <a:rPr lang="en-US" dirty="0" err="1">
                <a:latin typeface="Schadow BT" panose="02060504050505030204" pitchFamily="18" charset="0"/>
              </a:rPr>
              <a:t>buku</a:t>
            </a:r>
            <a:r>
              <a:rPr lang="en-US" dirty="0">
                <a:latin typeface="Schadow BT" panose="02060504050505030204" pitchFamily="18" charset="0"/>
              </a:rPr>
              <a:t>, </a:t>
            </a:r>
            <a:r>
              <a:rPr lang="en-US" dirty="0" err="1" smtClean="0">
                <a:latin typeface="Schadow BT" panose="02060504050505030204" pitchFamily="18" charset="0"/>
              </a:rPr>
              <a:t>dll</a:t>
            </a:r>
            <a:r>
              <a:rPr lang="en-US" dirty="0" smtClean="0">
                <a:latin typeface="Schadow BT" panose="02060504050505030204" pitchFamily="18" charset="0"/>
              </a:rPr>
              <a:t>.</a:t>
            </a:r>
          </a:p>
          <a:p>
            <a:pPr marL="1257300" lvl="2" indent="-342900" algn="just">
              <a:buFont typeface="+mj-lt"/>
              <a:buAutoNum type="alphaLcPeriod"/>
            </a:pPr>
            <a:r>
              <a:rPr lang="en-US" b="1" dirty="0" smtClean="0">
                <a:latin typeface="Schadow BT" panose="02060504050505030204" pitchFamily="18" charset="0"/>
              </a:rPr>
              <a:t>Bab III </a:t>
            </a:r>
            <a:r>
              <a:rPr lang="en-US" b="1" dirty="0" err="1">
                <a:latin typeface="Schadow BT" panose="02060504050505030204" pitchFamily="18" charset="0"/>
              </a:rPr>
              <a:t>Analisis</a:t>
            </a:r>
            <a:r>
              <a:rPr lang="en-US" b="1" dirty="0">
                <a:latin typeface="Schadow BT" panose="02060504050505030204" pitchFamily="18" charset="0"/>
              </a:rPr>
              <a:t> </a:t>
            </a:r>
            <a:r>
              <a:rPr lang="en-US" b="1" dirty="0" err="1">
                <a:latin typeface="Schadow BT" panose="02060504050505030204" pitchFamily="18" charset="0"/>
              </a:rPr>
              <a:t>dan</a:t>
            </a:r>
            <a:r>
              <a:rPr lang="en-US" b="1" dirty="0">
                <a:latin typeface="Schadow BT" panose="02060504050505030204" pitchFamily="18" charset="0"/>
              </a:rPr>
              <a:t> </a:t>
            </a:r>
            <a:r>
              <a:rPr lang="en-US" b="1" dirty="0" err="1">
                <a:latin typeface="Schadow BT" panose="02060504050505030204" pitchFamily="18" charset="0"/>
              </a:rPr>
              <a:t>Perancangan</a:t>
            </a:r>
            <a:r>
              <a:rPr lang="en-US" dirty="0">
                <a:latin typeface="Schadow BT" panose="02060504050505030204" pitchFamily="18" charset="0"/>
              </a:rPr>
              <a:t> yang </a:t>
            </a:r>
            <a:r>
              <a:rPr lang="en-US" dirty="0" err="1">
                <a:latin typeface="Schadow BT" panose="02060504050505030204" pitchFamily="18" charset="0"/>
              </a:rPr>
              <a:t>merupakan</a:t>
            </a:r>
            <a:r>
              <a:rPr lang="en-US" dirty="0">
                <a:latin typeface="Schadow BT" panose="02060504050505030204" pitchFamily="18" charset="0"/>
              </a:rPr>
              <a:t> </a:t>
            </a:r>
            <a:r>
              <a:rPr lang="en-US" dirty="0" err="1">
                <a:latin typeface="Schadow BT" panose="02060504050505030204" pitchFamily="18" charset="0"/>
              </a:rPr>
              <a:t>suatu</a:t>
            </a:r>
            <a:r>
              <a:rPr lang="en-US" dirty="0">
                <a:latin typeface="Schadow BT" panose="02060504050505030204" pitchFamily="18" charset="0"/>
              </a:rPr>
              <a:t> proses </a:t>
            </a:r>
            <a:r>
              <a:rPr lang="en-US" dirty="0" err="1">
                <a:latin typeface="Schadow BT" panose="02060504050505030204" pitchFamily="18" charset="0"/>
              </a:rPr>
              <a:t>menganalisis</a:t>
            </a:r>
            <a:r>
              <a:rPr lang="en-US" dirty="0">
                <a:latin typeface="Schadow BT" panose="02060504050505030204" pitchFamily="18" charset="0"/>
              </a:rPr>
              <a:t> </a:t>
            </a:r>
            <a:r>
              <a:rPr lang="en-US" dirty="0" err="1">
                <a:latin typeface="Schadow BT" panose="02060504050505030204" pitchFamily="18" charset="0"/>
              </a:rPr>
              <a:t>bentuk</a:t>
            </a:r>
            <a:r>
              <a:rPr lang="en-US" dirty="0">
                <a:latin typeface="Schadow BT" panose="02060504050505030204" pitchFamily="18" charset="0"/>
              </a:rPr>
              <a:t> </a:t>
            </a:r>
            <a:r>
              <a:rPr lang="en-US" dirty="0" err="1">
                <a:latin typeface="Schadow BT" panose="02060504050505030204" pitchFamily="18" charset="0"/>
              </a:rPr>
              <a:t>dari</a:t>
            </a:r>
            <a:r>
              <a:rPr lang="en-US" dirty="0">
                <a:latin typeface="Schadow BT" panose="02060504050505030204" pitchFamily="18" charset="0"/>
              </a:rPr>
              <a:t> </a:t>
            </a:r>
            <a:r>
              <a:rPr lang="en-US" dirty="0" err="1">
                <a:latin typeface="Schadow BT" panose="02060504050505030204" pitchFamily="18" charset="0"/>
              </a:rPr>
              <a:t>kebutuhan</a:t>
            </a:r>
            <a:r>
              <a:rPr lang="en-US" dirty="0">
                <a:latin typeface="Schadow BT" panose="02060504050505030204" pitchFamily="18" charset="0"/>
              </a:rPr>
              <a:t> system </a:t>
            </a:r>
            <a:r>
              <a:rPr lang="en-US" dirty="0" err="1">
                <a:latin typeface="Schadow BT" panose="02060504050505030204" pitchFamily="18" charset="0"/>
              </a:rPr>
              <a:t>pada</a:t>
            </a:r>
            <a:r>
              <a:rPr lang="en-US" dirty="0">
                <a:latin typeface="Schadow BT" panose="02060504050505030204" pitchFamily="18" charset="0"/>
              </a:rPr>
              <a:t> </a:t>
            </a:r>
            <a:r>
              <a:rPr lang="en-US" dirty="0" err="1">
                <a:latin typeface="Schadow BT" panose="02060504050505030204" pitchFamily="18" charset="0"/>
              </a:rPr>
              <a:t>saat</a:t>
            </a:r>
            <a:r>
              <a:rPr lang="en-US" dirty="0">
                <a:latin typeface="Schadow BT" panose="02060504050505030204" pitchFamily="18" charset="0"/>
              </a:rPr>
              <a:t> </a:t>
            </a:r>
            <a:r>
              <a:rPr lang="en-US" dirty="0" err="1">
                <a:latin typeface="Schadow BT" panose="02060504050505030204" pitchFamily="18" charset="0"/>
              </a:rPr>
              <a:t>implementasi</a:t>
            </a:r>
            <a:r>
              <a:rPr lang="en-US" dirty="0">
                <a:latin typeface="Schadow BT" panose="02060504050505030204" pitchFamily="18" charset="0"/>
              </a:rPr>
              <a:t> </a:t>
            </a:r>
            <a:r>
              <a:rPr lang="en-US" dirty="0" err="1">
                <a:latin typeface="Schadow BT" panose="02060504050505030204" pitchFamily="18" charset="0"/>
              </a:rPr>
              <a:t>dan</a:t>
            </a:r>
            <a:r>
              <a:rPr lang="en-US" dirty="0">
                <a:latin typeface="Schadow BT" panose="02060504050505030204" pitchFamily="18" charset="0"/>
              </a:rPr>
              <a:t> </a:t>
            </a:r>
            <a:r>
              <a:rPr lang="en-US" dirty="0" err="1">
                <a:latin typeface="Schadow BT" panose="02060504050505030204" pitchFamily="18" charset="0"/>
              </a:rPr>
              <a:t>perancangan</a:t>
            </a:r>
            <a:r>
              <a:rPr lang="en-US" dirty="0">
                <a:latin typeface="Schadow BT" panose="02060504050505030204" pitchFamily="18" charset="0"/>
              </a:rPr>
              <a:t> </a:t>
            </a:r>
            <a:r>
              <a:rPr lang="en-US" dirty="0" err="1">
                <a:latin typeface="Schadow BT" panose="02060504050505030204" pitchFamily="18" charset="0"/>
              </a:rPr>
              <a:t>dalam</a:t>
            </a:r>
            <a:r>
              <a:rPr lang="en-US" dirty="0">
                <a:latin typeface="Schadow BT" panose="02060504050505030204" pitchFamily="18" charset="0"/>
              </a:rPr>
              <a:t> </a:t>
            </a:r>
            <a:r>
              <a:rPr lang="en-US" dirty="0" err="1">
                <a:latin typeface="Schadow BT" panose="02060504050505030204" pitchFamily="18" charset="0"/>
              </a:rPr>
              <a:t>bentuk</a:t>
            </a:r>
            <a:r>
              <a:rPr lang="en-US" dirty="0">
                <a:latin typeface="Schadow BT" panose="02060504050505030204" pitchFamily="18" charset="0"/>
              </a:rPr>
              <a:t> (Flow Chart/Flow Map), </a:t>
            </a:r>
            <a:r>
              <a:rPr lang="en-US" dirty="0" err="1">
                <a:latin typeface="Schadow BT" panose="02060504050505030204" pitchFamily="18" charset="0"/>
              </a:rPr>
              <a:t>algoritma</a:t>
            </a:r>
            <a:r>
              <a:rPr lang="en-US" dirty="0">
                <a:latin typeface="Schadow BT" panose="02060504050505030204" pitchFamily="18" charset="0"/>
              </a:rPr>
              <a:t>, input/output </a:t>
            </a:r>
            <a:r>
              <a:rPr lang="en-US" dirty="0" err="1">
                <a:latin typeface="Schadow BT" panose="02060504050505030204" pitchFamily="18" charset="0"/>
              </a:rPr>
              <a:t>pada</a:t>
            </a:r>
            <a:r>
              <a:rPr lang="en-US" dirty="0">
                <a:latin typeface="Schadow BT" panose="02060504050505030204" pitchFamily="18" charset="0"/>
              </a:rPr>
              <a:t> </a:t>
            </a:r>
            <a:r>
              <a:rPr lang="en-US" dirty="0" smtClean="0">
                <a:latin typeface="Schadow BT" panose="02060504050505030204" pitchFamily="18" charset="0"/>
              </a:rPr>
              <a:t>system.</a:t>
            </a:r>
          </a:p>
          <a:p>
            <a:pPr marL="1257300" lvl="2" indent="-342900" algn="just">
              <a:buFont typeface="+mj-lt"/>
              <a:buAutoNum type="alphaLcPeriod"/>
            </a:pPr>
            <a:r>
              <a:rPr lang="en-US" b="1" dirty="0" smtClean="0">
                <a:latin typeface="Schadow BT" panose="02060504050505030204" pitchFamily="18" charset="0"/>
              </a:rPr>
              <a:t>Bab IV </a:t>
            </a:r>
            <a:r>
              <a:rPr lang="en-US" b="1" dirty="0" err="1">
                <a:latin typeface="Schadow BT" panose="02060504050505030204" pitchFamily="18" charset="0"/>
              </a:rPr>
              <a:t>Skenario</a:t>
            </a:r>
            <a:r>
              <a:rPr lang="en-US" dirty="0">
                <a:latin typeface="Schadow BT" panose="02060504050505030204" pitchFamily="18" charset="0"/>
              </a:rPr>
              <a:t> </a:t>
            </a:r>
            <a:r>
              <a:rPr lang="en-US" dirty="0" err="1">
                <a:latin typeface="Schadow BT" panose="02060504050505030204" pitchFamily="18" charset="0"/>
              </a:rPr>
              <a:t>dan</a:t>
            </a:r>
            <a:r>
              <a:rPr lang="en-US" dirty="0">
                <a:latin typeface="Schadow BT" panose="02060504050505030204" pitchFamily="18" charset="0"/>
              </a:rPr>
              <a:t> </a:t>
            </a:r>
            <a:r>
              <a:rPr lang="en-US" dirty="0" err="1">
                <a:latin typeface="Schadow BT" panose="02060504050505030204" pitchFamily="18" charset="0"/>
              </a:rPr>
              <a:t>pengujian</a:t>
            </a:r>
            <a:r>
              <a:rPr lang="en-US" dirty="0">
                <a:latin typeface="Schadow BT" panose="02060504050505030204" pitchFamily="18" charset="0"/>
              </a:rPr>
              <a:t> yang </a:t>
            </a:r>
            <a:r>
              <a:rPr lang="en-US" dirty="0" err="1">
                <a:latin typeface="Schadow BT" panose="02060504050505030204" pitchFamily="18" charset="0"/>
              </a:rPr>
              <a:t>berisi</a:t>
            </a:r>
            <a:r>
              <a:rPr lang="en-US" dirty="0">
                <a:latin typeface="Schadow BT" panose="02060504050505030204" pitchFamily="18" charset="0"/>
              </a:rPr>
              <a:t> </a:t>
            </a:r>
            <a:r>
              <a:rPr lang="en-US" dirty="0" err="1">
                <a:latin typeface="Schadow BT" panose="02060504050505030204" pitchFamily="18" charset="0"/>
              </a:rPr>
              <a:t>cara</a:t>
            </a:r>
            <a:r>
              <a:rPr lang="en-US" dirty="0">
                <a:latin typeface="Schadow BT" panose="02060504050505030204" pitchFamily="18" charset="0"/>
              </a:rPr>
              <a:t> </a:t>
            </a:r>
            <a:r>
              <a:rPr lang="en-US" dirty="0" err="1">
                <a:latin typeface="Schadow BT" panose="02060504050505030204" pitchFamily="18" charset="0"/>
              </a:rPr>
              <a:t>kerja</a:t>
            </a:r>
            <a:r>
              <a:rPr lang="en-US" dirty="0">
                <a:latin typeface="Schadow BT" panose="02060504050505030204" pitchFamily="18" charset="0"/>
              </a:rPr>
              <a:t> </a:t>
            </a:r>
            <a:r>
              <a:rPr lang="en-US" dirty="0" err="1">
                <a:latin typeface="Schadow BT" panose="02060504050505030204" pitchFamily="18" charset="0"/>
              </a:rPr>
              <a:t>dari</a:t>
            </a:r>
            <a:r>
              <a:rPr lang="en-US" dirty="0">
                <a:latin typeface="Schadow BT" panose="02060504050505030204" pitchFamily="18" charset="0"/>
              </a:rPr>
              <a:t> selenium yang </a:t>
            </a:r>
            <a:r>
              <a:rPr lang="en-US" dirty="0" err="1">
                <a:latin typeface="Schadow BT" panose="02060504050505030204" pitchFamily="18" charset="0"/>
              </a:rPr>
              <a:t>bisa</a:t>
            </a:r>
            <a:r>
              <a:rPr lang="en-US" dirty="0">
                <a:latin typeface="Schadow BT" panose="02060504050505030204" pitchFamily="18" charset="0"/>
              </a:rPr>
              <a:t> </a:t>
            </a:r>
            <a:r>
              <a:rPr lang="en-US" dirty="0" err="1">
                <a:latin typeface="Schadow BT" panose="02060504050505030204" pitchFamily="18" charset="0"/>
              </a:rPr>
              <a:t>otomasi</a:t>
            </a:r>
            <a:r>
              <a:rPr lang="en-US" dirty="0">
                <a:latin typeface="Schadow BT" panose="02060504050505030204" pitchFamily="18" charset="0"/>
              </a:rPr>
              <a:t> web Tokoperhutani.com, </a:t>
            </a:r>
            <a:r>
              <a:rPr lang="en-US" dirty="0" err="1">
                <a:latin typeface="Schadow BT" panose="02060504050505030204" pitchFamily="18" charset="0"/>
              </a:rPr>
              <a:t>daftar</a:t>
            </a:r>
            <a:r>
              <a:rPr lang="en-US" dirty="0">
                <a:latin typeface="Schadow BT" panose="02060504050505030204" pitchFamily="18" charset="0"/>
              </a:rPr>
              <a:t> </a:t>
            </a:r>
            <a:r>
              <a:rPr lang="en-US" dirty="0" err="1">
                <a:latin typeface="Schadow BT" panose="02060504050505030204" pitchFamily="18" charset="0"/>
              </a:rPr>
              <a:t>atau</a:t>
            </a:r>
            <a:r>
              <a:rPr lang="en-US" dirty="0">
                <a:latin typeface="Schadow BT" panose="02060504050505030204" pitchFamily="18" charset="0"/>
              </a:rPr>
              <a:t> list </a:t>
            </a:r>
            <a:r>
              <a:rPr lang="en-US" dirty="0" err="1">
                <a:latin typeface="Schadow BT" panose="02060504050505030204" pitchFamily="18" charset="0"/>
              </a:rPr>
              <a:t>kayu</a:t>
            </a:r>
            <a:r>
              <a:rPr lang="en-US" dirty="0">
                <a:latin typeface="Schadow BT" panose="02060504050505030204" pitchFamily="18" charset="0"/>
              </a:rPr>
              <a:t> yang </a:t>
            </a:r>
            <a:r>
              <a:rPr lang="en-US" dirty="0" err="1">
                <a:latin typeface="Schadow BT" panose="02060504050505030204" pitchFamily="18" charset="0"/>
              </a:rPr>
              <a:t>tidak</a:t>
            </a:r>
            <a:r>
              <a:rPr lang="en-US" dirty="0">
                <a:latin typeface="Schadow BT" panose="02060504050505030204" pitchFamily="18" charset="0"/>
              </a:rPr>
              <a:t> </a:t>
            </a:r>
            <a:r>
              <a:rPr lang="en-US" dirty="0" err="1">
                <a:latin typeface="Schadow BT" panose="02060504050505030204" pitchFamily="18" charset="0"/>
              </a:rPr>
              <a:t>tersedia</a:t>
            </a:r>
            <a:r>
              <a:rPr lang="en-US" dirty="0">
                <a:latin typeface="Schadow BT" panose="02060504050505030204" pitchFamily="18" charset="0"/>
              </a:rPr>
              <a:t> </a:t>
            </a:r>
            <a:r>
              <a:rPr lang="en-US" dirty="0" err="1">
                <a:latin typeface="Schadow BT" panose="02060504050505030204" pitchFamily="18" charset="0"/>
              </a:rPr>
              <a:t>pada</a:t>
            </a:r>
            <a:r>
              <a:rPr lang="en-US" dirty="0">
                <a:latin typeface="Schadow BT" panose="02060504050505030204" pitchFamily="18" charset="0"/>
              </a:rPr>
              <a:t> </a:t>
            </a:r>
            <a:r>
              <a:rPr lang="en-US" dirty="0" err="1">
                <a:latin typeface="Schadow BT" panose="02060504050505030204" pitchFamily="18" charset="0"/>
              </a:rPr>
              <a:t>kayu</a:t>
            </a:r>
            <a:r>
              <a:rPr lang="en-US" dirty="0">
                <a:latin typeface="Schadow BT" panose="02060504050505030204" pitchFamily="18" charset="0"/>
              </a:rPr>
              <a:t> </a:t>
            </a:r>
            <a:r>
              <a:rPr lang="en-US" dirty="0" err="1">
                <a:latin typeface="Schadow BT" panose="02060504050505030204" pitchFamily="18" charset="0"/>
              </a:rPr>
              <a:t>jati</a:t>
            </a:r>
            <a:r>
              <a:rPr lang="en-US" dirty="0">
                <a:latin typeface="Schadow BT" panose="02060504050505030204" pitchFamily="18" charset="0"/>
              </a:rPr>
              <a:t> </a:t>
            </a:r>
            <a:r>
              <a:rPr lang="en-US" dirty="0" err="1">
                <a:latin typeface="Schadow BT" panose="02060504050505030204" pitchFamily="18" charset="0"/>
              </a:rPr>
              <a:t>dengan</a:t>
            </a:r>
            <a:r>
              <a:rPr lang="en-US" dirty="0">
                <a:latin typeface="Schadow BT" panose="02060504050505030204" pitchFamily="18" charset="0"/>
              </a:rPr>
              <a:t> </a:t>
            </a:r>
            <a:r>
              <a:rPr lang="en-US" dirty="0" err="1">
                <a:latin typeface="Schadow BT" panose="02060504050505030204" pitchFamily="18" charset="0"/>
              </a:rPr>
              <a:t>mutu</a:t>
            </a:r>
            <a:r>
              <a:rPr lang="en-US" dirty="0">
                <a:latin typeface="Schadow BT" panose="02060504050505030204" pitchFamily="18" charset="0"/>
              </a:rPr>
              <a:t> KBP, </a:t>
            </a:r>
            <a:r>
              <a:rPr lang="en-US" dirty="0" err="1">
                <a:latin typeface="Schadow BT" panose="02060504050505030204" pitchFamily="18" charset="0"/>
              </a:rPr>
              <a:t>dengan</a:t>
            </a:r>
            <a:r>
              <a:rPr lang="en-US" dirty="0">
                <a:latin typeface="Schadow BT" panose="02060504050505030204" pitchFamily="18" charset="0"/>
              </a:rPr>
              <a:t> </a:t>
            </a:r>
            <a:r>
              <a:rPr lang="en-US" dirty="0" err="1">
                <a:latin typeface="Schadow BT" panose="02060504050505030204" pitchFamily="18" charset="0"/>
              </a:rPr>
              <a:t>sortirmen</a:t>
            </a:r>
            <a:r>
              <a:rPr lang="en-US" dirty="0">
                <a:latin typeface="Schadow BT" panose="02060504050505030204" pitchFamily="18" charset="0"/>
              </a:rPr>
              <a:t> </a:t>
            </a:r>
            <a:r>
              <a:rPr lang="en-US" dirty="0" err="1">
                <a:latin typeface="Schadow BT" panose="02060504050505030204" pitchFamily="18" charset="0"/>
              </a:rPr>
              <a:t>brongkol</a:t>
            </a:r>
            <a:r>
              <a:rPr lang="en-US" dirty="0">
                <a:latin typeface="Schadow BT" panose="02060504050505030204" pitchFamily="18" charset="0"/>
              </a:rPr>
              <a:t> </a:t>
            </a:r>
            <a:r>
              <a:rPr lang="en-US" dirty="0" err="1">
                <a:latin typeface="Schadow BT" panose="02060504050505030204" pitchFamily="18" charset="0"/>
              </a:rPr>
              <a:t>dan</a:t>
            </a:r>
            <a:r>
              <a:rPr lang="en-US" dirty="0">
                <a:latin typeface="Schadow BT" panose="02060504050505030204" pitchFamily="18" charset="0"/>
              </a:rPr>
              <a:t> </a:t>
            </a:r>
            <a:r>
              <a:rPr lang="en-US" dirty="0" err="1">
                <a:latin typeface="Schadow BT" panose="02060504050505030204" pitchFamily="18" charset="0"/>
              </a:rPr>
              <a:t>sortirmen</a:t>
            </a:r>
            <a:r>
              <a:rPr lang="en-US" dirty="0">
                <a:latin typeface="Schadow BT" panose="02060504050505030204" pitchFamily="18" charset="0"/>
              </a:rPr>
              <a:t> AIII, </a:t>
            </a:r>
            <a:r>
              <a:rPr lang="en-US" dirty="0" err="1">
                <a:latin typeface="Schadow BT" panose="02060504050505030204" pitchFamily="18" charset="0"/>
              </a:rPr>
              <a:t>pada</a:t>
            </a:r>
            <a:r>
              <a:rPr lang="en-US" dirty="0">
                <a:latin typeface="Schadow BT" panose="02060504050505030204" pitchFamily="18" charset="0"/>
              </a:rPr>
              <a:t> TPK yang </a:t>
            </a:r>
            <a:r>
              <a:rPr lang="en-US" dirty="0" err="1">
                <a:latin typeface="Schadow BT" panose="02060504050505030204" pitchFamily="18" charset="0"/>
              </a:rPr>
              <a:t>berbeda</a:t>
            </a:r>
            <a:r>
              <a:rPr lang="en-US" dirty="0">
                <a:latin typeface="Schadow BT" panose="02060504050505030204" pitchFamily="18" charset="0"/>
              </a:rPr>
              <a:t>, </a:t>
            </a:r>
            <a:r>
              <a:rPr lang="en-US" dirty="0" err="1">
                <a:latin typeface="Schadow BT" panose="02060504050505030204" pitchFamily="18" charset="0"/>
              </a:rPr>
              <a:t>dan</a:t>
            </a:r>
            <a:r>
              <a:rPr lang="en-US" dirty="0">
                <a:latin typeface="Schadow BT" panose="02060504050505030204" pitchFamily="18" charset="0"/>
              </a:rPr>
              <a:t> </a:t>
            </a:r>
            <a:r>
              <a:rPr lang="en-US" dirty="0" err="1">
                <a:latin typeface="Schadow BT" panose="02060504050505030204" pitchFamily="18" charset="0"/>
              </a:rPr>
              <a:t>juga</a:t>
            </a:r>
            <a:r>
              <a:rPr lang="en-US" dirty="0">
                <a:latin typeface="Schadow BT" panose="02060504050505030204" pitchFamily="18" charset="0"/>
              </a:rPr>
              <a:t> </a:t>
            </a:r>
            <a:r>
              <a:rPr lang="en-US" dirty="0" err="1">
                <a:latin typeface="Schadow BT" panose="02060504050505030204" pitchFamily="18" charset="0"/>
              </a:rPr>
              <a:t>mencari</a:t>
            </a:r>
            <a:r>
              <a:rPr lang="en-US" dirty="0">
                <a:latin typeface="Schadow BT" panose="02060504050505030204" pitchFamily="18" charset="0"/>
              </a:rPr>
              <a:t> bug </a:t>
            </a:r>
            <a:r>
              <a:rPr lang="en-US" dirty="0" err="1">
                <a:latin typeface="Schadow BT" panose="02060504050505030204" pitchFamily="18" charset="0"/>
              </a:rPr>
              <a:t>dan</a:t>
            </a:r>
            <a:r>
              <a:rPr lang="en-US" dirty="0">
                <a:latin typeface="Schadow BT" panose="02060504050505030204" pitchFamily="18" charset="0"/>
              </a:rPr>
              <a:t> error </a:t>
            </a:r>
            <a:r>
              <a:rPr lang="en-US" dirty="0" err="1">
                <a:latin typeface="Schadow BT" panose="02060504050505030204" pitchFamily="18" charset="0"/>
              </a:rPr>
              <a:t>pada</a:t>
            </a:r>
            <a:r>
              <a:rPr lang="en-US" dirty="0">
                <a:latin typeface="Schadow BT" panose="02060504050505030204" pitchFamily="18" charset="0"/>
              </a:rPr>
              <a:t> Web </a:t>
            </a:r>
            <a:r>
              <a:rPr lang="en-US" dirty="0" smtClean="0">
                <a:latin typeface="Schadow BT" panose="02060504050505030204" pitchFamily="18" charset="0"/>
              </a:rPr>
              <a:t>Perhutani.com</a:t>
            </a:r>
          </a:p>
          <a:p>
            <a:pPr marL="1257300" lvl="2" indent="-342900" algn="just">
              <a:buFont typeface="+mj-lt"/>
              <a:buAutoNum type="alphaLcPeriod"/>
            </a:pPr>
            <a:r>
              <a:rPr lang="en-US" b="1" dirty="0" smtClean="0">
                <a:latin typeface="Schadow BT" panose="02060504050505030204" pitchFamily="18" charset="0"/>
              </a:rPr>
              <a:t>Bab V </a:t>
            </a:r>
            <a:r>
              <a:rPr lang="en-US" b="1" dirty="0" err="1" smtClean="0">
                <a:latin typeface="Schadow BT" panose="02060504050505030204" pitchFamily="18" charset="0"/>
              </a:rPr>
              <a:t>Kesimpulan</a:t>
            </a:r>
            <a:r>
              <a:rPr lang="en-US" b="1" dirty="0" smtClean="0">
                <a:latin typeface="Schadow BT" panose="02060504050505030204" pitchFamily="18" charset="0"/>
              </a:rPr>
              <a:t> </a:t>
            </a:r>
            <a:r>
              <a:rPr lang="en-US" b="1" dirty="0" err="1">
                <a:latin typeface="Schadow BT" panose="02060504050505030204" pitchFamily="18" charset="0"/>
              </a:rPr>
              <a:t>dan</a:t>
            </a:r>
            <a:r>
              <a:rPr lang="en-US" b="1" dirty="0">
                <a:latin typeface="Schadow BT" panose="02060504050505030204" pitchFamily="18" charset="0"/>
              </a:rPr>
              <a:t> Saran</a:t>
            </a:r>
            <a:r>
              <a:rPr lang="en-US" dirty="0">
                <a:latin typeface="Schadow BT" panose="02060504050505030204" pitchFamily="18" charset="0"/>
              </a:rPr>
              <a:t> yang </a:t>
            </a:r>
            <a:r>
              <a:rPr lang="en-US" dirty="0" err="1">
                <a:latin typeface="Schadow BT" panose="02060504050505030204" pitchFamily="18" charset="0"/>
              </a:rPr>
              <a:t>berisi</a:t>
            </a:r>
            <a:r>
              <a:rPr lang="en-US" dirty="0">
                <a:latin typeface="Schadow BT" panose="02060504050505030204" pitchFamily="18" charset="0"/>
              </a:rPr>
              <a:t> </a:t>
            </a:r>
            <a:r>
              <a:rPr lang="en-US" dirty="0" err="1">
                <a:latin typeface="Schadow BT" panose="02060504050505030204" pitchFamily="18" charset="0"/>
              </a:rPr>
              <a:t>mengenai</a:t>
            </a:r>
            <a:r>
              <a:rPr lang="en-US" dirty="0">
                <a:latin typeface="Schadow BT" panose="02060504050505030204" pitchFamily="18" charset="0"/>
              </a:rPr>
              <a:t> </a:t>
            </a:r>
            <a:r>
              <a:rPr lang="en-US" dirty="0" err="1">
                <a:latin typeface="Schadow BT" panose="02060504050505030204" pitchFamily="18" charset="0"/>
              </a:rPr>
              <a:t>kesimpulan</a:t>
            </a:r>
            <a:r>
              <a:rPr lang="en-US" dirty="0">
                <a:latin typeface="Schadow BT" panose="02060504050505030204" pitchFamily="18" charset="0"/>
              </a:rPr>
              <a:t> </a:t>
            </a:r>
            <a:r>
              <a:rPr lang="en-US" dirty="0" err="1">
                <a:latin typeface="Schadow BT" panose="02060504050505030204" pitchFamily="18" charset="0"/>
              </a:rPr>
              <a:t>dan</a:t>
            </a:r>
            <a:r>
              <a:rPr lang="en-US" dirty="0">
                <a:latin typeface="Schadow BT" panose="02060504050505030204" pitchFamily="18" charset="0"/>
              </a:rPr>
              <a:t> saran yang </a:t>
            </a:r>
            <a:r>
              <a:rPr lang="en-US" dirty="0" err="1">
                <a:latin typeface="Schadow BT" panose="02060504050505030204" pitchFamily="18" charset="0"/>
              </a:rPr>
              <a:t>bersifat</a:t>
            </a:r>
            <a:r>
              <a:rPr lang="en-US" dirty="0">
                <a:latin typeface="Schadow BT" panose="02060504050505030204" pitchFamily="18" charset="0"/>
              </a:rPr>
              <a:t> </a:t>
            </a:r>
            <a:r>
              <a:rPr lang="en-US" dirty="0" err="1">
                <a:latin typeface="Schadow BT" panose="02060504050505030204" pitchFamily="18" charset="0"/>
              </a:rPr>
              <a:t>membangun</a:t>
            </a:r>
            <a:r>
              <a:rPr lang="en-US" dirty="0">
                <a:latin typeface="Schadow BT" panose="02060504050505030204" pitchFamily="18" charset="0"/>
              </a:rPr>
              <a:t> </a:t>
            </a:r>
            <a:r>
              <a:rPr lang="en-US" dirty="0" err="1">
                <a:latin typeface="Schadow BT" panose="02060504050505030204" pitchFamily="18" charset="0"/>
              </a:rPr>
              <a:t>guna</a:t>
            </a:r>
            <a:r>
              <a:rPr lang="en-US" dirty="0">
                <a:latin typeface="Schadow BT" panose="02060504050505030204" pitchFamily="18" charset="0"/>
              </a:rPr>
              <a:t> </a:t>
            </a:r>
            <a:r>
              <a:rPr lang="en-US" dirty="0" err="1">
                <a:latin typeface="Schadow BT" panose="02060504050505030204" pitchFamily="18" charset="0"/>
              </a:rPr>
              <a:t>pencapaian</a:t>
            </a:r>
            <a:r>
              <a:rPr lang="en-US" dirty="0">
                <a:latin typeface="Schadow BT" panose="02060504050505030204" pitchFamily="18" charset="0"/>
              </a:rPr>
              <a:t> </a:t>
            </a:r>
            <a:r>
              <a:rPr lang="en-US" dirty="0" err="1">
                <a:latin typeface="Schadow BT" panose="02060504050505030204" pitchFamily="18" charset="0"/>
              </a:rPr>
              <a:t>tujuan</a:t>
            </a:r>
            <a:r>
              <a:rPr lang="en-US" dirty="0">
                <a:latin typeface="Schadow BT" panose="02060504050505030204" pitchFamily="18" charset="0"/>
              </a:rPr>
              <a:t> </a:t>
            </a:r>
            <a:r>
              <a:rPr lang="en-US" dirty="0" err="1">
                <a:latin typeface="Schadow BT" panose="02060504050505030204" pitchFamily="18" charset="0"/>
              </a:rPr>
              <a:t>dari</a:t>
            </a:r>
            <a:r>
              <a:rPr lang="en-US" dirty="0">
                <a:latin typeface="Schadow BT" panose="02060504050505030204" pitchFamily="18" charset="0"/>
              </a:rPr>
              <a:t> system yang </a:t>
            </a:r>
            <a:r>
              <a:rPr lang="en-US" dirty="0" err="1">
                <a:latin typeface="Schadow BT" panose="02060504050505030204" pitchFamily="18" charset="0"/>
              </a:rPr>
              <a:t>dirasa</a:t>
            </a:r>
            <a:r>
              <a:rPr lang="en-US" dirty="0">
                <a:latin typeface="Schadow BT" panose="02060504050505030204" pitchFamily="18" charset="0"/>
              </a:rPr>
              <a:t> </a:t>
            </a:r>
            <a:r>
              <a:rPr lang="en-US" dirty="0" err="1">
                <a:latin typeface="Schadow BT" panose="02060504050505030204" pitchFamily="18" charset="0"/>
              </a:rPr>
              <a:t>belum</a:t>
            </a:r>
            <a:r>
              <a:rPr lang="en-US" dirty="0">
                <a:latin typeface="Schadow BT" panose="02060504050505030204" pitchFamily="18" charset="0"/>
              </a:rPr>
              <a:t> </a:t>
            </a:r>
            <a:r>
              <a:rPr lang="en-US" dirty="0" err="1">
                <a:latin typeface="Schadow BT" panose="02060504050505030204" pitchFamily="18" charset="0"/>
              </a:rPr>
              <a:t>sempurna</a:t>
            </a:r>
            <a:r>
              <a:rPr lang="en-US" dirty="0">
                <a:latin typeface="Schadow BT" panose="02060504050505030204" pitchFamily="18" charset="0"/>
              </a:rPr>
              <a:t> </a:t>
            </a:r>
            <a:r>
              <a:rPr lang="en-US" dirty="0" err="1">
                <a:latin typeface="Schadow BT" panose="02060504050505030204" pitchFamily="18" charset="0"/>
              </a:rPr>
              <a:t>dan</a:t>
            </a:r>
            <a:r>
              <a:rPr lang="en-US" dirty="0">
                <a:latin typeface="Schadow BT" panose="02060504050505030204" pitchFamily="18" charset="0"/>
              </a:rPr>
              <a:t> </a:t>
            </a:r>
            <a:r>
              <a:rPr lang="en-US" dirty="0" err="1">
                <a:latin typeface="Schadow BT" panose="02060504050505030204" pitchFamily="18" charset="0"/>
              </a:rPr>
              <a:t>masih</a:t>
            </a:r>
            <a:r>
              <a:rPr lang="en-US" dirty="0">
                <a:latin typeface="Schadow BT" panose="02060504050505030204" pitchFamily="18" charset="0"/>
              </a:rPr>
              <a:t> </a:t>
            </a:r>
            <a:r>
              <a:rPr lang="en-US" dirty="0" err="1">
                <a:latin typeface="Schadow BT" panose="02060504050505030204" pitchFamily="18" charset="0"/>
              </a:rPr>
              <a:t>banyak</a:t>
            </a:r>
            <a:r>
              <a:rPr lang="en-US" dirty="0">
                <a:latin typeface="Schadow BT" panose="02060504050505030204" pitchFamily="18" charset="0"/>
              </a:rPr>
              <a:t> </a:t>
            </a:r>
            <a:r>
              <a:rPr lang="en-US" dirty="0" err="1">
                <a:latin typeface="Schadow BT" panose="02060504050505030204" pitchFamily="18" charset="0"/>
              </a:rPr>
              <a:t>kekurangan</a:t>
            </a:r>
            <a:r>
              <a:rPr lang="en-US" dirty="0">
                <a:latin typeface="Schadow BT" panose="02060504050505030204" pitchFamily="18" charset="0"/>
              </a:rPr>
              <a:t>.</a:t>
            </a:r>
          </a:p>
          <a:p>
            <a:r>
              <a:rPr lang="en-US" dirty="0">
                <a:latin typeface="Schadow BT" panose="02060504050505030204" pitchFamily="18" charset="0"/>
              </a:rPr>
              <a:t>	 </a:t>
            </a:r>
          </a:p>
        </p:txBody>
      </p:sp>
    </p:spTree>
    <p:extLst>
      <p:ext uri="{BB962C8B-B14F-4D97-AF65-F5344CB8AC3E}">
        <p14:creationId xmlns:p14="http://schemas.microsoft.com/office/powerpoint/2010/main" val="2337357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6763" y="2015944"/>
            <a:ext cx="10169236" cy="2308324"/>
          </a:xfrm>
          <a:prstGeom prst="rect">
            <a:avLst/>
          </a:prstGeom>
        </p:spPr>
        <p:txBody>
          <a:bodyPr wrap="square">
            <a:spAutoFit/>
          </a:bodyPr>
          <a:lstStyle/>
          <a:p>
            <a:pPr algn="ctr"/>
            <a:r>
              <a:rPr lang="en-US" sz="7200" b="1" dirty="0">
                <a:latin typeface="Schadow BT" panose="02060504050505030204" pitchFamily="18" charset="0"/>
              </a:rPr>
              <a:t>BAB 2</a:t>
            </a:r>
            <a:endParaRPr lang="en-US" sz="7200" dirty="0">
              <a:latin typeface="Schadow BT" panose="02060504050505030204" pitchFamily="18" charset="0"/>
            </a:endParaRPr>
          </a:p>
          <a:p>
            <a:pPr algn="ctr"/>
            <a:r>
              <a:rPr lang="en-US" sz="7200" b="1" dirty="0" smtClean="0">
                <a:latin typeface="Schadow BT" panose="02060504050505030204" pitchFamily="18" charset="0"/>
              </a:rPr>
              <a:t>LANDASAN TEORI</a:t>
            </a:r>
            <a:endParaRPr lang="en-US" sz="7200" dirty="0">
              <a:latin typeface="Schadow BT" panose="02060504050505030204" pitchFamily="18" charset="0"/>
            </a:endParaRPr>
          </a:p>
        </p:txBody>
      </p:sp>
    </p:spTree>
    <p:extLst>
      <p:ext uri="{BB962C8B-B14F-4D97-AF65-F5344CB8AC3E}">
        <p14:creationId xmlns:p14="http://schemas.microsoft.com/office/powerpoint/2010/main" val="32519260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523</TotalTime>
  <Words>1874</Words>
  <Application>Microsoft Office PowerPoint</Application>
  <PresentationFormat>Widescreen</PresentationFormat>
  <Paragraphs>272</Paragraphs>
  <Slides>60</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71" baseType="lpstr">
      <vt:lpstr>SimSun</vt:lpstr>
      <vt:lpstr>SimSun</vt:lpstr>
      <vt:lpstr>Arial</vt:lpstr>
      <vt:lpstr>Calibri</vt:lpstr>
      <vt:lpstr>Schadow BT</vt:lpstr>
      <vt:lpstr>Symbol</vt:lpstr>
      <vt:lpstr>Times New Roman</vt:lpstr>
      <vt:lpstr>Trebuchet MS</vt:lpstr>
      <vt:lpstr>Tw Cen MT</vt:lpstr>
      <vt:lpstr>Circuit</vt:lpstr>
      <vt:lpstr>Visio.Drawing.15</vt:lpstr>
      <vt:lpstr>ANALISIS CHECKOUT TOKOPERHUTANi berbasis web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SEKIAN DAN TERIMAKASIH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ANALISIS CHECKOUT TOKOPERHUTANi berbasis web</dc:title>
  <dc:creator>Naomi Cindy Hermina Tampubolon</dc:creator>
  <cp:lastModifiedBy>Naomi Cindy Hermina Tampubolon</cp:lastModifiedBy>
  <cp:revision>38</cp:revision>
  <dcterms:created xsi:type="dcterms:W3CDTF">2019-07-29T15:36:13Z</dcterms:created>
  <dcterms:modified xsi:type="dcterms:W3CDTF">2019-08-01T14:56:28Z</dcterms:modified>
</cp:coreProperties>
</file>