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0"/>
  </p:notesMasterIdLst>
  <p:handoutMasterIdLst>
    <p:handoutMasterId r:id="rId21"/>
  </p:handoutMasterIdLst>
  <p:sldIdLst>
    <p:sldId id="256" r:id="rId5"/>
    <p:sldId id="261" r:id="rId6"/>
    <p:sldId id="258" r:id="rId7"/>
    <p:sldId id="259" r:id="rId8"/>
    <p:sldId id="262" r:id="rId9"/>
    <p:sldId id="263" r:id="rId10"/>
    <p:sldId id="264" r:id="rId11"/>
    <p:sldId id="265" r:id="rId12"/>
    <p:sldId id="266" r:id="rId13"/>
    <p:sldId id="269" r:id="rId14"/>
    <p:sldId id="270" r:id="rId15"/>
    <p:sldId id="271" r:id="rId16"/>
    <p:sldId id="272"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3EC45D-3F33-48F4-8BFA-A4B2DBE34380}">
          <p14:sldIdLst>
            <p14:sldId id="256"/>
            <p14:sldId id="261"/>
            <p14:sldId id="258"/>
            <p14:sldId id="259"/>
          </p14:sldIdLst>
        </p14:section>
        <p14:section name="Untitled Section" id="{F3FB7AEA-01CD-453A-9E26-0277A67985D8}">
          <p14:sldIdLst>
            <p14:sldId id="262"/>
          </p14:sldIdLst>
        </p14:section>
        <p14:section name="Untitled Section" id="{7FA005AF-A27B-4477-B85D-3DAD27290945}">
          <p14:sldIdLst>
            <p14:sldId id="263"/>
            <p14:sldId id="264"/>
            <p14:sldId id="265"/>
            <p14:sldId id="266"/>
            <p14:sldId id="269"/>
            <p14:sldId id="270"/>
            <p14:sldId id="271"/>
            <p14:sldId id="272"/>
            <p14:sldId id="273"/>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9" d="100"/>
          <a:sy n="69" d="100"/>
        </p:scale>
        <p:origin x="564" y="44"/>
      </p:cViewPr>
      <p:guideLst/>
    </p:cSldViewPr>
  </p:slideViewPr>
  <p:notesTextViewPr>
    <p:cViewPr>
      <p:scale>
        <a:sx n="3" d="2"/>
        <a:sy n="3" d="2"/>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5.png"/><Relationship Id="rId6" Type="http://schemas.openxmlformats.org/officeDocument/2006/relationships/image" Target="../media/image7.svg"/><Relationship Id="rId5" Type="http://schemas.openxmlformats.org/officeDocument/2006/relationships/image" Target="../media/image7.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1" Type="http://schemas.openxmlformats.org/officeDocument/2006/relationships/hyperlink" Target="https://www.anaconda.com/distribution/"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5.png"/><Relationship Id="rId6" Type="http://schemas.openxmlformats.org/officeDocument/2006/relationships/image" Target="../media/image7.svg"/><Relationship Id="rId5" Type="http://schemas.openxmlformats.org/officeDocument/2006/relationships/image" Target="../media/image7.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hyperlink" Target="https://www.anaconda.com/distribution/"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701D68F5-42F8-47BC-8FED-84C50F595DF0}">
      <dgm:prSet phldrT="[Text]"/>
      <dgm:spPr/>
      <dgm:t>
        <a:bodyPr/>
        <a:lstStyle/>
        <a:p>
          <a:pPr>
            <a:lnSpc>
              <a:spcPct val="100000"/>
            </a:lnSpc>
            <a:defRPr cap="all"/>
          </a:pPr>
          <a:r>
            <a:rPr lang="en-ZA" dirty="0" err="1" smtClean="0"/>
            <a:t>Pengertian</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defRPr cap="all"/>
          </a:pPr>
          <a:r>
            <a:rPr lang="en-ID" dirty="0" smtClean="0"/>
            <a:t>INSTALL SELENIUM &amp; Anaconda</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defRPr cap="all"/>
          </a:pPr>
          <a:r>
            <a:rPr lang="en-US" dirty="0" smtClean="0"/>
            <a:t>CODINGAN</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dgm:spPr/>
    </dgm:pt>
    <dgm:pt modelId="{55BDA980-9151-47FF-AF00-AFF61BF7329A}" type="pres">
      <dgm:prSet presAssocID="{701D68F5-42F8-47BC-8FED-84C50F595DF0}" presName="iconRect" presStyleLbl="node1" presStyleIdx="0" presStyleCnt="3"/>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dgm:spPr/>
    </dgm:pt>
    <dgm:pt modelId="{25E3B37B-74D0-4A88-B4DE-941AD611607D}" type="pres">
      <dgm:prSet presAssocID="{91A66877-AC1C-46D9-BF2C-6024B638DEA9}" presName="iconRect" presStyleLbl="node1" presStyleIdx="1" presStyleCnt="3"/>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dgm:spPr/>
    </dgm:pt>
    <dgm:pt modelId="{FC76B9EB-DCB2-48BE-8038-BB271187C51D}" type="pres">
      <dgm:prSet presAssocID="{76CC3289-2662-43F0-A3C6-BA04A135F08C}" presName="iconRect" presStyleLbl="node1" presStyleIdx="2" presStyleCnt="3"/>
      <dgm:spPr>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F44D1E9F-9059-456A-ACD4-C954F5166A16}" type="presOf" srcId="{701D68F5-42F8-47BC-8FED-84C50F595DF0}" destId="{29C7C433-EF2A-4A44-BC53-B7211D27668D}" srcOrd="0" destOrd="0" presId="urn:microsoft.com/office/officeart/2018/5/layout/IconCircleLabelList"/>
    <dgm:cxn modelId="{7F0DAB6F-9257-4F2D-B31A-3418F73F6952}" srcId="{7D9C16A6-8C48-4165-8DAF-8C957C12A8FA}" destId="{91A66877-AC1C-46D9-BF2C-6024B638DEA9}" srcOrd="1" destOrd="0" parTransId="{913FED05-DF41-48A7-B1F8-81937A468EF9}" sibTransId="{BFCE4A28-C381-46FF-935A-B11534EF7D87}"/>
    <dgm:cxn modelId="{C4BA385D-31ED-40EF-A5D6-98DFBA64E71A}" srcId="{7D9C16A6-8C48-4165-8DAF-8C957C12A8FA}" destId="{701D68F5-42F8-47BC-8FED-84C50F595DF0}" srcOrd="0" destOrd="0" parTransId="{9617668C-C38C-4017-8DDF-37855B15D110}" sibTransId="{0C95B389-AC0C-4055-9AA3-38815EFC8B0A}"/>
    <dgm:cxn modelId="{77F3068B-47FB-4C44-B12F-5B52EA8C8D6F}" type="presOf" srcId="{91A66877-AC1C-46D9-BF2C-6024B638DEA9}" destId="{B87C32D5-7B07-49E2-84BD-BC5A516ABFE6}" srcOrd="0" destOrd="0" presId="urn:microsoft.com/office/officeart/2018/5/layout/IconCircleLabelList"/>
    <dgm:cxn modelId="{0400886E-8A1A-44C2-95A7-DB0EF4911494}" srcId="{7D9C16A6-8C48-4165-8DAF-8C957C12A8FA}" destId="{76CC3289-2662-43F0-A3C6-BA04A135F08C}" srcOrd="2" destOrd="0" parTransId="{D46DB4DA-1442-4ECE-89FE-BBB1E3489E3D}" sibTransId="{FA28C9D6-476E-43CD-BA23-D6D990FD78D0}"/>
    <dgm:cxn modelId="{1E51D096-D749-4658-8D93-02A059315D09}" type="presOf" srcId="{76CC3289-2662-43F0-A3C6-BA04A135F08C}" destId="{E92865A0-8142-4764-BBFC-1FA0DCA8D9E0}" srcOrd="0" destOrd="0" presId="urn:microsoft.com/office/officeart/2018/5/layout/IconCircleLabelList"/>
    <dgm:cxn modelId="{1DCAC474-202E-48E4-8885-832453650F99}" type="presOf" srcId="{7D9C16A6-8C48-4165-8DAF-8C957C12A8FA}" destId="{25C14C25-2A98-4731-B0BF-677AD8191C30}"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750AC01-D39D-4F3A-9DC8-2A211EE986A2}">
      <dgm:prSet phldrT="[Text]"/>
      <dgm:spPr/>
      <dgm:t>
        <a:bodyPr/>
        <a:lstStyle/>
        <a:p>
          <a:r>
            <a:rPr lang="en-US" b="0" i="0" dirty="0" smtClean="0"/>
            <a:t>Selenium IDE</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CE3D1B1D-82D0-43AC-9475-778DF20D7A11}">
      <dgm:prSet phldrT="[Text]"/>
      <dgm:spPr/>
      <dgm:t>
        <a:bodyPr/>
        <a:lstStyle/>
        <a:p>
          <a:r>
            <a:rPr lang="en-US" b="0" i="0" dirty="0" smtClean="0"/>
            <a:t>Selenium </a:t>
          </a:r>
          <a:r>
            <a:rPr lang="id-ID" i="0" dirty="0" smtClean="0"/>
            <a:t>WebDriver</a:t>
          </a:r>
          <a:r>
            <a:rPr lang="en-US" b="0" i="0" dirty="0" smtClean="0"/>
            <a:t> </a:t>
          </a:r>
          <a:endParaRPr lang="en-US" dirty="0"/>
        </a:p>
      </dgm:t>
    </dgm:pt>
    <dgm:pt modelId="{27C84C62-5654-4BA0-86A2-B26D8F235C9A}" type="parTrans" cxnId="{9A188A13-F26A-4696-97CD-A44FB962672D}">
      <dgm:prSet/>
      <dgm:spPr/>
      <dgm:t>
        <a:bodyPr/>
        <a:lstStyle/>
        <a:p>
          <a:endParaRPr lang="en-US"/>
        </a:p>
      </dgm:t>
    </dgm:pt>
    <dgm:pt modelId="{26AA1432-8BCE-4A9A-BEE6-57B4C3BE4884}" type="sibTrans" cxnId="{9A188A13-F26A-4696-97CD-A44FB962672D}">
      <dgm:prSet/>
      <dgm:spPr/>
      <dgm:t>
        <a:bodyPr/>
        <a:lstStyle/>
        <a:p>
          <a:endParaRPr lang="en-US"/>
        </a:p>
      </dgm:t>
    </dgm:pt>
    <dgm:pt modelId="{2092559A-D8DF-4CE4-B062-65ACDCCA4562}">
      <dgm:prSet/>
      <dgm:spPr/>
      <dgm:t>
        <a:bodyPr/>
        <a:lstStyle/>
        <a:p>
          <a:r>
            <a:rPr lang="en-US" b="0" i="0" dirty="0" smtClean="0"/>
            <a:t>Selenium Grid</a:t>
          </a:r>
          <a:endParaRPr lang="en-US" dirty="0"/>
        </a:p>
      </dgm:t>
    </dgm:pt>
    <dgm:pt modelId="{A51402CA-D5F3-4C95-AB59-7E002570FC1E}" type="parTrans" cxnId="{660B7AB4-3F54-41E2-B6D9-8B6D72D6E478}">
      <dgm:prSet/>
      <dgm:spPr/>
      <dgm:t>
        <a:bodyPr/>
        <a:lstStyle/>
        <a:p>
          <a:endParaRPr lang="en-US"/>
        </a:p>
      </dgm:t>
    </dgm:pt>
    <dgm:pt modelId="{C5B8D561-BDCC-431C-A509-995BE07AC1CB}" type="sibTrans" cxnId="{660B7AB4-3F54-41E2-B6D9-8B6D72D6E478}">
      <dgm:prSet/>
      <dgm:spPr/>
      <dgm:t>
        <a:bodyPr/>
        <a:lstStyle/>
        <a:p>
          <a:endParaRPr lang="en-US"/>
        </a:p>
      </dgm:t>
    </dgm:pt>
    <dgm:pt modelId="{AE49F10F-8021-421B-A554-944FBDEAB686}">
      <dgm:prSet/>
      <dgm:spPr/>
      <dgm:t>
        <a:bodyPr/>
        <a:lstStyle/>
        <a:p>
          <a:r>
            <a:rPr lang="en-US" b="0" i="0" dirty="0" smtClean="0"/>
            <a:t>Selenium Remote Control (RC)</a:t>
          </a:r>
          <a:endParaRPr lang="en-US" dirty="0"/>
        </a:p>
      </dgm:t>
    </dgm:pt>
    <dgm:pt modelId="{87E9FA09-5B37-4ED7-9856-63D8360FA9C5}" type="sibTrans" cxnId="{9BB0BD29-7120-44B9-9D59-A8D8C88B7A5A}">
      <dgm:prSet/>
      <dgm:spPr/>
      <dgm:t>
        <a:bodyPr/>
        <a:lstStyle/>
        <a:p>
          <a:endParaRPr lang="en-US"/>
        </a:p>
      </dgm:t>
    </dgm:pt>
    <dgm:pt modelId="{C43183A8-EE39-44D6-AB2C-CB807FDBBC58}" type="parTrans" cxnId="{9BB0BD29-7120-44B9-9D59-A8D8C88B7A5A}">
      <dgm:prSet/>
      <dgm:spPr/>
      <dgm:t>
        <a:bodyPr/>
        <a:lstStyle/>
        <a:p>
          <a:endParaRPr lang="en-US"/>
        </a:p>
      </dgm:t>
    </dgm:pt>
    <dgm:pt modelId="{F5589A10-B188-4296-95ED-9CEF635FA87D}">
      <dgm:prSet phldrT="[Text]"/>
      <dgm:spPr/>
      <dgm:t>
        <a:bodyPr/>
        <a:lstStyle/>
        <a:p>
          <a:r>
            <a:rPr lang="id-ID" i="0" dirty="0" smtClean="0"/>
            <a:t>Selenium</a:t>
          </a:r>
          <a:r>
            <a:rPr lang="en-ID" i="0" dirty="0" smtClean="0"/>
            <a:t> Core</a:t>
          </a:r>
          <a:endParaRPr lang="en-US" dirty="0"/>
        </a:p>
      </dgm:t>
    </dgm:pt>
    <dgm:pt modelId="{FD0657DC-2DE3-4CF5-AAF2-18D855727B97}" type="parTrans" cxnId="{0A36292D-FC85-4166-815C-47AB8C5C7368}">
      <dgm:prSet/>
      <dgm:spPr/>
    </dgm:pt>
    <dgm:pt modelId="{B76968DB-CB63-440C-ABB2-6D3D92B51F56}" type="sibTrans" cxnId="{0A36292D-FC85-4166-815C-47AB8C5C7368}">
      <dgm:prSet/>
      <dgm:spPr/>
    </dgm:pt>
    <dgm:pt modelId="{9EDA701E-E5A6-4970-BF16-AC8B97BA1900}">
      <dgm:prSet phldrT="[Text]"/>
      <dgm:spPr/>
      <dgm:t>
        <a:bodyPr/>
        <a:lstStyle/>
        <a:p>
          <a:r>
            <a:rPr lang="en-ID" smtClean="0"/>
            <a:t>TestNG</a:t>
          </a:r>
          <a:endParaRPr lang="en-US" dirty="0"/>
        </a:p>
      </dgm:t>
    </dgm:pt>
    <dgm:pt modelId="{65533238-9BD6-4079-B279-8A48C6A8212B}" type="parTrans" cxnId="{48739D96-F273-4836-9AE9-0BBE37AF4936}">
      <dgm:prSet/>
      <dgm:spPr/>
    </dgm:pt>
    <dgm:pt modelId="{080B9000-FF1F-4105-A58A-31B1CF4496B2}" type="sibTrans" cxnId="{48739D96-F273-4836-9AE9-0BBE37AF4936}">
      <dgm:prSet/>
      <dgm:spPr/>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t>
        <a:bodyPr/>
        <a:lstStyle/>
        <a:p>
          <a:endParaRPr lang="en-US"/>
        </a:p>
      </dgm:t>
    </dgm:pt>
    <dgm:pt modelId="{B6CD42EC-5AD4-4004-AE5B-47EDA668DAA8}" type="pres">
      <dgm:prSet presAssocID="{7E5AA53B-3EEE-4DE4-BB81-9044890C2946}" presName="cycle" presStyleCnt="0"/>
      <dgm:spPr/>
      <dgm:t>
        <a:bodyPr/>
        <a:lstStyle/>
        <a:p>
          <a:endParaRPr lang="en-US"/>
        </a:p>
      </dgm:t>
    </dgm:pt>
    <dgm:pt modelId="{963B8EE3-40CC-4A0A-B420-D0BF920973CE}" type="pres">
      <dgm:prSet presAssocID="{7E5AA53B-3EEE-4DE4-BB81-9044890C2946}" presName="srcNode" presStyleLbl="node1" presStyleIdx="0" presStyleCnt="6"/>
      <dgm:spPr/>
      <dgm:t>
        <a:bodyPr/>
        <a:lstStyle/>
        <a:p>
          <a:endParaRPr lang="en-US"/>
        </a:p>
      </dgm:t>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6"/>
      <dgm:spPr/>
      <dgm:t>
        <a:bodyPr/>
        <a:lstStyle/>
        <a:p>
          <a:endParaRPr lang="en-US"/>
        </a:p>
      </dgm:t>
    </dgm:pt>
    <dgm:pt modelId="{429CABD1-4116-474B-81BF-735E2CA9DD00}" type="pres">
      <dgm:prSet presAssocID="{7E5AA53B-3EEE-4DE4-BB81-9044890C2946}" presName="dstNode" presStyleLbl="node1" presStyleIdx="0" presStyleCnt="6"/>
      <dgm:spPr/>
      <dgm:t>
        <a:bodyPr/>
        <a:lstStyle/>
        <a:p>
          <a:endParaRPr lang="en-US"/>
        </a:p>
      </dgm:t>
    </dgm:pt>
    <dgm:pt modelId="{58319267-C71E-43C9-94E1-827D0616C7A7}" type="pres">
      <dgm:prSet presAssocID="{6750AC01-D39D-4F3A-9DC8-2A211EE986A2}" presName="text_1" presStyleLbl="node1" presStyleIdx="0" presStyleCnt="6">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t>
        <a:bodyPr/>
        <a:lstStyle/>
        <a:p>
          <a:endParaRPr lang="en-US"/>
        </a:p>
      </dgm:t>
    </dgm:pt>
    <dgm:pt modelId="{07CB3071-D555-47DA-A36A-69EB91531FD8}" type="pres">
      <dgm:prSet presAssocID="{6750AC01-D39D-4F3A-9DC8-2A211EE986A2}" presName="accentRepeatNode" presStyleLbl="solidFgAcc1" presStyleIdx="0" presStyleCnt="6"/>
      <dgm:spPr/>
      <dgm:t>
        <a:bodyPr/>
        <a:lstStyle/>
        <a:p>
          <a:endParaRPr lang="en-US"/>
        </a:p>
      </dgm:t>
    </dgm:pt>
    <dgm:pt modelId="{A910D724-7FCF-4BAE-885C-4BAC0CBC651A}" type="pres">
      <dgm:prSet presAssocID="{AE49F10F-8021-421B-A554-944FBDEAB686}" presName="text_2" presStyleLbl="node1" presStyleIdx="1" presStyleCnt="6">
        <dgm:presLayoutVars>
          <dgm:bulletEnabled val="1"/>
        </dgm:presLayoutVars>
      </dgm:prSet>
      <dgm:spPr/>
      <dgm:t>
        <a:bodyPr/>
        <a:lstStyle/>
        <a:p>
          <a:endParaRPr lang="en-US"/>
        </a:p>
      </dgm:t>
    </dgm:pt>
    <dgm:pt modelId="{F63FA5C2-58B8-49F3-AD64-FDF58E6D4FF0}" type="pres">
      <dgm:prSet presAssocID="{AE49F10F-8021-421B-A554-944FBDEAB686}" presName="accent_2" presStyleCnt="0"/>
      <dgm:spPr/>
    </dgm:pt>
    <dgm:pt modelId="{756F1695-8799-42D6-AC4E-41DED389FF03}" type="pres">
      <dgm:prSet presAssocID="{AE49F10F-8021-421B-A554-944FBDEAB686}" presName="accentRepeatNode" presStyleLbl="solidFgAcc1" presStyleIdx="1" presStyleCnt="6"/>
      <dgm:spPr/>
    </dgm:pt>
    <dgm:pt modelId="{7AC1F1FA-B7D6-46E2-975C-46F6EAAE673D}" type="pres">
      <dgm:prSet presAssocID="{2092559A-D8DF-4CE4-B062-65ACDCCA4562}" presName="text_3" presStyleLbl="node1" presStyleIdx="2" presStyleCnt="6">
        <dgm:presLayoutVars>
          <dgm:bulletEnabled val="1"/>
        </dgm:presLayoutVars>
      </dgm:prSet>
      <dgm:spPr/>
      <dgm:t>
        <a:bodyPr/>
        <a:lstStyle/>
        <a:p>
          <a:endParaRPr lang="en-US"/>
        </a:p>
      </dgm:t>
    </dgm:pt>
    <dgm:pt modelId="{E1574824-4D11-4C39-A942-36B71DCBDB44}" type="pres">
      <dgm:prSet presAssocID="{2092559A-D8DF-4CE4-B062-65ACDCCA4562}" presName="accent_3" presStyleCnt="0"/>
      <dgm:spPr/>
    </dgm:pt>
    <dgm:pt modelId="{DF06FBC8-8449-4438-80ED-951E97696E35}" type="pres">
      <dgm:prSet presAssocID="{2092559A-D8DF-4CE4-B062-65ACDCCA4562}" presName="accentRepeatNode" presStyleLbl="solidFgAcc1" presStyleIdx="2" presStyleCnt="6"/>
      <dgm:spPr/>
    </dgm:pt>
    <dgm:pt modelId="{28930684-EE1E-4A9F-A1CF-AAD6434906CC}" type="pres">
      <dgm:prSet presAssocID="{CE3D1B1D-82D0-43AC-9475-778DF20D7A11}" presName="text_4" presStyleLbl="node1" presStyleIdx="3" presStyleCnt="6">
        <dgm:presLayoutVars>
          <dgm:bulletEnabled val="1"/>
        </dgm:presLayoutVars>
      </dgm:prSet>
      <dgm:spPr/>
      <dgm:t>
        <a:bodyPr/>
        <a:lstStyle/>
        <a:p>
          <a:endParaRPr lang="en-US"/>
        </a:p>
      </dgm:t>
    </dgm:pt>
    <dgm:pt modelId="{10A70F1E-63CC-4154-8E11-F82343C84F00}" type="pres">
      <dgm:prSet presAssocID="{CE3D1B1D-82D0-43AC-9475-778DF20D7A11}" presName="accent_4" presStyleCnt="0"/>
      <dgm:spPr/>
    </dgm:pt>
    <dgm:pt modelId="{351E8B1B-88E0-4680-9822-CBDE5B058A4E}" type="pres">
      <dgm:prSet presAssocID="{CE3D1B1D-82D0-43AC-9475-778DF20D7A11}" presName="accentRepeatNode" presStyleLbl="solidFgAcc1" presStyleIdx="3" presStyleCnt="6"/>
      <dgm:spPr/>
    </dgm:pt>
    <dgm:pt modelId="{D94D75AC-463F-4655-9EA7-A73BDB4A6D8B}" type="pres">
      <dgm:prSet presAssocID="{F5589A10-B188-4296-95ED-9CEF635FA87D}" presName="text_5" presStyleLbl="node1" presStyleIdx="4" presStyleCnt="6">
        <dgm:presLayoutVars>
          <dgm:bulletEnabled val="1"/>
        </dgm:presLayoutVars>
      </dgm:prSet>
      <dgm:spPr/>
      <dgm:t>
        <a:bodyPr/>
        <a:lstStyle/>
        <a:p>
          <a:endParaRPr lang="en-US"/>
        </a:p>
      </dgm:t>
    </dgm:pt>
    <dgm:pt modelId="{8908E066-454A-499E-81BB-221C6FD037F9}" type="pres">
      <dgm:prSet presAssocID="{F5589A10-B188-4296-95ED-9CEF635FA87D}" presName="accent_5" presStyleCnt="0"/>
      <dgm:spPr/>
    </dgm:pt>
    <dgm:pt modelId="{EB9C41C9-A79C-4ED3-86F5-56747C487AA3}" type="pres">
      <dgm:prSet presAssocID="{F5589A10-B188-4296-95ED-9CEF635FA87D}" presName="accentRepeatNode" presStyleLbl="solidFgAcc1" presStyleIdx="4" presStyleCnt="6"/>
      <dgm:spPr/>
    </dgm:pt>
    <dgm:pt modelId="{BB72CBFA-6644-4F5E-BDBD-E36599CCA704}" type="pres">
      <dgm:prSet presAssocID="{9EDA701E-E5A6-4970-BF16-AC8B97BA1900}" presName="text_6" presStyleLbl="node1" presStyleIdx="5" presStyleCnt="6">
        <dgm:presLayoutVars>
          <dgm:bulletEnabled val="1"/>
        </dgm:presLayoutVars>
      </dgm:prSet>
      <dgm:spPr/>
      <dgm:t>
        <a:bodyPr/>
        <a:lstStyle/>
        <a:p>
          <a:endParaRPr lang="en-US"/>
        </a:p>
      </dgm:t>
    </dgm:pt>
    <dgm:pt modelId="{55B63BB4-6FCF-49E1-91D1-F8E840C7F8A4}" type="pres">
      <dgm:prSet presAssocID="{9EDA701E-E5A6-4970-BF16-AC8B97BA1900}" presName="accent_6" presStyleCnt="0"/>
      <dgm:spPr/>
    </dgm:pt>
    <dgm:pt modelId="{7BD236B3-F770-47D5-81B8-3F1FFE131C0F}" type="pres">
      <dgm:prSet presAssocID="{9EDA701E-E5A6-4970-BF16-AC8B97BA1900}" presName="accentRepeatNode" presStyleLbl="solidFgAcc1" presStyleIdx="5" presStyleCnt="6"/>
      <dgm:spPr/>
    </dgm:pt>
  </dgm:ptLst>
  <dgm:cxnLst>
    <dgm:cxn modelId="{29DA474E-5DFA-4C66-882F-319C49ABBB19}" type="presOf" srcId="{6750AC01-D39D-4F3A-9DC8-2A211EE986A2}" destId="{58319267-C71E-43C9-94E1-827D0616C7A7}" srcOrd="0" destOrd="0" presId="urn:microsoft.com/office/officeart/2008/layout/VerticalCurvedList"/>
    <dgm:cxn modelId="{C07F5D6C-68E9-4379-9BC7-4CD2EA08ABBA}" type="presOf" srcId="{AE49F10F-8021-421B-A554-944FBDEAB686}" destId="{A910D724-7FCF-4BAE-885C-4BAC0CBC651A}" srcOrd="0" destOrd="0" presId="urn:microsoft.com/office/officeart/2008/layout/VerticalCurvedList"/>
    <dgm:cxn modelId="{0A36292D-FC85-4166-815C-47AB8C5C7368}" srcId="{7E5AA53B-3EEE-4DE4-BB81-9044890C2946}" destId="{F5589A10-B188-4296-95ED-9CEF635FA87D}" srcOrd="4" destOrd="0" parTransId="{FD0657DC-2DE3-4CF5-AAF2-18D855727B97}" sibTransId="{B76968DB-CB63-440C-ABB2-6D3D92B51F56}"/>
    <dgm:cxn modelId="{A17C7A98-D432-4E62-8F3E-35F4F1154C71}" type="presOf" srcId="{CE3D1B1D-82D0-43AC-9475-778DF20D7A11}" destId="{28930684-EE1E-4A9F-A1CF-AAD6434906CC}" srcOrd="0" destOrd="0" presId="urn:microsoft.com/office/officeart/2008/layout/VerticalCurvedList"/>
    <dgm:cxn modelId="{34B45BF2-6817-410D-B89C-9453223031E5}" type="presOf" srcId="{2092559A-D8DF-4CE4-B062-65ACDCCA4562}" destId="{7AC1F1FA-B7D6-46E2-975C-46F6EAAE673D}" srcOrd="0" destOrd="0" presId="urn:microsoft.com/office/officeart/2008/layout/VerticalCurvedList"/>
    <dgm:cxn modelId="{48739D96-F273-4836-9AE9-0BBE37AF4936}" srcId="{7E5AA53B-3EEE-4DE4-BB81-9044890C2946}" destId="{9EDA701E-E5A6-4970-BF16-AC8B97BA1900}" srcOrd="5" destOrd="0" parTransId="{65533238-9BD6-4079-B279-8A48C6A8212B}" sibTransId="{080B9000-FF1F-4105-A58A-31B1CF4496B2}"/>
    <dgm:cxn modelId="{A11E3B12-1828-45A7-86C3-BB85832DF84D}" type="presOf" srcId="{CA077D98-8478-47EA-B6A9-99ACE60C64D4}"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660B7AB4-3F54-41E2-B6D9-8B6D72D6E478}" srcId="{7E5AA53B-3EEE-4DE4-BB81-9044890C2946}" destId="{2092559A-D8DF-4CE4-B062-65ACDCCA4562}" srcOrd="2" destOrd="0" parTransId="{A51402CA-D5F3-4C95-AB59-7E002570FC1E}" sibTransId="{C5B8D561-BDCC-431C-A509-995BE07AC1CB}"/>
    <dgm:cxn modelId="{9A188A13-F26A-4696-97CD-A44FB962672D}" srcId="{7E5AA53B-3EEE-4DE4-BB81-9044890C2946}" destId="{CE3D1B1D-82D0-43AC-9475-778DF20D7A11}" srcOrd="3" destOrd="0" parTransId="{27C84C62-5654-4BA0-86A2-B26D8F235C9A}" sibTransId="{26AA1432-8BCE-4A9A-BEE6-57B4C3BE4884}"/>
    <dgm:cxn modelId="{9BB0BD29-7120-44B9-9D59-A8D8C88B7A5A}" srcId="{7E5AA53B-3EEE-4DE4-BB81-9044890C2946}" destId="{AE49F10F-8021-421B-A554-944FBDEAB686}" srcOrd="1" destOrd="0" parTransId="{C43183A8-EE39-44D6-AB2C-CB807FDBBC58}" sibTransId="{87E9FA09-5B37-4ED7-9856-63D8360FA9C5}"/>
    <dgm:cxn modelId="{0B5DAE5F-BCDC-4BF7-A6E7-CF856886A64D}" srcId="{7E5AA53B-3EEE-4DE4-BB81-9044890C2946}" destId="{6750AC01-D39D-4F3A-9DC8-2A211EE986A2}" srcOrd="0" destOrd="0" parTransId="{720680DC-AAA4-4434-A582-60EBCC5BA355}" sibTransId="{CA077D98-8478-47EA-B6A9-99ACE60C64D4}"/>
    <dgm:cxn modelId="{C80AB5F0-0B48-4A76-870A-DDE42AF75A88}" type="presOf" srcId="{F5589A10-B188-4296-95ED-9CEF635FA87D}" destId="{D94D75AC-463F-4655-9EA7-A73BDB4A6D8B}" srcOrd="0" destOrd="0" presId="urn:microsoft.com/office/officeart/2008/layout/VerticalCurvedList"/>
    <dgm:cxn modelId="{DB58C03C-C39B-4D1D-8679-A753620988DB}" type="presOf" srcId="{9EDA701E-E5A6-4970-BF16-AC8B97BA1900}" destId="{BB72CBFA-6644-4F5E-BDBD-E36599CCA704}"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A8A4FA24-4A3E-465F-8359-E33BCDEF4107}" type="presParOf" srcId="{90561C55-3C6E-4D53-85E1-2C50BCDDA392}" destId="{A910D724-7FCF-4BAE-885C-4BAC0CBC651A}" srcOrd="3" destOrd="0" presId="urn:microsoft.com/office/officeart/2008/layout/VerticalCurvedList"/>
    <dgm:cxn modelId="{D7E4E348-B646-4B33-8013-AD675EC8F1DD}" type="presParOf" srcId="{90561C55-3C6E-4D53-85E1-2C50BCDDA392}" destId="{F63FA5C2-58B8-49F3-AD64-FDF58E6D4FF0}" srcOrd="4" destOrd="0" presId="urn:microsoft.com/office/officeart/2008/layout/VerticalCurvedList"/>
    <dgm:cxn modelId="{60904C25-07E3-44E0-8D63-39EBD120CEF5}" type="presParOf" srcId="{F63FA5C2-58B8-49F3-AD64-FDF58E6D4FF0}" destId="{756F1695-8799-42D6-AC4E-41DED389FF03}" srcOrd="0" destOrd="0" presId="urn:microsoft.com/office/officeart/2008/layout/VerticalCurvedList"/>
    <dgm:cxn modelId="{37462C7F-F321-4DDA-9D61-4CD91BE7E377}" type="presParOf" srcId="{90561C55-3C6E-4D53-85E1-2C50BCDDA392}" destId="{7AC1F1FA-B7D6-46E2-975C-46F6EAAE673D}" srcOrd="5" destOrd="0" presId="urn:microsoft.com/office/officeart/2008/layout/VerticalCurvedList"/>
    <dgm:cxn modelId="{89162D6E-8EBB-40C2-B129-B45539D59A88}" type="presParOf" srcId="{90561C55-3C6E-4D53-85E1-2C50BCDDA392}" destId="{E1574824-4D11-4C39-A942-36B71DCBDB44}" srcOrd="6" destOrd="0" presId="urn:microsoft.com/office/officeart/2008/layout/VerticalCurvedList"/>
    <dgm:cxn modelId="{9BF98741-8345-4E5F-B7DC-352B1EBCE0E9}" type="presParOf" srcId="{E1574824-4D11-4C39-A942-36B71DCBDB44}" destId="{DF06FBC8-8449-4438-80ED-951E97696E35}" srcOrd="0" destOrd="0" presId="urn:microsoft.com/office/officeart/2008/layout/VerticalCurvedList"/>
    <dgm:cxn modelId="{864311F5-4D29-4966-8276-92F0201FC5EE}" type="presParOf" srcId="{90561C55-3C6E-4D53-85E1-2C50BCDDA392}" destId="{28930684-EE1E-4A9F-A1CF-AAD6434906CC}" srcOrd="7" destOrd="0" presId="urn:microsoft.com/office/officeart/2008/layout/VerticalCurvedList"/>
    <dgm:cxn modelId="{F4565EE9-10C9-44CF-A850-8A8ABD58E748}" type="presParOf" srcId="{90561C55-3C6E-4D53-85E1-2C50BCDDA392}" destId="{10A70F1E-63CC-4154-8E11-F82343C84F00}" srcOrd="8" destOrd="0" presId="urn:microsoft.com/office/officeart/2008/layout/VerticalCurvedList"/>
    <dgm:cxn modelId="{318827B3-1C15-47C7-892F-6F84C3E3743C}" type="presParOf" srcId="{10A70F1E-63CC-4154-8E11-F82343C84F00}" destId="{351E8B1B-88E0-4680-9822-CBDE5B058A4E}" srcOrd="0" destOrd="0" presId="urn:microsoft.com/office/officeart/2008/layout/VerticalCurvedList"/>
    <dgm:cxn modelId="{7D9D7196-AFC5-4C54-A9A9-7485D8FFA723}" type="presParOf" srcId="{90561C55-3C6E-4D53-85E1-2C50BCDDA392}" destId="{D94D75AC-463F-4655-9EA7-A73BDB4A6D8B}" srcOrd="9" destOrd="0" presId="urn:microsoft.com/office/officeart/2008/layout/VerticalCurvedList"/>
    <dgm:cxn modelId="{5DEBD2B9-A9FA-4745-9388-0529517E87A4}" type="presParOf" srcId="{90561C55-3C6E-4D53-85E1-2C50BCDDA392}" destId="{8908E066-454A-499E-81BB-221C6FD037F9}" srcOrd="10" destOrd="0" presId="urn:microsoft.com/office/officeart/2008/layout/VerticalCurvedList"/>
    <dgm:cxn modelId="{FB048DF2-C31C-4D90-9FDD-60452D4A4879}" type="presParOf" srcId="{8908E066-454A-499E-81BB-221C6FD037F9}" destId="{EB9C41C9-A79C-4ED3-86F5-56747C487AA3}" srcOrd="0" destOrd="0" presId="urn:microsoft.com/office/officeart/2008/layout/VerticalCurvedList"/>
    <dgm:cxn modelId="{CB647D91-6DCC-417C-B659-85479A3CA5F8}" type="presParOf" srcId="{90561C55-3C6E-4D53-85E1-2C50BCDDA392}" destId="{BB72CBFA-6644-4F5E-BDBD-E36599CCA704}" srcOrd="11" destOrd="0" presId="urn:microsoft.com/office/officeart/2008/layout/VerticalCurvedList"/>
    <dgm:cxn modelId="{F47DAA8B-00E5-4401-AD79-03C18F334C08}" type="presParOf" srcId="{90561C55-3C6E-4D53-85E1-2C50BCDDA392}" destId="{55B63BB4-6FCF-49E1-91D1-F8E840C7F8A4}" srcOrd="12" destOrd="0" presId="urn:microsoft.com/office/officeart/2008/layout/VerticalCurvedList"/>
    <dgm:cxn modelId="{E19EAA52-B1CF-4995-AB26-3A22B9E90871}" type="presParOf" srcId="{55B63BB4-6FCF-49E1-91D1-F8E840C7F8A4}" destId="{7BD236B3-F770-47D5-81B8-3F1FFE131C0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45D320-8BE5-4F31-B128-1744D1CEE9D3}" type="doc">
      <dgm:prSet loTypeId="urn:microsoft.com/office/officeart/2005/8/layout/vList4" loCatId="list" qsTypeId="urn:microsoft.com/office/officeart/2005/8/quickstyle/simple4" qsCatId="simple" csTypeId="urn:microsoft.com/office/officeart/2005/8/colors/accent1_2" csCatId="accent1" phldr="1"/>
      <dgm:spPr/>
    </dgm:pt>
    <dgm:pt modelId="{8F7BC1EE-F51A-41B6-898B-555D4318E57A}">
      <dgm:prSet phldrT="[Text]"/>
      <dgm:spPr/>
      <dgm:t>
        <a:bodyPr/>
        <a:lstStyle/>
        <a:p>
          <a:r>
            <a:rPr lang="en-ID" dirty="0" smtClean="0"/>
            <a:t>Cara Install Anaconda</a:t>
          </a:r>
          <a:endParaRPr lang="en-US" dirty="0"/>
        </a:p>
      </dgm:t>
    </dgm:pt>
    <dgm:pt modelId="{EB3266B9-8353-45E9-AE18-886D7B10DBEA}" type="parTrans" cxnId="{A1C0FB07-5822-4200-A8F8-3655E6970D6C}">
      <dgm:prSet/>
      <dgm:spPr/>
      <dgm:t>
        <a:bodyPr/>
        <a:lstStyle/>
        <a:p>
          <a:endParaRPr lang="en-US"/>
        </a:p>
      </dgm:t>
    </dgm:pt>
    <dgm:pt modelId="{186D8B36-B2F9-4982-8DD9-37E9CF32786A}" type="sibTrans" cxnId="{A1C0FB07-5822-4200-A8F8-3655E6970D6C}">
      <dgm:prSet/>
      <dgm:spPr/>
      <dgm:t>
        <a:bodyPr/>
        <a:lstStyle/>
        <a:p>
          <a:endParaRPr lang="en-US"/>
        </a:p>
      </dgm:t>
    </dgm:pt>
    <dgm:pt modelId="{7FA46C7B-8BD7-458F-8807-26C3CB78F915}" type="pres">
      <dgm:prSet presAssocID="{4045D320-8BE5-4F31-B128-1744D1CEE9D3}" presName="linear" presStyleCnt="0">
        <dgm:presLayoutVars>
          <dgm:dir/>
          <dgm:resizeHandles val="exact"/>
        </dgm:presLayoutVars>
      </dgm:prSet>
      <dgm:spPr/>
    </dgm:pt>
    <dgm:pt modelId="{13A6C523-E1D3-4AEE-B2BA-6FE596F9E9EE}" type="pres">
      <dgm:prSet presAssocID="{8F7BC1EE-F51A-41B6-898B-555D4318E57A}" presName="comp" presStyleCnt="0"/>
      <dgm:spPr/>
    </dgm:pt>
    <dgm:pt modelId="{6B01938D-BF46-4A63-8753-273940837D19}" type="pres">
      <dgm:prSet presAssocID="{8F7BC1EE-F51A-41B6-898B-555D4318E57A}" presName="box" presStyleLbl="node1" presStyleIdx="0" presStyleCnt="1"/>
      <dgm:spPr/>
      <dgm:t>
        <a:bodyPr/>
        <a:lstStyle/>
        <a:p>
          <a:endParaRPr lang="en-US"/>
        </a:p>
      </dgm:t>
    </dgm:pt>
    <dgm:pt modelId="{FBB39467-2704-430F-96EA-413CFD98AF8E}" type="pres">
      <dgm:prSet presAssocID="{8F7BC1EE-F51A-41B6-898B-555D4318E57A}" presName="img" presStyleLbl="fgImgPlace1" presStyleIdx="0" presStyleCnt="1" custScaleX="107781" custLinFactNeighborX="424" custLinFactNeighborY="1008"/>
      <dgm:spPr>
        <a:blipFill dpi="0" rotWithShape="1">
          <a:blip xmlns:r="http://schemas.openxmlformats.org/officeDocument/2006/relationships" r:embed="rId1">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l="10785" t="11545" r="10785" b="11545"/>
          </a:stretch>
        </a:blipFill>
      </dgm:spPr>
    </dgm:pt>
    <dgm:pt modelId="{5ED169B9-0CEC-4D6E-A93C-D0562C776673}" type="pres">
      <dgm:prSet presAssocID="{8F7BC1EE-F51A-41B6-898B-555D4318E57A}" presName="text" presStyleLbl="node1" presStyleIdx="0" presStyleCnt="1">
        <dgm:presLayoutVars>
          <dgm:bulletEnabled val="1"/>
        </dgm:presLayoutVars>
      </dgm:prSet>
      <dgm:spPr/>
      <dgm:t>
        <a:bodyPr/>
        <a:lstStyle/>
        <a:p>
          <a:endParaRPr lang="en-US"/>
        </a:p>
      </dgm:t>
    </dgm:pt>
  </dgm:ptLst>
  <dgm:cxnLst>
    <dgm:cxn modelId="{3865E947-A755-4901-B5CB-47B23FD4A883}" type="presOf" srcId="{4045D320-8BE5-4F31-B128-1744D1CEE9D3}" destId="{7FA46C7B-8BD7-458F-8807-26C3CB78F915}" srcOrd="0" destOrd="0" presId="urn:microsoft.com/office/officeart/2005/8/layout/vList4"/>
    <dgm:cxn modelId="{A1C0FB07-5822-4200-A8F8-3655E6970D6C}" srcId="{4045D320-8BE5-4F31-B128-1744D1CEE9D3}" destId="{8F7BC1EE-F51A-41B6-898B-555D4318E57A}" srcOrd="0" destOrd="0" parTransId="{EB3266B9-8353-45E9-AE18-886D7B10DBEA}" sibTransId="{186D8B36-B2F9-4982-8DD9-37E9CF32786A}"/>
    <dgm:cxn modelId="{F8E7F172-8E34-4FF2-97E7-90D5FB0A8FF3}" type="presOf" srcId="{8F7BC1EE-F51A-41B6-898B-555D4318E57A}" destId="{5ED169B9-0CEC-4D6E-A93C-D0562C776673}" srcOrd="1" destOrd="0" presId="urn:microsoft.com/office/officeart/2005/8/layout/vList4"/>
    <dgm:cxn modelId="{0E340AC6-A766-41AD-8FC1-1E727916BEC0}" type="presOf" srcId="{8F7BC1EE-F51A-41B6-898B-555D4318E57A}" destId="{6B01938D-BF46-4A63-8753-273940837D19}" srcOrd="0" destOrd="0" presId="urn:microsoft.com/office/officeart/2005/8/layout/vList4"/>
    <dgm:cxn modelId="{12A81397-1483-4194-B6C0-BA76CE51D6F2}" type="presParOf" srcId="{7FA46C7B-8BD7-458F-8807-26C3CB78F915}" destId="{13A6C523-E1D3-4AEE-B2BA-6FE596F9E9EE}" srcOrd="0" destOrd="0" presId="urn:microsoft.com/office/officeart/2005/8/layout/vList4"/>
    <dgm:cxn modelId="{B2F088CF-2E5C-49B9-A360-6B9012075817}" type="presParOf" srcId="{13A6C523-E1D3-4AEE-B2BA-6FE596F9E9EE}" destId="{6B01938D-BF46-4A63-8753-273940837D19}" srcOrd="0" destOrd="0" presId="urn:microsoft.com/office/officeart/2005/8/layout/vList4"/>
    <dgm:cxn modelId="{F26B529A-B33E-4D1A-AEC4-9EC6979A85F7}" type="presParOf" srcId="{13A6C523-E1D3-4AEE-B2BA-6FE596F9E9EE}" destId="{FBB39467-2704-430F-96EA-413CFD98AF8E}" srcOrd="1" destOrd="0" presId="urn:microsoft.com/office/officeart/2005/8/layout/vList4"/>
    <dgm:cxn modelId="{8BBC588E-76CE-4C49-BF98-983965008DE9}" type="presParOf" srcId="{13A6C523-E1D3-4AEE-B2BA-6FE596F9E9EE}" destId="{5ED169B9-0CEC-4D6E-A93C-D0562C77667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49CC7D-38A4-4E33-8591-B4E10FCC150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F47856C-46FE-48AA-8051-2B5CF0CB7976}">
      <dgm:prSet/>
      <dgm:spPr/>
      <dgm:t>
        <a:bodyPr/>
        <a:lstStyle/>
        <a:p>
          <a:pPr rtl="0"/>
          <a:r>
            <a:rPr lang="id-ID" smtClean="0"/>
            <a:t>Download Anaconda Python </a:t>
          </a:r>
          <a:r>
            <a:rPr lang="id-ID" u="sng" smtClean="0">
              <a:hlinkClick xmlns:r="http://schemas.openxmlformats.org/officeDocument/2006/relationships" r:id="rId1"/>
            </a:rPr>
            <a:t>https://www.anaconda.com/distribution/</a:t>
          </a:r>
          <a:endParaRPr lang="en-US"/>
        </a:p>
      </dgm:t>
    </dgm:pt>
    <dgm:pt modelId="{F3E50CA7-E587-4DBC-887F-0739EF94A4A4}" type="parTrans" cxnId="{1445D412-C6CD-4CEB-9412-51E05E670F04}">
      <dgm:prSet/>
      <dgm:spPr/>
      <dgm:t>
        <a:bodyPr/>
        <a:lstStyle/>
        <a:p>
          <a:endParaRPr lang="en-US"/>
        </a:p>
      </dgm:t>
    </dgm:pt>
    <dgm:pt modelId="{2DAC3DCE-54C4-4FBB-ACD9-F22D7586120C}" type="sibTrans" cxnId="{1445D412-C6CD-4CEB-9412-51E05E670F04}">
      <dgm:prSet/>
      <dgm:spPr/>
      <dgm:t>
        <a:bodyPr/>
        <a:lstStyle/>
        <a:p>
          <a:endParaRPr lang="en-US"/>
        </a:p>
      </dgm:t>
    </dgm:pt>
    <dgm:pt modelId="{C07A6E85-3F6E-4092-A270-4230ECE99679}">
      <dgm:prSet/>
      <dgm:spPr/>
      <dgm:t>
        <a:bodyPr/>
        <a:lstStyle/>
        <a:p>
          <a:pPr rtl="0"/>
          <a:r>
            <a:rPr lang="id-ID" dirty="0" smtClean="0"/>
            <a:t>Jika sudah didownload, buka installer Anaconda</a:t>
          </a:r>
          <a:endParaRPr lang="en-ID" dirty="0" smtClean="0"/>
        </a:p>
      </dgm:t>
    </dgm:pt>
    <dgm:pt modelId="{B16CB093-71D8-4912-B9EA-7BC7564A6C6B}" type="parTrans" cxnId="{988C1659-E599-42D8-A730-AE5982939855}">
      <dgm:prSet/>
      <dgm:spPr/>
      <dgm:t>
        <a:bodyPr/>
        <a:lstStyle/>
        <a:p>
          <a:endParaRPr lang="en-US"/>
        </a:p>
      </dgm:t>
    </dgm:pt>
    <dgm:pt modelId="{031E53E9-8258-4B48-85E8-3693AFC920AB}" type="sibTrans" cxnId="{988C1659-E599-42D8-A730-AE5982939855}">
      <dgm:prSet/>
      <dgm:spPr/>
      <dgm:t>
        <a:bodyPr/>
        <a:lstStyle/>
        <a:p>
          <a:endParaRPr lang="en-US"/>
        </a:p>
      </dgm:t>
    </dgm:pt>
    <dgm:pt modelId="{E0046280-4879-4072-8840-12F9F504A05F}">
      <dgm:prSet/>
      <dgm:spPr/>
      <dgm:t>
        <a:bodyPr/>
        <a:lstStyle/>
        <a:p>
          <a:pPr rtl="0"/>
          <a:r>
            <a:rPr lang="en-ID" dirty="0" err="1" smtClean="0"/>
            <a:t>Maka</a:t>
          </a:r>
          <a:r>
            <a:rPr lang="en-ID" dirty="0" smtClean="0"/>
            <a:t> </a:t>
          </a:r>
          <a:r>
            <a:rPr lang="en-ID" dirty="0" err="1" smtClean="0"/>
            <a:t>akan</a:t>
          </a:r>
          <a:r>
            <a:rPr lang="en-ID" dirty="0" smtClean="0"/>
            <a:t> </a:t>
          </a:r>
          <a:r>
            <a:rPr lang="en-ID" dirty="0" err="1" smtClean="0"/>
            <a:t>muncul</a:t>
          </a:r>
          <a:r>
            <a:rPr lang="en-ID" dirty="0" smtClean="0"/>
            <a:t> </a:t>
          </a:r>
          <a:r>
            <a:rPr lang="en-ID" dirty="0" err="1" smtClean="0"/>
            <a:t>seperti</a:t>
          </a:r>
          <a:r>
            <a:rPr lang="en-ID" dirty="0" smtClean="0"/>
            <a:t> </a:t>
          </a:r>
          <a:r>
            <a:rPr lang="en-ID" dirty="0" err="1" smtClean="0"/>
            <a:t>gambar</a:t>
          </a:r>
          <a:r>
            <a:rPr lang="en-ID" dirty="0" smtClean="0"/>
            <a:t> di </a:t>
          </a:r>
          <a:r>
            <a:rPr lang="en-ID" dirty="0" err="1" smtClean="0"/>
            <a:t>bawah</a:t>
          </a:r>
          <a:r>
            <a:rPr lang="en-ID" dirty="0" smtClean="0"/>
            <a:t> </a:t>
          </a:r>
          <a:r>
            <a:rPr lang="en-ID" dirty="0" err="1" smtClean="0"/>
            <a:t>ini</a:t>
          </a:r>
          <a:r>
            <a:rPr lang="en-ID" dirty="0" smtClean="0"/>
            <a:t>. </a:t>
          </a:r>
          <a:r>
            <a:rPr lang="en-ID" dirty="0" err="1" smtClean="0"/>
            <a:t>Kemudian</a:t>
          </a:r>
          <a:r>
            <a:rPr lang="en-ID" dirty="0" smtClean="0"/>
            <a:t> </a:t>
          </a:r>
          <a:r>
            <a:rPr lang="id-ID" dirty="0" smtClean="0"/>
            <a:t>Klik N</a:t>
          </a:r>
          <a:r>
            <a:rPr lang="en-ID" dirty="0" smtClean="0"/>
            <a:t>ext.</a:t>
          </a:r>
        </a:p>
      </dgm:t>
    </dgm:pt>
    <dgm:pt modelId="{0E67B0A7-4BFB-46B2-AC61-0E7EC7CFAF74}" type="sibTrans" cxnId="{E0CC0DEA-0EF1-47D5-BFF0-EB4690512D53}">
      <dgm:prSet/>
      <dgm:spPr/>
      <dgm:t>
        <a:bodyPr/>
        <a:lstStyle/>
        <a:p>
          <a:endParaRPr lang="en-US"/>
        </a:p>
      </dgm:t>
    </dgm:pt>
    <dgm:pt modelId="{C90B3D6D-D84D-483A-BBC2-68BDEAA488B4}" type="parTrans" cxnId="{E0CC0DEA-0EF1-47D5-BFF0-EB4690512D53}">
      <dgm:prSet/>
      <dgm:spPr/>
      <dgm:t>
        <a:bodyPr/>
        <a:lstStyle/>
        <a:p>
          <a:endParaRPr lang="en-US"/>
        </a:p>
      </dgm:t>
    </dgm:pt>
    <dgm:pt modelId="{E3D2F2AC-78AE-4AF9-97FF-6CCE784DE36F}" type="pres">
      <dgm:prSet presAssocID="{6249CC7D-38A4-4E33-8591-B4E10FCC1501}" presName="linear" presStyleCnt="0">
        <dgm:presLayoutVars>
          <dgm:animLvl val="lvl"/>
          <dgm:resizeHandles val="exact"/>
        </dgm:presLayoutVars>
      </dgm:prSet>
      <dgm:spPr/>
      <dgm:t>
        <a:bodyPr/>
        <a:lstStyle/>
        <a:p>
          <a:endParaRPr lang="en-US"/>
        </a:p>
      </dgm:t>
    </dgm:pt>
    <dgm:pt modelId="{F966892B-EC1D-443D-BA58-593BC621131F}" type="pres">
      <dgm:prSet presAssocID="{3F47856C-46FE-48AA-8051-2B5CF0CB7976}" presName="parentText" presStyleLbl="node1" presStyleIdx="0" presStyleCnt="3">
        <dgm:presLayoutVars>
          <dgm:chMax val="0"/>
          <dgm:bulletEnabled val="1"/>
        </dgm:presLayoutVars>
      </dgm:prSet>
      <dgm:spPr/>
      <dgm:t>
        <a:bodyPr/>
        <a:lstStyle/>
        <a:p>
          <a:endParaRPr lang="en-US"/>
        </a:p>
      </dgm:t>
    </dgm:pt>
    <dgm:pt modelId="{A0244456-DB38-4DDF-B575-725D053CB228}" type="pres">
      <dgm:prSet presAssocID="{2DAC3DCE-54C4-4FBB-ACD9-F22D7586120C}" presName="spacer" presStyleCnt="0"/>
      <dgm:spPr/>
    </dgm:pt>
    <dgm:pt modelId="{FEF25FBB-5FC2-499E-9623-21FF36AB3A57}" type="pres">
      <dgm:prSet presAssocID="{C07A6E85-3F6E-4092-A270-4230ECE99679}" presName="parentText" presStyleLbl="node1" presStyleIdx="1" presStyleCnt="3">
        <dgm:presLayoutVars>
          <dgm:chMax val="0"/>
          <dgm:bulletEnabled val="1"/>
        </dgm:presLayoutVars>
      </dgm:prSet>
      <dgm:spPr/>
      <dgm:t>
        <a:bodyPr/>
        <a:lstStyle/>
        <a:p>
          <a:endParaRPr lang="en-US"/>
        </a:p>
      </dgm:t>
    </dgm:pt>
    <dgm:pt modelId="{311EE73D-87B9-4335-B9BD-66B134631DBF}" type="pres">
      <dgm:prSet presAssocID="{031E53E9-8258-4B48-85E8-3693AFC920AB}" presName="spacer" presStyleCnt="0"/>
      <dgm:spPr/>
    </dgm:pt>
    <dgm:pt modelId="{A7C9C094-08F9-4EE6-B787-1FE2F46D9248}" type="pres">
      <dgm:prSet presAssocID="{E0046280-4879-4072-8840-12F9F504A05F}" presName="parentText" presStyleLbl="node1" presStyleIdx="2" presStyleCnt="3" custLinFactY="679464" custLinFactNeighborX="-1537" custLinFactNeighborY="700000">
        <dgm:presLayoutVars>
          <dgm:chMax val="0"/>
          <dgm:bulletEnabled val="1"/>
        </dgm:presLayoutVars>
      </dgm:prSet>
      <dgm:spPr/>
      <dgm:t>
        <a:bodyPr/>
        <a:lstStyle/>
        <a:p>
          <a:endParaRPr lang="en-US"/>
        </a:p>
      </dgm:t>
    </dgm:pt>
  </dgm:ptLst>
  <dgm:cxnLst>
    <dgm:cxn modelId="{62E9916A-443C-49A0-92A7-988794B0EA99}" type="presOf" srcId="{3F47856C-46FE-48AA-8051-2B5CF0CB7976}" destId="{F966892B-EC1D-443D-BA58-593BC621131F}" srcOrd="0" destOrd="0" presId="urn:microsoft.com/office/officeart/2005/8/layout/vList2"/>
    <dgm:cxn modelId="{E0CC0DEA-0EF1-47D5-BFF0-EB4690512D53}" srcId="{6249CC7D-38A4-4E33-8591-B4E10FCC1501}" destId="{E0046280-4879-4072-8840-12F9F504A05F}" srcOrd="2" destOrd="0" parTransId="{C90B3D6D-D84D-483A-BBC2-68BDEAA488B4}" sibTransId="{0E67B0A7-4BFB-46B2-AC61-0E7EC7CFAF74}"/>
    <dgm:cxn modelId="{ECF26372-4598-47C0-95E4-2692B3CC57A1}" type="presOf" srcId="{6249CC7D-38A4-4E33-8591-B4E10FCC1501}" destId="{E3D2F2AC-78AE-4AF9-97FF-6CCE784DE36F}" srcOrd="0" destOrd="0" presId="urn:microsoft.com/office/officeart/2005/8/layout/vList2"/>
    <dgm:cxn modelId="{1445D412-C6CD-4CEB-9412-51E05E670F04}" srcId="{6249CC7D-38A4-4E33-8591-B4E10FCC1501}" destId="{3F47856C-46FE-48AA-8051-2B5CF0CB7976}" srcOrd="0" destOrd="0" parTransId="{F3E50CA7-E587-4DBC-887F-0739EF94A4A4}" sibTransId="{2DAC3DCE-54C4-4FBB-ACD9-F22D7586120C}"/>
    <dgm:cxn modelId="{EF7380A8-B11B-4494-904F-E3B523DACDE6}" type="presOf" srcId="{C07A6E85-3F6E-4092-A270-4230ECE99679}" destId="{FEF25FBB-5FC2-499E-9623-21FF36AB3A57}" srcOrd="0" destOrd="0" presId="urn:microsoft.com/office/officeart/2005/8/layout/vList2"/>
    <dgm:cxn modelId="{988C1659-E599-42D8-A730-AE5982939855}" srcId="{6249CC7D-38A4-4E33-8591-B4E10FCC1501}" destId="{C07A6E85-3F6E-4092-A270-4230ECE99679}" srcOrd="1" destOrd="0" parTransId="{B16CB093-71D8-4912-B9EA-7BC7564A6C6B}" sibTransId="{031E53E9-8258-4B48-85E8-3693AFC920AB}"/>
    <dgm:cxn modelId="{36D7F0A2-32C6-4015-A23A-63E106D4E162}" type="presOf" srcId="{E0046280-4879-4072-8840-12F9F504A05F}" destId="{A7C9C094-08F9-4EE6-B787-1FE2F46D9248}" srcOrd="0" destOrd="0" presId="urn:microsoft.com/office/officeart/2005/8/layout/vList2"/>
    <dgm:cxn modelId="{3FCE9162-BCA4-4F65-AC7D-4A2E9B0150E5}" type="presParOf" srcId="{E3D2F2AC-78AE-4AF9-97FF-6CCE784DE36F}" destId="{F966892B-EC1D-443D-BA58-593BC621131F}" srcOrd="0" destOrd="0" presId="urn:microsoft.com/office/officeart/2005/8/layout/vList2"/>
    <dgm:cxn modelId="{15E5A16F-8612-468A-8E22-CCB30C3B780F}" type="presParOf" srcId="{E3D2F2AC-78AE-4AF9-97FF-6CCE784DE36F}" destId="{A0244456-DB38-4DDF-B575-725D053CB228}" srcOrd="1" destOrd="0" presId="urn:microsoft.com/office/officeart/2005/8/layout/vList2"/>
    <dgm:cxn modelId="{EA860A19-0FA2-45A7-8213-AA50491B40CB}" type="presParOf" srcId="{E3D2F2AC-78AE-4AF9-97FF-6CCE784DE36F}" destId="{FEF25FBB-5FC2-499E-9623-21FF36AB3A57}" srcOrd="2" destOrd="0" presId="urn:microsoft.com/office/officeart/2005/8/layout/vList2"/>
    <dgm:cxn modelId="{7A910616-BCAD-4A0C-81C6-167FF5E618D4}" type="presParOf" srcId="{E3D2F2AC-78AE-4AF9-97FF-6CCE784DE36F}" destId="{311EE73D-87B9-4335-B9BD-66B134631DBF}" srcOrd="3" destOrd="0" presId="urn:microsoft.com/office/officeart/2005/8/layout/vList2"/>
    <dgm:cxn modelId="{2A11C51E-2739-4F85-98A3-593D7C0B4D94}" type="presParOf" srcId="{E3D2F2AC-78AE-4AF9-97FF-6CCE784DE36F}" destId="{A7C9C094-08F9-4EE6-B787-1FE2F46D9248}"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686474"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1110599" y="598243"/>
          <a:ext cx="1141875" cy="1141875"/>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ZA" sz="2400" kern="1200" dirty="0" err="1" smtClean="0"/>
            <a:t>Pengertian</a:t>
          </a:r>
          <a:endParaRPr lang="en-US" sz="2400" kern="1200" dirty="0"/>
        </a:p>
      </dsp:txBody>
      <dsp:txXfrm>
        <a:off x="50287" y="2784119"/>
        <a:ext cx="3262500" cy="720000"/>
      </dsp:txXfrm>
    </dsp:sp>
    <dsp:sp modelId="{AE6D994C-35CC-4E2D-93F7-0749D531DB38}">
      <dsp:nvSpPr>
        <dsp:cNvPr id="0" name=""/>
        <dsp:cNvSpPr/>
      </dsp:nvSpPr>
      <dsp:spPr>
        <a:xfrm>
          <a:off x="4519912"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944037" y="598243"/>
          <a:ext cx="1141875" cy="1141875"/>
        </a:xfrm>
        <a:prstGeom prst="rect">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ID" sz="2400" kern="1200" dirty="0" smtClean="0"/>
            <a:t>INSTALL SELENIUM &amp; Anaconda</a:t>
          </a:r>
          <a:endParaRPr lang="en-US" sz="2400" kern="1200" dirty="0"/>
        </a:p>
      </dsp:txBody>
      <dsp:txXfrm>
        <a:off x="3883725" y="2784119"/>
        <a:ext cx="3262500" cy="720000"/>
      </dsp:txXfrm>
    </dsp:sp>
    <dsp:sp modelId="{8B8DA957-4F6D-47EE-BF0F-6ACDA82AAC07}">
      <dsp:nvSpPr>
        <dsp:cNvPr id="0" name=""/>
        <dsp:cNvSpPr/>
      </dsp:nvSpPr>
      <dsp:spPr>
        <a:xfrm>
          <a:off x="8353350" y="174118"/>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8777475" y="598243"/>
          <a:ext cx="1141875" cy="1141875"/>
        </a:xfrm>
        <a:prstGeom prst="rect">
          <a:avLst/>
        </a:prstGeom>
        <a:blipFill>
          <a:blip xmlns:r="http://schemas.openxmlformats.org/officeDocument/2006/relationships" r:embed="rId5">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066800">
            <a:lnSpc>
              <a:spcPct val="100000"/>
            </a:lnSpc>
            <a:spcBef>
              <a:spcPct val="0"/>
            </a:spcBef>
            <a:spcAft>
              <a:spcPct val="35000"/>
            </a:spcAft>
            <a:defRPr cap="all"/>
          </a:pPr>
          <a:r>
            <a:rPr lang="en-US" sz="2400" kern="1200" dirty="0" smtClean="0"/>
            <a:t>CODINGAN</a:t>
          </a:r>
          <a:endParaRPr lang="en-US" sz="2400" kern="1200" dirty="0"/>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288790" y="187676"/>
          <a:ext cx="6518168" cy="37521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824" tIns="50800" rIns="50800" bIns="50800" numCol="1" spcCol="1270" anchor="ctr" anchorCtr="0">
          <a:noAutofit/>
        </a:bodyPr>
        <a:lstStyle/>
        <a:p>
          <a:pPr lvl="0" algn="l" defTabSz="889000">
            <a:lnSpc>
              <a:spcPct val="90000"/>
            </a:lnSpc>
            <a:spcBef>
              <a:spcPct val="0"/>
            </a:spcBef>
            <a:spcAft>
              <a:spcPct val="35000"/>
            </a:spcAft>
          </a:pPr>
          <a:r>
            <a:rPr lang="en-US" sz="2000" b="0" i="0" kern="1200" dirty="0" smtClean="0"/>
            <a:t>Selenium IDE</a:t>
          </a:r>
          <a:endParaRPr lang="en-US" sz="2000" kern="1200" dirty="0"/>
        </a:p>
      </dsp:txBody>
      <dsp:txXfrm>
        <a:off x="288790" y="187676"/>
        <a:ext cx="6518168" cy="375211"/>
      </dsp:txXfrm>
    </dsp:sp>
    <dsp:sp modelId="{07CB3071-D555-47DA-A36A-69EB91531FD8}">
      <dsp:nvSpPr>
        <dsp:cNvPr id="0" name=""/>
        <dsp:cNvSpPr/>
      </dsp:nvSpPr>
      <dsp:spPr>
        <a:xfrm>
          <a:off x="54283" y="140775"/>
          <a:ext cx="469014" cy="469014"/>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10D724-7FCF-4BAE-885C-4BAC0CBC651A}">
      <dsp:nvSpPr>
        <dsp:cNvPr id="0" name=""/>
        <dsp:cNvSpPr/>
      </dsp:nvSpPr>
      <dsp:spPr>
        <a:xfrm>
          <a:off x="597427" y="750422"/>
          <a:ext cx="6209531" cy="37521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824" tIns="50800" rIns="50800" bIns="50800" numCol="1" spcCol="1270" anchor="ctr" anchorCtr="0">
          <a:noAutofit/>
        </a:bodyPr>
        <a:lstStyle/>
        <a:p>
          <a:pPr lvl="0" algn="l" defTabSz="889000">
            <a:lnSpc>
              <a:spcPct val="90000"/>
            </a:lnSpc>
            <a:spcBef>
              <a:spcPct val="0"/>
            </a:spcBef>
            <a:spcAft>
              <a:spcPct val="35000"/>
            </a:spcAft>
          </a:pPr>
          <a:r>
            <a:rPr lang="en-US" sz="2000" b="0" i="0" kern="1200" dirty="0" smtClean="0"/>
            <a:t>Selenium Remote Control (RC)</a:t>
          </a:r>
          <a:endParaRPr lang="en-US" sz="2000" kern="1200" dirty="0"/>
        </a:p>
      </dsp:txBody>
      <dsp:txXfrm>
        <a:off x="597427" y="750422"/>
        <a:ext cx="6209531" cy="375211"/>
      </dsp:txXfrm>
    </dsp:sp>
    <dsp:sp modelId="{756F1695-8799-42D6-AC4E-41DED389FF03}">
      <dsp:nvSpPr>
        <dsp:cNvPr id="0" name=""/>
        <dsp:cNvSpPr/>
      </dsp:nvSpPr>
      <dsp:spPr>
        <a:xfrm>
          <a:off x="362920" y="703521"/>
          <a:ext cx="469014" cy="469014"/>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C1F1FA-B7D6-46E2-975C-46F6EAAE673D}">
      <dsp:nvSpPr>
        <dsp:cNvPr id="0" name=""/>
        <dsp:cNvSpPr/>
      </dsp:nvSpPr>
      <dsp:spPr>
        <a:xfrm>
          <a:off x="738559" y="1313168"/>
          <a:ext cx="6068399" cy="37521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824" tIns="50800" rIns="50800" bIns="50800" numCol="1" spcCol="1270" anchor="ctr" anchorCtr="0">
          <a:noAutofit/>
        </a:bodyPr>
        <a:lstStyle/>
        <a:p>
          <a:pPr lvl="0" algn="l" defTabSz="889000">
            <a:lnSpc>
              <a:spcPct val="90000"/>
            </a:lnSpc>
            <a:spcBef>
              <a:spcPct val="0"/>
            </a:spcBef>
            <a:spcAft>
              <a:spcPct val="35000"/>
            </a:spcAft>
          </a:pPr>
          <a:r>
            <a:rPr lang="en-US" sz="2000" b="0" i="0" kern="1200" dirty="0" smtClean="0"/>
            <a:t>Selenium Grid</a:t>
          </a:r>
          <a:endParaRPr lang="en-US" sz="2000" kern="1200" dirty="0"/>
        </a:p>
      </dsp:txBody>
      <dsp:txXfrm>
        <a:off x="738559" y="1313168"/>
        <a:ext cx="6068399" cy="375211"/>
      </dsp:txXfrm>
    </dsp:sp>
    <dsp:sp modelId="{DF06FBC8-8449-4438-80ED-951E97696E35}">
      <dsp:nvSpPr>
        <dsp:cNvPr id="0" name=""/>
        <dsp:cNvSpPr/>
      </dsp:nvSpPr>
      <dsp:spPr>
        <a:xfrm>
          <a:off x="504052" y="1266267"/>
          <a:ext cx="469014" cy="469014"/>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30684-EE1E-4A9F-A1CF-AAD6434906CC}">
      <dsp:nvSpPr>
        <dsp:cNvPr id="0" name=""/>
        <dsp:cNvSpPr/>
      </dsp:nvSpPr>
      <dsp:spPr>
        <a:xfrm>
          <a:off x="738559" y="1875558"/>
          <a:ext cx="6068399" cy="37521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824" tIns="50800" rIns="50800" bIns="50800" numCol="1" spcCol="1270" anchor="ctr" anchorCtr="0">
          <a:noAutofit/>
        </a:bodyPr>
        <a:lstStyle/>
        <a:p>
          <a:pPr lvl="0" algn="l" defTabSz="889000">
            <a:lnSpc>
              <a:spcPct val="90000"/>
            </a:lnSpc>
            <a:spcBef>
              <a:spcPct val="0"/>
            </a:spcBef>
            <a:spcAft>
              <a:spcPct val="35000"/>
            </a:spcAft>
          </a:pPr>
          <a:r>
            <a:rPr lang="en-US" sz="2000" b="0" i="0" kern="1200" dirty="0" smtClean="0"/>
            <a:t>Selenium </a:t>
          </a:r>
          <a:r>
            <a:rPr lang="id-ID" sz="2000" i="0" kern="1200" dirty="0" smtClean="0"/>
            <a:t>WebDriver</a:t>
          </a:r>
          <a:r>
            <a:rPr lang="en-US" sz="2000" b="0" i="0" kern="1200" dirty="0" smtClean="0"/>
            <a:t> </a:t>
          </a:r>
          <a:endParaRPr lang="en-US" sz="2000" kern="1200" dirty="0"/>
        </a:p>
      </dsp:txBody>
      <dsp:txXfrm>
        <a:off x="738559" y="1875558"/>
        <a:ext cx="6068399" cy="375211"/>
      </dsp:txXfrm>
    </dsp:sp>
    <dsp:sp modelId="{351E8B1B-88E0-4680-9822-CBDE5B058A4E}">
      <dsp:nvSpPr>
        <dsp:cNvPr id="0" name=""/>
        <dsp:cNvSpPr/>
      </dsp:nvSpPr>
      <dsp:spPr>
        <a:xfrm>
          <a:off x="504052" y="1828656"/>
          <a:ext cx="469014" cy="469014"/>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4D75AC-463F-4655-9EA7-A73BDB4A6D8B}">
      <dsp:nvSpPr>
        <dsp:cNvPr id="0" name=""/>
        <dsp:cNvSpPr/>
      </dsp:nvSpPr>
      <dsp:spPr>
        <a:xfrm>
          <a:off x="597427" y="2438303"/>
          <a:ext cx="6209531" cy="37521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824" tIns="50800" rIns="50800" bIns="50800" numCol="1" spcCol="1270" anchor="ctr" anchorCtr="0">
          <a:noAutofit/>
        </a:bodyPr>
        <a:lstStyle/>
        <a:p>
          <a:pPr lvl="0" algn="l" defTabSz="889000">
            <a:lnSpc>
              <a:spcPct val="90000"/>
            </a:lnSpc>
            <a:spcBef>
              <a:spcPct val="0"/>
            </a:spcBef>
            <a:spcAft>
              <a:spcPct val="35000"/>
            </a:spcAft>
          </a:pPr>
          <a:r>
            <a:rPr lang="id-ID" sz="2000" i="0" kern="1200" dirty="0" smtClean="0"/>
            <a:t>Selenium</a:t>
          </a:r>
          <a:r>
            <a:rPr lang="en-ID" sz="2000" i="0" kern="1200" dirty="0" smtClean="0"/>
            <a:t> Core</a:t>
          </a:r>
          <a:endParaRPr lang="en-US" sz="2000" kern="1200" dirty="0"/>
        </a:p>
      </dsp:txBody>
      <dsp:txXfrm>
        <a:off x="597427" y="2438303"/>
        <a:ext cx="6209531" cy="375211"/>
      </dsp:txXfrm>
    </dsp:sp>
    <dsp:sp modelId="{EB9C41C9-A79C-4ED3-86F5-56747C487AA3}">
      <dsp:nvSpPr>
        <dsp:cNvPr id="0" name=""/>
        <dsp:cNvSpPr/>
      </dsp:nvSpPr>
      <dsp:spPr>
        <a:xfrm>
          <a:off x="362920" y="2391402"/>
          <a:ext cx="469014" cy="469014"/>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72CBFA-6644-4F5E-BDBD-E36599CCA704}">
      <dsp:nvSpPr>
        <dsp:cNvPr id="0" name=""/>
        <dsp:cNvSpPr/>
      </dsp:nvSpPr>
      <dsp:spPr>
        <a:xfrm>
          <a:off x="288790" y="3001049"/>
          <a:ext cx="6518168" cy="37521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7824" tIns="50800" rIns="50800" bIns="50800" numCol="1" spcCol="1270" anchor="ctr" anchorCtr="0">
          <a:noAutofit/>
        </a:bodyPr>
        <a:lstStyle/>
        <a:p>
          <a:pPr lvl="0" algn="l" defTabSz="889000">
            <a:lnSpc>
              <a:spcPct val="90000"/>
            </a:lnSpc>
            <a:spcBef>
              <a:spcPct val="0"/>
            </a:spcBef>
            <a:spcAft>
              <a:spcPct val="35000"/>
            </a:spcAft>
          </a:pPr>
          <a:r>
            <a:rPr lang="en-ID" sz="2000" kern="1200" smtClean="0"/>
            <a:t>TestNG</a:t>
          </a:r>
          <a:endParaRPr lang="en-US" sz="2000" kern="1200" dirty="0"/>
        </a:p>
      </dsp:txBody>
      <dsp:txXfrm>
        <a:off x="288790" y="3001049"/>
        <a:ext cx="6518168" cy="375211"/>
      </dsp:txXfrm>
    </dsp:sp>
    <dsp:sp modelId="{7BD236B3-F770-47D5-81B8-3F1FFE131C0F}">
      <dsp:nvSpPr>
        <dsp:cNvPr id="0" name=""/>
        <dsp:cNvSpPr/>
      </dsp:nvSpPr>
      <dsp:spPr>
        <a:xfrm>
          <a:off x="54283" y="2954148"/>
          <a:ext cx="469014" cy="469014"/>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1938D-BF46-4A63-8753-273940837D19}">
      <dsp:nvSpPr>
        <dsp:cNvPr id="0" name=""/>
        <dsp:cNvSpPr/>
      </dsp:nvSpPr>
      <dsp:spPr>
        <a:xfrm>
          <a:off x="0" y="0"/>
          <a:ext cx="11285538" cy="1517649"/>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ID" sz="6500" kern="1200" dirty="0" smtClean="0"/>
            <a:t>Cara Install Anaconda</a:t>
          </a:r>
          <a:endParaRPr lang="en-US" sz="6500" kern="1200" dirty="0"/>
        </a:p>
      </dsp:txBody>
      <dsp:txXfrm>
        <a:off x="2408872" y="0"/>
        <a:ext cx="8876665" cy="1517649"/>
      </dsp:txXfrm>
    </dsp:sp>
    <dsp:sp modelId="{FBB39467-2704-430F-96EA-413CFD98AF8E}">
      <dsp:nvSpPr>
        <dsp:cNvPr id="0" name=""/>
        <dsp:cNvSpPr/>
      </dsp:nvSpPr>
      <dsp:spPr>
        <a:xfrm>
          <a:off x="73522" y="164003"/>
          <a:ext cx="2432733" cy="1214119"/>
        </a:xfrm>
        <a:prstGeom prst="roundRect">
          <a:avLst>
            <a:gd name="adj" fmla="val 10000"/>
          </a:avLst>
        </a:prstGeom>
        <a:blipFill dpi="0" rotWithShape="1">
          <a:blip xmlns:r="http://schemas.openxmlformats.org/officeDocument/2006/relationships" r:embed="rId1">
            <a:extLst>
              <a:ext uri="{BEBA8EAE-BF5A-486C-A8C5-ECC9F3942E4B}">
                <a14:imgProps xmlns:a14="http://schemas.microsoft.com/office/drawing/2010/main">
                  <a14:imgLayer r:embed="rId2">
                    <a14:imgEffect>
                      <a14:sharpenSoften amount="50000"/>
                    </a14:imgEffect>
                  </a14:imgLayer>
                </a14:imgProps>
              </a:ext>
              <a:ext uri="{28A0092B-C50C-407E-A947-70E740481C1C}">
                <a14:useLocalDpi xmlns:a14="http://schemas.microsoft.com/office/drawing/2010/main" val="0"/>
              </a:ext>
            </a:extLst>
          </a:blip>
          <a:srcRect/>
          <a:stretch>
            <a:fillRect l="10785" t="11545" r="10785" b="11545"/>
          </a:stretch>
        </a:blip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6892B-EC1D-443D-BA58-593BC621131F}">
      <dsp:nvSpPr>
        <dsp:cNvPr id="0" name=""/>
        <dsp:cNvSpPr/>
      </dsp:nvSpPr>
      <dsp:spPr>
        <a:xfrm>
          <a:off x="0" y="10420"/>
          <a:ext cx="10164278" cy="4680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smtClean="0"/>
            <a:t>Download Anaconda Python </a:t>
          </a:r>
          <a:r>
            <a:rPr lang="id-ID" sz="2000" u="sng" kern="1200" smtClean="0">
              <a:hlinkClick xmlns:r="http://schemas.openxmlformats.org/officeDocument/2006/relationships" r:id="rId1"/>
            </a:rPr>
            <a:t>https://www.anaconda.com/distribution/</a:t>
          </a:r>
          <a:endParaRPr lang="en-US" sz="2000" kern="1200"/>
        </a:p>
      </dsp:txBody>
      <dsp:txXfrm>
        <a:off x="22846" y="33266"/>
        <a:ext cx="10118586" cy="422308"/>
      </dsp:txXfrm>
    </dsp:sp>
    <dsp:sp modelId="{FEF25FBB-5FC2-499E-9623-21FF36AB3A57}">
      <dsp:nvSpPr>
        <dsp:cNvPr id="0" name=""/>
        <dsp:cNvSpPr/>
      </dsp:nvSpPr>
      <dsp:spPr>
        <a:xfrm>
          <a:off x="0" y="536020"/>
          <a:ext cx="10164278" cy="4680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t>Jika sudah didownload, buka installer Anaconda</a:t>
          </a:r>
          <a:endParaRPr lang="en-ID" sz="2000" kern="1200" dirty="0" smtClean="0"/>
        </a:p>
      </dsp:txBody>
      <dsp:txXfrm>
        <a:off x="22846" y="558866"/>
        <a:ext cx="10118586" cy="422308"/>
      </dsp:txXfrm>
    </dsp:sp>
    <dsp:sp modelId="{A7C9C094-08F9-4EE6-B787-1FE2F46D9248}">
      <dsp:nvSpPr>
        <dsp:cNvPr id="0" name=""/>
        <dsp:cNvSpPr/>
      </dsp:nvSpPr>
      <dsp:spPr>
        <a:xfrm>
          <a:off x="0" y="1072041"/>
          <a:ext cx="10164278" cy="4680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ID" sz="2000" kern="1200" dirty="0" err="1" smtClean="0"/>
            <a:t>Maka</a:t>
          </a:r>
          <a:r>
            <a:rPr lang="en-ID" sz="2000" kern="1200" dirty="0" smtClean="0"/>
            <a:t> </a:t>
          </a:r>
          <a:r>
            <a:rPr lang="en-ID" sz="2000" kern="1200" dirty="0" err="1" smtClean="0"/>
            <a:t>akan</a:t>
          </a:r>
          <a:r>
            <a:rPr lang="en-ID" sz="2000" kern="1200" dirty="0" smtClean="0"/>
            <a:t> </a:t>
          </a:r>
          <a:r>
            <a:rPr lang="en-ID" sz="2000" kern="1200" dirty="0" err="1" smtClean="0"/>
            <a:t>muncul</a:t>
          </a:r>
          <a:r>
            <a:rPr lang="en-ID" sz="2000" kern="1200" dirty="0" smtClean="0"/>
            <a:t> </a:t>
          </a:r>
          <a:r>
            <a:rPr lang="en-ID" sz="2000" kern="1200" dirty="0" err="1" smtClean="0"/>
            <a:t>seperti</a:t>
          </a:r>
          <a:r>
            <a:rPr lang="en-ID" sz="2000" kern="1200" dirty="0" smtClean="0"/>
            <a:t> </a:t>
          </a:r>
          <a:r>
            <a:rPr lang="en-ID" sz="2000" kern="1200" dirty="0" err="1" smtClean="0"/>
            <a:t>gambar</a:t>
          </a:r>
          <a:r>
            <a:rPr lang="en-ID" sz="2000" kern="1200" dirty="0" smtClean="0"/>
            <a:t> di </a:t>
          </a:r>
          <a:r>
            <a:rPr lang="en-ID" sz="2000" kern="1200" dirty="0" err="1" smtClean="0"/>
            <a:t>bawah</a:t>
          </a:r>
          <a:r>
            <a:rPr lang="en-ID" sz="2000" kern="1200" dirty="0" smtClean="0"/>
            <a:t> </a:t>
          </a:r>
          <a:r>
            <a:rPr lang="en-ID" sz="2000" kern="1200" dirty="0" err="1" smtClean="0"/>
            <a:t>ini</a:t>
          </a:r>
          <a:r>
            <a:rPr lang="en-ID" sz="2000" kern="1200" dirty="0" smtClean="0"/>
            <a:t>. </a:t>
          </a:r>
          <a:r>
            <a:rPr lang="en-ID" sz="2000" kern="1200" dirty="0" err="1" smtClean="0"/>
            <a:t>Kemudian</a:t>
          </a:r>
          <a:r>
            <a:rPr lang="en-ID" sz="2000" kern="1200" dirty="0" smtClean="0"/>
            <a:t> </a:t>
          </a:r>
          <a:r>
            <a:rPr lang="id-ID" sz="2000" kern="1200" dirty="0" smtClean="0"/>
            <a:t>Klik N</a:t>
          </a:r>
          <a:r>
            <a:rPr lang="en-ID" sz="2000" kern="1200" dirty="0" smtClean="0"/>
            <a:t>ext.</a:t>
          </a:r>
        </a:p>
      </dsp:txBody>
      <dsp:txXfrm>
        <a:off x="22846" y="1094887"/>
        <a:ext cx="10118586" cy="4223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10/19/2019</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10/19/2019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166735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15</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ozilla/geckodriver/release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Layout" Target="../diagrams/layout3.xml"/><Relationship Id="rId7" Type="http://schemas.openxmlformats.org/officeDocument/2006/relationships/image" Target="../media/image11.png"/><Relationship Id="rId12" Type="http://schemas.microsoft.com/office/2007/relationships/diagramDrawing" Target="../diagrams/drawing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diagramColors" Target="../diagrams/colors4.xml"/><Relationship Id="rId5" Type="http://schemas.openxmlformats.org/officeDocument/2006/relationships/diagramColors" Target="../diagrams/colors3.xml"/><Relationship Id="rId10" Type="http://schemas.openxmlformats.org/officeDocument/2006/relationships/diagramQuickStyle" Target="../diagrams/quickStyle4.xml"/><Relationship Id="rId4" Type="http://schemas.openxmlformats.org/officeDocument/2006/relationships/diagramQuickStyle" Target="../diagrams/quickStyle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6000" dirty="0" smtClean="0">
                <a:solidFill>
                  <a:schemeClr val="bg1"/>
                </a:solidFill>
              </a:rPr>
              <a:t>SELENIUM</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34" y="1218747"/>
            <a:ext cx="2286000" cy="2286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4472" y="1273624"/>
            <a:ext cx="4257675" cy="212407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6241" y="1379115"/>
            <a:ext cx="2113917" cy="1913095"/>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08649" y="722091"/>
            <a:ext cx="11285538" cy="1497600"/>
            <a:chOff x="0" y="10024"/>
            <a:chExt cx="11285538" cy="1497600"/>
          </a:xfrm>
        </p:grpSpPr>
        <p:sp>
          <p:nvSpPr>
            <p:cNvPr id="4" name="Rounded Rectangle 3"/>
            <p:cNvSpPr/>
            <p:nvPr/>
          </p:nvSpPr>
          <p:spPr>
            <a:xfrm>
              <a:off x="0" y="10024"/>
              <a:ext cx="11285538" cy="14976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5" name="Rounded Rectangle 4"/>
            <p:cNvSpPr txBox="1"/>
            <p:nvPr/>
          </p:nvSpPr>
          <p:spPr>
            <a:xfrm>
              <a:off x="73107" y="83131"/>
              <a:ext cx="11139324" cy="13513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en-ID" sz="6400" kern="1200" dirty="0" smtClean="0"/>
                <a:t>Gecko Driver</a:t>
              </a:r>
              <a:endParaRPr lang="en-US" sz="6400" kern="1200" dirty="0"/>
            </a:p>
          </p:txBody>
        </p:sp>
      </p:grpSp>
      <p:grpSp>
        <p:nvGrpSpPr>
          <p:cNvPr id="6" name="Group 5"/>
          <p:cNvGrpSpPr/>
          <p:nvPr/>
        </p:nvGrpSpPr>
        <p:grpSpPr>
          <a:xfrm>
            <a:off x="997156" y="3564877"/>
            <a:ext cx="10164278" cy="1339632"/>
            <a:chOff x="0" y="67683"/>
            <a:chExt cx="10164278" cy="1722191"/>
          </a:xfrm>
        </p:grpSpPr>
        <p:sp>
          <p:nvSpPr>
            <p:cNvPr id="7" name="Rounded Rectangle 6"/>
            <p:cNvSpPr/>
            <p:nvPr/>
          </p:nvSpPr>
          <p:spPr>
            <a:xfrm>
              <a:off x="0" y="67683"/>
              <a:ext cx="10164278" cy="17221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84070" y="151753"/>
              <a:ext cx="9996138" cy="15540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ID" kern="1200" dirty="0" err="1" smtClean="0"/>
                <a:t>Jika</a:t>
              </a:r>
              <a:r>
                <a:rPr lang="en-ID" kern="1200" dirty="0" smtClean="0"/>
                <a:t> </a:t>
              </a:r>
              <a:r>
                <a:rPr lang="en-ID" kern="1200" dirty="0" err="1" smtClean="0"/>
                <a:t>ingin</a:t>
              </a:r>
              <a:r>
                <a:rPr lang="en-ID" kern="1200" dirty="0" smtClean="0"/>
                <a:t> </a:t>
              </a:r>
              <a:r>
                <a:rPr lang="en-ID" kern="1200" dirty="0" err="1" smtClean="0"/>
                <a:t>mendownload</a:t>
              </a:r>
              <a:r>
                <a:rPr lang="en-ID" kern="1200" dirty="0" smtClean="0"/>
                <a:t> gecko </a:t>
              </a:r>
              <a:r>
                <a:rPr lang="en-ID" kern="1200" dirty="0" err="1" smtClean="0"/>
                <a:t>drivernya</a:t>
              </a:r>
              <a:r>
                <a:rPr lang="en-ID" kern="1200" dirty="0" smtClean="0"/>
                <a:t> </a:t>
              </a:r>
              <a:r>
                <a:rPr lang="en-ID" kern="1200" dirty="0" err="1" smtClean="0"/>
                <a:t>gunakan</a:t>
              </a:r>
              <a:r>
                <a:rPr lang="en-ID" kern="1200" dirty="0" smtClean="0"/>
                <a:t> yang </a:t>
              </a:r>
              <a:r>
                <a:rPr lang="en-ID" kern="1200" dirty="0" err="1" smtClean="0"/>
                <a:t>sesuai</a:t>
              </a:r>
              <a:r>
                <a:rPr lang="en-ID" kern="1200" dirty="0" smtClean="0"/>
                <a:t> </a:t>
              </a:r>
              <a:r>
                <a:rPr lang="en-ID" kern="1200" dirty="0" err="1" smtClean="0"/>
                <a:t>dengan</a:t>
              </a:r>
              <a:r>
                <a:rPr lang="en-ID" kern="1200" dirty="0" smtClean="0"/>
                <a:t> web browser </a:t>
              </a:r>
              <a:r>
                <a:rPr lang="en-ID" kern="1200" dirty="0" err="1" smtClean="0"/>
                <a:t>apa</a:t>
              </a:r>
              <a:r>
                <a:rPr lang="en-ID" kern="1200" dirty="0" smtClean="0"/>
                <a:t> yang </a:t>
              </a:r>
              <a:r>
                <a:rPr lang="en-ID" kern="1200" dirty="0" err="1" smtClean="0"/>
                <a:t>akan</a:t>
              </a:r>
              <a:r>
                <a:rPr lang="en-ID" kern="1200" dirty="0" smtClean="0"/>
                <a:t> kalian </a:t>
              </a:r>
              <a:r>
                <a:rPr lang="en-ID" kern="1200" dirty="0" err="1" smtClean="0"/>
                <a:t>gunakan</a:t>
              </a:r>
              <a:r>
                <a:rPr lang="en-ID" kern="1200" dirty="0" smtClean="0"/>
                <a:t>. Mau </a:t>
              </a:r>
              <a:r>
                <a:rPr lang="en-ID" kern="1200" dirty="0" err="1" smtClean="0"/>
                <a:t>itu</a:t>
              </a:r>
              <a:r>
                <a:rPr lang="en-ID" kern="1200" dirty="0" smtClean="0"/>
                <a:t> chrome, </a:t>
              </a:r>
              <a:r>
                <a:rPr lang="en-ID" kern="1200" dirty="0" err="1" smtClean="0"/>
                <a:t>firefox</a:t>
              </a:r>
              <a:r>
                <a:rPr lang="en-ID" kern="1200" dirty="0" smtClean="0"/>
                <a:t> </a:t>
              </a:r>
              <a:r>
                <a:rPr lang="en-ID" kern="1200" dirty="0" err="1" smtClean="0"/>
                <a:t>dan</a:t>
              </a:r>
              <a:r>
                <a:rPr lang="en-ID" kern="1200" dirty="0" smtClean="0"/>
                <a:t> </a:t>
              </a:r>
              <a:r>
                <a:rPr lang="en-ID" kern="1200" dirty="0" err="1" smtClean="0"/>
                <a:t>lainnya</a:t>
              </a:r>
              <a:r>
                <a:rPr lang="en-ID" kern="1200" dirty="0" smtClean="0"/>
                <a:t>.</a:t>
              </a:r>
            </a:p>
          </p:txBody>
        </p:sp>
      </p:grpSp>
      <p:grpSp>
        <p:nvGrpSpPr>
          <p:cNvPr id="9" name="Group 8"/>
          <p:cNvGrpSpPr/>
          <p:nvPr/>
        </p:nvGrpSpPr>
        <p:grpSpPr>
          <a:xfrm>
            <a:off x="997156" y="2625762"/>
            <a:ext cx="10164278" cy="579255"/>
            <a:chOff x="0" y="0"/>
            <a:chExt cx="10164278" cy="1477438"/>
          </a:xfrm>
        </p:grpSpPr>
        <p:sp>
          <p:nvSpPr>
            <p:cNvPr id="10" name="Rounded Rectangle 9"/>
            <p:cNvSpPr/>
            <p:nvPr/>
          </p:nvSpPr>
          <p:spPr>
            <a:xfrm>
              <a:off x="0" y="0"/>
              <a:ext cx="10164278" cy="147743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72123" y="72123"/>
              <a:ext cx="10020032" cy="1333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id-ID" kern="1200" dirty="0" smtClean="0"/>
                <a:t>Download </a:t>
              </a:r>
              <a:r>
                <a:rPr lang="en-ID" kern="1200" dirty="0" smtClean="0"/>
                <a:t>Gecko Driver</a:t>
              </a:r>
              <a:r>
                <a:rPr lang="id-ID" kern="1200" dirty="0" smtClean="0"/>
                <a:t> </a:t>
              </a:r>
              <a:r>
                <a:rPr lang="en-US" b="0" i="0" kern="1200" dirty="0" smtClean="0">
                  <a:hlinkClick r:id="rId2"/>
                </a:rPr>
                <a:t>https://github.com/mozilla/geckodriver/releases</a:t>
              </a:r>
              <a:endParaRPr lang="en-US" kern="1200" dirty="0"/>
            </a:p>
          </p:txBody>
        </p:sp>
      </p:grpSp>
      <p:grpSp>
        <p:nvGrpSpPr>
          <p:cNvPr id="12" name="Group 11"/>
          <p:cNvGrpSpPr/>
          <p:nvPr/>
        </p:nvGrpSpPr>
        <p:grpSpPr>
          <a:xfrm>
            <a:off x="997156" y="5264369"/>
            <a:ext cx="10164278" cy="591127"/>
            <a:chOff x="0" y="2180160"/>
            <a:chExt cx="10164278" cy="1478022"/>
          </a:xfrm>
        </p:grpSpPr>
        <p:sp>
          <p:nvSpPr>
            <p:cNvPr id="13" name="Rounded Rectangle 12"/>
            <p:cNvSpPr/>
            <p:nvPr/>
          </p:nvSpPr>
          <p:spPr>
            <a:xfrm>
              <a:off x="0" y="2180160"/>
              <a:ext cx="10164278" cy="147802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txBox="1"/>
            <p:nvPr/>
          </p:nvSpPr>
          <p:spPr>
            <a:xfrm>
              <a:off x="72151" y="2252311"/>
              <a:ext cx="10019976" cy="1333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ID" sz="1600" kern="1200" dirty="0" err="1" smtClean="0"/>
                <a:t>Jika</a:t>
              </a:r>
              <a:r>
                <a:rPr lang="en-ID" sz="1600" kern="1200" dirty="0" smtClean="0"/>
                <a:t> </a:t>
              </a:r>
              <a:r>
                <a:rPr lang="en-ID" sz="1600" kern="1200" dirty="0" err="1" smtClean="0"/>
                <a:t>sudah</a:t>
              </a:r>
              <a:r>
                <a:rPr lang="en-ID" sz="1600" kern="1200" dirty="0" smtClean="0"/>
                <a:t> </a:t>
              </a:r>
              <a:r>
                <a:rPr lang="en-ID" sz="1600" kern="1200" dirty="0" err="1" smtClean="0"/>
                <a:t>mendownload</a:t>
              </a:r>
              <a:r>
                <a:rPr lang="en-ID" sz="1600" kern="1200" dirty="0" smtClean="0"/>
                <a:t> gecko </a:t>
              </a:r>
              <a:r>
                <a:rPr lang="en-ID" sz="1600" kern="1200" dirty="0" err="1" smtClean="0"/>
                <a:t>drivernya</a:t>
              </a:r>
              <a:r>
                <a:rPr lang="en-ID" sz="1600" kern="1200" dirty="0" smtClean="0"/>
                <a:t>, </a:t>
              </a:r>
              <a:r>
                <a:rPr lang="en-ID" sz="1600" kern="1200" dirty="0" err="1" smtClean="0"/>
                <a:t>pindahkan</a:t>
              </a:r>
              <a:r>
                <a:rPr lang="en-ID" sz="1600" kern="1200" dirty="0" smtClean="0"/>
                <a:t> file gecko </a:t>
              </a:r>
              <a:r>
                <a:rPr lang="en-ID" sz="1600" kern="1200" dirty="0" err="1" smtClean="0"/>
                <a:t>drivernya</a:t>
              </a:r>
              <a:r>
                <a:rPr lang="en-ID" sz="1600" kern="1200" dirty="0" smtClean="0"/>
                <a:t> </a:t>
              </a:r>
              <a:r>
                <a:rPr lang="en-ID" sz="1600" kern="1200" dirty="0" err="1" smtClean="0"/>
                <a:t>ke</a:t>
              </a:r>
              <a:r>
                <a:rPr lang="en-ID" sz="1600" kern="1200" dirty="0" smtClean="0"/>
                <a:t> System32</a:t>
              </a:r>
            </a:p>
          </p:txBody>
        </p:sp>
      </p:grpSp>
    </p:spTree>
    <p:extLst>
      <p:ext uri="{BB962C8B-B14F-4D97-AF65-F5344CB8AC3E}">
        <p14:creationId xmlns:p14="http://schemas.microsoft.com/office/powerpoint/2010/main" val="258403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08649" y="722091"/>
            <a:ext cx="11285538" cy="1497600"/>
            <a:chOff x="0" y="10024"/>
            <a:chExt cx="11285538" cy="1497600"/>
          </a:xfrm>
        </p:grpSpPr>
        <p:sp>
          <p:nvSpPr>
            <p:cNvPr id="7" name="Rounded Rectangle 6"/>
            <p:cNvSpPr/>
            <p:nvPr/>
          </p:nvSpPr>
          <p:spPr>
            <a:xfrm>
              <a:off x="0" y="10024"/>
              <a:ext cx="11285538" cy="14976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txBox="1"/>
            <p:nvPr/>
          </p:nvSpPr>
          <p:spPr>
            <a:xfrm>
              <a:off x="73107" y="83131"/>
              <a:ext cx="11139324" cy="13513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en-ID" sz="6400" kern="1200" dirty="0" err="1" smtClean="0"/>
                <a:t>Menjalankan</a:t>
              </a:r>
              <a:r>
                <a:rPr lang="en-ID" sz="6400" kern="1200" dirty="0" smtClean="0"/>
                <a:t> </a:t>
              </a:r>
              <a:r>
                <a:rPr lang="en-ID" sz="6400" kern="1200" dirty="0" err="1" smtClean="0"/>
                <a:t>Sypder</a:t>
              </a:r>
              <a:endParaRPr lang="en-US" sz="6400" kern="1200" dirty="0"/>
            </a:p>
          </p:txBody>
        </p:sp>
      </p:grpSp>
      <p:grpSp>
        <p:nvGrpSpPr>
          <p:cNvPr id="10" name="Group 9"/>
          <p:cNvGrpSpPr/>
          <p:nvPr/>
        </p:nvGrpSpPr>
        <p:grpSpPr>
          <a:xfrm>
            <a:off x="508649" y="2650837"/>
            <a:ext cx="11337053" cy="566920"/>
            <a:chOff x="0" y="2180160"/>
            <a:chExt cx="10164278" cy="1478022"/>
          </a:xfrm>
        </p:grpSpPr>
        <p:sp>
          <p:nvSpPr>
            <p:cNvPr id="11" name="Rounded Rectangle 10"/>
            <p:cNvSpPr/>
            <p:nvPr/>
          </p:nvSpPr>
          <p:spPr>
            <a:xfrm>
              <a:off x="0" y="2180160"/>
              <a:ext cx="10164278" cy="147802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txBox="1"/>
            <p:nvPr/>
          </p:nvSpPr>
          <p:spPr>
            <a:xfrm>
              <a:off x="72151" y="2252311"/>
              <a:ext cx="10019976" cy="1333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ID" kern="1200" dirty="0" smtClean="0"/>
                <a:t>	</a:t>
              </a:r>
              <a:r>
                <a:rPr lang="en-ID" kern="1200" dirty="0" err="1" smtClean="0"/>
                <a:t>Buka</a:t>
              </a:r>
              <a:r>
                <a:rPr lang="en-ID" kern="1200" dirty="0" smtClean="0"/>
                <a:t> </a:t>
              </a:r>
              <a:r>
                <a:rPr lang="en-ID" kern="1200" dirty="0" err="1" smtClean="0"/>
                <a:t>Spyder</a:t>
              </a:r>
              <a:r>
                <a:rPr lang="en-ID" kern="1200" dirty="0" smtClean="0"/>
                <a:t> yang di download. </a:t>
              </a:r>
              <a:r>
                <a:rPr lang="en-ID" kern="1200" dirty="0" err="1" smtClean="0"/>
                <a:t>Kemudian</a:t>
              </a:r>
              <a:r>
                <a:rPr lang="en-ID" kern="1200" dirty="0" smtClean="0"/>
                <a:t> </a:t>
              </a:r>
              <a:r>
                <a:rPr lang="en-ID" kern="1200" dirty="0" err="1" smtClean="0"/>
                <a:t>ketik</a:t>
              </a:r>
              <a:r>
                <a:rPr lang="en-ID" kern="1200" dirty="0" smtClean="0"/>
                <a:t> </a:t>
              </a:r>
              <a:r>
                <a:rPr lang="en-ID" kern="1200" dirty="0" err="1" smtClean="0"/>
                <a:t>codingan</a:t>
              </a:r>
              <a:r>
                <a:rPr lang="en-ID" kern="1200" dirty="0" smtClean="0"/>
                <a:t> </a:t>
              </a:r>
              <a:r>
                <a:rPr lang="en-ID" kern="1200" dirty="0" err="1" smtClean="0"/>
                <a:t>seperti</a:t>
              </a:r>
              <a:r>
                <a:rPr lang="en-ID" kern="1200" dirty="0" smtClean="0"/>
                <a:t> yang </a:t>
              </a:r>
              <a:r>
                <a:rPr lang="en-ID" kern="1200" dirty="0" err="1" smtClean="0"/>
                <a:t>ada</a:t>
              </a:r>
              <a:r>
                <a:rPr lang="en-ID" kern="1200" dirty="0" smtClean="0"/>
                <a:t> di </a:t>
              </a:r>
              <a:r>
                <a:rPr lang="en-ID" kern="1200" dirty="0" err="1" smtClean="0"/>
                <a:t>bawah</a:t>
              </a:r>
              <a:r>
                <a:rPr lang="en-ID" kern="1200" dirty="0" smtClean="0"/>
                <a:t> </a:t>
              </a:r>
              <a:r>
                <a:rPr lang="en-ID" kern="1200" dirty="0" err="1" smtClean="0"/>
                <a:t>ini</a:t>
              </a:r>
              <a:r>
                <a:rPr lang="en-ID" kern="1200" dirty="0" smtClean="0"/>
                <a:t>:</a:t>
              </a:r>
            </a:p>
          </p:txBody>
        </p:sp>
      </p:grpSp>
      <p:grpSp>
        <p:nvGrpSpPr>
          <p:cNvPr id="13" name="Group 12"/>
          <p:cNvGrpSpPr/>
          <p:nvPr/>
        </p:nvGrpSpPr>
        <p:grpSpPr>
          <a:xfrm>
            <a:off x="457131" y="3472874"/>
            <a:ext cx="11388571" cy="2955636"/>
            <a:chOff x="0" y="2180160"/>
            <a:chExt cx="10164278" cy="1478022"/>
          </a:xfrm>
        </p:grpSpPr>
        <p:sp>
          <p:nvSpPr>
            <p:cNvPr id="14" name="Rounded Rectangle 13"/>
            <p:cNvSpPr/>
            <p:nvPr/>
          </p:nvSpPr>
          <p:spPr>
            <a:xfrm>
              <a:off x="0" y="2180160"/>
              <a:ext cx="10164278" cy="147802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txBox="1"/>
            <p:nvPr/>
          </p:nvSpPr>
          <p:spPr>
            <a:xfrm>
              <a:off x="144302" y="2252311"/>
              <a:ext cx="10019976" cy="1333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r>
                <a:rPr lang="id-ID" b="1" dirty="0"/>
                <a:t>from selenium import webdriver</a:t>
              </a:r>
              <a:endParaRPr lang="en-US" dirty="0"/>
            </a:p>
            <a:p>
              <a:r>
                <a:rPr lang="id-ID" b="1" dirty="0"/>
                <a:t>opsi = webdriver.firefox.options.Options()</a:t>
              </a:r>
              <a:endParaRPr lang="en-US" dirty="0"/>
            </a:p>
            <a:p>
              <a:r>
                <a:rPr lang="id-ID" b="1" dirty="0"/>
                <a:t>opsi.headless = False</a:t>
              </a:r>
              <a:endParaRPr lang="en-US" dirty="0"/>
            </a:p>
            <a:p>
              <a:r>
                <a:rPr lang="id-ID" b="1" dirty="0"/>
                <a:t>binary = webdriver.firefox.firefox_binary.FirefoxBinary('C:\\Program Files\\</a:t>
              </a:r>
              <a:r>
                <a:rPr lang="id-ID" b="1" dirty="0" smtClean="0"/>
                <a:t>Mozilla</a:t>
              </a:r>
              <a:r>
                <a:rPr lang="en-ID" b="1" dirty="0" smtClean="0"/>
                <a:t>  </a:t>
              </a:r>
              <a:r>
                <a:rPr lang="id-ID" b="1" dirty="0" smtClean="0"/>
                <a:t>Firefox</a:t>
              </a:r>
              <a:r>
                <a:rPr lang="id-ID" b="1" dirty="0"/>
                <a:t>\\firefox.exe')</a:t>
              </a:r>
              <a:endParaRPr lang="en-US" dirty="0"/>
            </a:p>
            <a:p>
              <a:r>
                <a:rPr lang="id-ID" b="1" dirty="0"/>
                <a:t>cap = webdriver.common.desired_capabilities.DesiredCapabilities().FIREFOX</a:t>
              </a:r>
              <a:endParaRPr lang="en-US" dirty="0"/>
            </a:p>
            <a:p>
              <a:r>
                <a:rPr lang="id-ID" b="1" dirty="0"/>
                <a:t>cap['marionette'] = </a:t>
              </a:r>
              <a:r>
                <a:rPr lang="id-ID" b="1" dirty="0" smtClean="0"/>
                <a:t>True</a:t>
              </a:r>
              <a:endParaRPr lang="en-ID" b="1" dirty="0" smtClean="0"/>
            </a:p>
            <a:p>
              <a:r>
                <a:rPr lang="id-ID" b="1" dirty="0"/>
                <a:t>browser=webdriver.Firefox(options=opsi,capabilities=cap,firefox_binary=binary)</a:t>
              </a:r>
              <a:endParaRPr lang="en-US" dirty="0"/>
            </a:p>
            <a:p>
              <a:r>
                <a:rPr lang="id-ID" b="1" dirty="0"/>
                <a:t>browser.get('https://tokoperhutani.com</a:t>
              </a:r>
              <a:r>
                <a:rPr lang="id-ID" b="1" dirty="0" smtClean="0"/>
                <a:t>/')</a:t>
              </a:r>
              <a:endParaRPr lang="en-US" dirty="0"/>
            </a:p>
          </p:txBody>
        </p:sp>
      </p:grpSp>
    </p:spTree>
    <p:extLst>
      <p:ext uri="{BB962C8B-B14F-4D97-AF65-F5344CB8AC3E}">
        <p14:creationId xmlns:p14="http://schemas.microsoft.com/office/powerpoint/2010/main" val="4006024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ingle Corner Rectangle 3"/>
          <p:cNvSpPr/>
          <p:nvPr/>
        </p:nvSpPr>
        <p:spPr>
          <a:xfrm>
            <a:off x="1242223" y="2503056"/>
            <a:ext cx="9818390" cy="387926"/>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D" b="1" dirty="0" smtClean="0"/>
              <a:t>	</a:t>
            </a:r>
            <a:r>
              <a:rPr lang="id-ID" b="1" dirty="0" smtClean="0"/>
              <a:t>from </a:t>
            </a:r>
            <a:r>
              <a:rPr lang="id-ID" b="1" dirty="0"/>
              <a:t>selenium import webdriver</a:t>
            </a:r>
            <a:endParaRPr lang="en-US" b="1" dirty="0"/>
          </a:p>
        </p:txBody>
      </p:sp>
      <p:grpSp>
        <p:nvGrpSpPr>
          <p:cNvPr id="5" name="Group 4"/>
          <p:cNvGrpSpPr/>
          <p:nvPr/>
        </p:nvGrpSpPr>
        <p:grpSpPr>
          <a:xfrm>
            <a:off x="508649" y="722091"/>
            <a:ext cx="11285538" cy="1497600"/>
            <a:chOff x="0" y="10024"/>
            <a:chExt cx="11285538" cy="1497600"/>
          </a:xfrm>
        </p:grpSpPr>
        <p:sp>
          <p:nvSpPr>
            <p:cNvPr id="6" name="Rounded Rectangle 5"/>
            <p:cNvSpPr/>
            <p:nvPr/>
          </p:nvSpPr>
          <p:spPr>
            <a:xfrm>
              <a:off x="0" y="10024"/>
              <a:ext cx="11285538" cy="14976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ed Rectangle 4"/>
            <p:cNvSpPr txBox="1"/>
            <p:nvPr/>
          </p:nvSpPr>
          <p:spPr>
            <a:xfrm>
              <a:off x="73107" y="83131"/>
              <a:ext cx="11139324" cy="13513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en-ID" sz="6400" kern="1200" dirty="0" err="1" smtClean="0"/>
                <a:t>Arti</a:t>
              </a:r>
              <a:r>
                <a:rPr lang="en-ID" sz="6400" kern="1200" dirty="0" smtClean="0"/>
                <a:t> </a:t>
              </a:r>
              <a:r>
                <a:rPr lang="en-ID" sz="6400" kern="1200" dirty="0" err="1" smtClean="0"/>
                <a:t>Codingan</a:t>
              </a:r>
              <a:endParaRPr lang="en-US" sz="6400" kern="1200" dirty="0"/>
            </a:p>
          </p:txBody>
        </p:sp>
      </p:grpSp>
      <p:sp>
        <p:nvSpPr>
          <p:cNvPr id="10" name="Flowchart: Connector 9"/>
          <p:cNvSpPr/>
          <p:nvPr/>
        </p:nvSpPr>
        <p:spPr>
          <a:xfrm>
            <a:off x="785741" y="2324948"/>
            <a:ext cx="655132" cy="664671"/>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ounded Rectangle 10"/>
          <p:cNvSpPr/>
          <p:nvPr/>
        </p:nvSpPr>
        <p:spPr>
          <a:xfrm>
            <a:off x="1828802" y="2971147"/>
            <a:ext cx="9231811"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2168815" y="2971146"/>
            <a:ext cx="5415970" cy="369332"/>
          </a:xfrm>
          <a:prstGeom prst="rect">
            <a:avLst/>
          </a:prstGeom>
        </p:spPr>
        <p:txBody>
          <a:bodyPr wrap="none">
            <a:spAutoFit/>
          </a:bodyPr>
          <a:lstStyle/>
          <a:p>
            <a:r>
              <a:rPr lang="en-ID" dirty="0" err="1"/>
              <a:t>Artinya</a:t>
            </a:r>
            <a:r>
              <a:rPr lang="en-ID" dirty="0"/>
              <a:t> S</a:t>
            </a:r>
            <a:r>
              <a:rPr lang="id-ID" dirty="0"/>
              <a:t>elenium memasukkan method yaitu webdriver, </a:t>
            </a:r>
            <a:endParaRPr lang="en-US" dirty="0"/>
          </a:p>
        </p:txBody>
      </p:sp>
      <p:sp>
        <p:nvSpPr>
          <p:cNvPr id="13" name="Round Single Corner Rectangle 12"/>
          <p:cNvSpPr/>
          <p:nvPr/>
        </p:nvSpPr>
        <p:spPr>
          <a:xfrm>
            <a:off x="1214516" y="3598751"/>
            <a:ext cx="9818390" cy="387926"/>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D" b="1" dirty="0" smtClean="0"/>
              <a:t>	</a:t>
            </a:r>
            <a:r>
              <a:rPr lang="id-ID" b="1" dirty="0" smtClean="0"/>
              <a:t>opsi </a:t>
            </a:r>
            <a:r>
              <a:rPr lang="id-ID" b="1" dirty="0"/>
              <a:t>= webdriver.firefox.options.Options()</a:t>
            </a:r>
            <a:endParaRPr lang="en-US" dirty="0"/>
          </a:p>
        </p:txBody>
      </p:sp>
      <p:sp>
        <p:nvSpPr>
          <p:cNvPr id="14" name="Flowchart: Connector 13"/>
          <p:cNvSpPr/>
          <p:nvPr/>
        </p:nvSpPr>
        <p:spPr>
          <a:xfrm>
            <a:off x="758034" y="3420643"/>
            <a:ext cx="655132" cy="664671"/>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5" name="Rounded Rectangle 14"/>
          <p:cNvSpPr/>
          <p:nvPr/>
        </p:nvSpPr>
        <p:spPr>
          <a:xfrm>
            <a:off x="1801095" y="4066842"/>
            <a:ext cx="9231811"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2141108" y="4066841"/>
            <a:ext cx="9138079" cy="369332"/>
          </a:xfrm>
          <a:prstGeom prst="rect">
            <a:avLst/>
          </a:prstGeom>
        </p:spPr>
        <p:txBody>
          <a:bodyPr wrap="none">
            <a:spAutoFit/>
          </a:bodyPr>
          <a:lstStyle/>
          <a:p>
            <a:r>
              <a:rPr lang="en-ID" dirty="0" err="1"/>
              <a:t>Artinya</a:t>
            </a:r>
            <a:r>
              <a:rPr lang="en-ID" dirty="0"/>
              <a:t> </a:t>
            </a:r>
            <a:r>
              <a:rPr lang="id-ID" dirty="0"/>
              <a:t>Opsi dari web driver di firefox melakukan suatu aksi yaitu </a:t>
            </a:r>
            <a:r>
              <a:rPr lang="en-ID" dirty="0" err="1" smtClean="0"/>
              <a:t>menjalankan</a:t>
            </a:r>
            <a:r>
              <a:rPr lang="id-ID" dirty="0" smtClean="0"/>
              <a:t> </a:t>
            </a:r>
            <a:r>
              <a:rPr lang="id-ID" dirty="0"/>
              <a:t>secara otomatis. </a:t>
            </a:r>
            <a:endParaRPr lang="en-US" dirty="0"/>
          </a:p>
        </p:txBody>
      </p:sp>
      <p:sp>
        <p:nvSpPr>
          <p:cNvPr id="17" name="Round Single Corner Rectangle 16"/>
          <p:cNvSpPr/>
          <p:nvPr/>
        </p:nvSpPr>
        <p:spPr>
          <a:xfrm>
            <a:off x="1242223" y="4703561"/>
            <a:ext cx="9818390" cy="387926"/>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D" b="1" dirty="0" smtClean="0"/>
              <a:t>	</a:t>
            </a:r>
            <a:r>
              <a:rPr lang="id-ID" b="1" dirty="0" smtClean="0"/>
              <a:t>opsi.headless </a:t>
            </a:r>
            <a:r>
              <a:rPr lang="id-ID" b="1" dirty="0"/>
              <a:t>= False</a:t>
            </a:r>
            <a:endParaRPr lang="en-US" dirty="0"/>
          </a:p>
        </p:txBody>
      </p:sp>
      <p:sp>
        <p:nvSpPr>
          <p:cNvPr id="18" name="Flowchart: Connector 17"/>
          <p:cNvSpPr/>
          <p:nvPr/>
        </p:nvSpPr>
        <p:spPr>
          <a:xfrm>
            <a:off x="785741" y="4525453"/>
            <a:ext cx="655132" cy="664671"/>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Rounded Rectangle 18"/>
          <p:cNvSpPr/>
          <p:nvPr/>
        </p:nvSpPr>
        <p:spPr>
          <a:xfrm>
            <a:off x="1828802" y="5171652"/>
            <a:ext cx="9231811"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p:cNvSpPr/>
          <p:nvPr/>
        </p:nvSpPr>
        <p:spPr>
          <a:xfrm>
            <a:off x="2168815" y="5171651"/>
            <a:ext cx="7518148" cy="369332"/>
          </a:xfrm>
          <a:prstGeom prst="rect">
            <a:avLst/>
          </a:prstGeom>
        </p:spPr>
        <p:txBody>
          <a:bodyPr wrap="none">
            <a:spAutoFit/>
          </a:bodyPr>
          <a:lstStyle/>
          <a:p>
            <a:r>
              <a:rPr lang="en-ID" dirty="0" err="1"/>
              <a:t>Artinya</a:t>
            </a:r>
            <a:r>
              <a:rPr lang="en-ID" dirty="0"/>
              <a:t> </a:t>
            </a:r>
            <a:r>
              <a:rPr lang="id-ID" dirty="0"/>
              <a:t>Opsi.headless menghandle configurasi didalamnya karena nilainya false. </a:t>
            </a:r>
            <a:endParaRPr lang="en-US" dirty="0"/>
          </a:p>
        </p:txBody>
      </p:sp>
      <p:sp>
        <p:nvSpPr>
          <p:cNvPr id="21" name="Round Single Corner Rectangle 20"/>
          <p:cNvSpPr/>
          <p:nvPr/>
        </p:nvSpPr>
        <p:spPr>
          <a:xfrm>
            <a:off x="1214516" y="5810261"/>
            <a:ext cx="9818390" cy="387926"/>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D" sz="1500" b="1" dirty="0" smtClean="0"/>
              <a:t>	</a:t>
            </a:r>
            <a:r>
              <a:rPr lang="id-ID" sz="1500" b="1" dirty="0" smtClean="0"/>
              <a:t>binary </a:t>
            </a:r>
            <a:r>
              <a:rPr lang="id-ID" sz="1500" b="1" dirty="0"/>
              <a:t>= webdriver.firefox.firefox_binary.FirefoxBinary('C:\\Program Files\\Mozilla</a:t>
            </a:r>
            <a:r>
              <a:rPr lang="en-ID" sz="1500" b="1" dirty="0"/>
              <a:t>  </a:t>
            </a:r>
            <a:r>
              <a:rPr lang="id-ID" sz="1500" b="1" dirty="0"/>
              <a:t>Firefox\\firefox.exe')</a:t>
            </a:r>
            <a:endParaRPr lang="en-US" sz="1500" dirty="0"/>
          </a:p>
        </p:txBody>
      </p:sp>
      <p:sp>
        <p:nvSpPr>
          <p:cNvPr id="22" name="Flowchart: Connector 21"/>
          <p:cNvSpPr/>
          <p:nvPr/>
        </p:nvSpPr>
        <p:spPr>
          <a:xfrm>
            <a:off x="758034" y="5632153"/>
            <a:ext cx="655132" cy="664671"/>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3" name="Rounded Rectangle 22"/>
          <p:cNvSpPr/>
          <p:nvPr/>
        </p:nvSpPr>
        <p:spPr>
          <a:xfrm>
            <a:off x="1801095" y="6278352"/>
            <a:ext cx="9231811"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p:cNvSpPr/>
          <p:nvPr/>
        </p:nvSpPr>
        <p:spPr>
          <a:xfrm>
            <a:off x="2141108" y="6278351"/>
            <a:ext cx="6784293" cy="369332"/>
          </a:xfrm>
          <a:prstGeom prst="rect">
            <a:avLst/>
          </a:prstGeom>
        </p:spPr>
        <p:txBody>
          <a:bodyPr wrap="none">
            <a:spAutoFit/>
          </a:bodyPr>
          <a:lstStyle/>
          <a:p>
            <a:r>
              <a:rPr lang="en-ID" dirty="0" err="1"/>
              <a:t>Artinya</a:t>
            </a:r>
            <a:r>
              <a:rPr lang="en-ID" dirty="0"/>
              <a:t> </a:t>
            </a:r>
            <a:r>
              <a:rPr lang="id-ID" dirty="0"/>
              <a:t>Binary merupakan tempat</a:t>
            </a:r>
            <a:r>
              <a:rPr lang="en-ID" dirty="0"/>
              <a:t> </a:t>
            </a:r>
            <a:r>
              <a:rPr lang="en-ID" dirty="0" err="1"/>
              <a:t>atau</a:t>
            </a:r>
            <a:r>
              <a:rPr lang="en-ID" dirty="0"/>
              <a:t> </a:t>
            </a:r>
            <a:r>
              <a:rPr lang="en-ID" dirty="0" err="1"/>
              <a:t>lokasi</a:t>
            </a:r>
            <a:r>
              <a:rPr lang="id-ID" dirty="0"/>
              <a:t> dimana file firefox di PC. </a:t>
            </a:r>
            <a:endParaRPr lang="en-US" dirty="0"/>
          </a:p>
        </p:txBody>
      </p:sp>
    </p:spTree>
    <p:extLst>
      <p:ext uri="{BB962C8B-B14F-4D97-AF65-F5344CB8AC3E}">
        <p14:creationId xmlns:p14="http://schemas.microsoft.com/office/powerpoint/2010/main" val="2747105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ingle Corner Rectangle 1"/>
          <p:cNvSpPr/>
          <p:nvPr/>
        </p:nvSpPr>
        <p:spPr>
          <a:xfrm>
            <a:off x="1399241" y="1366984"/>
            <a:ext cx="9818390" cy="387926"/>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D" b="1" dirty="0" smtClean="0"/>
              <a:t>	</a:t>
            </a:r>
            <a:r>
              <a:rPr lang="id-ID" b="1" dirty="0" smtClean="0"/>
              <a:t>cap </a:t>
            </a:r>
            <a:r>
              <a:rPr lang="id-ID" b="1" dirty="0"/>
              <a:t>= webdriver.common.desired_capabilities.DesiredCapabilities().FIREFOX</a:t>
            </a:r>
            <a:endParaRPr lang="en-US" dirty="0"/>
          </a:p>
        </p:txBody>
      </p:sp>
      <p:sp>
        <p:nvSpPr>
          <p:cNvPr id="3" name="Flowchart: Connector 2"/>
          <p:cNvSpPr/>
          <p:nvPr/>
        </p:nvSpPr>
        <p:spPr>
          <a:xfrm>
            <a:off x="942759" y="1188876"/>
            <a:ext cx="655132" cy="664671"/>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ounded Rectangle 3"/>
          <p:cNvSpPr/>
          <p:nvPr/>
        </p:nvSpPr>
        <p:spPr>
          <a:xfrm>
            <a:off x="1985820" y="1835075"/>
            <a:ext cx="9231811"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325833" y="1835074"/>
            <a:ext cx="8227060" cy="369332"/>
          </a:xfrm>
          <a:prstGeom prst="rect">
            <a:avLst/>
          </a:prstGeom>
        </p:spPr>
        <p:txBody>
          <a:bodyPr wrap="none">
            <a:spAutoFit/>
          </a:bodyPr>
          <a:lstStyle/>
          <a:p>
            <a:r>
              <a:rPr lang="en-ID" dirty="0" err="1"/>
              <a:t>Artinya</a:t>
            </a:r>
            <a:r>
              <a:rPr lang="en-ID" dirty="0"/>
              <a:t> </a:t>
            </a:r>
            <a:r>
              <a:rPr lang="id-ID" dirty="0"/>
              <a:t>Capabilities yaitu kemampuan apa yang bisa dilakukan oleh si firefox tersebut. </a:t>
            </a:r>
            <a:r>
              <a:rPr lang="id-ID" dirty="0" smtClean="0"/>
              <a:t> </a:t>
            </a:r>
            <a:endParaRPr lang="en-US" dirty="0"/>
          </a:p>
        </p:txBody>
      </p:sp>
      <p:sp>
        <p:nvSpPr>
          <p:cNvPr id="6" name="Round Single Corner Rectangle 5"/>
          <p:cNvSpPr/>
          <p:nvPr/>
        </p:nvSpPr>
        <p:spPr>
          <a:xfrm>
            <a:off x="1371534" y="2462679"/>
            <a:ext cx="9818390" cy="387926"/>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D" b="1" dirty="0" smtClean="0"/>
              <a:t>	</a:t>
            </a:r>
            <a:r>
              <a:rPr lang="id-ID" b="1" dirty="0" smtClean="0"/>
              <a:t>cap</a:t>
            </a:r>
            <a:r>
              <a:rPr lang="id-ID" b="1" dirty="0"/>
              <a:t>['marionette'] = True</a:t>
            </a:r>
            <a:endParaRPr lang="en-ID" b="1" dirty="0"/>
          </a:p>
        </p:txBody>
      </p:sp>
      <p:sp>
        <p:nvSpPr>
          <p:cNvPr id="7" name="Flowchart: Connector 6"/>
          <p:cNvSpPr/>
          <p:nvPr/>
        </p:nvSpPr>
        <p:spPr>
          <a:xfrm>
            <a:off x="915052" y="2284571"/>
            <a:ext cx="655132" cy="664671"/>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8" name="Rounded Rectangle 7"/>
          <p:cNvSpPr/>
          <p:nvPr/>
        </p:nvSpPr>
        <p:spPr>
          <a:xfrm>
            <a:off x="1958113" y="2930770"/>
            <a:ext cx="9231811"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2298126" y="2930769"/>
            <a:ext cx="6517490" cy="369332"/>
          </a:xfrm>
          <a:prstGeom prst="rect">
            <a:avLst/>
          </a:prstGeom>
        </p:spPr>
        <p:txBody>
          <a:bodyPr wrap="none">
            <a:spAutoFit/>
          </a:bodyPr>
          <a:lstStyle/>
          <a:p>
            <a:r>
              <a:rPr lang="en-ID" dirty="0" err="1"/>
              <a:t>Artinya</a:t>
            </a:r>
            <a:r>
              <a:rPr lang="en-ID" dirty="0"/>
              <a:t> </a:t>
            </a:r>
            <a:r>
              <a:rPr lang="id-ID" dirty="0"/>
              <a:t>Marionette membantu sistem menjalankan secara otomatis. </a:t>
            </a:r>
            <a:endParaRPr lang="en-US" dirty="0"/>
          </a:p>
        </p:txBody>
      </p:sp>
      <p:sp>
        <p:nvSpPr>
          <p:cNvPr id="10" name="Round Single Corner Rectangle 9"/>
          <p:cNvSpPr/>
          <p:nvPr/>
        </p:nvSpPr>
        <p:spPr>
          <a:xfrm>
            <a:off x="1399241" y="3567489"/>
            <a:ext cx="9818390" cy="387926"/>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D" b="1" dirty="0" smtClean="0"/>
              <a:t>	</a:t>
            </a:r>
            <a:r>
              <a:rPr lang="id-ID" b="1" dirty="0" smtClean="0"/>
              <a:t>browser=webdriver.Firefox(options=opsi,capabilities=cap,firefox_binary=binary</a:t>
            </a:r>
            <a:r>
              <a:rPr lang="id-ID" b="1" dirty="0"/>
              <a:t>)</a:t>
            </a:r>
            <a:endParaRPr lang="en-US" dirty="0"/>
          </a:p>
        </p:txBody>
      </p:sp>
      <p:sp>
        <p:nvSpPr>
          <p:cNvPr id="11" name="Flowchart: Connector 10"/>
          <p:cNvSpPr/>
          <p:nvPr/>
        </p:nvSpPr>
        <p:spPr>
          <a:xfrm>
            <a:off x="942759" y="3389381"/>
            <a:ext cx="655132" cy="664671"/>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2" name="Rounded Rectangle 11"/>
          <p:cNvSpPr/>
          <p:nvPr/>
        </p:nvSpPr>
        <p:spPr>
          <a:xfrm>
            <a:off x="1985820" y="4035580"/>
            <a:ext cx="9231811"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2325833" y="4035579"/>
            <a:ext cx="6352508" cy="369332"/>
          </a:xfrm>
          <a:prstGeom prst="rect">
            <a:avLst/>
          </a:prstGeom>
        </p:spPr>
        <p:txBody>
          <a:bodyPr wrap="none">
            <a:spAutoFit/>
          </a:bodyPr>
          <a:lstStyle/>
          <a:p>
            <a:r>
              <a:rPr lang="en-ID" dirty="0" err="1"/>
              <a:t>Artinya</a:t>
            </a:r>
            <a:r>
              <a:rPr lang="en-ID" dirty="0"/>
              <a:t> </a:t>
            </a:r>
            <a:r>
              <a:rPr lang="id-ID" dirty="0" smtClean="0"/>
              <a:t>Browser</a:t>
            </a:r>
            <a:r>
              <a:rPr lang="en-ID" dirty="0" smtClean="0"/>
              <a:t> </a:t>
            </a:r>
            <a:r>
              <a:rPr lang="id-ID" dirty="0" smtClean="0"/>
              <a:t>m</a:t>
            </a:r>
            <a:r>
              <a:rPr lang="en-ID" dirty="0" err="1" smtClean="0"/>
              <a:t>engendalikan</a:t>
            </a:r>
            <a:r>
              <a:rPr lang="en-ID" dirty="0" smtClean="0"/>
              <a:t> </a:t>
            </a:r>
            <a:r>
              <a:rPr lang="id-ID" dirty="0" smtClean="0"/>
              <a:t>web </a:t>
            </a:r>
            <a:r>
              <a:rPr lang="id-ID" dirty="0"/>
              <a:t>yang ingin </a:t>
            </a:r>
            <a:r>
              <a:rPr lang="id-ID" dirty="0" smtClean="0"/>
              <a:t>dituju</a:t>
            </a:r>
            <a:r>
              <a:rPr lang="en-ID" dirty="0" smtClean="0"/>
              <a:t> </a:t>
            </a:r>
            <a:r>
              <a:rPr lang="en-ID" dirty="0" err="1" smtClean="0"/>
              <a:t>yaitu</a:t>
            </a:r>
            <a:r>
              <a:rPr lang="en-ID" dirty="0" smtClean="0"/>
              <a:t> </a:t>
            </a:r>
            <a:r>
              <a:rPr lang="en-ID" dirty="0" err="1" smtClean="0"/>
              <a:t>firefox</a:t>
            </a:r>
            <a:endParaRPr lang="en-US" dirty="0"/>
          </a:p>
        </p:txBody>
      </p:sp>
      <p:sp>
        <p:nvSpPr>
          <p:cNvPr id="14" name="Round Single Corner Rectangle 13"/>
          <p:cNvSpPr/>
          <p:nvPr/>
        </p:nvSpPr>
        <p:spPr>
          <a:xfrm>
            <a:off x="1399241" y="4663183"/>
            <a:ext cx="9818390" cy="387926"/>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D" sz="1600" b="1" dirty="0" smtClean="0"/>
              <a:t>	</a:t>
            </a:r>
            <a:r>
              <a:rPr lang="id-ID" sz="1600" b="1" dirty="0" smtClean="0"/>
              <a:t>browser.get</a:t>
            </a:r>
            <a:r>
              <a:rPr lang="id-ID" sz="1600" b="1" dirty="0"/>
              <a:t>('https://tokoperhutani.com/')</a:t>
            </a:r>
            <a:endParaRPr lang="en-US" sz="1600" dirty="0"/>
          </a:p>
        </p:txBody>
      </p:sp>
      <p:sp>
        <p:nvSpPr>
          <p:cNvPr id="15" name="Flowchart: Connector 14"/>
          <p:cNvSpPr/>
          <p:nvPr/>
        </p:nvSpPr>
        <p:spPr>
          <a:xfrm>
            <a:off x="942759" y="4485075"/>
            <a:ext cx="655132" cy="664671"/>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Rounded Rectangle 15"/>
          <p:cNvSpPr/>
          <p:nvPr/>
        </p:nvSpPr>
        <p:spPr>
          <a:xfrm>
            <a:off x="1985820" y="5131273"/>
            <a:ext cx="9231811" cy="66466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2254396" y="5149746"/>
            <a:ext cx="7657289" cy="923330"/>
          </a:xfrm>
          <a:prstGeom prst="rect">
            <a:avLst/>
          </a:prstGeom>
        </p:spPr>
        <p:txBody>
          <a:bodyPr wrap="none">
            <a:spAutoFit/>
          </a:bodyPr>
          <a:lstStyle/>
          <a:p>
            <a:r>
              <a:rPr lang="en-ID" dirty="0" err="1" smtClean="0"/>
              <a:t>Artinya</a:t>
            </a:r>
            <a:r>
              <a:rPr lang="en-ID" dirty="0" smtClean="0"/>
              <a:t> </a:t>
            </a:r>
            <a:r>
              <a:rPr lang="id-ID" dirty="0"/>
              <a:t>Browser.get </a:t>
            </a:r>
            <a:r>
              <a:rPr lang="id-ID" dirty="0" smtClean="0"/>
              <a:t>m</a:t>
            </a:r>
            <a:r>
              <a:rPr lang="en-ID" dirty="0" err="1" smtClean="0"/>
              <a:t>endapatkan</a:t>
            </a:r>
            <a:r>
              <a:rPr lang="id-ID" dirty="0" smtClean="0"/>
              <a:t> </a:t>
            </a:r>
            <a:r>
              <a:rPr lang="id-ID" dirty="0"/>
              <a:t>atau masuk</a:t>
            </a:r>
            <a:r>
              <a:rPr lang="en-ID" dirty="0"/>
              <a:t> (</a:t>
            </a:r>
            <a:r>
              <a:rPr lang="en-ID" dirty="0" err="1"/>
              <a:t>ngeget</a:t>
            </a:r>
            <a:r>
              <a:rPr lang="en-ID" dirty="0"/>
              <a:t>)</a:t>
            </a:r>
            <a:r>
              <a:rPr lang="id-ID" dirty="0"/>
              <a:t> ke web yang ingin dituju, </a:t>
            </a:r>
            <a:endParaRPr lang="en-ID" dirty="0" smtClean="0"/>
          </a:p>
          <a:p>
            <a:r>
              <a:rPr lang="en-ID" dirty="0"/>
              <a:t>	</a:t>
            </a:r>
            <a:r>
              <a:rPr lang="id-ID" dirty="0" smtClean="0"/>
              <a:t>pada </a:t>
            </a:r>
            <a:r>
              <a:rPr lang="id-ID" dirty="0"/>
              <a:t>codingan ini kita mengegetnya ke web tokoperhutani.com</a:t>
            </a:r>
            <a:endParaRPr lang="en-US" dirty="0"/>
          </a:p>
          <a:p>
            <a:r>
              <a:rPr lang="en-ID" dirty="0" smtClean="0"/>
              <a:t> </a:t>
            </a:r>
            <a:endParaRPr lang="en-US" dirty="0"/>
          </a:p>
        </p:txBody>
      </p:sp>
    </p:spTree>
    <p:extLst>
      <p:ext uri="{BB962C8B-B14F-4D97-AF65-F5344CB8AC3E}">
        <p14:creationId xmlns:p14="http://schemas.microsoft.com/office/powerpoint/2010/main" val="2570013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4745" y="1682645"/>
            <a:ext cx="9250531" cy="4909527"/>
          </a:xfrm>
          <a:prstGeom prst="rect">
            <a:avLst/>
          </a:prstGeom>
        </p:spPr>
      </p:pic>
      <p:grpSp>
        <p:nvGrpSpPr>
          <p:cNvPr id="3" name="Group 2"/>
          <p:cNvGrpSpPr/>
          <p:nvPr/>
        </p:nvGrpSpPr>
        <p:grpSpPr>
          <a:xfrm>
            <a:off x="1139918" y="785090"/>
            <a:ext cx="9940188" cy="758908"/>
            <a:chOff x="0" y="2180160"/>
            <a:chExt cx="10164278" cy="1478022"/>
          </a:xfrm>
        </p:grpSpPr>
        <p:sp>
          <p:nvSpPr>
            <p:cNvPr id="4" name="Rounded Rectangle 3"/>
            <p:cNvSpPr/>
            <p:nvPr/>
          </p:nvSpPr>
          <p:spPr>
            <a:xfrm>
              <a:off x="0" y="2180160"/>
              <a:ext cx="10164278" cy="147802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4"/>
            <p:cNvSpPr txBox="1"/>
            <p:nvPr/>
          </p:nvSpPr>
          <p:spPr>
            <a:xfrm>
              <a:off x="72151" y="2252311"/>
              <a:ext cx="10019976" cy="13337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ID" kern="1200" dirty="0" err="1" smtClean="0"/>
                <a:t>Langkah</a:t>
              </a:r>
              <a:r>
                <a:rPr lang="en-ID" kern="1200" dirty="0" smtClean="0"/>
                <a:t> </a:t>
              </a:r>
              <a:r>
                <a:rPr lang="en-ID" kern="1200" dirty="0" err="1" smtClean="0"/>
                <a:t>selanjutnya</a:t>
              </a:r>
              <a:r>
                <a:rPr lang="en-ID" kern="1200" dirty="0" smtClean="0"/>
                <a:t>, RUN </a:t>
              </a:r>
              <a:r>
                <a:rPr lang="en-ID" kern="1200" dirty="0" err="1" smtClean="0"/>
                <a:t>codingan</a:t>
              </a:r>
              <a:r>
                <a:rPr lang="en-ID" kern="1200" dirty="0" smtClean="0"/>
                <a:t> yang </a:t>
              </a:r>
              <a:r>
                <a:rPr lang="en-ID" kern="1200" dirty="0" err="1" smtClean="0"/>
                <a:t>sudah</a:t>
              </a:r>
              <a:r>
                <a:rPr lang="en-ID" kern="1200" dirty="0" smtClean="0"/>
                <a:t> di </a:t>
              </a:r>
              <a:r>
                <a:rPr lang="en-ID" kern="1200" dirty="0" err="1" smtClean="0"/>
                <a:t>keti</a:t>
              </a:r>
              <a:r>
                <a:rPr lang="en-ID" dirty="0" err="1" smtClean="0"/>
                <a:t>k</a:t>
              </a:r>
              <a:r>
                <a:rPr lang="en-ID" dirty="0" smtClean="0"/>
                <a:t>. </a:t>
              </a:r>
              <a:r>
                <a:rPr lang="en-ID" dirty="0" err="1" smtClean="0"/>
                <a:t>Maka</a:t>
              </a:r>
              <a:r>
                <a:rPr lang="en-ID" dirty="0" smtClean="0"/>
                <a:t> </a:t>
              </a:r>
              <a:r>
                <a:rPr lang="en-ID" dirty="0" err="1" smtClean="0"/>
                <a:t>akan</a:t>
              </a:r>
              <a:r>
                <a:rPr lang="en-ID" dirty="0" smtClean="0"/>
                <a:t> </a:t>
              </a:r>
              <a:r>
                <a:rPr lang="en-ID" dirty="0" err="1" smtClean="0"/>
                <a:t>muncul</a:t>
              </a:r>
              <a:r>
                <a:rPr lang="en-ID" dirty="0" smtClean="0"/>
                <a:t> </a:t>
              </a:r>
              <a:r>
                <a:rPr lang="en-ID" dirty="0" err="1" smtClean="0"/>
                <a:t>alamat</a:t>
              </a:r>
              <a:r>
                <a:rPr lang="en-ID" dirty="0" smtClean="0"/>
                <a:t> web yang </a:t>
              </a:r>
              <a:r>
                <a:rPr lang="en-ID" dirty="0" err="1" smtClean="0"/>
                <a:t>kita</a:t>
              </a:r>
              <a:r>
                <a:rPr lang="en-ID" dirty="0" smtClean="0"/>
                <a:t> </a:t>
              </a:r>
              <a:r>
                <a:rPr lang="en-ID" dirty="0" err="1" smtClean="0"/>
                <a:t>tuju</a:t>
              </a:r>
              <a:r>
                <a:rPr lang="en-ID" dirty="0" smtClean="0"/>
                <a:t> </a:t>
              </a:r>
              <a:r>
                <a:rPr lang="en-ID" dirty="0" err="1" smtClean="0"/>
                <a:t>berikut</a:t>
              </a:r>
              <a:r>
                <a:rPr lang="en-ID" dirty="0" smtClean="0"/>
                <a:t>:</a:t>
              </a:r>
              <a:endParaRPr lang="en-ID" kern="1200" dirty="0" smtClean="0"/>
            </a:p>
          </p:txBody>
        </p:sp>
      </p:grpSp>
    </p:spTree>
    <p:extLst>
      <p:ext uri="{BB962C8B-B14F-4D97-AF65-F5344CB8AC3E}">
        <p14:creationId xmlns:p14="http://schemas.microsoft.com/office/powerpoint/2010/main" val="3472798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353019" y="1810470"/>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415547225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smtClean="0"/>
              <a:t>PENGERTIAN SELENIUM</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21764" y="3058218"/>
            <a:ext cx="3097052" cy="2802832"/>
          </a:xfrm>
        </p:spPr>
      </p:pic>
      <p:sp>
        <p:nvSpPr>
          <p:cNvPr id="6" name="Content Placeholder 5"/>
          <p:cNvSpPr>
            <a:spLocks noGrp="1"/>
          </p:cNvSpPr>
          <p:nvPr>
            <p:ph sz="half" idx="2"/>
          </p:nvPr>
        </p:nvSpPr>
        <p:spPr>
          <a:xfrm>
            <a:off x="4910667" y="2228003"/>
            <a:ext cx="6700142" cy="3633047"/>
          </a:xfrm>
        </p:spPr>
        <p:txBody>
          <a:bodyPr>
            <a:normAutofit/>
          </a:bodyPr>
          <a:lstStyle/>
          <a:p>
            <a:pPr algn="just"/>
            <a:r>
              <a:rPr lang="en-US" sz="1600" b="1" dirty="0"/>
              <a:t>	</a:t>
            </a:r>
            <a:r>
              <a:rPr lang="id-ID" sz="1600" dirty="0"/>
              <a:t>Selenium adalah perangkat lunak yang berfungsi untuk mendukung pengembangan otomatisasi uji berbasis web aplikasi. Selenium menyediakan pengujian khusus terhadap domain bahasa,untuk melakukan tes menulis pada beberapa bahasa pemrograman yan populer, termasuk C#, Groovy, Java, Pearl, PHP, Python, Ruby, dan juga Scala. Pengujian dapat berjalan melalui browser web apa saja dan dapat dilakukan melalui Sistem Operasi di Windows, Linux, dan Platform OS X.</a:t>
            </a:r>
            <a:r>
              <a:rPr lang="en-ID" sz="1600" dirty="0" err="1" smtClean="0"/>
              <a:t>Atau</a:t>
            </a:r>
            <a:r>
              <a:rPr lang="en-ID" sz="1600" dirty="0" smtClean="0"/>
              <a:t> </a:t>
            </a:r>
            <a:r>
              <a:rPr lang="en-ID" sz="1600" dirty="0" err="1" smtClean="0"/>
              <a:t>disebut</a:t>
            </a:r>
            <a:r>
              <a:rPr lang="en-ID" sz="1600" dirty="0" smtClean="0"/>
              <a:t> </a:t>
            </a:r>
            <a:r>
              <a:rPr lang="en-ID" sz="1600" dirty="0" err="1" smtClean="0"/>
              <a:t>juga</a:t>
            </a:r>
            <a:r>
              <a:rPr lang="en-ID" sz="1600" dirty="0" smtClean="0"/>
              <a:t> </a:t>
            </a:r>
            <a:r>
              <a:rPr lang="en-ID" sz="1600" dirty="0" err="1" smtClean="0"/>
              <a:t>sebagagai</a:t>
            </a:r>
            <a:r>
              <a:rPr lang="en-ID" sz="1600" dirty="0" smtClean="0"/>
              <a:t> tool Bahasa </a:t>
            </a:r>
            <a:r>
              <a:rPr lang="en-ID" sz="1600" dirty="0" err="1" smtClean="0"/>
              <a:t>pemrograman</a:t>
            </a:r>
            <a:r>
              <a:rPr lang="en-ID" sz="1600" dirty="0" smtClean="0"/>
              <a:t> </a:t>
            </a:r>
            <a:r>
              <a:rPr lang="en-ID" sz="1600" dirty="0" err="1" smtClean="0"/>
              <a:t>phyton</a:t>
            </a:r>
            <a:r>
              <a:rPr lang="en-ID" sz="1600" dirty="0" smtClean="0"/>
              <a:t> yang </a:t>
            </a:r>
            <a:r>
              <a:rPr lang="en-ID" sz="1600" dirty="0" err="1" smtClean="0"/>
              <a:t>dapat</a:t>
            </a:r>
            <a:r>
              <a:rPr lang="en-ID" sz="1600" dirty="0" smtClean="0"/>
              <a:t> </a:t>
            </a:r>
            <a:r>
              <a:rPr lang="en-ID" sz="1600" dirty="0" err="1" smtClean="0"/>
              <a:t>digunakan</a:t>
            </a:r>
            <a:r>
              <a:rPr lang="en-ID" sz="1600" dirty="0" smtClean="0"/>
              <a:t> </a:t>
            </a:r>
            <a:r>
              <a:rPr lang="en-ID" sz="1600" dirty="0" err="1" smtClean="0"/>
              <a:t>untuk</a:t>
            </a:r>
            <a:r>
              <a:rPr lang="en-ID" sz="1600" dirty="0" smtClean="0"/>
              <a:t> </a:t>
            </a:r>
            <a:r>
              <a:rPr lang="en-ID" sz="1600" dirty="0" err="1" smtClean="0"/>
              <a:t>mengontrol</a:t>
            </a:r>
            <a:r>
              <a:rPr lang="en-ID" sz="1600" dirty="0" smtClean="0"/>
              <a:t> website </a:t>
            </a:r>
            <a:r>
              <a:rPr lang="en-ID" sz="1600" dirty="0" err="1" smtClean="0"/>
              <a:t>atau</a:t>
            </a:r>
            <a:r>
              <a:rPr lang="en-ID" sz="1600" dirty="0" smtClean="0"/>
              <a:t> browser.</a:t>
            </a:r>
          </a:p>
          <a:p>
            <a:pPr algn="just"/>
            <a:r>
              <a:rPr lang="en-ID" sz="1600" dirty="0" err="1" smtClean="0"/>
              <a:t>Secara</a:t>
            </a:r>
            <a:r>
              <a:rPr lang="en-ID" sz="1600" dirty="0" smtClean="0"/>
              <a:t> </a:t>
            </a:r>
            <a:r>
              <a:rPr lang="en-ID" sz="1600" dirty="0" err="1" smtClean="0"/>
              <a:t>singkat</a:t>
            </a:r>
            <a:r>
              <a:rPr lang="en-ID" sz="1600" dirty="0" smtClean="0"/>
              <a:t> selenium </a:t>
            </a:r>
            <a:r>
              <a:rPr lang="en-ID" sz="1600" dirty="0" err="1" smtClean="0"/>
              <a:t>merupakan</a:t>
            </a:r>
            <a:r>
              <a:rPr lang="en-ID" sz="1600" dirty="0" smtClean="0"/>
              <a:t> tool (</a:t>
            </a:r>
            <a:r>
              <a:rPr lang="en-ID" sz="1600" dirty="0" err="1" smtClean="0"/>
              <a:t>alat</a:t>
            </a:r>
            <a:r>
              <a:rPr lang="en-ID" sz="1600" dirty="0" smtClean="0"/>
              <a:t>) yang </a:t>
            </a:r>
            <a:r>
              <a:rPr lang="en-ID" sz="1600" dirty="0" err="1" smtClean="0"/>
              <a:t>dapat</a:t>
            </a:r>
            <a:r>
              <a:rPr lang="en-ID" sz="1600" dirty="0" smtClean="0"/>
              <a:t> </a:t>
            </a:r>
            <a:r>
              <a:rPr lang="en-ID" sz="1600" dirty="0" err="1" smtClean="0"/>
              <a:t>digunakan</a:t>
            </a:r>
            <a:r>
              <a:rPr lang="en-ID" sz="1600" dirty="0" smtClean="0"/>
              <a:t> </a:t>
            </a:r>
            <a:r>
              <a:rPr lang="en-ID" sz="1600" dirty="0" err="1" smtClean="0"/>
              <a:t>untuk</a:t>
            </a:r>
            <a:r>
              <a:rPr lang="en-ID" sz="1600" dirty="0" smtClean="0"/>
              <a:t> </a:t>
            </a:r>
            <a:r>
              <a:rPr lang="en-ID" sz="1600" dirty="0" err="1" smtClean="0"/>
              <a:t>mengontrol</a:t>
            </a:r>
            <a:r>
              <a:rPr lang="en-ID" sz="1600" dirty="0" smtClean="0"/>
              <a:t> website </a:t>
            </a:r>
            <a:r>
              <a:rPr lang="en-ID" sz="1600" dirty="0" err="1" smtClean="0"/>
              <a:t>atau</a:t>
            </a:r>
            <a:r>
              <a:rPr lang="en-ID" sz="1600" dirty="0" smtClean="0"/>
              <a:t> browser.</a:t>
            </a:r>
            <a:endParaRPr lang="en-US" sz="1600" dirty="0"/>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ID" dirty="0" err="1" smtClean="0"/>
              <a:t>Jenis-jenis</a:t>
            </a:r>
            <a:r>
              <a:rPr lang="en-ID" dirty="0" smtClean="0"/>
              <a:t> selenium</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209863960"/>
              </p:ext>
            </p:extLst>
          </p:nvPr>
        </p:nvGraphicFramePr>
        <p:xfrm>
          <a:off x="714264" y="2194697"/>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12838" b="12838"/>
          <a:stretch>
            <a:fillRect/>
          </a:stretch>
        </p:blipFill>
        <p:spPr>
          <a:xfrm>
            <a:off x="2012629" y="2307237"/>
            <a:ext cx="8185214" cy="2578800"/>
          </a:xfrm>
        </p:spPr>
      </p:pic>
      <p:sp>
        <p:nvSpPr>
          <p:cNvPr id="3" name="Content Placeholder 2"/>
          <p:cNvSpPr>
            <a:spLocks noGrp="1"/>
          </p:cNvSpPr>
          <p:nvPr>
            <p:ph type="body" sz="half" idx="2"/>
          </p:nvPr>
        </p:nvSpPr>
        <p:spPr>
          <a:xfrm>
            <a:off x="829477" y="4723715"/>
            <a:ext cx="11362523" cy="1633931"/>
          </a:xfrm>
        </p:spPr>
        <p:txBody>
          <a:bodyPr>
            <a:noAutofit/>
          </a:bodyPr>
          <a:lstStyle/>
          <a:p>
            <a:pPr marL="171450" indent="-171450">
              <a:buFont typeface="Wingdings" panose="05000000000000000000" pitchFamily="2" charset="2"/>
              <a:buChar char="§"/>
            </a:pPr>
            <a:r>
              <a:rPr lang="en-ID" sz="2000" dirty="0" smtClean="0"/>
              <a:t> </a:t>
            </a:r>
            <a:r>
              <a:rPr lang="en-ID" sz="2000" dirty="0" err="1" smtClean="0"/>
              <a:t>Buka</a:t>
            </a:r>
            <a:r>
              <a:rPr lang="en-ID" sz="2000" dirty="0" smtClean="0"/>
              <a:t> CMD, </a:t>
            </a:r>
            <a:r>
              <a:rPr lang="en-ID" sz="2000" dirty="0" err="1" smtClean="0"/>
              <a:t>lalu</a:t>
            </a:r>
            <a:r>
              <a:rPr lang="en-ID" sz="2000" dirty="0" smtClean="0"/>
              <a:t> </a:t>
            </a:r>
            <a:r>
              <a:rPr lang="en-ID" sz="2000" dirty="0" err="1" smtClean="0"/>
              <a:t>ketik</a:t>
            </a:r>
            <a:r>
              <a:rPr lang="en-ID" sz="2000" dirty="0" smtClean="0"/>
              <a:t> python </a:t>
            </a:r>
            <a:r>
              <a:rPr lang="en-ID" sz="2000" dirty="0" err="1" smtClean="0"/>
              <a:t>lalu</a:t>
            </a:r>
            <a:r>
              <a:rPr lang="en-ID" sz="2000" dirty="0" smtClean="0"/>
              <a:t> enter. </a:t>
            </a:r>
            <a:r>
              <a:rPr lang="en-ID" sz="2000" dirty="0" err="1" smtClean="0"/>
              <a:t>Maka</a:t>
            </a:r>
            <a:r>
              <a:rPr lang="en-ID" sz="2000" dirty="0" smtClean="0"/>
              <a:t> </a:t>
            </a:r>
            <a:r>
              <a:rPr lang="en-ID" sz="2000" dirty="0" err="1" smtClean="0"/>
              <a:t>nanti</a:t>
            </a:r>
            <a:r>
              <a:rPr lang="en-ID" sz="2000" dirty="0" smtClean="0"/>
              <a:t> aka </a:t>
            </a:r>
            <a:r>
              <a:rPr lang="en-ID" sz="2000" dirty="0" err="1" smtClean="0"/>
              <a:t>muncul</a:t>
            </a:r>
            <a:r>
              <a:rPr lang="en-ID" sz="2000" dirty="0" smtClean="0"/>
              <a:t> </a:t>
            </a:r>
            <a:r>
              <a:rPr lang="en-ID" sz="2000" dirty="0" err="1" smtClean="0"/>
              <a:t>gambar</a:t>
            </a:r>
            <a:r>
              <a:rPr lang="en-ID" sz="2000" dirty="0" smtClean="0"/>
              <a:t> </a:t>
            </a:r>
            <a:r>
              <a:rPr lang="en-ID" sz="2000" dirty="0" err="1" smtClean="0"/>
              <a:t>seperti</a:t>
            </a:r>
            <a:r>
              <a:rPr lang="en-ID" sz="2000" dirty="0" smtClean="0"/>
              <a:t> di </a:t>
            </a:r>
            <a:r>
              <a:rPr lang="en-ID" sz="2000" dirty="0" err="1" smtClean="0"/>
              <a:t>atas</a:t>
            </a:r>
            <a:r>
              <a:rPr lang="en-ID" sz="2000" dirty="0" smtClean="0"/>
              <a:t> </a:t>
            </a:r>
            <a:r>
              <a:rPr lang="en-ID" sz="2000" dirty="0" err="1" smtClean="0"/>
              <a:t>ini</a:t>
            </a:r>
            <a:r>
              <a:rPr lang="en-ID" sz="2000" dirty="0" smtClean="0"/>
              <a:t>.</a:t>
            </a:r>
          </a:p>
          <a:p>
            <a:pPr marL="171450" indent="-171450">
              <a:buFont typeface="Wingdings" panose="05000000000000000000" pitchFamily="2" charset="2"/>
              <a:buChar char="§"/>
            </a:pPr>
            <a:r>
              <a:rPr lang="id-ID" sz="2000" dirty="0" smtClean="0"/>
              <a:t>Langkah </a:t>
            </a:r>
            <a:r>
              <a:rPr lang="id-ID" sz="2000" dirty="0"/>
              <a:t>selanjutnya, ketik pip install selenium</a:t>
            </a:r>
            <a:r>
              <a:rPr lang="en-US" altLang="zh-CN" sz="2000" dirty="0" smtClean="0"/>
              <a:t>.</a:t>
            </a:r>
            <a:endParaRPr lang="en-US" altLang="zh-CN" sz="2000" dirty="0"/>
          </a:p>
          <a:p>
            <a:pPr marL="171450" indent="-171450">
              <a:buFont typeface="Wingdings" panose="05000000000000000000" pitchFamily="2" charset="2"/>
              <a:buChar char="§"/>
            </a:pPr>
            <a:r>
              <a:rPr lang="id-ID" sz="2000" dirty="0" smtClean="0"/>
              <a:t>Selanjutnya </a:t>
            </a:r>
            <a:r>
              <a:rPr lang="id-ID" sz="2000" dirty="0"/>
              <a:t>ketik list, untuk mengecek apakah selenium sudah terinstall di laptop </a:t>
            </a:r>
            <a:r>
              <a:rPr lang="id-ID" sz="2000" dirty="0" smtClean="0"/>
              <a:t>anda</a:t>
            </a:r>
            <a:r>
              <a:rPr lang="en-ID" sz="2000" dirty="0" smtClean="0"/>
              <a:t>.</a:t>
            </a:r>
            <a:endParaRPr lang="en-ID" sz="2400" dirty="0" smtClean="0"/>
          </a:p>
        </p:txBody>
      </p:sp>
      <p:grpSp>
        <p:nvGrpSpPr>
          <p:cNvPr id="6" name="Group 5"/>
          <p:cNvGrpSpPr/>
          <p:nvPr/>
        </p:nvGrpSpPr>
        <p:grpSpPr>
          <a:xfrm>
            <a:off x="462467" y="621444"/>
            <a:ext cx="11285538" cy="1540669"/>
            <a:chOff x="0" y="-23020"/>
            <a:chExt cx="11285538" cy="1540669"/>
          </a:xfrm>
        </p:grpSpPr>
        <p:sp>
          <p:nvSpPr>
            <p:cNvPr id="8" name="Rounded Rectangle 7"/>
            <p:cNvSpPr/>
            <p:nvPr/>
          </p:nvSpPr>
          <p:spPr>
            <a:xfrm>
              <a:off x="0" y="0"/>
              <a:ext cx="11285538" cy="1517649"/>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txBox="1"/>
            <p:nvPr/>
          </p:nvSpPr>
          <p:spPr>
            <a:xfrm>
              <a:off x="1204436" y="-23020"/>
              <a:ext cx="8876665" cy="15176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ID" sz="6500" kern="1200" dirty="0" smtClean="0"/>
                <a:t>Cara Install Selenium</a:t>
              </a:r>
              <a:endParaRPr lang="en-US" sz="6500" kern="1200" dirty="0"/>
            </a:p>
          </p:txBody>
        </p:sp>
      </p:grpSp>
    </p:spTree>
    <p:extLst>
      <p:ext uri="{BB962C8B-B14F-4D97-AF65-F5344CB8AC3E}">
        <p14:creationId xmlns:p14="http://schemas.microsoft.com/office/powerpoint/2010/main" val="3455058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Picture Placeholder 7"/>
          <p:cNvGraphicFramePr>
            <a:graphicFrameLocks noGrp="1"/>
          </p:cNvGraphicFramePr>
          <p:nvPr>
            <p:ph type="pic" idx="4294967295"/>
            <p:extLst>
              <p:ext uri="{D42A27DB-BD31-4B8C-83A1-F6EECF244321}">
                <p14:modId xmlns:p14="http://schemas.microsoft.com/office/powerpoint/2010/main" val="214704332"/>
              </p:ext>
            </p:extLst>
          </p:nvPr>
        </p:nvGraphicFramePr>
        <p:xfrm>
          <a:off x="442762" y="590450"/>
          <a:ext cx="11285538" cy="151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D:\Proyek\Screenshots\Screenshot (1).png"/>
          <p:cNvPicPr/>
          <p:nvPr/>
        </p:nvPicPr>
        <p:blipFill>
          <a:blip r:embed="rId7">
            <a:extLst>
              <a:ext uri="{28A0092B-C50C-407E-A947-70E740481C1C}">
                <a14:useLocalDpi xmlns:a14="http://schemas.microsoft.com/office/drawing/2010/main" val="0"/>
              </a:ext>
            </a:extLst>
          </a:blip>
          <a:srcRect/>
          <a:stretch>
            <a:fillRect/>
          </a:stretch>
        </p:blipFill>
        <p:spPr>
          <a:xfrm>
            <a:off x="3623159" y="3975068"/>
            <a:ext cx="4115553" cy="2685614"/>
          </a:xfrm>
          <a:prstGeom prst="rect">
            <a:avLst/>
          </a:prstGeom>
          <a:noFill/>
          <a:ln>
            <a:noFill/>
          </a:ln>
        </p:spPr>
      </p:pic>
      <p:graphicFrame>
        <p:nvGraphicFramePr>
          <p:cNvPr id="11" name="Diagram 10"/>
          <p:cNvGraphicFramePr/>
          <p:nvPr>
            <p:extLst>
              <p:ext uri="{D42A27DB-BD31-4B8C-83A1-F6EECF244321}">
                <p14:modId xmlns:p14="http://schemas.microsoft.com/office/powerpoint/2010/main" val="308050453"/>
              </p:ext>
            </p:extLst>
          </p:nvPr>
        </p:nvGraphicFramePr>
        <p:xfrm>
          <a:off x="1003392" y="2271563"/>
          <a:ext cx="10164278" cy="15400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46688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Proyek\Screenshots\Screenshot (4).png"/>
          <p:cNvPicPr/>
          <p:nvPr/>
        </p:nvPicPr>
        <p:blipFill>
          <a:blip r:embed="rId2">
            <a:extLst>
              <a:ext uri="{28A0092B-C50C-407E-A947-70E740481C1C}">
                <a14:useLocalDpi xmlns:a14="http://schemas.microsoft.com/office/drawing/2010/main" val="0"/>
              </a:ext>
            </a:extLst>
          </a:blip>
          <a:srcRect/>
          <a:stretch>
            <a:fillRect/>
          </a:stretch>
        </p:blipFill>
        <p:spPr>
          <a:xfrm>
            <a:off x="741244" y="735927"/>
            <a:ext cx="4148390" cy="2796545"/>
          </a:xfrm>
          <a:prstGeom prst="rect">
            <a:avLst/>
          </a:prstGeom>
          <a:noFill/>
          <a:ln>
            <a:noFill/>
          </a:ln>
        </p:spPr>
      </p:pic>
      <p:grpSp>
        <p:nvGrpSpPr>
          <p:cNvPr id="6" name="Group 5"/>
          <p:cNvGrpSpPr/>
          <p:nvPr/>
        </p:nvGrpSpPr>
        <p:grpSpPr>
          <a:xfrm>
            <a:off x="5083279" y="1633766"/>
            <a:ext cx="7015678" cy="741986"/>
            <a:chOff x="0" y="536020"/>
            <a:chExt cx="10164278" cy="468000"/>
          </a:xfrm>
        </p:grpSpPr>
        <p:sp>
          <p:nvSpPr>
            <p:cNvPr id="7" name="Rounded Rectangle 6"/>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22846"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defTabSz="889000">
                <a:lnSpc>
                  <a:spcPct val="90000"/>
                </a:lnSpc>
                <a:spcBef>
                  <a:spcPct val="0"/>
                </a:spcBef>
                <a:spcAft>
                  <a:spcPct val="35000"/>
                </a:spcAft>
              </a:pPr>
              <a:r>
                <a:rPr lang="id-ID" dirty="0"/>
                <a:t>Kemudian Pilih lokasi tempat penyimpanan aplikasi </a:t>
              </a:r>
              <a:endParaRPr lang="en-US" dirty="0"/>
            </a:p>
          </p:txBody>
        </p:sp>
      </p:grpSp>
      <p:grpSp>
        <p:nvGrpSpPr>
          <p:cNvPr id="9" name="Group 8"/>
          <p:cNvGrpSpPr/>
          <p:nvPr/>
        </p:nvGrpSpPr>
        <p:grpSpPr>
          <a:xfrm>
            <a:off x="5083279" y="4389286"/>
            <a:ext cx="6883265" cy="596600"/>
            <a:chOff x="0" y="536020"/>
            <a:chExt cx="10164278" cy="468000"/>
          </a:xfrm>
        </p:grpSpPr>
        <p:sp>
          <p:nvSpPr>
            <p:cNvPr id="10" name="Rounded Rectangle 9"/>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22846"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US" dirty="0" err="1"/>
                <a:t>Lalu</a:t>
              </a:r>
              <a:r>
                <a:rPr lang="en-US" dirty="0"/>
                <a:t> </a:t>
              </a:r>
              <a:r>
                <a:rPr lang="en-US" dirty="0" err="1"/>
                <a:t>pilih</a:t>
              </a:r>
              <a:r>
                <a:rPr lang="en-US" dirty="0"/>
                <a:t> Just Me(recommended) agar </a:t>
              </a:r>
              <a:r>
                <a:rPr lang="en-US" dirty="0" err="1"/>
                <a:t>sesuai</a:t>
              </a:r>
              <a:r>
                <a:rPr lang="en-US" dirty="0"/>
                <a:t> </a:t>
              </a:r>
              <a:r>
                <a:rPr lang="en-US" dirty="0" err="1"/>
                <a:t>dengan</a:t>
              </a:r>
              <a:r>
                <a:rPr lang="en-US" dirty="0"/>
                <a:t> computer yang </a:t>
              </a:r>
              <a:r>
                <a:rPr lang="en-US" dirty="0" err="1"/>
                <a:t>anda</a:t>
              </a:r>
              <a:r>
                <a:rPr lang="en-US" dirty="0"/>
                <a:t> </a:t>
              </a:r>
              <a:r>
                <a:rPr lang="en-US" dirty="0" err="1"/>
                <a:t>miliki</a:t>
              </a:r>
              <a:r>
                <a:rPr lang="en-US" dirty="0"/>
                <a:t> </a:t>
              </a:r>
            </a:p>
          </p:txBody>
        </p:sp>
      </p:grpSp>
      <p:pic>
        <p:nvPicPr>
          <p:cNvPr id="12" name="Picture 11" descr="D:\Proyek\Screenshots\Screenshot (3).png"/>
          <p:cNvPicPr/>
          <p:nvPr/>
        </p:nvPicPr>
        <p:blipFill>
          <a:blip r:embed="rId3">
            <a:extLst>
              <a:ext uri="{28A0092B-C50C-407E-A947-70E740481C1C}">
                <a14:useLocalDpi xmlns:a14="http://schemas.microsoft.com/office/drawing/2010/main" val="0"/>
              </a:ext>
            </a:extLst>
          </a:blip>
          <a:srcRect/>
          <a:stretch>
            <a:fillRect/>
          </a:stretch>
        </p:blipFill>
        <p:spPr>
          <a:xfrm>
            <a:off x="741244" y="3792353"/>
            <a:ext cx="4148390" cy="2762451"/>
          </a:xfrm>
          <a:prstGeom prst="rect">
            <a:avLst/>
          </a:prstGeom>
          <a:noFill/>
          <a:ln>
            <a:noFill/>
          </a:ln>
        </p:spPr>
      </p:pic>
      <p:grpSp>
        <p:nvGrpSpPr>
          <p:cNvPr id="14" name="Group 13"/>
          <p:cNvGrpSpPr/>
          <p:nvPr/>
        </p:nvGrpSpPr>
        <p:grpSpPr>
          <a:xfrm>
            <a:off x="5098750" y="5282832"/>
            <a:ext cx="6883265" cy="596600"/>
            <a:chOff x="0" y="536020"/>
            <a:chExt cx="10164278" cy="468000"/>
          </a:xfrm>
        </p:grpSpPr>
        <p:sp>
          <p:nvSpPr>
            <p:cNvPr id="15" name="Rounded Rectangle 14"/>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txBox="1"/>
            <p:nvPr/>
          </p:nvSpPr>
          <p:spPr>
            <a:xfrm>
              <a:off x="22846"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US" dirty="0" err="1" smtClean="0"/>
                <a:t>Lalu</a:t>
              </a:r>
              <a:r>
                <a:rPr lang="en-US" dirty="0" smtClean="0"/>
                <a:t> </a:t>
              </a:r>
              <a:r>
                <a:rPr lang="en-US" dirty="0" err="1" smtClean="0"/>
                <a:t>klik</a:t>
              </a:r>
              <a:r>
                <a:rPr lang="en-US" dirty="0" smtClean="0"/>
                <a:t> Next.</a:t>
              </a:r>
              <a:endParaRPr lang="en-US" dirty="0"/>
            </a:p>
          </p:txBody>
        </p:sp>
      </p:grpSp>
    </p:spTree>
    <p:extLst>
      <p:ext uri="{BB962C8B-B14F-4D97-AF65-F5344CB8AC3E}">
        <p14:creationId xmlns:p14="http://schemas.microsoft.com/office/powerpoint/2010/main" val="2637971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Proyek\Screenshots\Screenshot (5).png"/>
          <p:cNvPicPr/>
          <p:nvPr/>
        </p:nvPicPr>
        <p:blipFill>
          <a:blip r:embed="rId2">
            <a:extLst>
              <a:ext uri="{28A0092B-C50C-407E-A947-70E740481C1C}">
                <a14:useLocalDpi xmlns:a14="http://schemas.microsoft.com/office/drawing/2010/main" val="0"/>
              </a:ext>
            </a:extLst>
          </a:blip>
          <a:srcRect/>
          <a:stretch>
            <a:fillRect/>
          </a:stretch>
        </p:blipFill>
        <p:spPr>
          <a:xfrm>
            <a:off x="714007" y="606207"/>
            <a:ext cx="3987800" cy="3104515"/>
          </a:xfrm>
          <a:prstGeom prst="rect">
            <a:avLst/>
          </a:prstGeom>
          <a:noFill/>
          <a:ln>
            <a:noFill/>
          </a:ln>
        </p:spPr>
      </p:pic>
      <p:grpSp>
        <p:nvGrpSpPr>
          <p:cNvPr id="3" name="Group 2"/>
          <p:cNvGrpSpPr/>
          <p:nvPr/>
        </p:nvGrpSpPr>
        <p:grpSpPr>
          <a:xfrm>
            <a:off x="4929275" y="1210255"/>
            <a:ext cx="7108721" cy="741986"/>
            <a:chOff x="0" y="536020"/>
            <a:chExt cx="10299078" cy="468000"/>
          </a:xfrm>
        </p:grpSpPr>
        <p:sp>
          <p:nvSpPr>
            <p:cNvPr id="4" name="Rounded Rectangle 3"/>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4"/>
            <p:cNvSpPr txBox="1"/>
            <p:nvPr/>
          </p:nvSpPr>
          <p:spPr>
            <a:xfrm>
              <a:off x="180492"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id-ID" dirty="0"/>
                <a:t>Kemudian ceklis Add Anaconda to my PATH</a:t>
              </a:r>
              <a:endParaRPr lang="en-US" dirty="0"/>
            </a:p>
          </p:txBody>
        </p:sp>
      </p:grpSp>
      <p:grpSp>
        <p:nvGrpSpPr>
          <p:cNvPr id="6" name="Group 5"/>
          <p:cNvGrpSpPr/>
          <p:nvPr/>
        </p:nvGrpSpPr>
        <p:grpSpPr>
          <a:xfrm>
            <a:off x="4945043" y="2138838"/>
            <a:ext cx="7108721" cy="741986"/>
            <a:chOff x="0" y="536020"/>
            <a:chExt cx="10299078" cy="468000"/>
          </a:xfrm>
        </p:grpSpPr>
        <p:sp>
          <p:nvSpPr>
            <p:cNvPr id="7" name="Rounded Rectangle 6"/>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180492"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US" sz="1600" dirty="0" err="1"/>
                <a:t>Lalu</a:t>
              </a:r>
              <a:r>
                <a:rPr lang="en-US" sz="1600" dirty="0"/>
                <a:t> </a:t>
              </a:r>
              <a:r>
                <a:rPr lang="en-US" sz="1600" dirty="0" err="1"/>
                <a:t>anda</a:t>
              </a:r>
              <a:r>
                <a:rPr lang="en-US" sz="1600" dirty="0"/>
                <a:t> </a:t>
              </a:r>
              <a:r>
                <a:rPr lang="en-US" sz="1600" dirty="0" err="1"/>
                <a:t>centang</a:t>
              </a:r>
              <a:r>
                <a:rPr lang="en-US" sz="1600" dirty="0"/>
                <a:t> Add Anaconda to my Path environment variable, agar </a:t>
              </a:r>
              <a:r>
                <a:rPr lang="en-US" sz="1600" dirty="0" err="1"/>
                <a:t>saat</a:t>
              </a:r>
              <a:r>
                <a:rPr lang="en-US" sz="1600" dirty="0"/>
                <a:t> </a:t>
              </a:r>
              <a:r>
                <a:rPr lang="en-US" sz="1600" dirty="0" err="1"/>
                <a:t>mengisntall</a:t>
              </a:r>
              <a:r>
                <a:rPr lang="en-US" sz="1600" dirty="0"/>
                <a:t> selenium </a:t>
              </a:r>
              <a:r>
                <a:rPr lang="en-US" sz="1600" dirty="0" err="1"/>
                <a:t>langsung</a:t>
              </a:r>
              <a:r>
                <a:rPr lang="en-US" sz="1600" dirty="0"/>
                <a:t> </a:t>
              </a:r>
              <a:r>
                <a:rPr lang="en-US" sz="1600" dirty="0" err="1"/>
                <a:t>ke</a:t>
              </a:r>
              <a:r>
                <a:rPr lang="en-US" sz="1600" dirty="0"/>
                <a:t> path anaconda </a:t>
              </a:r>
              <a:r>
                <a:rPr lang="en-US" sz="1600" dirty="0" err="1"/>
                <a:t>tidak</a:t>
              </a:r>
              <a:r>
                <a:rPr lang="en-US" sz="1600" dirty="0"/>
                <a:t> </a:t>
              </a:r>
              <a:r>
                <a:rPr lang="en-US" sz="1600" dirty="0" err="1"/>
                <a:t>ke</a:t>
              </a:r>
              <a:r>
                <a:rPr lang="en-US" sz="1600" dirty="0"/>
                <a:t> </a:t>
              </a:r>
              <a:r>
                <a:rPr lang="en-US" sz="1600" dirty="0" err="1"/>
                <a:t>aplikasi</a:t>
              </a:r>
              <a:r>
                <a:rPr lang="en-US" sz="1600" dirty="0"/>
                <a:t> yang lain.</a:t>
              </a:r>
            </a:p>
          </p:txBody>
        </p:sp>
      </p:grpSp>
      <p:grpSp>
        <p:nvGrpSpPr>
          <p:cNvPr id="9" name="Group 8"/>
          <p:cNvGrpSpPr/>
          <p:nvPr/>
        </p:nvGrpSpPr>
        <p:grpSpPr>
          <a:xfrm>
            <a:off x="4945043" y="4446199"/>
            <a:ext cx="7108721" cy="741986"/>
            <a:chOff x="0" y="536020"/>
            <a:chExt cx="10299078" cy="468000"/>
          </a:xfrm>
        </p:grpSpPr>
        <p:sp>
          <p:nvSpPr>
            <p:cNvPr id="10" name="Rounded Rectangle 9"/>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p:cNvSpPr txBox="1"/>
            <p:nvPr/>
          </p:nvSpPr>
          <p:spPr>
            <a:xfrm>
              <a:off x="180492"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id-ID" dirty="0"/>
                <a:t>Jika sudah klik install, tunggu sampai selesai proses installasi selesai</a:t>
              </a:r>
              <a:endParaRPr lang="en-US" dirty="0"/>
            </a:p>
          </p:txBody>
        </p:sp>
      </p:grpSp>
      <p:grpSp>
        <p:nvGrpSpPr>
          <p:cNvPr id="12" name="Group 11"/>
          <p:cNvGrpSpPr/>
          <p:nvPr/>
        </p:nvGrpSpPr>
        <p:grpSpPr>
          <a:xfrm>
            <a:off x="4945043" y="3067421"/>
            <a:ext cx="7108721" cy="741986"/>
            <a:chOff x="0" y="536020"/>
            <a:chExt cx="10299078" cy="468000"/>
          </a:xfrm>
        </p:grpSpPr>
        <p:sp>
          <p:nvSpPr>
            <p:cNvPr id="13" name="Rounded Rectangle 12"/>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p:cNvSpPr txBox="1"/>
            <p:nvPr/>
          </p:nvSpPr>
          <p:spPr>
            <a:xfrm>
              <a:off x="180492"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ID" dirty="0" err="1" smtClean="0"/>
                <a:t>Lalu</a:t>
              </a:r>
              <a:r>
                <a:rPr lang="en-ID" dirty="0" smtClean="0"/>
                <a:t> </a:t>
              </a:r>
              <a:r>
                <a:rPr lang="en-ID" dirty="0" err="1" smtClean="0"/>
                <a:t>klik</a:t>
              </a:r>
              <a:r>
                <a:rPr lang="en-ID" smtClean="0"/>
                <a:t> Install</a:t>
              </a:r>
              <a:endParaRPr lang="en-US" dirty="0"/>
            </a:p>
          </p:txBody>
        </p:sp>
      </p:grpSp>
      <p:pic>
        <p:nvPicPr>
          <p:cNvPr id="15" name="Picture 14" descr="D:\Proyek\Screenshots\Screenshot (8).png"/>
          <p:cNvPicPr/>
          <p:nvPr/>
        </p:nvPicPr>
        <p:blipFill>
          <a:blip r:embed="rId3">
            <a:extLst>
              <a:ext uri="{28A0092B-C50C-407E-A947-70E740481C1C}">
                <a14:useLocalDpi xmlns:a14="http://schemas.microsoft.com/office/drawing/2010/main" val="0"/>
              </a:ext>
            </a:extLst>
          </a:blip>
          <a:srcRect/>
          <a:stretch>
            <a:fillRect/>
          </a:stretch>
        </p:blipFill>
        <p:spPr>
          <a:xfrm>
            <a:off x="714007" y="3900058"/>
            <a:ext cx="3987800" cy="2796306"/>
          </a:xfrm>
          <a:prstGeom prst="rect">
            <a:avLst/>
          </a:prstGeom>
          <a:noFill/>
          <a:ln>
            <a:noFill/>
          </a:ln>
        </p:spPr>
      </p:pic>
      <p:grpSp>
        <p:nvGrpSpPr>
          <p:cNvPr id="17" name="Group 16"/>
          <p:cNvGrpSpPr/>
          <p:nvPr/>
        </p:nvGrpSpPr>
        <p:grpSpPr>
          <a:xfrm>
            <a:off x="4945043" y="5453984"/>
            <a:ext cx="7108721" cy="741986"/>
            <a:chOff x="0" y="536020"/>
            <a:chExt cx="10299078" cy="468000"/>
          </a:xfrm>
        </p:grpSpPr>
        <p:sp>
          <p:nvSpPr>
            <p:cNvPr id="18" name="Rounded Rectangle 17"/>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p:cNvSpPr txBox="1"/>
            <p:nvPr/>
          </p:nvSpPr>
          <p:spPr>
            <a:xfrm>
              <a:off x="180492"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ID" dirty="0" err="1" smtClean="0"/>
                <a:t>Kemudian</a:t>
              </a:r>
              <a:r>
                <a:rPr lang="en-ID" dirty="0" smtClean="0"/>
                <a:t> </a:t>
              </a:r>
              <a:r>
                <a:rPr lang="en-ID" dirty="0" err="1" smtClean="0"/>
                <a:t>klik</a:t>
              </a:r>
              <a:r>
                <a:rPr lang="en-ID" dirty="0" smtClean="0"/>
                <a:t> Next</a:t>
              </a:r>
              <a:endParaRPr lang="en-US" dirty="0"/>
            </a:p>
          </p:txBody>
        </p:sp>
      </p:grpSp>
    </p:spTree>
    <p:extLst>
      <p:ext uri="{BB962C8B-B14F-4D97-AF65-F5344CB8AC3E}">
        <p14:creationId xmlns:p14="http://schemas.microsoft.com/office/powerpoint/2010/main" val="3868922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Proyek\Screenshots\Screenshot (9).png"/>
          <p:cNvPicPr/>
          <p:nvPr/>
        </p:nvPicPr>
        <p:blipFill>
          <a:blip r:embed="rId2">
            <a:extLst>
              <a:ext uri="{28A0092B-C50C-407E-A947-70E740481C1C}">
                <a14:useLocalDpi xmlns:a14="http://schemas.microsoft.com/office/drawing/2010/main" val="0"/>
              </a:ext>
            </a:extLst>
          </a:blip>
          <a:srcRect/>
          <a:stretch>
            <a:fillRect/>
          </a:stretch>
        </p:blipFill>
        <p:spPr>
          <a:xfrm>
            <a:off x="458008" y="624897"/>
            <a:ext cx="3642937" cy="2921867"/>
          </a:xfrm>
          <a:prstGeom prst="rect">
            <a:avLst/>
          </a:prstGeom>
          <a:noFill/>
          <a:ln>
            <a:noFill/>
          </a:ln>
        </p:spPr>
      </p:pic>
      <p:pic>
        <p:nvPicPr>
          <p:cNvPr id="3" name="Picture 2" descr="D:\Proyek\Screenshots\Screenshot (10).png"/>
          <p:cNvPicPr/>
          <p:nvPr/>
        </p:nvPicPr>
        <p:blipFill>
          <a:blip r:embed="rId3">
            <a:extLst>
              <a:ext uri="{28A0092B-C50C-407E-A947-70E740481C1C}">
                <a14:useLocalDpi xmlns:a14="http://schemas.microsoft.com/office/drawing/2010/main" val="0"/>
              </a:ext>
            </a:extLst>
          </a:blip>
          <a:srcRect/>
          <a:stretch>
            <a:fillRect/>
          </a:stretch>
        </p:blipFill>
        <p:spPr>
          <a:xfrm>
            <a:off x="458008" y="3673475"/>
            <a:ext cx="3642937" cy="2875107"/>
          </a:xfrm>
          <a:prstGeom prst="rect">
            <a:avLst/>
          </a:prstGeom>
          <a:noFill/>
          <a:ln>
            <a:noFill/>
          </a:ln>
        </p:spPr>
      </p:pic>
      <p:grpSp>
        <p:nvGrpSpPr>
          <p:cNvPr id="4" name="Group 3"/>
          <p:cNvGrpSpPr/>
          <p:nvPr/>
        </p:nvGrpSpPr>
        <p:grpSpPr>
          <a:xfrm>
            <a:off x="4594061" y="1714837"/>
            <a:ext cx="7108721" cy="741986"/>
            <a:chOff x="0" y="536020"/>
            <a:chExt cx="10299078" cy="468000"/>
          </a:xfrm>
        </p:grpSpPr>
        <p:sp>
          <p:nvSpPr>
            <p:cNvPr id="5" name="Rounded Rectangle 4"/>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180492"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ID" dirty="0" err="1" smtClean="0"/>
                <a:t>Kemudian</a:t>
              </a:r>
              <a:r>
                <a:rPr lang="en-ID" dirty="0" smtClean="0"/>
                <a:t> </a:t>
              </a:r>
              <a:r>
                <a:rPr lang="en-ID" dirty="0" err="1" smtClean="0"/>
                <a:t>klik</a:t>
              </a:r>
              <a:r>
                <a:rPr lang="en-ID" dirty="0" smtClean="0"/>
                <a:t> Next</a:t>
              </a:r>
              <a:endParaRPr lang="en-US" dirty="0"/>
            </a:p>
          </p:txBody>
        </p:sp>
      </p:grpSp>
      <p:grpSp>
        <p:nvGrpSpPr>
          <p:cNvPr id="7" name="Group 6"/>
          <p:cNvGrpSpPr/>
          <p:nvPr/>
        </p:nvGrpSpPr>
        <p:grpSpPr>
          <a:xfrm>
            <a:off x="4594061" y="4650420"/>
            <a:ext cx="7108721" cy="741986"/>
            <a:chOff x="0" y="536020"/>
            <a:chExt cx="10299078" cy="468000"/>
          </a:xfrm>
        </p:grpSpPr>
        <p:sp>
          <p:nvSpPr>
            <p:cNvPr id="8" name="Rounded Rectangle 7"/>
            <p:cNvSpPr/>
            <p:nvPr/>
          </p:nvSpPr>
          <p:spPr>
            <a:xfrm>
              <a:off x="0" y="536020"/>
              <a:ext cx="10164278" cy="468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180492" y="558866"/>
              <a:ext cx="10118586" cy="422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r>
                <a:rPr lang="en-ID" dirty="0" err="1" smtClean="0"/>
                <a:t>Lalu</a:t>
              </a:r>
              <a:r>
                <a:rPr lang="en-ID" dirty="0" smtClean="0"/>
                <a:t> </a:t>
              </a:r>
              <a:r>
                <a:rPr lang="en-ID" dirty="0" err="1" smtClean="0"/>
                <a:t>klik</a:t>
              </a:r>
              <a:r>
                <a:rPr lang="en-ID" dirty="0" smtClean="0"/>
                <a:t> Finish</a:t>
              </a:r>
              <a:endParaRPr lang="en-US" dirty="0"/>
            </a:p>
          </p:txBody>
        </p:sp>
      </p:grpSp>
    </p:spTree>
    <p:extLst>
      <p:ext uri="{BB962C8B-B14F-4D97-AF65-F5344CB8AC3E}">
        <p14:creationId xmlns:p14="http://schemas.microsoft.com/office/powerpoint/2010/main" val="1504045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33568355_Tech Dividend design_SL_V1.potx" id="{467224E0-F025-4A0A-AD92-512F9DFA538F}" vid="{0926D7DA-7D63-4ED6-A5D6-C169624678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dcmitype/"/>
    <ds:schemaRef ds:uri="http://purl.org/dc/elements/1.1/"/>
    <ds:schemaRef ds:uri="16c05727-aa75-4e4a-9b5f-8a80a1165891"/>
    <ds:schemaRef ds:uri="http://schemas.openxmlformats.org/package/2006/metadata/core-properties"/>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391</Words>
  <Application>Microsoft Office PowerPoint</Application>
  <PresentationFormat>Widescreen</PresentationFormat>
  <Paragraphs>73</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Gill Sans MT</vt:lpstr>
      <vt:lpstr>华文中宋</vt:lpstr>
      <vt:lpstr>Wingdings</vt:lpstr>
      <vt:lpstr>Wingdings 2</vt:lpstr>
      <vt:lpstr>Dividend</vt:lpstr>
      <vt:lpstr>SELENIUM</vt:lpstr>
      <vt:lpstr>Tech Requirements</vt:lpstr>
      <vt:lpstr>PENGERTIAN SELENIUM</vt:lpstr>
      <vt:lpstr>Jenis-jenis selenium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2019-10-01T04:21:35Z</dcterms:created>
  <dcterms:modified xsi:type="dcterms:W3CDTF">2019-10-19T10:37:35Z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