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PENGEMBANGAN FITUR APLIKASI</a:t>
            </a:r>
            <a:br>
              <a:rPr lang="en-ID" dirty="0" smtClean="0"/>
            </a:br>
            <a:r>
              <a:rPr lang="en-ID" dirty="0" smtClean="0"/>
              <a:t>ECOMMERCE CAHAYA JAYA BERBASIS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Naomi </a:t>
            </a:r>
            <a:r>
              <a:rPr lang="en-ID" dirty="0" err="1" smtClean="0">
                <a:solidFill>
                  <a:schemeClr val="tx1"/>
                </a:solidFill>
              </a:rPr>
              <a:t>c.H</a:t>
            </a:r>
            <a:r>
              <a:rPr lang="en-ID" dirty="0" smtClean="0">
                <a:solidFill>
                  <a:schemeClr val="tx1"/>
                </a:solidFill>
              </a:rPr>
              <a:t> Tampubolon</a:t>
            </a:r>
          </a:p>
          <a:p>
            <a:pPr algn="ctr"/>
            <a:r>
              <a:rPr lang="en-ID" b="1" dirty="0">
                <a:solidFill>
                  <a:schemeClr val="tx1"/>
                </a:solidFill>
              </a:rPr>
              <a:t>1.18.4.018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6364"/>
            <a:ext cx="9905999" cy="4174837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D" sz="3300" dirty="0" err="1"/>
              <a:t>Cahaya</a:t>
            </a:r>
            <a:r>
              <a:rPr lang="en-ID" sz="3300" dirty="0"/>
              <a:t> </a:t>
            </a:r>
            <a:r>
              <a:rPr lang="en-ID" sz="3300" dirty="0" err="1"/>
              <a:t>adalah</a:t>
            </a:r>
            <a:r>
              <a:rPr lang="en-ID" sz="3300" dirty="0"/>
              <a:t> website </a:t>
            </a:r>
            <a:r>
              <a:rPr lang="en-ID" sz="3300" dirty="0" err="1"/>
              <a:t>toko</a:t>
            </a:r>
            <a:r>
              <a:rPr lang="en-ID" sz="3300" dirty="0"/>
              <a:t> online shop yang </a:t>
            </a:r>
            <a:r>
              <a:rPr lang="en-ID" sz="3300" dirty="0" err="1"/>
              <a:t>menjual</a:t>
            </a:r>
            <a:r>
              <a:rPr lang="en-ID" sz="3300" dirty="0"/>
              <a:t> </a:t>
            </a:r>
            <a:r>
              <a:rPr lang="en-ID" sz="3300" dirty="0" err="1"/>
              <a:t>produk</a:t>
            </a:r>
            <a:r>
              <a:rPr lang="en-ID" sz="3300" dirty="0"/>
              <a:t> </a:t>
            </a:r>
            <a:r>
              <a:rPr lang="en-ID" sz="3300" dirty="0" err="1"/>
              <a:t>makanan</a:t>
            </a:r>
            <a:r>
              <a:rPr lang="en-ID" sz="3300" dirty="0"/>
              <a:t>. </a:t>
            </a:r>
            <a:r>
              <a:rPr lang="en-ID" sz="3300" dirty="0" err="1"/>
              <a:t>Karena</a:t>
            </a:r>
            <a:r>
              <a:rPr lang="en-ID" sz="3300" dirty="0"/>
              <a:t> </a:t>
            </a:r>
            <a:r>
              <a:rPr lang="en-ID" sz="3300" dirty="0" err="1"/>
              <a:t>ketatnya</a:t>
            </a:r>
            <a:r>
              <a:rPr lang="en-ID" sz="3300" dirty="0"/>
              <a:t> </a:t>
            </a:r>
            <a:r>
              <a:rPr lang="en-ID" sz="3300" dirty="0" err="1"/>
              <a:t>persaingan</a:t>
            </a:r>
            <a:r>
              <a:rPr lang="en-ID" sz="3300" dirty="0"/>
              <a:t> </a:t>
            </a:r>
            <a:r>
              <a:rPr lang="en-ID" sz="3300" dirty="0" err="1"/>
              <a:t>dan</a:t>
            </a:r>
            <a:r>
              <a:rPr lang="en-ID" sz="3300" dirty="0"/>
              <a:t> </a:t>
            </a:r>
            <a:r>
              <a:rPr lang="en-ID" sz="3300" dirty="0" err="1"/>
              <a:t>adanya</a:t>
            </a:r>
            <a:r>
              <a:rPr lang="en-ID" sz="3300" dirty="0"/>
              <a:t> </a:t>
            </a:r>
            <a:r>
              <a:rPr lang="en-ID" sz="3300" dirty="0" err="1"/>
              <a:t>tuntutan</a:t>
            </a:r>
            <a:r>
              <a:rPr lang="en-ID" sz="3300" dirty="0"/>
              <a:t> </a:t>
            </a:r>
            <a:r>
              <a:rPr lang="en-ID" sz="3300" dirty="0" err="1"/>
              <a:t>dari</a:t>
            </a:r>
            <a:r>
              <a:rPr lang="en-ID" sz="3300" dirty="0"/>
              <a:t> </a:t>
            </a:r>
            <a:r>
              <a:rPr lang="en-ID" sz="3300" dirty="0" err="1"/>
              <a:t>pasar</a:t>
            </a:r>
            <a:r>
              <a:rPr lang="en-ID" sz="3300" dirty="0"/>
              <a:t> </a:t>
            </a:r>
            <a:r>
              <a:rPr lang="en-ID" sz="3300" dirty="0" err="1"/>
              <a:t>maka</a:t>
            </a:r>
            <a:r>
              <a:rPr lang="en-ID" sz="3300" dirty="0"/>
              <a:t> website </a:t>
            </a:r>
            <a:r>
              <a:rPr lang="en-ID" sz="3300" dirty="0" err="1"/>
              <a:t>Cahaya</a:t>
            </a:r>
            <a:r>
              <a:rPr lang="en-ID" sz="3300" dirty="0"/>
              <a:t> Jaya </a:t>
            </a:r>
            <a:r>
              <a:rPr lang="en-ID" sz="3300" dirty="0" err="1"/>
              <a:t>menggunakan</a:t>
            </a:r>
            <a:r>
              <a:rPr lang="en-ID" sz="3300" dirty="0"/>
              <a:t> </a:t>
            </a:r>
            <a:r>
              <a:rPr lang="en-ID" sz="3300" dirty="0" err="1"/>
              <a:t>metode</a:t>
            </a:r>
            <a:r>
              <a:rPr lang="en-ID" sz="3300" dirty="0"/>
              <a:t> </a:t>
            </a:r>
            <a:r>
              <a:rPr lang="en-ID" sz="3300" i="1" dirty="0"/>
              <a:t>E-Commerce</a:t>
            </a:r>
            <a:r>
              <a:rPr lang="en-ID" sz="3300" dirty="0"/>
              <a:t> </a:t>
            </a:r>
            <a:r>
              <a:rPr lang="en-ID" sz="3300" dirty="0" err="1"/>
              <a:t>sebagai</a:t>
            </a:r>
            <a:r>
              <a:rPr lang="en-ID" sz="3300" dirty="0"/>
              <a:t> </a:t>
            </a:r>
            <a:r>
              <a:rPr lang="en-ID" sz="3300" dirty="0" err="1"/>
              <a:t>cara</a:t>
            </a:r>
            <a:r>
              <a:rPr lang="en-ID" sz="3300" dirty="0"/>
              <a:t> </a:t>
            </a:r>
            <a:r>
              <a:rPr lang="en-ID" sz="3300" dirty="0" err="1"/>
              <a:t>untuk</a:t>
            </a:r>
            <a:r>
              <a:rPr lang="en-ID" sz="3300" dirty="0"/>
              <a:t> </a:t>
            </a:r>
            <a:r>
              <a:rPr lang="en-ID" sz="3300" dirty="0" err="1"/>
              <a:t>meperkenalkan</a:t>
            </a:r>
            <a:r>
              <a:rPr lang="en-ID" sz="3300" dirty="0"/>
              <a:t> </a:t>
            </a:r>
            <a:r>
              <a:rPr lang="en-ID" sz="3300" dirty="0" err="1"/>
              <a:t>atau</a:t>
            </a:r>
            <a:r>
              <a:rPr lang="en-ID" sz="3300" dirty="0"/>
              <a:t> </a:t>
            </a:r>
            <a:r>
              <a:rPr lang="en-ID" sz="3300" dirty="0" err="1"/>
              <a:t>mempromosikan</a:t>
            </a:r>
            <a:r>
              <a:rPr lang="en-ID" sz="3300" dirty="0"/>
              <a:t> </a:t>
            </a:r>
            <a:r>
              <a:rPr lang="en-ID" sz="3300" dirty="0" err="1"/>
              <a:t>produknya</a:t>
            </a:r>
            <a:r>
              <a:rPr lang="en-ID" sz="3300" dirty="0"/>
              <a:t>. </a:t>
            </a:r>
            <a:r>
              <a:rPr lang="en-ID" sz="3300" i="1" dirty="0"/>
              <a:t>E-Commerce</a:t>
            </a:r>
            <a:r>
              <a:rPr lang="en-ID" sz="3300" dirty="0"/>
              <a:t> </a:t>
            </a:r>
            <a:r>
              <a:rPr lang="en-ID" sz="3300" dirty="0" err="1"/>
              <a:t>atau</a:t>
            </a:r>
            <a:r>
              <a:rPr lang="en-ID" sz="3300" dirty="0"/>
              <a:t> </a:t>
            </a:r>
            <a:r>
              <a:rPr lang="en-ID" sz="3300" dirty="0" err="1"/>
              <a:t>toko</a:t>
            </a:r>
            <a:r>
              <a:rPr lang="en-ID" sz="3300" dirty="0"/>
              <a:t> </a:t>
            </a:r>
            <a:r>
              <a:rPr lang="en-ID" sz="3300" i="1" dirty="0"/>
              <a:t>online shop</a:t>
            </a:r>
            <a:r>
              <a:rPr lang="en-ID" sz="3300" dirty="0"/>
              <a:t> </a:t>
            </a:r>
            <a:r>
              <a:rPr lang="en-ID" sz="3300" dirty="0" err="1"/>
              <a:t>merupakan</a:t>
            </a:r>
            <a:r>
              <a:rPr lang="en-ID" sz="3300" dirty="0"/>
              <a:t> </a:t>
            </a:r>
            <a:r>
              <a:rPr lang="en-ID" sz="3300" dirty="0" err="1"/>
              <a:t>salah</a:t>
            </a:r>
            <a:r>
              <a:rPr lang="en-ID" sz="3300" dirty="0"/>
              <a:t> </a:t>
            </a:r>
            <a:r>
              <a:rPr lang="en-ID" sz="3300" dirty="0" err="1"/>
              <a:t>satu</a:t>
            </a:r>
            <a:r>
              <a:rPr lang="en-ID" sz="3300" dirty="0"/>
              <a:t> </a:t>
            </a:r>
            <a:r>
              <a:rPr lang="en-ID" sz="3300" dirty="0" err="1"/>
              <a:t>konsep</a:t>
            </a:r>
            <a:r>
              <a:rPr lang="en-ID" sz="3300" dirty="0"/>
              <a:t> yang </a:t>
            </a:r>
            <a:r>
              <a:rPr lang="en-ID" sz="3300" dirty="0" err="1"/>
              <a:t>cukup</a:t>
            </a:r>
            <a:r>
              <a:rPr lang="en-ID" sz="3300" dirty="0"/>
              <a:t> </a:t>
            </a:r>
            <a:r>
              <a:rPr lang="en-ID" sz="3300" dirty="0" err="1"/>
              <a:t>berkembang</a:t>
            </a:r>
            <a:r>
              <a:rPr lang="en-ID" sz="3300" dirty="0"/>
              <a:t> </a:t>
            </a:r>
            <a:r>
              <a:rPr lang="en-ID" sz="3300" dirty="0" err="1"/>
              <a:t>dalam</a:t>
            </a:r>
            <a:r>
              <a:rPr lang="en-ID" sz="3300" dirty="0"/>
              <a:t> </a:t>
            </a:r>
            <a:r>
              <a:rPr lang="en-ID" sz="3300" dirty="0" err="1"/>
              <a:t>dunia</a:t>
            </a:r>
            <a:r>
              <a:rPr lang="en-ID" sz="3300" dirty="0"/>
              <a:t> internet yang </a:t>
            </a:r>
            <a:r>
              <a:rPr lang="en-ID" sz="3300" dirty="0" err="1"/>
              <a:t>berfungsi</a:t>
            </a:r>
            <a:r>
              <a:rPr lang="en-ID" sz="3300" dirty="0"/>
              <a:t> </a:t>
            </a:r>
            <a:r>
              <a:rPr lang="en-ID" sz="3300" dirty="0" err="1"/>
              <a:t>untuk</a:t>
            </a:r>
            <a:r>
              <a:rPr lang="en-ID" sz="3300" dirty="0"/>
              <a:t> </a:t>
            </a:r>
            <a:r>
              <a:rPr lang="en-ID" sz="3300" dirty="0" err="1"/>
              <a:t>mempromosikan</a:t>
            </a:r>
            <a:r>
              <a:rPr lang="en-ID" sz="3300" dirty="0"/>
              <a:t> </a:t>
            </a:r>
            <a:r>
              <a:rPr lang="en-ID" sz="3300" dirty="0" err="1"/>
              <a:t>barang</a:t>
            </a:r>
            <a:r>
              <a:rPr lang="en-ID" sz="3300" dirty="0"/>
              <a:t> </a:t>
            </a:r>
            <a:r>
              <a:rPr lang="en-ID" sz="3300" dirty="0" err="1"/>
              <a:t>atau</a:t>
            </a:r>
            <a:r>
              <a:rPr lang="en-ID" sz="3300" dirty="0"/>
              <a:t> </a:t>
            </a:r>
            <a:r>
              <a:rPr lang="en-ID" sz="3300" dirty="0" err="1"/>
              <a:t>produk</a:t>
            </a:r>
            <a:r>
              <a:rPr lang="en-ID" sz="3300" dirty="0"/>
              <a:t> yang </a:t>
            </a:r>
            <a:r>
              <a:rPr lang="en-ID" sz="3300" dirty="0" err="1"/>
              <a:t>ingin</a:t>
            </a:r>
            <a:r>
              <a:rPr lang="en-ID" sz="3300" dirty="0"/>
              <a:t> di </a:t>
            </a:r>
            <a:r>
              <a:rPr lang="en-ID" sz="3300" dirty="0" err="1"/>
              <a:t>pasarkan</a:t>
            </a:r>
            <a:r>
              <a:rPr lang="en-ID" sz="3300" dirty="0"/>
              <a:t>. </a:t>
            </a:r>
            <a:r>
              <a:rPr lang="en-ID" sz="3300" dirty="0" err="1"/>
              <a:t>Konsep</a:t>
            </a:r>
            <a:r>
              <a:rPr lang="en-ID" sz="3300" dirty="0"/>
              <a:t> </a:t>
            </a:r>
            <a:r>
              <a:rPr lang="en-ID" sz="3300" i="1" dirty="0"/>
              <a:t>online shopping</a:t>
            </a:r>
            <a:r>
              <a:rPr lang="en-ID" sz="3300" dirty="0"/>
              <a:t> </a:t>
            </a:r>
            <a:r>
              <a:rPr lang="en-ID" sz="3300" dirty="0" err="1"/>
              <a:t>menyediakan</a:t>
            </a:r>
            <a:r>
              <a:rPr lang="en-ID" sz="3300" dirty="0"/>
              <a:t> </a:t>
            </a:r>
            <a:r>
              <a:rPr lang="en-ID" sz="3300" dirty="0" err="1"/>
              <a:t>banyak</a:t>
            </a:r>
            <a:r>
              <a:rPr lang="en-ID" sz="3300" dirty="0"/>
              <a:t> </a:t>
            </a:r>
            <a:r>
              <a:rPr lang="en-ID" sz="3300" dirty="0" err="1"/>
              <a:t>kemudahan</a:t>
            </a:r>
            <a:r>
              <a:rPr lang="en-ID" sz="3300" dirty="0"/>
              <a:t> </a:t>
            </a:r>
            <a:r>
              <a:rPr lang="en-ID" sz="3300" dirty="0" err="1"/>
              <a:t>dan</a:t>
            </a:r>
            <a:r>
              <a:rPr lang="en-ID" sz="3300" dirty="0"/>
              <a:t> </a:t>
            </a:r>
            <a:r>
              <a:rPr lang="en-ID" sz="3300" dirty="0" err="1"/>
              <a:t>kelebihan</a:t>
            </a:r>
            <a:r>
              <a:rPr lang="en-ID" sz="3300" dirty="0"/>
              <a:t> </a:t>
            </a:r>
            <a:r>
              <a:rPr lang="en-ID" sz="3300" dirty="0" err="1"/>
              <a:t>jika</a:t>
            </a:r>
            <a:r>
              <a:rPr lang="en-ID" sz="3300" dirty="0"/>
              <a:t> </a:t>
            </a:r>
            <a:r>
              <a:rPr lang="en-ID" sz="3300" dirty="0" err="1"/>
              <a:t>dibandingkan</a:t>
            </a:r>
            <a:r>
              <a:rPr lang="en-ID" sz="3300" dirty="0"/>
              <a:t> </a:t>
            </a:r>
            <a:r>
              <a:rPr lang="en-ID" sz="3300" dirty="0" err="1"/>
              <a:t>dengan</a:t>
            </a:r>
            <a:r>
              <a:rPr lang="en-ID" sz="3300" dirty="0"/>
              <a:t> </a:t>
            </a:r>
            <a:r>
              <a:rPr lang="en-ID" sz="3300" dirty="0" err="1"/>
              <a:t>konsep</a:t>
            </a:r>
            <a:r>
              <a:rPr lang="en-ID" sz="3300" dirty="0"/>
              <a:t> </a:t>
            </a:r>
            <a:r>
              <a:rPr lang="en-ID" sz="3300" dirty="0" err="1"/>
              <a:t>belanja</a:t>
            </a:r>
            <a:r>
              <a:rPr lang="en-ID" sz="3300" dirty="0"/>
              <a:t> yang </a:t>
            </a:r>
            <a:r>
              <a:rPr lang="en-ID" sz="3300" dirty="0" err="1"/>
              <a:t>konvensional</a:t>
            </a:r>
            <a:r>
              <a:rPr lang="en-ID" sz="3300" dirty="0"/>
              <a:t>. </a:t>
            </a:r>
            <a:r>
              <a:rPr lang="en-ID" sz="3300" dirty="0" err="1"/>
              <a:t>Selain</a:t>
            </a:r>
            <a:r>
              <a:rPr lang="en-ID" sz="3300" dirty="0"/>
              <a:t> proses </a:t>
            </a:r>
            <a:r>
              <a:rPr lang="en-ID" sz="3300" dirty="0" err="1"/>
              <a:t>transaksi</a:t>
            </a:r>
            <a:r>
              <a:rPr lang="en-ID" sz="3300" dirty="0"/>
              <a:t> </a:t>
            </a:r>
            <a:r>
              <a:rPr lang="en-ID" sz="3300" dirty="0" err="1"/>
              <a:t>bisa</a:t>
            </a:r>
            <a:r>
              <a:rPr lang="en-ID" sz="3300" dirty="0"/>
              <a:t> </a:t>
            </a:r>
            <a:r>
              <a:rPr lang="en-ID" sz="3300" dirty="0" err="1"/>
              <a:t>menjadi</a:t>
            </a:r>
            <a:r>
              <a:rPr lang="en-ID" sz="3300" dirty="0"/>
              <a:t> </a:t>
            </a:r>
            <a:r>
              <a:rPr lang="en-ID" sz="3300" dirty="0" err="1"/>
              <a:t>lebih</a:t>
            </a:r>
            <a:r>
              <a:rPr lang="en-ID" sz="3300" dirty="0"/>
              <a:t> </a:t>
            </a:r>
            <a:r>
              <a:rPr lang="en-ID" sz="3300" dirty="0" err="1"/>
              <a:t>cepat</a:t>
            </a:r>
            <a:r>
              <a:rPr lang="en-ID" sz="3300" dirty="0"/>
              <a:t>, </a:t>
            </a:r>
            <a:r>
              <a:rPr lang="en-ID" sz="3300" dirty="0" err="1"/>
              <a:t>konsep</a:t>
            </a:r>
            <a:r>
              <a:rPr lang="en-ID" sz="3300" dirty="0"/>
              <a:t> </a:t>
            </a:r>
            <a:r>
              <a:rPr lang="en-ID" sz="3300" dirty="0" err="1"/>
              <a:t>toko</a:t>
            </a:r>
            <a:r>
              <a:rPr lang="en-ID" sz="3300" dirty="0"/>
              <a:t> </a:t>
            </a:r>
            <a:r>
              <a:rPr lang="en-ID" sz="3300" i="1" dirty="0"/>
              <a:t>online shop</a:t>
            </a:r>
            <a:r>
              <a:rPr lang="en-ID" sz="3300" dirty="0"/>
              <a:t> </a:t>
            </a:r>
            <a:r>
              <a:rPr lang="en-ID" sz="3300" dirty="0" err="1"/>
              <a:t>atau</a:t>
            </a:r>
            <a:r>
              <a:rPr lang="en-ID" sz="3300" dirty="0"/>
              <a:t> </a:t>
            </a:r>
            <a:r>
              <a:rPr lang="en-ID" sz="3300" i="1" dirty="0"/>
              <a:t>e- commerce</a:t>
            </a:r>
            <a:r>
              <a:rPr lang="en-ID" sz="3300" dirty="0"/>
              <a:t> </a:t>
            </a:r>
            <a:r>
              <a:rPr lang="en-ID" sz="3300" dirty="0" err="1"/>
              <a:t>dapat</a:t>
            </a:r>
            <a:r>
              <a:rPr lang="en-ID" sz="3300" dirty="0"/>
              <a:t> </a:t>
            </a:r>
            <a:r>
              <a:rPr lang="en-ID" sz="3300" dirty="0" err="1"/>
              <a:t>memangkas</a:t>
            </a:r>
            <a:r>
              <a:rPr lang="en-ID" sz="3300" dirty="0"/>
              <a:t> </a:t>
            </a:r>
            <a:r>
              <a:rPr lang="en-ID" sz="3300" dirty="0" err="1"/>
              <a:t>banyak</a:t>
            </a:r>
            <a:r>
              <a:rPr lang="en-ID" sz="3300" dirty="0"/>
              <a:t> </a:t>
            </a:r>
            <a:r>
              <a:rPr lang="en-ID" sz="3300" dirty="0" err="1"/>
              <a:t>biaya</a:t>
            </a:r>
            <a:r>
              <a:rPr lang="en-ID" sz="3300" dirty="0"/>
              <a:t> </a:t>
            </a:r>
            <a:r>
              <a:rPr lang="en-ID" sz="3300" dirty="0" err="1"/>
              <a:t>operasional</a:t>
            </a:r>
            <a:r>
              <a:rPr lang="en-ID" sz="3300" dirty="0"/>
              <a:t> </a:t>
            </a:r>
            <a:r>
              <a:rPr lang="en-ID" sz="3300" dirty="0" err="1"/>
              <a:t>karena</a:t>
            </a:r>
            <a:r>
              <a:rPr lang="en-ID" sz="3300" dirty="0"/>
              <a:t> </a:t>
            </a:r>
            <a:r>
              <a:rPr lang="en-ID" sz="3300" dirty="0" err="1"/>
              <a:t>penjual</a:t>
            </a:r>
            <a:r>
              <a:rPr lang="en-ID" sz="3300" dirty="0"/>
              <a:t> </a:t>
            </a:r>
            <a:r>
              <a:rPr lang="en-ID" sz="3300" dirty="0" err="1"/>
              <a:t>tidak</a:t>
            </a:r>
            <a:r>
              <a:rPr lang="en-ID" sz="3300" dirty="0"/>
              <a:t> </a:t>
            </a:r>
            <a:r>
              <a:rPr lang="en-ID" sz="3300" dirty="0" err="1"/>
              <a:t>diharuskan</a:t>
            </a:r>
            <a:r>
              <a:rPr lang="en-ID" sz="3300" dirty="0"/>
              <a:t> </a:t>
            </a:r>
            <a:r>
              <a:rPr lang="en-ID" sz="3300" dirty="0" err="1"/>
              <a:t>punya</a:t>
            </a:r>
            <a:r>
              <a:rPr lang="en-ID" sz="3300" dirty="0"/>
              <a:t> </a:t>
            </a:r>
            <a:r>
              <a:rPr lang="en-ID" sz="3300" dirty="0" err="1"/>
              <a:t>toko</a:t>
            </a:r>
            <a:r>
              <a:rPr lang="en-ID" sz="3300" dirty="0"/>
              <a:t> </a:t>
            </a:r>
            <a:r>
              <a:rPr lang="en-ID" sz="3300" dirty="0" err="1"/>
              <a:t>fisik</a:t>
            </a:r>
            <a:r>
              <a:rPr lang="en-ID" sz="3300" dirty="0"/>
              <a:t>. </a:t>
            </a:r>
            <a:endParaRPr lang="en-ID" sz="3300" dirty="0" smtClean="0"/>
          </a:p>
          <a:p>
            <a:pPr algn="just"/>
            <a:r>
              <a:rPr lang="en-ID" sz="3300" dirty="0" err="1"/>
              <a:t>Pada</a:t>
            </a:r>
            <a:r>
              <a:rPr lang="en-ID" sz="3300" dirty="0"/>
              <a:t> </a:t>
            </a:r>
            <a:r>
              <a:rPr lang="en-ID" sz="3300" dirty="0" err="1"/>
              <a:t>aplikasi</a:t>
            </a:r>
            <a:r>
              <a:rPr lang="en-ID" sz="3300" dirty="0"/>
              <a:t> </a:t>
            </a:r>
            <a:r>
              <a:rPr lang="en-ID" sz="3300" dirty="0" err="1"/>
              <a:t>cahaya</a:t>
            </a:r>
            <a:r>
              <a:rPr lang="en-ID" sz="3300" dirty="0"/>
              <a:t> </a:t>
            </a:r>
            <a:r>
              <a:rPr lang="en-ID" sz="3300" dirty="0" err="1"/>
              <a:t>jaya</a:t>
            </a:r>
            <a:r>
              <a:rPr lang="en-ID" sz="3300" dirty="0"/>
              <a:t> </a:t>
            </a:r>
            <a:r>
              <a:rPr lang="en-ID" sz="3300" dirty="0" err="1"/>
              <a:t>masih</a:t>
            </a:r>
            <a:r>
              <a:rPr lang="en-ID" sz="3300" dirty="0"/>
              <a:t> </a:t>
            </a:r>
            <a:r>
              <a:rPr lang="en-ID" sz="3300" dirty="0" err="1"/>
              <a:t>memilik</a:t>
            </a:r>
            <a:r>
              <a:rPr lang="en-ID" sz="3300" dirty="0"/>
              <a:t> </a:t>
            </a:r>
            <a:r>
              <a:rPr lang="en-ID" sz="3300" dirty="0" err="1"/>
              <a:t>beberapa</a:t>
            </a:r>
            <a:r>
              <a:rPr lang="en-ID" sz="3300" dirty="0"/>
              <a:t> </a:t>
            </a:r>
            <a:r>
              <a:rPr lang="en-ID" sz="3300" dirty="0" err="1"/>
              <a:t>kekurangan</a:t>
            </a:r>
            <a:r>
              <a:rPr lang="en-ID" sz="3300" dirty="0"/>
              <a:t>, </a:t>
            </a:r>
            <a:r>
              <a:rPr lang="en-ID" sz="3300" dirty="0" err="1"/>
              <a:t>yaitu</a:t>
            </a:r>
            <a:r>
              <a:rPr lang="en-ID" sz="3300" dirty="0"/>
              <a:t> </a:t>
            </a:r>
            <a:r>
              <a:rPr lang="en-ID" sz="3300" dirty="0" err="1"/>
              <a:t>tampilan</a:t>
            </a:r>
            <a:r>
              <a:rPr lang="en-ID" sz="3300" dirty="0"/>
              <a:t> data </a:t>
            </a:r>
            <a:r>
              <a:rPr lang="en-ID" sz="3300" dirty="0" err="1"/>
              <a:t>dalam</a:t>
            </a:r>
            <a:r>
              <a:rPr lang="en-ID" sz="3300" dirty="0"/>
              <a:t> 1 </a:t>
            </a:r>
            <a:r>
              <a:rPr lang="en-ID" sz="3300" dirty="0" err="1"/>
              <a:t>halaman</a:t>
            </a:r>
            <a:r>
              <a:rPr lang="en-ID" sz="3300" dirty="0"/>
              <a:t> </a:t>
            </a:r>
            <a:r>
              <a:rPr lang="en-ID" sz="3300" dirty="0" err="1"/>
              <a:t>masih</a:t>
            </a:r>
            <a:r>
              <a:rPr lang="en-ID" sz="3300" dirty="0"/>
              <a:t> </a:t>
            </a:r>
            <a:r>
              <a:rPr lang="en-ID" sz="3300" dirty="0" err="1"/>
              <a:t>belum</a:t>
            </a:r>
            <a:r>
              <a:rPr lang="en-ID" sz="3300" dirty="0"/>
              <a:t> di </a:t>
            </a:r>
            <a:r>
              <a:rPr lang="en-ID" sz="3300" dirty="0" err="1"/>
              <a:t>batasi</a:t>
            </a:r>
            <a:r>
              <a:rPr lang="en-ID" sz="3300" dirty="0"/>
              <a:t> </a:t>
            </a:r>
            <a:r>
              <a:rPr lang="en-ID" sz="3300" dirty="0" err="1"/>
              <a:t>sehingga</a:t>
            </a:r>
            <a:r>
              <a:rPr lang="en-ID" sz="3300" dirty="0"/>
              <a:t> </a:t>
            </a:r>
            <a:r>
              <a:rPr lang="en-ID" sz="3300" dirty="0" err="1"/>
              <a:t>membuat</a:t>
            </a:r>
            <a:r>
              <a:rPr lang="en-ID" sz="3300" dirty="0"/>
              <a:t> loading </a:t>
            </a:r>
            <a:r>
              <a:rPr lang="en-ID" sz="3300" dirty="0" err="1"/>
              <a:t>halaman</a:t>
            </a:r>
            <a:r>
              <a:rPr lang="en-ID" sz="3300" dirty="0"/>
              <a:t> </a:t>
            </a:r>
            <a:r>
              <a:rPr lang="en-ID" sz="3300" dirty="0" err="1"/>
              <a:t>jadi</a:t>
            </a:r>
            <a:r>
              <a:rPr lang="en-ID" sz="3300" dirty="0"/>
              <a:t> lama, </a:t>
            </a:r>
            <a:r>
              <a:rPr lang="en-ID" sz="3300" dirty="0" err="1"/>
              <a:t>kurang</a:t>
            </a:r>
            <a:r>
              <a:rPr lang="en-ID" sz="3300" dirty="0"/>
              <a:t> </a:t>
            </a:r>
            <a:r>
              <a:rPr lang="en-ID" sz="3300" dirty="0" err="1" smtClean="0"/>
              <a:t>efisiennya</a:t>
            </a:r>
            <a:r>
              <a:rPr lang="en-ID" sz="3300" dirty="0" smtClean="0"/>
              <a:t> </a:t>
            </a:r>
            <a:r>
              <a:rPr lang="en-ID" sz="3300" dirty="0" err="1"/>
              <a:t>tampilan</a:t>
            </a:r>
            <a:r>
              <a:rPr lang="en-ID" sz="3300" dirty="0"/>
              <a:t> user </a:t>
            </a:r>
            <a:r>
              <a:rPr lang="en-ID" sz="3300" dirty="0" err="1"/>
              <a:t>dan</a:t>
            </a:r>
            <a:r>
              <a:rPr lang="en-ID" sz="3300" dirty="0"/>
              <a:t> admin </a:t>
            </a:r>
            <a:r>
              <a:rPr lang="en-ID" sz="3300" dirty="0" err="1"/>
              <a:t>dalam</a:t>
            </a:r>
            <a:r>
              <a:rPr lang="en-ID" sz="3300" dirty="0"/>
              <a:t> </a:t>
            </a:r>
            <a:r>
              <a:rPr lang="en-ID" sz="3300" dirty="0" err="1"/>
              <a:t>satu</a:t>
            </a:r>
            <a:r>
              <a:rPr lang="en-ID" sz="3300" dirty="0"/>
              <a:t> website </a:t>
            </a:r>
            <a:r>
              <a:rPr lang="en-ID" sz="3300" dirty="0" err="1"/>
              <a:t>karena</a:t>
            </a:r>
            <a:r>
              <a:rPr lang="en-ID" sz="3300" dirty="0"/>
              <a:t> </a:t>
            </a:r>
            <a:r>
              <a:rPr lang="en-ID" sz="3300" dirty="0" err="1"/>
              <a:t>pengguna</a:t>
            </a:r>
            <a:r>
              <a:rPr lang="en-ID" sz="3300" dirty="0"/>
              <a:t> </a:t>
            </a:r>
            <a:r>
              <a:rPr lang="en-ID" sz="3300" dirty="0" err="1"/>
              <a:t>bisa</a:t>
            </a:r>
            <a:r>
              <a:rPr lang="en-ID" sz="3300" dirty="0"/>
              <a:t> </a:t>
            </a:r>
            <a:r>
              <a:rPr lang="en-ID" sz="3300" dirty="0" err="1"/>
              <a:t>membeli</a:t>
            </a:r>
            <a:r>
              <a:rPr lang="en-ID" sz="3300" dirty="0"/>
              <a:t> </a:t>
            </a:r>
            <a:r>
              <a:rPr lang="en-ID" sz="3300" dirty="0" err="1"/>
              <a:t>produknya</a:t>
            </a:r>
            <a:r>
              <a:rPr lang="en-ID" sz="3300" dirty="0"/>
              <a:t> </a:t>
            </a:r>
            <a:r>
              <a:rPr lang="en-ID" sz="3300" dirty="0" err="1"/>
              <a:t>sendiri</a:t>
            </a:r>
            <a:r>
              <a:rPr lang="en-ID" sz="3300" dirty="0" smtClean="0"/>
              <a:t>, </a:t>
            </a:r>
            <a:r>
              <a:rPr lang="en-ID" sz="3300" dirty="0" err="1" smtClean="0"/>
              <a:t>dalam</a:t>
            </a:r>
            <a:r>
              <a:rPr lang="en-ID" sz="3300" dirty="0" smtClean="0"/>
              <a:t> </a:t>
            </a:r>
            <a:r>
              <a:rPr lang="en-ID" sz="3300" dirty="0" err="1"/>
              <a:t>aplikasi</a:t>
            </a:r>
            <a:r>
              <a:rPr lang="en-ID" sz="3300" dirty="0"/>
              <a:t> </a:t>
            </a:r>
            <a:r>
              <a:rPr lang="en-ID" sz="3300" dirty="0" err="1"/>
              <a:t>cahaya</a:t>
            </a:r>
            <a:r>
              <a:rPr lang="en-ID" sz="3300" dirty="0"/>
              <a:t> </a:t>
            </a:r>
            <a:r>
              <a:rPr lang="en-ID" sz="3300" dirty="0" err="1"/>
              <a:t>jaya</a:t>
            </a:r>
            <a:r>
              <a:rPr lang="en-ID" sz="3300" dirty="0"/>
              <a:t> </a:t>
            </a:r>
            <a:r>
              <a:rPr lang="en-ID" sz="3300" dirty="0" err="1"/>
              <a:t>tidak</a:t>
            </a:r>
            <a:r>
              <a:rPr lang="en-ID" sz="3300" dirty="0"/>
              <a:t> </a:t>
            </a:r>
            <a:r>
              <a:rPr lang="en-ID" sz="3300" dirty="0" err="1"/>
              <a:t>memiliki</a:t>
            </a:r>
            <a:r>
              <a:rPr lang="en-ID" sz="3300" dirty="0"/>
              <a:t> refund </a:t>
            </a:r>
            <a:r>
              <a:rPr lang="en-ID" sz="3300" dirty="0" err="1" smtClean="0"/>
              <a:t>semisal</a:t>
            </a:r>
            <a:r>
              <a:rPr lang="en-ID" sz="3300" dirty="0" smtClean="0"/>
              <a:t> </a:t>
            </a:r>
            <a:r>
              <a:rPr lang="en-ID" sz="3300" dirty="0" err="1"/>
              <a:t>barang</a:t>
            </a:r>
            <a:r>
              <a:rPr lang="en-ID" sz="3300" dirty="0"/>
              <a:t> </a:t>
            </a:r>
            <a:r>
              <a:rPr lang="en-ID" sz="3300" dirty="0" err="1"/>
              <a:t>tidak</a:t>
            </a:r>
            <a:r>
              <a:rPr lang="en-ID" sz="3300" dirty="0"/>
              <a:t> </a:t>
            </a:r>
            <a:r>
              <a:rPr lang="en-ID" sz="3300" dirty="0" err="1"/>
              <a:t>sesuai</a:t>
            </a:r>
            <a:r>
              <a:rPr lang="en-ID" sz="3300" dirty="0"/>
              <a:t> </a:t>
            </a:r>
            <a:r>
              <a:rPr lang="en-ID" sz="3300" dirty="0" err="1"/>
              <a:t>untuk</a:t>
            </a:r>
            <a:r>
              <a:rPr lang="en-ID" sz="3300" dirty="0"/>
              <a:t> </a:t>
            </a:r>
            <a:r>
              <a:rPr lang="en-ID" sz="3300" dirty="0" err="1"/>
              <a:t>pembeli</a:t>
            </a:r>
            <a:r>
              <a:rPr lang="en-ID" sz="3300" dirty="0"/>
              <a:t>, </a:t>
            </a:r>
            <a:r>
              <a:rPr lang="en-ID" sz="3300" dirty="0" err="1"/>
              <a:t>aplikasi</a:t>
            </a:r>
            <a:r>
              <a:rPr lang="en-ID" sz="3300" dirty="0"/>
              <a:t> </a:t>
            </a:r>
            <a:r>
              <a:rPr lang="en-ID" sz="3300" dirty="0" err="1"/>
              <a:t>tersebut</a:t>
            </a:r>
            <a:r>
              <a:rPr lang="en-ID" sz="3300" dirty="0"/>
              <a:t> </a:t>
            </a:r>
            <a:r>
              <a:rPr lang="en-ID" sz="3300" dirty="0" err="1"/>
              <a:t>dibuat</a:t>
            </a:r>
            <a:r>
              <a:rPr lang="en-ID" sz="3300" dirty="0"/>
              <a:t> </a:t>
            </a:r>
            <a:r>
              <a:rPr lang="en-ID" sz="3300" dirty="0" err="1"/>
              <a:t>hanya</a:t>
            </a:r>
            <a:r>
              <a:rPr lang="en-ID" sz="3300" dirty="0"/>
              <a:t> </a:t>
            </a:r>
            <a:r>
              <a:rPr lang="en-ID" sz="3300" dirty="0" err="1"/>
              <a:t>menggunakan</a:t>
            </a:r>
            <a:r>
              <a:rPr lang="en-ID" sz="3300" dirty="0"/>
              <a:t> </a:t>
            </a:r>
            <a:r>
              <a:rPr lang="en-ID" sz="3300" dirty="0" err="1"/>
              <a:t>bahasa</a:t>
            </a:r>
            <a:r>
              <a:rPr lang="en-ID" sz="3300" dirty="0"/>
              <a:t> yang </a:t>
            </a:r>
            <a:r>
              <a:rPr lang="en-ID" sz="3300" dirty="0" err="1"/>
              <a:t>kurang</a:t>
            </a:r>
            <a:r>
              <a:rPr lang="en-ID" sz="3300" dirty="0"/>
              <a:t> </a:t>
            </a:r>
            <a:r>
              <a:rPr lang="en-ID" sz="3300" dirty="0" err="1"/>
              <a:t>efektif</a:t>
            </a:r>
            <a:r>
              <a:rPr lang="en-ID" sz="3300" dirty="0"/>
              <a:t>, </a:t>
            </a:r>
            <a:r>
              <a:rPr lang="en-ID" sz="3300" dirty="0" err="1"/>
              <a:t>karena</a:t>
            </a:r>
            <a:r>
              <a:rPr lang="en-ID" sz="3300" dirty="0"/>
              <a:t> </a:t>
            </a:r>
            <a:r>
              <a:rPr lang="en-ID" sz="3300" dirty="0" err="1"/>
              <a:t>bahasa</a:t>
            </a:r>
            <a:r>
              <a:rPr lang="en-ID" sz="3300" dirty="0"/>
              <a:t> yang </a:t>
            </a:r>
            <a:r>
              <a:rPr lang="en-ID" sz="3300" dirty="0" err="1"/>
              <a:t>dipakai</a:t>
            </a:r>
            <a:r>
              <a:rPr lang="en-ID" sz="3300" dirty="0"/>
              <a:t> </a:t>
            </a:r>
            <a:r>
              <a:rPr lang="en-ID" sz="3300" dirty="0" err="1"/>
              <a:t>pada</a:t>
            </a:r>
            <a:r>
              <a:rPr lang="en-ID" sz="3300" dirty="0"/>
              <a:t> </a:t>
            </a:r>
            <a:r>
              <a:rPr lang="en-ID" sz="3300" dirty="0" err="1"/>
              <a:t>aplikasi</a:t>
            </a:r>
            <a:r>
              <a:rPr lang="en-ID" sz="3300" dirty="0"/>
              <a:t> </a:t>
            </a:r>
            <a:r>
              <a:rPr lang="en-ID" sz="3300" dirty="0" err="1"/>
              <a:t>ada</a:t>
            </a:r>
            <a:r>
              <a:rPr lang="en-ID" sz="3300" dirty="0"/>
              <a:t> </a:t>
            </a:r>
            <a:r>
              <a:rPr lang="en-ID" sz="3300" dirty="0" err="1"/>
              <a:t>dua</a:t>
            </a:r>
            <a:r>
              <a:rPr lang="en-ID" sz="3300" dirty="0"/>
              <a:t> </a:t>
            </a:r>
            <a:r>
              <a:rPr lang="en-ID" sz="3300" dirty="0" err="1"/>
              <a:t>bahasa</a:t>
            </a:r>
            <a:r>
              <a:rPr lang="en-ID" sz="3300" dirty="0"/>
              <a:t>, yang </a:t>
            </a:r>
            <a:r>
              <a:rPr lang="en-ID" sz="3300" dirty="0" err="1"/>
              <a:t>membuat</a:t>
            </a:r>
            <a:r>
              <a:rPr lang="en-ID" sz="3300" dirty="0"/>
              <a:t> </a:t>
            </a:r>
            <a:r>
              <a:rPr lang="en-ID" sz="3300" dirty="0" err="1"/>
              <a:t>pengguna</a:t>
            </a:r>
            <a:r>
              <a:rPr lang="en-ID" sz="3300" dirty="0"/>
              <a:t> </a:t>
            </a:r>
            <a:r>
              <a:rPr lang="en-ID" sz="3300" dirty="0" err="1"/>
              <a:t>bingung</a:t>
            </a:r>
            <a:r>
              <a:rPr lang="en-ID" sz="3300" dirty="0"/>
              <a:t>. </a:t>
            </a:r>
            <a:r>
              <a:rPr lang="en-ID" sz="3300" dirty="0" err="1"/>
              <a:t>Penulis</a:t>
            </a:r>
            <a:r>
              <a:rPr lang="en-ID" sz="3300" dirty="0"/>
              <a:t> </a:t>
            </a:r>
            <a:r>
              <a:rPr lang="en-ID" sz="3300" dirty="0" err="1"/>
              <a:t>memperbaharui</a:t>
            </a:r>
            <a:r>
              <a:rPr lang="en-ID" sz="3300" dirty="0"/>
              <a:t> </a:t>
            </a:r>
            <a:r>
              <a:rPr lang="en-ID" sz="3300" dirty="0" err="1"/>
              <a:t>kekurangan-kekurangan</a:t>
            </a:r>
            <a:r>
              <a:rPr lang="en-ID" sz="3300" dirty="0"/>
              <a:t> </a:t>
            </a:r>
            <a:r>
              <a:rPr lang="en-ID" sz="3300" dirty="0" err="1"/>
              <a:t>aplikasi</a:t>
            </a:r>
            <a:r>
              <a:rPr lang="en-ID" sz="3300" dirty="0"/>
              <a:t> </a:t>
            </a:r>
            <a:r>
              <a:rPr lang="en-ID" sz="3300" dirty="0" err="1"/>
              <a:t>tersebut</a:t>
            </a:r>
            <a:r>
              <a:rPr lang="en-ID" sz="3300" dirty="0"/>
              <a:t> </a:t>
            </a:r>
            <a:r>
              <a:rPr lang="en-ID" sz="3300" dirty="0" err="1"/>
              <a:t>yaitu</a:t>
            </a:r>
            <a:r>
              <a:rPr lang="en-ID" sz="3300" dirty="0"/>
              <a:t> </a:t>
            </a:r>
            <a:r>
              <a:rPr lang="en-ID" sz="3300" dirty="0" err="1"/>
              <a:t>pada</a:t>
            </a:r>
            <a:r>
              <a:rPr lang="en-ID" sz="3300" dirty="0"/>
              <a:t> </a:t>
            </a:r>
            <a:r>
              <a:rPr lang="en-ID" sz="3300" dirty="0" err="1"/>
              <a:t>pembuatan</a:t>
            </a:r>
            <a:r>
              <a:rPr lang="en-ID" sz="3300" dirty="0"/>
              <a:t> </a:t>
            </a:r>
            <a:r>
              <a:rPr lang="en-ID" sz="3300" dirty="0" err="1"/>
              <a:t>tampilan</a:t>
            </a:r>
            <a:r>
              <a:rPr lang="en-ID" sz="3300" dirty="0"/>
              <a:t> data </a:t>
            </a:r>
            <a:r>
              <a:rPr lang="en-ID" sz="3300" dirty="0" err="1"/>
              <a:t>dalam</a:t>
            </a:r>
            <a:r>
              <a:rPr lang="en-ID" sz="3300" dirty="0"/>
              <a:t> 1 </a:t>
            </a:r>
            <a:r>
              <a:rPr lang="en-ID" sz="3300" dirty="0" err="1"/>
              <a:t>halaman</a:t>
            </a:r>
            <a:r>
              <a:rPr lang="en-ID" sz="3300" dirty="0"/>
              <a:t> di </a:t>
            </a:r>
            <a:r>
              <a:rPr lang="en-ID" sz="3300" dirty="0" err="1"/>
              <a:t>perbaharui</a:t>
            </a:r>
            <a:r>
              <a:rPr lang="en-ID" sz="3300" dirty="0"/>
              <a:t> </a:t>
            </a:r>
            <a:r>
              <a:rPr lang="en-ID" sz="3300" dirty="0" err="1"/>
              <a:t>lagi</a:t>
            </a:r>
            <a:r>
              <a:rPr lang="en-ID" sz="3300" dirty="0"/>
              <a:t>, </a:t>
            </a:r>
            <a:r>
              <a:rPr lang="en-ID" sz="3300" dirty="0" err="1"/>
              <a:t>dan</a:t>
            </a:r>
            <a:r>
              <a:rPr lang="en-ID" sz="3300" dirty="0"/>
              <a:t> </a:t>
            </a:r>
            <a:r>
              <a:rPr lang="en-ID" sz="3300" dirty="0" err="1"/>
              <a:t>juga</a:t>
            </a:r>
            <a:r>
              <a:rPr lang="en-ID" sz="3300" dirty="0"/>
              <a:t> </a:t>
            </a:r>
            <a:r>
              <a:rPr lang="en-ID" sz="3300" dirty="0" err="1"/>
              <a:t>memperbaharui</a:t>
            </a:r>
            <a:r>
              <a:rPr lang="en-ID" sz="3300" dirty="0"/>
              <a:t> </a:t>
            </a:r>
            <a:r>
              <a:rPr lang="en-ID" sz="3300" dirty="0" err="1"/>
              <a:t>atau</a:t>
            </a:r>
            <a:r>
              <a:rPr lang="en-ID" sz="3300" dirty="0"/>
              <a:t> </a:t>
            </a:r>
            <a:r>
              <a:rPr lang="en-ID" sz="3300" dirty="0" err="1"/>
              <a:t>menambah</a:t>
            </a:r>
            <a:r>
              <a:rPr lang="en-ID" sz="3300" dirty="0"/>
              <a:t> </a:t>
            </a:r>
            <a:r>
              <a:rPr lang="en-ID" sz="3300" dirty="0" err="1"/>
              <a:t>fitur</a:t>
            </a:r>
            <a:r>
              <a:rPr lang="en-ID" sz="3300" dirty="0"/>
              <a:t> refund </a:t>
            </a:r>
            <a:r>
              <a:rPr lang="en-ID" sz="3300" dirty="0" err="1"/>
              <a:t>pada</a:t>
            </a:r>
            <a:r>
              <a:rPr lang="en-ID" sz="3300" dirty="0"/>
              <a:t> </a:t>
            </a:r>
            <a:r>
              <a:rPr lang="en-ID" sz="3300" dirty="0" err="1"/>
              <a:t>aplikasi</a:t>
            </a:r>
            <a:r>
              <a:rPr lang="en-ID" sz="3300" dirty="0"/>
              <a:t> agar </a:t>
            </a:r>
            <a:r>
              <a:rPr lang="en-ID" sz="3300" dirty="0" err="1"/>
              <a:t>dapat</a:t>
            </a:r>
            <a:r>
              <a:rPr lang="en-ID" sz="3300" dirty="0"/>
              <a:t> </a:t>
            </a:r>
            <a:r>
              <a:rPr lang="en-ID" sz="3300" dirty="0" err="1"/>
              <a:t>digunakan</a:t>
            </a:r>
            <a:r>
              <a:rPr lang="en-ID" sz="3300" dirty="0"/>
              <a:t> </a:t>
            </a:r>
            <a:r>
              <a:rPr lang="en-ID" sz="3300" dirty="0" err="1"/>
              <a:t>lebih</a:t>
            </a:r>
            <a:r>
              <a:rPr lang="en-ID" sz="3300" dirty="0"/>
              <a:t> </a:t>
            </a:r>
            <a:r>
              <a:rPr lang="en-ID" sz="3300" dirty="0" err="1"/>
              <a:t>mudah</a:t>
            </a:r>
            <a:r>
              <a:rPr lang="en-ID" sz="3300" dirty="0"/>
              <a:t> </a:t>
            </a:r>
            <a:r>
              <a:rPr lang="en-ID" sz="3300" dirty="0" err="1"/>
              <a:t>dan</a:t>
            </a:r>
            <a:r>
              <a:rPr lang="en-ID" sz="3300" dirty="0"/>
              <a:t> </a:t>
            </a:r>
            <a:r>
              <a:rPr lang="en-ID" sz="3300" dirty="0" err="1"/>
              <a:t>lebih</a:t>
            </a:r>
            <a:r>
              <a:rPr lang="en-ID" sz="3300" dirty="0"/>
              <a:t> </a:t>
            </a:r>
            <a:r>
              <a:rPr lang="en-ID" sz="3300" dirty="0" err="1"/>
              <a:t>efisien</a:t>
            </a:r>
            <a:r>
              <a:rPr lang="en-ID" sz="3300" dirty="0"/>
              <a:t> </a:t>
            </a:r>
            <a:r>
              <a:rPr lang="en-ID" sz="3300" dirty="0" err="1"/>
              <a:t>lagi</a:t>
            </a:r>
            <a:r>
              <a:rPr lang="en-ID" sz="3300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/>
              <a:t>kurangan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Jaya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batasi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loading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lama,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jaya</a:t>
            </a:r>
            <a:r>
              <a:rPr lang="en-US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refund (</a:t>
            </a:r>
            <a:r>
              <a:rPr lang="en-ID" dirty="0" err="1"/>
              <a:t>pengembalian</a:t>
            </a:r>
            <a:r>
              <a:rPr lang="en-ID" dirty="0"/>
              <a:t> dana) </a:t>
            </a:r>
            <a:r>
              <a:rPr lang="en-ID" dirty="0" err="1"/>
              <a:t>semisal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pembeli</a:t>
            </a:r>
            <a:r>
              <a:rPr lang="en-ID" dirty="0"/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khalayak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di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</a:p>
          <a:p>
            <a:pPr lvl="0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perkuliahan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melalui</a:t>
            </a:r>
            <a:r>
              <a:rPr lang="en-US" dirty="0"/>
              <a:t> website </a:t>
            </a:r>
            <a:r>
              <a:rPr lang="en-US" dirty="0" err="1"/>
              <a:t>Cahaya</a:t>
            </a:r>
            <a:r>
              <a:rPr lang="en-US" dirty="0"/>
              <a:t> Jaya.</a:t>
            </a:r>
          </a:p>
          <a:p>
            <a:pPr lvl="0"/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category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di website </a:t>
            </a:r>
            <a:r>
              <a:rPr lang="en-ID" dirty="0" err="1"/>
              <a:t>Cahaya</a:t>
            </a:r>
            <a:r>
              <a:rPr lang="en-ID" dirty="0"/>
              <a:t> Jaya.</a:t>
            </a:r>
            <a:endParaRPr lang="en-US" dirty="0"/>
          </a:p>
          <a:p>
            <a:pPr lvl="0"/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Cahaya</a:t>
            </a:r>
            <a:r>
              <a:rPr lang="en-US" dirty="0"/>
              <a:t> Jaya.</a:t>
            </a:r>
          </a:p>
          <a:p>
            <a:pPr lvl="0"/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target </a:t>
            </a:r>
            <a:r>
              <a:rPr lang="en-US" dirty="0" err="1"/>
              <a:t>pasar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 .</a:t>
            </a:r>
          </a:p>
          <a:p>
            <a:pPr lvl="0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9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384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PENGEMBANGAN FITUR APLIKASI ECOMMERCE CAHAYA JAYA BERBASIS WEB</vt:lpstr>
      <vt:lpstr>PENDAHULUAN</vt:lpstr>
      <vt:lpstr>RUMUSAN MASALAH</vt:lpstr>
      <vt:lpstr>tujuan</vt:lpstr>
      <vt:lpstr>MANFAAT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FITUR APLIKASI ECOMMERCE CAHAYA JAYA BERBASIS WEB</dc:title>
  <dc:creator>Naomi Cindy Hermina Tampubolon</dc:creator>
  <cp:lastModifiedBy>Naomi Cindy Hermina Tampubolon</cp:lastModifiedBy>
  <cp:revision>5</cp:revision>
  <dcterms:created xsi:type="dcterms:W3CDTF">2020-03-29T23:49:03Z</dcterms:created>
  <dcterms:modified xsi:type="dcterms:W3CDTF">2020-03-30T06:38:03Z</dcterms:modified>
</cp:coreProperties>
</file>