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71601-17BF-4E9A-8869-0EC5FECA3E5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2B3FA-12E0-413C-8930-19762A1B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C67E2-A0AF-4C57-AF8A-5AB5AE6AF7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374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BD49-1249-58C2-78F4-5938E234A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475BC-2A82-B1FE-92AA-B552939C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7F89-1256-2A1A-03F1-15A4F74B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D2A3-EA0F-B8CD-E96E-507E1263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3B56-36AC-0713-A7DA-8FFB3BF1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DCF7-8D49-B663-D77D-41B2485B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BED29-0342-B977-F8D7-CC58077DD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D97E-CA20-753D-93FB-C581777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D21D-D0EF-D81C-5873-E2BFC64D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57BD-7299-70F9-FF76-3711F837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DEE4B-BD5B-DC24-9596-8F5ABD53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598A8-B271-9114-1403-83C522CE5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8625-702C-18E0-31A0-BE08AA7B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FADA-E597-0362-0F00-33978A4E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69710-16C7-8DD3-D164-485B52B4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6194-0726-C538-ACFF-6A83FF2A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B95B-DD36-4DAC-E326-CECD4C4B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CE1C-B8A0-ABB4-16F1-A30156BE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CE1C-1769-F638-F757-C5445E1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4837-BD78-7AFB-B6F4-D80C722F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43C5-565A-2B7C-9E57-9E6A0493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E6789-D13C-55F4-0ADD-5442B7E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86C6B-42FB-2887-E2F0-8B267730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3C59-3A1F-C9E9-74B0-E0265D03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3BE5-61C3-D8EE-5076-2990B3D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E895-D265-C4B4-405B-34810629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13BE-A603-AC37-4D0B-73282DC8E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05283-7C3A-73A5-4EE0-A9A452DEB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1C2AE-3988-A087-9E9C-BEF2B51F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DC36D-B3BE-8F6B-75D5-2F9E232C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C168D-F963-C999-8D62-049E3D2F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AC24-AEF0-3876-A927-BDD37330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6654-CAA2-675E-EE8F-DC4D8AD2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6CA8-790B-FC45-609C-4D7319AC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15982-B46A-0D5D-0935-E7C3326A6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BEFA6-F1D0-B527-F476-BB0DABE65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4CD00-DDFE-A244-390F-ACDD4DCA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11C7A-00FE-88AD-320D-560E49A4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80A68-878D-C1CB-D4D3-5D0EA377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5F38-FD57-7208-E384-59D6A0DF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AD40D-9C6E-7E23-DF00-F4197516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9EFA3-BA97-1A97-5C17-EBB4F839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23200-91E4-8164-BB5D-AE263802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845E0-CD28-CB58-14FB-F28D20B7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34F71-C8E5-48BA-4F65-933BE002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E132C-6E32-C81A-5C44-1EA4EB81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D534-34D4-798A-8C6E-D5A42286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4575-DADF-5348-22F0-067E6EB2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16CD1-3DC8-1B84-E23A-AF2AEF25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8E8-8E4B-F743-8E9A-51F9EE42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14DB-7821-1437-1795-E1D90B70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54B2-31E8-6D45-C74C-F7027B3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9764-3DA3-6ED9-AA27-C9CA07F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A9F4A-0BA5-0157-A63E-FD988083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3916-9AC6-E648-3D6A-520C76BAA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0E78-9839-A2EB-70AA-9A8E5E8C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F758D-1CC4-96DF-9339-A61D41E1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7AD00-8015-C9BB-69A7-A2BECA29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7148E-D84F-9989-57D0-D00A854A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27FD9-9A66-A17F-0C21-8CC3A9A7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ACBF-CE00-6F49-DB1C-B4CD556D2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9D7E-093D-43FD-9261-866453361D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7D6C-609C-E94B-52AF-E63559F1A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AC07-E57B-8CFB-2D1D-FF10F417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E7C1-D8B1-4B29-8C56-4F2B801A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AI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6803"/>
            <a:ext cx="9144000" cy="53816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 CNN can learn to see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0717"/>
            <a:ext cx="4287519" cy="384048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PCR to NUC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Early detection of diseases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From MRI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From OCTA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From EKG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Heart daises from panoramic images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Heart disease from breast MRI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… Any labeled data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854DC-0E5B-75EB-532C-A4712D64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8"/>
          <a:stretch/>
        </p:blipFill>
        <p:spPr>
          <a:xfrm>
            <a:off x="6096000" y="2155082"/>
            <a:ext cx="5527040" cy="25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5361FFA-EDB1-D53E-D427-CBCBB4BB8B29}"/>
              </a:ext>
            </a:extLst>
          </p:cNvPr>
          <p:cNvSpPr/>
          <p:nvPr/>
        </p:nvSpPr>
        <p:spPr>
          <a:xfrm>
            <a:off x="9021510" y="5582317"/>
            <a:ext cx="1647646" cy="5337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282F13D-C246-A305-6ECF-8E768F09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Labeling </a:t>
            </a:r>
            <a:r>
              <a:rPr lang="en-US" dirty="0">
                <a:sym typeface="Wingdings" panose="05000000000000000000" pitchFamily="2" charset="2"/>
              </a:rPr>
              <a:t> Deep Learning Model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466F1-034A-E8AA-3440-3F811F9EBC9E}"/>
              </a:ext>
            </a:extLst>
          </p:cNvPr>
          <p:cNvSpPr txBox="1"/>
          <p:nvPr/>
        </p:nvSpPr>
        <p:spPr>
          <a:xfrm>
            <a:off x="838200" y="1716241"/>
            <a:ext cx="807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Collect and label data + Build architecture + Train e architecture -&gt; AI Model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14522E-4481-2D65-D42D-B2DB507F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58" y="4861383"/>
            <a:ext cx="1807043" cy="10819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FE4259-9816-DFEA-4944-E2139A897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340" y="3839457"/>
            <a:ext cx="1641555" cy="7957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7AD0A7-85AE-31A8-ED9F-7447BCA59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656" y="2157892"/>
            <a:ext cx="1454867" cy="15349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3E493F-2201-7900-6257-B646756A9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171" y="3203121"/>
            <a:ext cx="3225966" cy="236867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2A851F92-A26C-218A-7349-C43ECD9CCE22}"/>
              </a:ext>
            </a:extLst>
          </p:cNvPr>
          <p:cNvSpPr/>
          <p:nvPr/>
        </p:nvSpPr>
        <p:spPr>
          <a:xfrm rot="608334">
            <a:off x="4329014" y="3358880"/>
            <a:ext cx="1386728" cy="213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5C3706-D7DD-EA73-2E84-E0029DA42792}"/>
              </a:ext>
            </a:extLst>
          </p:cNvPr>
          <p:cNvSpPr/>
          <p:nvPr/>
        </p:nvSpPr>
        <p:spPr>
          <a:xfrm>
            <a:off x="3589056" y="4223316"/>
            <a:ext cx="1454867" cy="183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5B44EA3-6B48-79E0-CCAA-3DD00049A99F}"/>
              </a:ext>
            </a:extLst>
          </p:cNvPr>
          <p:cNvSpPr/>
          <p:nvPr/>
        </p:nvSpPr>
        <p:spPr>
          <a:xfrm rot="21057754" flipV="1">
            <a:off x="4595031" y="5234644"/>
            <a:ext cx="1290342" cy="22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63F3CBF-D67A-79BA-33CA-7A7E204A6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461" y="3767419"/>
            <a:ext cx="2372592" cy="13674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E1E35A-6F08-76FC-A06E-D7859F05E3BD}"/>
              </a:ext>
            </a:extLst>
          </p:cNvPr>
          <p:cNvSpPr txBox="1"/>
          <p:nvPr/>
        </p:nvSpPr>
        <p:spPr>
          <a:xfrm>
            <a:off x="3015538" y="6140896"/>
            <a:ext cx="807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Predict with trained network, inference and validate against ground truth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92B575-9B96-A151-094C-9B041831089E}"/>
              </a:ext>
            </a:extLst>
          </p:cNvPr>
          <p:cNvSpPr txBox="1"/>
          <p:nvPr/>
        </p:nvSpPr>
        <p:spPr>
          <a:xfrm>
            <a:off x="9021510" y="5544059"/>
            <a:ext cx="180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Result is:</a:t>
            </a:r>
          </a:p>
          <a:p>
            <a:pPr algn="l"/>
            <a:r>
              <a:rPr lang="en-US" dirty="0"/>
              <a:t>Trained Model</a:t>
            </a:r>
          </a:p>
        </p:txBody>
      </p:sp>
    </p:spTree>
    <p:extLst>
      <p:ext uri="{BB962C8B-B14F-4D97-AF65-F5344CB8AC3E}">
        <p14:creationId xmlns:p14="http://schemas.microsoft.com/office/powerpoint/2010/main" val="325672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7631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774" y="2277011"/>
            <a:ext cx="9144000" cy="613846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Inspiration - The Biological Neuron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EE63C-9CBB-CB0E-CDFA-30C4E803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34" y="2890857"/>
            <a:ext cx="7467984" cy="3714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1186F-7042-4CF8-5296-53B0EAFC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706" y="2997874"/>
            <a:ext cx="1900727" cy="31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1028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Weights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BD58B-C52E-7BF1-EEDD-76A79748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39" y="2266509"/>
            <a:ext cx="7410831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3999" cy="638198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361EC-DB83-7A59-B993-23CFE1F1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33" y="1805143"/>
            <a:ext cx="6446870" cy="46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771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network see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80B74-EE5C-10C6-59B8-8081ABF3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149" y="2084699"/>
            <a:ext cx="3164915" cy="1507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3D92B-72F8-38C2-9070-C4888741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89" y="2053790"/>
            <a:ext cx="3227922" cy="1538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FDB61A-B169-6463-6E8C-5003285B9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99" y="2058118"/>
            <a:ext cx="1511718" cy="153859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B88E64-477F-72E8-7C14-0A42E5001B9D}"/>
              </a:ext>
            </a:extLst>
          </p:cNvPr>
          <p:cNvSpPr/>
          <p:nvPr/>
        </p:nvSpPr>
        <p:spPr>
          <a:xfrm>
            <a:off x="7297157" y="2595517"/>
            <a:ext cx="300251" cy="485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>
            <a:extLst>
              <a:ext uri="{FF2B5EF4-FFF2-40B4-BE49-F238E27FC236}">
                <a16:creationId xmlns:a16="http://schemas.microsoft.com/office/drawing/2014/main" id="{B6E07DFF-CDA7-D851-7DEC-09A8CC5725F8}"/>
              </a:ext>
            </a:extLst>
          </p:cNvPr>
          <p:cNvSpPr/>
          <p:nvPr/>
        </p:nvSpPr>
        <p:spPr>
          <a:xfrm>
            <a:off x="3109093" y="2595515"/>
            <a:ext cx="457200" cy="51276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E9B038-6A30-691A-1851-87FEA0DFA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36" y="3912801"/>
            <a:ext cx="7379079" cy="20638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653326-94FE-EB94-8441-ACF374AED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617" y="3813101"/>
            <a:ext cx="914447" cy="8953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B1EB1A-F611-BF6F-FCB7-09CEA4719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4617" y="4944729"/>
            <a:ext cx="958899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8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98424" cy="1004861"/>
          </a:xfrm>
        </p:spPr>
        <p:txBody>
          <a:bodyPr/>
          <a:lstStyle/>
          <a:p>
            <a:r>
              <a:rPr lang="en-US" dirty="0"/>
              <a:t>Convolution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1347"/>
            <a:ext cx="9144000" cy="519586"/>
          </a:xfrm>
        </p:spPr>
        <p:txBody>
          <a:bodyPr/>
          <a:lstStyle/>
          <a:p>
            <a:r>
              <a:rPr lang="en-US" dirty="0"/>
              <a:t>Alex 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6F06F-39F1-9095-E85B-2523F903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20" y="2975056"/>
            <a:ext cx="5379960" cy="28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AFF-2EB3-60BF-AF19-D2AD0516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7397"/>
          </a:xfrm>
        </p:spPr>
        <p:txBody>
          <a:bodyPr>
            <a:normAutofit fontScale="90000"/>
          </a:bodyPr>
          <a:lstStyle/>
          <a:p>
            <a:r>
              <a:rPr lang="en-US" dirty="0"/>
              <a:t>Trained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6C86-26BA-59D0-C08C-800B0D30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19CF-1E34-0144-5D12-CA6BF55E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15" y="1708670"/>
            <a:ext cx="9735050" cy="44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2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43AD-195F-1508-A657-EA7F8E12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6C19-3329-5C46-A702-21335F0B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87DF6-36A2-B843-FEA1-ED14765E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66946"/>
            <a:ext cx="11841479" cy="66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104</Words>
  <Application>Microsoft Office PowerPoint</Application>
  <PresentationFormat>Widescreen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What is AI ?</vt:lpstr>
      <vt:lpstr>????</vt:lpstr>
      <vt:lpstr>Neural Network</vt:lpstr>
      <vt:lpstr>Learning Weights</vt:lpstr>
      <vt:lpstr>Deep Learning</vt:lpstr>
      <vt:lpstr>How the network see ?</vt:lpstr>
      <vt:lpstr>Convolution Network</vt:lpstr>
      <vt:lpstr>Trained Models</vt:lpstr>
      <vt:lpstr>PowerPoint Presentation</vt:lpstr>
      <vt:lpstr>What a CNN can learn to see ?</vt:lpstr>
      <vt:lpstr>Data + Labeling  Deep Learning Model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 ?</dc:title>
  <dc:creator>naomi fridman</dc:creator>
  <cp:lastModifiedBy>naomi fridman</cp:lastModifiedBy>
  <cp:revision>1</cp:revision>
  <dcterms:created xsi:type="dcterms:W3CDTF">2022-12-01T15:50:36Z</dcterms:created>
  <dcterms:modified xsi:type="dcterms:W3CDTF">2022-12-01T18:39:42Z</dcterms:modified>
</cp:coreProperties>
</file>