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227" autoAdjust="0"/>
  </p:normalViewPr>
  <p:slideViewPr>
    <p:cSldViewPr>
      <p:cViewPr>
        <p:scale>
          <a:sx n="130" d="100"/>
          <a:sy n="130" d="100"/>
        </p:scale>
        <p:origin x="204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8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1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27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71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52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27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2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038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109BB-8EF0-40FE-978A-81C74CAA7CD0}" type="datetimeFigureOut">
              <a:rPr lang="es-MX" smtClean="0"/>
              <a:pPr/>
              <a:t>25/07/2025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291A-CAC9-4D3B-9C2A-A9EB0CD04EC1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93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98F4D3EB-B726-A6BD-B6AA-27DCDBAC979D}"/>
              </a:ext>
            </a:extLst>
          </p:cNvPr>
          <p:cNvSpPr txBox="1"/>
          <p:nvPr/>
        </p:nvSpPr>
        <p:spPr>
          <a:xfrm>
            <a:off x="883640" y="1106509"/>
            <a:ext cx="3331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DON LUCHO</a:t>
            </a:r>
            <a:endParaRPr lang="es-MX" sz="1000" dirty="0"/>
          </a:p>
        </p:txBody>
      </p:sp>
      <p:sp>
        <p:nvSpPr>
          <p:cNvPr id="6" name="8 CuadroTexto">
            <a:extLst>
              <a:ext uri="{FF2B5EF4-FFF2-40B4-BE49-F238E27FC236}">
                <a16:creationId xmlns:a16="http://schemas.microsoft.com/office/drawing/2014/main" id="{226FFCE7-04F3-9A3D-4453-109BEDAEAFB1}"/>
              </a:ext>
            </a:extLst>
          </p:cNvPr>
          <p:cNvSpPr txBox="1"/>
          <p:nvPr/>
        </p:nvSpPr>
        <p:spPr>
          <a:xfrm>
            <a:off x="883640" y="1397270"/>
            <a:ext cx="17555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/>
              <a:t>A quien corresponda</a:t>
            </a:r>
          </a:p>
        </p:txBody>
      </p:sp>
      <p:sp>
        <p:nvSpPr>
          <p:cNvPr id="7" name="10 CuadroTexto">
            <a:extLst>
              <a:ext uri="{FF2B5EF4-FFF2-40B4-BE49-F238E27FC236}">
                <a16:creationId xmlns:a16="http://schemas.microsoft.com/office/drawing/2014/main" id="{4AAD54F6-E46E-C851-AC0A-432EDB64A2C8}"/>
              </a:ext>
            </a:extLst>
          </p:cNvPr>
          <p:cNvSpPr txBox="1"/>
          <p:nvPr/>
        </p:nvSpPr>
        <p:spPr>
          <a:xfrm>
            <a:off x="883640" y="1682573"/>
            <a:ext cx="3331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/>
              <a:t>Impresión de </a:t>
            </a:r>
            <a:r>
              <a:rPr lang="es-MX" sz="1000" dirty="0" err="1"/>
              <a:t>Stickers</a:t>
            </a:r>
            <a:endParaRPr lang="es-MX" sz="1000" dirty="0"/>
          </a:p>
        </p:txBody>
      </p:sp>
      <p:sp>
        <p:nvSpPr>
          <p:cNvPr id="8" name="11 CuadroTexto">
            <a:extLst>
              <a:ext uri="{FF2B5EF4-FFF2-40B4-BE49-F238E27FC236}">
                <a16:creationId xmlns:a16="http://schemas.microsoft.com/office/drawing/2014/main" id="{FCB127D3-EBB7-24C7-8F06-ED257F4843D2}"/>
              </a:ext>
            </a:extLst>
          </p:cNvPr>
          <p:cNvSpPr txBox="1"/>
          <p:nvPr/>
        </p:nvSpPr>
        <p:spPr>
          <a:xfrm>
            <a:off x="883640" y="860288"/>
            <a:ext cx="1755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/>
              <a:t>22 de julio de 2025</a:t>
            </a:r>
          </a:p>
        </p:txBody>
      </p:sp>
      <p:sp>
        <p:nvSpPr>
          <p:cNvPr id="2" name="8 CuadroTexto">
            <a:extLst>
              <a:ext uri="{FF2B5EF4-FFF2-40B4-BE49-F238E27FC236}">
                <a16:creationId xmlns:a16="http://schemas.microsoft.com/office/drawing/2014/main" id="{A778F8D9-C6AD-16AF-740B-DC6A10100590}"/>
              </a:ext>
            </a:extLst>
          </p:cNvPr>
          <p:cNvSpPr txBox="1"/>
          <p:nvPr/>
        </p:nvSpPr>
        <p:spPr>
          <a:xfrm>
            <a:off x="4869160" y="1404228"/>
            <a:ext cx="201622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800" dirty="0"/>
              <a:t>Cynthiaireen.Ontiverosramirez@nVent.com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BD46F068-8182-CA17-50FB-1558FD740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284994"/>
              </p:ext>
            </p:extLst>
          </p:nvPr>
        </p:nvGraphicFramePr>
        <p:xfrm>
          <a:off x="127000" y="2195736"/>
          <a:ext cx="6604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53259" imgH="1990674" progId="Excel.Sheet.8">
                  <p:embed/>
                </p:oleObj>
              </mc:Choice>
              <mc:Fallback>
                <p:oleObj name="Worksheet" r:id="rId3" imgW="5753259" imgH="1990674" progId="Excel.Sheet.8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81EBA695-E972-56E6-CF0C-59036EB18B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0" y="2195736"/>
                        <a:ext cx="66040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1 CuadroTexto">
            <a:extLst>
              <a:ext uri="{FF2B5EF4-FFF2-40B4-BE49-F238E27FC236}">
                <a16:creationId xmlns:a16="http://schemas.microsoft.com/office/drawing/2014/main" id="{948F9C2D-2104-539A-095A-F132C93E7BC1}"/>
              </a:ext>
            </a:extLst>
          </p:cNvPr>
          <p:cNvSpPr txBox="1"/>
          <p:nvPr/>
        </p:nvSpPr>
        <p:spPr>
          <a:xfrm>
            <a:off x="404664" y="5057800"/>
            <a:ext cx="6264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/>
              <a:t>El tiempo de entrega es de 2 días hábiles contados a partir de la autorización correspondiente y de la recepción del anticipo correspondiente.</a:t>
            </a:r>
          </a:p>
          <a:p>
            <a:endParaRPr lang="es-MX" sz="1000" dirty="0"/>
          </a:p>
          <a:p>
            <a:endParaRPr lang="es-MX" sz="1000" dirty="0"/>
          </a:p>
          <a:p>
            <a:r>
              <a:rPr lang="es-MX" sz="1000" dirty="0"/>
              <a:t>La forma de pago es 50% de anticipo y 50% contra entrega del material terminado.</a:t>
            </a:r>
          </a:p>
          <a:p>
            <a:endParaRPr lang="es-MX" sz="1000" dirty="0"/>
          </a:p>
          <a:p>
            <a:endParaRPr lang="es-MX" sz="1000" dirty="0"/>
          </a:p>
          <a:p>
            <a:endParaRPr lang="es-MX" sz="1000" dirty="0"/>
          </a:p>
          <a:p>
            <a:r>
              <a:rPr lang="es-MX" sz="1000" dirty="0"/>
              <a:t>C o r d i a l m e n t e .</a:t>
            </a:r>
          </a:p>
          <a:p>
            <a:endParaRPr lang="es-MX" sz="1000" dirty="0"/>
          </a:p>
          <a:p>
            <a:r>
              <a:rPr lang="es-MX" sz="1000" dirty="0"/>
              <a:t>Alejandro Galindo M.</a:t>
            </a:r>
          </a:p>
          <a:p>
            <a:r>
              <a:rPr lang="es-MX" sz="1000" dirty="0"/>
              <a:t>Gerente de Proyectos</a:t>
            </a:r>
          </a:p>
        </p:txBody>
      </p:sp>
    </p:spTree>
    <p:extLst>
      <p:ext uri="{BB962C8B-B14F-4D97-AF65-F5344CB8AC3E}">
        <p14:creationId xmlns:p14="http://schemas.microsoft.com/office/powerpoint/2010/main" val="153623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82</Words>
  <Application>Microsoft Office PowerPoint</Application>
  <PresentationFormat>Carta (216 x 279 mm)</PresentationFormat>
  <Paragraphs>16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Tema de Office</vt:lpstr>
      <vt:lpstr>Hoja de cálculo de Microsoft Excel 97-2003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Galido</dc:creator>
  <cp:lastModifiedBy>Alejandro Galindo</cp:lastModifiedBy>
  <cp:revision>98</cp:revision>
  <cp:lastPrinted>2025-07-01T15:08:02Z</cp:lastPrinted>
  <dcterms:created xsi:type="dcterms:W3CDTF">2013-09-02T23:07:07Z</dcterms:created>
  <dcterms:modified xsi:type="dcterms:W3CDTF">2025-07-25T15:12:05Z</dcterms:modified>
</cp:coreProperties>
</file>