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project manager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Your Name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passionate about building great products that make people’s lives easier. I have over 10 years strategizing innovative digital experiences for small startups to the world’s biggest brands.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grew up in Anytown, am an avid kayaker, and am excited to partner with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&amp; expertise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 scheduling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Software development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QA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Requirements analysis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Budgeting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 history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78" name="Google Shape;78;p16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79" name="Google Shape;79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6"/>
            <p:cNvCxnSpPr>
              <a:stCxn id="79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823805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Engineering Intern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Company Name, Location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January 20XX - May 20XX</a:t>
            </a:r>
            <a:endParaRPr sz="140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83" name="Google Shape;83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4" name="Google Shape;84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Software engineer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Company Name, Location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May 20XX - August 20XX</a:t>
            </a:r>
            <a:endParaRPr sz="1400"/>
          </a:p>
        </p:txBody>
      </p:sp>
      <p:grpSp>
        <p:nvGrpSpPr>
          <p:cNvPr id="86" name="Google Shape;86;p16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87" name="Google Shape;87;p16"/>
            <p:cNvCxnSpPr>
              <a:stCxn id="88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8" name="Google Shape;88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Project manager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Company Name, Location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September 20XX - August 20XX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91" name="Google Shape;91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2" name="Google Shape;92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Sr. Project Manager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Company Name, Location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September 20XX - Present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project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Sed do eiusmod tempor incididunt ut labore et dolore magna aliqua.</a:t>
            </a:r>
            <a:endParaRPr sz="1600"/>
          </a:p>
        </p:txBody>
      </p:sp>
      <p:pic>
        <p:nvPicPr>
          <p:cNvPr descr="Side closeup of a hand pushing a knob on an audio mixer"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6112" r="0" t="0"/>
          <a:stretch/>
        </p:blipFill>
        <p:spPr>
          <a:xfrm>
            <a:off x="4317150" y="438224"/>
            <a:ext cx="3890968" cy="2755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vintage cameras on a wooden shelf" id="101" name="Google Shape;101;p17"/>
          <p:cNvPicPr preferRelativeResize="0"/>
          <p:nvPr/>
        </p:nvPicPr>
        <p:blipFill rotWithShape="1">
          <a:blip r:embed="rId4">
            <a:alphaModFix/>
          </a:blip>
          <a:srcRect b="4212" l="1512" r="1503" t="1979"/>
          <a:stretch/>
        </p:blipFill>
        <p:spPr>
          <a:xfrm>
            <a:off x="4317150" y="3301319"/>
            <a:ext cx="1935230" cy="1403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stic overhead shot of caramel-colored coffee in a white mug on a red solid background" id="102" name="Google Shape;102;p17"/>
          <p:cNvPicPr preferRelativeResize="0"/>
          <p:nvPr/>
        </p:nvPicPr>
        <p:blipFill rotWithShape="1">
          <a:blip r:embed="rId5">
            <a:alphaModFix/>
          </a:blip>
          <a:srcRect b="2471" l="13499" r="15968" t="2471"/>
          <a:stretch/>
        </p:blipFill>
        <p:spPr>
          <a:xfrm>
            <a:off x="6356200" y="3301320"/>
            <a:ext cx="1851925" cy="140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Acme Design Award recipient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Parker Music campaign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School 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Anytown, ST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MBA: May 20XX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School 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Anytown, ST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BS, Computer Science: May 20XX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School 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Anytown, ST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AdTech Lab: January 20XX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Your Name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no_reply@example.com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www.example.com</a:t>
            </a:r>
            <a:endParaRPr sz="1600"/>
          </a:p>
        </p:txBody>
      </p:sp>
      <p:pic>
        <p:nvPicPr>
          <p:cNvPr id="120" name="Google Shape;120;p20" title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