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A39E-EDD5-408E-BCF6-8A271EC6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59F5E-425A-429E-A805-D4B7AD9F6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2371-9365-4011-90DB-B99C3C86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EC4C-0E59-44E7-954C-38BEB873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827D-A766-491F-9DC1-38446F1A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6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6C2-F011-4C40-A3BD-65794F8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7B001-3051-4A34-8158-FBDD33ED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A9C7-7C66-41D3-8786-65E6AF18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3ADB-1F60-43E4-AD6E-9215CB5B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ECDC-123A-41F2-9D51-1C0DA6A9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75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DB810-7EF2-4A23-8273-A090D9101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53FC-A62C-46C7-836D-E863AACA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BF20-D38B-479B-9B66-777C971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5EF1-3DB4-4FE8-8E81-3EA9824D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3827-73DF-4433-BD84-A5C2826D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49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F2A-41E2-4B21-80B5-F13EE11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EB10-C937-425E-A89A-9C5DC2FF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5C7C-EFC0-49B9-847E-84EFC402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F123-0261-423F-AFE7-9F192D84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00D4-A08E-4C44-84F2-E19AE5A0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1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18DA-E9CD-4E30-B1E3-4090C6C4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E6968-D1A6-4A19-BC5F-4B9167E1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5B33-E284-4E61-B9BC-0629C508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DDC9-692D-470E-9B49-EFA5852C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FF39-2DB3-4776-B5AF-10539879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43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F9E-F437-4B37-A335-3CFE69F3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16AB-C94D-4617-939B-09071C7EE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0D4A-D874-4694-A600-DA08E062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2F100-20F2-412D-BC6B-DB899D2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4653-1ED5-44C3-B16B-677DDD5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08C7-5E96-43E7-BEF3-DA2B6DF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2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844F-75C1-4552-8E32-D12E8F69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D9F7-7407-4196-BB1E-F92D2C25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D28D-378D-4197-A984-93ACDFE1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5DC61-6BCF-4F39-AB57-F2242EC04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200CB-284E-4BD0-BDE3-E24E74B8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2D5DD-F52D-4952-95A8-19E5D55A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47058-C594-44DE-B4DB-BEC95B2C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13A0F-9CD7-480A-B8B9-0A6D608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808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D9B8-E05A-4E37-A382-EAB49CB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8FFAF-D23D-46CD-AC75-7B2FC3DB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DD38A-5A9B-4860-AE91-FF7A0090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4DFC2-7378-4115-B4C6-D41A3E6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12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9CB7D-C342-46CD-B9DB-272CBEC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0FE5-07D3-4BE0-83CA-175CACF6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C8BB-D2B7-4010-8A65-328C86E3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01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908C-6CAA-495F-8CD9-4D1A2EC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6581-0669-431E-8C3C-1187A8E9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71015-2103-417A-97CD-D6915244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30A5-7AD1-4D23-BADE-C18049A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377CB-CFC1-435C-A182-0F9CC82B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4299-1569-4642-83C3-DDB3377A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42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7F12-F271-4375-97C9-5BED89D5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6E2CE-8208-404A-8C7A-CD7D8B2F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58082-FA8D-4D89-97FC-A615DADE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0F02-B1C0-4674-9F80-C6636C00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DEC6-344C-4375-B769-309307E7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443A-89D0-431F-8A3E-BD81D6D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49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F7A7-EFF4-4629-9BBE-C2D6B497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A2EA-E1F3-4A01-B072-44081C35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C520-6D7B-4D7C-BFAA-741C6780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42AC-C615-492C-A47B-2BE29EE4B1D8}" type="datetimeFigureOut">
              <a:rPr lang="en-NZ" smtClean="0"/>
              <a:t>27/07/2019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5A06-ADA9-41B0-8337-87B19BB5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7621-9F26-42C6-937F-D60B13C28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C252-A47B-4C55-BCE1-CE5812AECF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88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DD46C-9F2E-411C-B683-1E9EC1DA3CBA}"/>
              </a:ext>
            </a:extLst>
          </p:cNvPr>
          <p:cNvGrpSpPr/>
          <p:nvPr/>
        </p:nvGrpSpPr>
        <p:grpSpPr>
          <a:xfrm>
            <a:off x="3576000" y="909000"/>
            <a:ext cx="5873171" cy="6126708"/>
            <a:chOff x="3576000" y="909000"/>
            <a:chExt cx="5873171" cy="6126708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B5033B55-5773-4939-BD42-3F1A947A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00" y="909000"/>
              <a:ext cx="5040000" cy="5040000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02770D0D-3ECE-48E3-BC60-732043FD9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171" y="3075708"/>
              <a:ext cx="396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F0C74F-42F2-4889-ACDC-BA4720AD4A6F}"/>
              </a:ext>
            </a:extLst>
          </p:cNvPr>
          <p:cNvGrpSpPr/>
          <p:nvPr/>
        </p:nvGrpSpPr>
        <p:grpSpPr>
          <a:xfrm>
            <a:off x="3576000" y="909000"/>
            <a:ext cx="5873174" cy="6123564"/>
            <a:chOff x="3576000" y="909000"/>
            <a:chExt cx="5873174" cy="612356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B5033B55-5773-4939-BD42-3F1A947A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00" y="909000"/>
              <a:ext cx="5040000" cy="5040000"/>
            </a:xfrm>
            <a:prstGeom prst="rect">
              <a:avLst/>
            </a:prstGeom>
          </p:spPr>
        </p:pic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FE50798D-D5C0-4F77-9DFF-5D8B7826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174" y="3072564"/>
              <a:ext cx="396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78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7592BD-025A-4BBD-BCC9-0126E697F9F2}"/>
              </a:ext>
            </a:extLst>
          </p:cNvPr>
          <p:cNvGrpSpPr/>
          <p:nvPr/>
        </p:nvGrpSpPr>
        <p:grpSpPr>
          <a:xfrm>
            <a:off x="3576000" y="909000"/>
            <a:ext cx="5748482" cy="5922530"/>
            <a:chOff x="3576000" y="909000"/>
            <a:chExt cx="5748482" cy="5922530"/>
          </a:xfrm>
        </p:grpSpPr>
        <p:pic>
          <p:nvPicPr>
            <p:cNvPr id="9" name="Picture 8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D895377D-46D2-4AC8-A571-46512F7D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00" y="909000"/>
              <a:ext cx="5040000" cy="504000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636501C7-19D7-4CEE-9C0D-54BC124CD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482" y="2871530"/>
              <a:ext cx="396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65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8BBEF8-336C-4E01-8245-55FE978D0358}"/>
              </a:ext>
            </a:extLst>
          </p:cNvPr>
          <p:cNvGrpSpPr/>
          <p:nvPr/>
        </p:nvGrpSpPr>
        <p:grpSpPr>
          <a:xfrm>
            <a:off x="3576000" y="909000"/>
            <a:ext cx="5748482" cy="5924063"/>
            <a:chOff x="3576000" y="909000"/>
            <a:chExt cx="5748482" cy="5924063"/>
          </a:xfrm>
        </p:grpSpPr>
        <p:pic>
          <p:nvPicPr>
            <p:cNvPr id="9" name="Picture 8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D895377D-46D2-4AC8-A571-46512F7D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00" y="909000"/>
              <a:ext cx="5040000" cy="5040000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E5C1B1F9-B6B5-4A55-B495-1E1998706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482" y="2873063"/>
              <a:ext cx="396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23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Stuart</dc:creator>
  <cp:lastModifiedBy>Naomi Stuart</cp:lastModifiedBy>
  <cp:revision>3</cp:revision>
  <dcterms:created xsi:type="dcterms:W3CDTF">2019-07-27T04:48:23Z</dcterms:created>
  <dcterms:modified xsi:type="dcterms:W3CDTF">2019-07-27T07:18:24Z</dcterms:modified>
</cp:coreProperties>
</file>