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00954C"/>
    <a:srgbClr val="005AA3"/>
    <a:srgbClr val="833134"/>
    <a:srgbClr val="F6891F"/>
    <a:srgbClr val="D11F2F"/>
    <a:srgbClr val="F99D1C"/>
    <a:srgbClr val="6F818E"/>
    <a:srgbClr val="456CAA"/>
    <a:srgbClr val="C42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>
        <p:scale>
          <a:sx n="75" d="100"/>
          <a:sy n="75" d="100"/>
        </p:scale>
        <p:origin x="142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BFEFD7-9214-48CA-841B-AAAA1EE876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96C96-C909-4BD2-8D7A-55FBB1AFD0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D8826-2EAC-4C9C-A798-37712BA0B892}" type="datetimeFigureOut">
              <a:rPr lang="en-NZ" smtClean="0"/>
              <a:t>6/05/2019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F42A1-E01A-4A60-9509-9B6257FF09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CACA0-228B-4BF2-BA31-9446623A35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33708-5D2E-4A83-98AC-697C8EEFF53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295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099-D5EA-4058-9AB7-275EAB310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80131-FCBA-4330-9E44-02EA30C64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CD0C-AD42-4631-8F06-AC566FD5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3F4B-962A-447E-87CA-E2E050071453}" type="datetimeFigureOut">
              <a:rPr lang="en-NZ" smtClean="0"/>
              <a:t>6/05/2019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10A95-02DC-4D01-875D-27F1C65E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8216-C919-4A1B-9BB0-B11B3739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6F8E-9B09-402D-B0CB-9C7EC6B94C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548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50D0-9624-4DCC-AF86-9E5365D2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1D44A-5166-4A8C-9FFE-9EF4ABD03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DADF-DC05-4896-9892-3D4F23E6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3F4B-962A-447E-87CA-E2E050071453}" type="datetimeFigureOut">
              <a:rPr lang="en-NZ" smtClean="0"/>
              <a:t>6/05/2019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D8D36-7CDE-470A-B831-E2493536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A2DE3-473F-4EF8-8899-F63B68F5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6F8E-9B09-402D-B0CB-9C7EC6B94C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488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A7DA1-A77D-43BF-8D2D-7C28CD8E6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7B6D5-9362-4A00-8E96-5EC1E2085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55B6C-F3E3-42E9-8EF8-879A099A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3F4B-962A-447E-87CA-E2E050071453}" type="datetimeFigureOut">
              <a:rPr lang="en-NZ" smtClean="0"/>
              <a:t>6/05/2019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955D9-A9F6-46F9-9A79-3CF3784D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29C9-88AC-4CA0-82C2-722EA58F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6F8E-9B09-402D-B0CB-9C7EC6B94C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993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26A0-6AF3-42EB-8F1B-A6669A35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20F7-5103-4062-9EAB-0DDDD8A5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389C2-C01F-4A02-BDD6-82675E2D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3F4B-962A-447E-87CA-E2E050071453}" type="datetimeFigureOut">
              <a:rPr lang="en-NZ" smtClean="0"/>
              <a:t>6/05/2019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FDBF-2519-4CA4-ABBA-34671DBF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4EA39-AAEE-4136-ADFF-E22D56C9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6F8E-9B09-402D-B0CB-9C7EC6B94C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09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0A31-363B-4EFB-B39B-BDF17C36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DC9E5-696E-43CF-BD97-8A4CB456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D911-5228-4881-8FF9-35AD5094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3F4B-962A-447E-87CA-E2E050071453}" type="datetimeFigureOut">
              <a:rPr lang="en-NZ" smtClean="0"/>
              <a:t>6/05/2019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503F-17EC-49CA-83D5-96F0AB90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3E68-5DA0-4C90-8672-CE06F4FD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6F8E-9B09-402D-B0CB-9C7EC6B94C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660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528B-9588-4530-960C-86EFCBB0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555C-EA79-44D8-BC4A-5E0EA7534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DBF17-5441-4C1C-BDA3-301A3D979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EC881-4773-4623-9DAC-953BE739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3F4B-962A-447E-87CA-E2E050071453}" type="datetimeFigureOut">
              <a:rPr lang="en-NZ" smtClean="0"/>
              <a:t>6/05/2019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31BBC-86D5-4E35-9433-F605172D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C49EF-B7E6-4D23-BA35-34C81B8C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6F8E-9B09-402D-B0CB-9C7EC6B94C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028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3D46-DCD8-4D2F-B003-ECDAAE2E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A3B8D-ADA1-4C9F-9D3D-54B9930C9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73B09-B690-48C3-859D-661514902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16650-84C9-49B7-AC57-0664A497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643BC-9C27-498A-A35D-5321D2FE1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21C41-5A78-4F8F-B360-5C05E2C2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3F4B-962A-447E-87CA-E2E050071453}" type="datetimeFigureOut">
              <a:rPr lang="en-NZ" smtClean="0"/>
              <a:t>6/05/2019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C03D9-112F-473A-8D05-2ED1B9D6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4BC0F-07E0-4B87-8A90-3FED8DCF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6F8E-9B09-402D-B0CB-9C7EC6B94C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494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1E9-B416-4D38-9A53-699EA6C9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FDC5C-014D-4310-8C61-54FFAB51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3F4B-962A-447E-87CA-E2E050071453}" type="datetimeFigureOut">
              <a:rPr lang="en-NZ" smtClean="0"/>
              <a:t>6/05/2019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ED0E8-662A-4B4F-AE6A-C2F9551B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F6B96-E563-4734-A002-2803E618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6F8E-9B09-402D-B0CB-9C7EC6B94C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01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C4297-4E5F-4BD4-9633-DD66F2BB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3F4B-962A-447E-87CA-E2E050071453}" type="datetimeFigureOut">
              <a:rPr lang="en-NZ" smtClean="0"/>
              <a:t>6/05/2019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CF194-4B1E-4063-8489-27F4CDC0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D69AB-2A18-4674-B988-B0A5D744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6F8E-9B09-402D-B0CB-9C7EC6B94C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637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A2DD-2044-4049-9D69-5918970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044A-7FED-4B11-8839-26C811D4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39A-420C-4DB0-93D0-06F86E9A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119B1-3590-4694-848E-772DF39D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3F4B-962A-447E-87CA-E2E050071453}" type="datetimeFigureOut">
              <a:rPr lang="en-NZ" smtClean="0"/>
              <a:t>6/05/2019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321C-969A-4776-AB7E-AF6DCA70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1F13F-7595-40B3-93C3-EA5FC452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6F8E-9B09-402D-B0CB-9C7EC6B94C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856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2C71-88D8-4B1B-8BE7-C565A2B5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B0811-86F3-42B0-AC0C-BA3269A26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A0D2E-4523-4640-BF64-5D7166C11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936D8-FD94-456B-953E-1FC01F26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3F4B-962A-447E-87CA-E2E050071453}" type="datetimeFigureOut">
              <a:rPr lang="en-NZ" smtClean="0"/>
              <a:t>6/05/2019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1F9D6-E812-40F0-BA1E-267F6B44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0E96B-2572-4056-959C-8BC320C0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6F8E-9B09-402D-B0CB-9C7EC6B94C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248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97CFA-26F9-4E17-B448-D849F7D3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A9F70-05CC-4CD8-B232-38FC4DB0B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67DA-67F2-44AE-9453-9B3485CC8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3F4B-962A-447E-87CA-E2E050071453}" type="datetimeFigureOut">
              <a:rPr lang="en-NZ" smtClean="0"/>
              <a:t>6/05/2019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7719-0795-426F-8EA3-24183B3AB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F7F8-0DA0-4D06-9F05-81A4BF382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6F8E-9B09-402D-B0CB-9C7EC6B94C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462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F99D1C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0000" b="1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3F6415-B0CF-4FFC-91EF-0FB5B7ADF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4" r="7992" b="9410"/>
          <a:stretch/>
        </p:blipFill>
        <p:spPr>
          <a:xfrm>
            <a:off x="6777638" y="645319"/>
            <a:ext cx="6221282" cy="621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1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F99D1C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5900" b="1" dirty="0">
                <a:latin typeface="Arial" panose="020B0604020202020204" pitchFamily="34" charset="0"/>
                <a:cs typeface="Arial" panose="020B0604020202020204" pitchFamily="34" charset="0"/>
              </a:rPr>
              <a:t>BMT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06C34-976E-460A-850F-4DF3AF25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5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D11F2F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5900" b="1" dirty="0">
                <a:latin typeface="Arial" panose="020B0604020202020204" pitchFamily="34" charset="0"/>
                <a:cs typeface="Arial" panose="020B0604020202020204" pitchFamily="34" charset="0"/>
              </a:rPr>
              <a:t>CCN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6AF7DE-3A2B-4ED5-812E-C24702127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94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7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F6891F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5900" b="1" dirty="0">
                <a:latin typeface="Arial" panose="020B0604020202020204" pitchFamily="34" charset="0"/>
                <a:cs typeface="Arial" panose="020B0604020202020204" pitchFamily="34" charset="0"/>
              </a:rPr>
              <a:t>NRC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91C6E9-BA9E-474A-BF09-574540FA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-13404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0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F6891F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5900" b="1" dirty="0">
                <a:latin typeface="Arial" panose="020B0604020202020204" pitchFamily="34" charset="0"/>
                <a:cs typeface="Arial" panose="020B0604020202020204" pitchFamily="34" charset="0"/>
              </a:rPr>
              <a:t>NRW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9C2FF4-CB75-4FAA-858D-A5F70FDE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-17145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1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F6891F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5900" b="1" dirty="0">
                <a:latin typeface="Arial" panose="020B0604020202020204" pitchFamily="34" charset="0"/>
                <a:cs typeface="Arial" panose="020B0604020202020204" pitchFamily="34" charset="0"/>
              </a:rPr>
              <a:t>STH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0EF8E3-FA61-4B17-ABD6-41C47D25A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91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5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F6891F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5900" b="1" dirty="0">
                <a:latin typeface="Arial" panose="020B0604020202020204" pitchFamily="34" charset="0"/>
                <a:cs typeface="Arial" panose="020B0604020202020204" pitchFamily="34" charset="0"/>
              </a:rPr>
              <a:t>WST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93EAAC-6EFD-44DA-8237-CFDCDF65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-13404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2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833134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5900" b="1" dirty="0">
                <a:latin typeface="Arial" panose="020B0604020202020204" pitchFamily="34" charset="0"/>
                <a:cs typeface="Arial" panose="020B0604020202020204" pitchFamily="34" charset="0"/>
              </a:rPr>
              <a:t>HUN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45FAF-36A4-4B38-B2EE-04C39502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7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005AA3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5900" b="1" dirty="0">
                <a:latin typeface="Arial" panose="020B0604020202020204" pitchFamily="34" charset="0"/>
                <a:cs typeface="Arial" panose="020B0604020202020204" pitchFamily="34" charset="0"/>
              </a:rPr>
              <a:t>SCO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6B044B-C7A0-4D40-9D84-69AE5640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1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4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00954C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5900" b="1" dirty="0">
                <a:latin typeface="Arial" panose="020B0604020202020204" pitchFamily="34" charset="0"/>
                <a:cs typeface="Arial" panose="020B0604020202020204" pitchFamily="34" charset="0"/>
              </a:rPr>
              <a:t>SHL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892CAA-C0C8-41B8-A5FA-FFC7D5B9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61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219289" y="-275771"/>
            <a:ext cx="6783185" cy="6783185"/>
          </a:xfrm>
          <a:prstGeom prst="ellipse">
            <a:avLst/>
          </a:prstGeom>
          <a:solidFill>
            <a:srgbClr val="888888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30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C26E9-E1CB-40BE-A427-427438C39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15"/>
          <a:stretch/>
        </p:blipFill>
        <p:spPr>
          <a:xfrm>
            <a:off x="5617481" y="156029"/>
            <a:ext cx="6201756" cy="62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1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0098CD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0000" b="1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B7479-8E15-4EF7-ACF1-D61998CD3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9" r="8057" b="9399"/>
          <a:stretch/>
        </p:blipFill>
        <p:spPr>
          <a:xfrm>
            <a:off x="5541170" y="322313"/>
            <a:ext cx="6217444" cy="62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8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F37021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0000" b="1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282484-96DA-442D-8118-B27CD08B9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5" r="8111" b="9438"/>
          <a:stretch/>
        </p:blipFill>
        <p:spPr>
          <a:xfrm>
            <a:off x="5703093" y="152174"/>
            <a:ext cx="6217445" cy="62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005AA3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0000" b="1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29EBB6-E784-4DB6-B564-B9129C01A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40" r="8003" b="9419"/>
          <a:stretch/>
        </p:blipFill>
        <p:spPr>
          <a:xfrm>
            <a:off x="5673195" y="208858"/>
            <a:ext cx="6221413" cy="62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9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C4258F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0000" b="1" dirty="0">
                <a:latin typeface="Arial" panose="020B0604020202020204" pitchFamily="34" charset="0"/>
                <a:cs typeface="Arial" panose="020B0604020202020204" pitchFamily="34" charset="0"/>
              </a:rPr>
              <a:t>T5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BEAF98-957E-4544-8003-99A00A116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7" r="7942" b="9341"/>
          <a:stretch/>
        </p:blipFill>
        <p:spPr>
          <a:xfrm>
            <a:off x="5356225" y="431800"/>
            <a:ext cx="6226176" cy="62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9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456CAA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0000" b="1" dirty="0">
                <a:latin typeface="Arial" panose="020B0604020202020204" pitchFamily="34" charset="0"/>
                <a:cs typeface="Arial" panose="020B0604020202020204" pitchFamily="34" charset="0"/>
              </a:rPr>
              <a:t>T6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E540F5-7450-4FCA-813F-A368371EA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41" r="8023" b="9388"/>
          <a:stretch/>
        </p:blipFill>
        <p:spPr>
          <a:xfrm>
            <a:off x="5719763" y="321922"/>
            <a:ext cx="6219825" cy="62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0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6F818E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0000" b="1" dirty="0">
                <a:latin typeface="Arial" panose="020B0604020202020204" pitchFamily="34" charset="0"/>
                <a:cs typeface="Arial" panose="020B0604020202020204" pitchFamily="34" charset="0"/>
              </a:rPr>
              <a:t>T7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5911AD-3E34-47AD-8EA6-386F04946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0" r="8033" b="9406"/>
          <a:stretch/>
        </p:blipFill>
        <p:spPr>
          <a:xfrm>
            <a:off x="5219700" y="279918"/>
            <a:ext cx="6219825" cy="62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00954C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0000" b="1" dirty="0">
                <a:latin typeface="Arial" panose="020B0604020202020204" pitchFamily="34" charset="0"/>
                <a:cs typeface="Arial" panose="020B0604020202020204" pitchFamily="34" charset="0"/>
              </a:rPr>
              <a:t>T8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4DACA4-6712-49FB-9986-071C77405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66" r="8034" b="9430"/>
          <a:stretch/>
        </p:blipFill>
        <p:spPr>
          <a:xfrm>
            <a:off x="5214938" y="961053"/>
            <a:ext cx="6224587" cy="62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8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A0C572-E3F1-4CC1-9C94-D67384DB331E}"/>
              </a:ext>
            </a:extLst>
          </p:cNvPr>
          <p:cNvSpPr/>
          <p:nvPr/>
        </p:nvSpPr>
        <p:spPr>
          <a:xfrm>
            <a:off x="-419793" y="-134043"/>
            <a:ext cx="6783185" cy="6783185"/>
          </a:xfrm>
          <a:prstGeom prst="ellipse">
            <a:avLst/>
          </a:prstGeom>
          <a:solidFill>
            <a:srgbClr val="D11F2F"/>
          </a:solidFill>
          <a:ln w="762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0000" b="1" dirty="0">
                <a:latin typeface="Arial" panose="020B0604020202020204" pitchFamily="34" charset="0"/>
                <a:cs typeface="Arial" panose="020B0604020202020204" pitchFamily="34" charset="0"/>
              </a:rPr>
              <a:t>T9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040705-D4DF-4068-9494-82B535466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8" r="8076" b="9481"/>
          <a:stretch/>
        </p:blipFill>
        <p:spPr>
          <a:xfrm>
            <a:off x="5483225" y="441304"/>
            <a:ext cx="6219826" cy="62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1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 Stuart</dc:creator>
  <cp:lastModifiedBy>Naomi Stuart</cp:lastModifiedBy>
  <cp:revision>11</cp:revision>
  <dcterms:created xsi:type="dcterms:W3CDTF">2019-05-05T00:23:40Z</dcterms:created>
  <dcterms:modified xsi:type="dcterms:W3CDTF">2019-05-06T06:47:59Z</dcterms:modified>
</cp:coreProperties>
</file>