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80" r:id="rId5"/>
    <p:sldId id="258" r:id="rId6"/>
    <p:sldId id="261" r:id="rId7"/>
    <p:sldId id="260" r:id="rId8"/>
    <p:sldId id="259" r:id="rId9"/>
    <p:sldId id="262" r:id="rId10"/>
    <p:sldId id="285" r:id="rId11"/>
    <p:sldId id="263" r:id="rId12"/>
    <p:sldId id="264" r:id="rId13"/>
    <p:sldId id="281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71" r:id="rId22"/>
    <p:sldId id="272" r:id="rId23"/>
    <p:sldId id="273" r:id="rId24"/>
    <p:sldId id="274" r:id="rId25"/>
    <p:sldId id="284" r:id="rId26"/>
    <p:sldId id="275" r:id="rId27"/>
    <p:sldId id="276" r:id="rId28"/>
    <p:sldId id="277" r:id="rId29"/>
    <p:sldId id="278" r:id="rId30"/>
    <p:sldId id="282" r:id="rId31"/>
    <p:sldId id="288" r:id="rId32"/>
    <p:sldId id="279" r:id="rId33"/>
    <p:sldId id="28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6BBCE-BE4F-4C3D-92A7-EC51E6D4A67B}" v="72" dt="2024-01-20T18:41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öpf" userId="a80d1244097b49c2" providerId="LiveId" clId="{08A6BBCE-BE4F-4C3D-92A7-EC51E6D4A67B}"/>
    <pc:docChg chg="undo custSel addSld delSld modSld">
      <pc:chgData name="Andreas Köpf" userId="a80d1244097b49c2" providerId="LiveId" clId="{08A6BBCE-BE4F-4C3D-92A7-EC51E6D4A67B}" dt="2024-01-20T19:24:59.541" v="2908" actId="22"/>
      <pc:docMkLst>
        <pc:docMk/>
      </pc:docMkLst>
      <pc:sldChg chg="addSp modSp new mod">
        <pc:chgData name="Andreas Köpf" userId="a80d1244097b49c2" providerId="LiveId" clId="{08A6BBCE-BE4F-4C3D-92A7-EC51E6D4A67B}" dt="2024-01-20T16:59:39.198" v="196" actId="1037"/>
        <pc:sldMkLst>
          <pc:docMk/>
          <pc:sldMk cId="3989559498" sldId="256"/>
        </pc:sldMkLst>
        <pc:spChg chg="mod">
          <ac:chgData name="Andreas Köpf" userId="a80d1244097b49c2" providerId="LiveId" clId="{08A6BBCE-BE4F-4C3D-92A7-EC51E6D4A67B}" dt="2024-01-20T16:55:24.104" v="38" actId="27636"/>
          <ac:spMkLst>
            <pc:docMk/>
            <pc:sldMk cId="3989559498" sldId="256"/>
            <ac:spMk id="2" creationId="{BF91BE24-2BB0-C0E3-8030-38418E0E9E13}"/>
          </ac:spMkLst>
        </pc:spChg>
        <pc:spChg chg="mod">
          <ac:chgData name="Andreas Köpf" userId="a80d1244097b49c2" providerId="LiveId" clId="{08A6BBCE-BE4F-4C3D-92A7-EC51E6D4A67B}" dt="2024-01-20T16:55:16.383" v="36" actId="14100"/>
          <ac:spMkLst>
            <pc:docMk/>
            <pc:sldMk cId="3989559498" sldId="256"/>
            <ac:spMk id="3" creationId="{23562C69-1B3C-39E5-E596-9B87918CC0DD}"/>
          </ac:spMkLst>
        </pc:spChg>
        <pc:picChg chg="add mod">
          <ac:chgData name="Andreas Köpf" userId="a80d1244097b49c2" providerId="LiveId" clId="{08A6BBCE-BE4F-4C3D-92A7-EC51E6D4A67B}" dt="2024-01-20T16:59:39.198" v="196" actId="1037"/>
          <ac:picMkLst>
            <pc:docMk/>
            <pc:sldMk cId="3989559498" sldId="256"/>
            <ac:picMk id="5" creationId="{4B3BCABA-67CE-1DCE-BF0E-7F46C7162D4C}"/>
          </ac:picMkLst>
        </pc:picChg>
      </pc:sldChg>
      <pc:sldChg chg="modSp new mod">
        <pc:chgData name="Andreas Köpf" userId="a80d1244097b49c2" providerId="LiveId" clId="{08A6BBCE-BE4F-4C3D-92A7-EC51E6D4A67B}" dt="2024-01-20T18:18:57.515" v="2467" actId="20577"/>
        <pc:sldMkLst>
          <pc:docMk/>
          <pc:sldMk cId="1522205635" sldId="257"/>
        </pc:sldMkLst>
        <pc:spChg chg="mod">
          <ac:chgData name="Andreas Köpf" userId="a80d1244097b49c2" providerId="LiveId" clId="{08A6BBCE-BE4F-4C3D-92A7-EC51E6D4A67B}" dt="2024-01-20T18:18:57.515" v="2467" actId="20577"/>
          <ac:spMkLst>
            <pc:docMk/>
            <pc:sldMk cId="1522205635" sldId="257"/>
            <ac:spMk id="2" creationId="{84898DCD-869C-4A40-FCD1-9927DECEACE2}"/>
          </ac:spMkLst>
        </pc:spChg>
        <pc:spChg chg="mod">
          <ac:chgData name="Andreas Köpf" userId="a80d1244097b49c2" providerId="LiveId" clId="{08A6BBCE-BE4F-4C3D-92A7-EC51E6D4A67B}" dt="2024-01-20T17:00:20.259" v="235" actId="27636"/>
          <ac:spMkLst>
            <pc:docMk/>
            <pc:sldMk cId="1522205635" sldId="257"/>
            <ac:spMk id="3" creationId="{6D2F3E5E-FE10-996F-C777-22E29FF893C1}"/>
          </ac:spMkLst>
        </pc:spChg>
      </pc:sldChg>
      <pc:sldChg chg="modSp new mod">
        <pc:chgData name="Andreas Köpf" userId="a80d1244097b49c2" providerId="LiveId" clId="{08A6BBCE-BE4F-4C3D-92A7-EC51E6D4A67B}" dt="2024-01-20T17:20:05.046" v="1002" actId="20577"/>
        <pc:sldMkLst>
          <pc:docMk/>
          <pc:sldMk cId="783405690" sldId="258"/>
        </pc:sldMkLst>
        <pc:spChg chg="mod">
          <ac:chgData name="Andreas Köpf" userId="a80d1244097b49c2" providerId="LiveId" clId="{08A6BBCE-BE4F-4C3D-92A7-EC51E6D4A67B}" dt="2024-01-20T17:19:21.494" v="993" actId="790"/>
          <ac:spMkLst>
            <pc:docMk/>
            <pc:sldMk cId="783405690" sldId="258"/>
            <ac:spMk id="2" creationId="{9A33037B-21A2-F4DC-7B96-F7DEBF89978B}"/>
          </ac:spMkLst>
        </pc:spChg>
        <pc:spChg chg="mod">
          <ac:chgData name="Andreas Köpf" userId="a80d1244097b49c2" providerId="LiveId" clId="{08A6BBCE-BE4F-4C3D-92A7-EC51E6D4A67B}" dt="2024-01-20T17:20:05.046" v="1002" actId="20577"/>
          <ac:spMkLst>
            <pc:docMk/>
            <pc:sldMk cId="783405690" sldId="258"/>
            <ac:spMk id="3" creationId="{67095557-5C05-10AA-48CB-EEB4F2928B58}"/>
          </ac:spMkLst>
        </pc:spChg>
      </pc:sldChg>
      <pc:sldChg chg="modSp new mod">
        <pc:chgData name="Andreas Köpf" userId="a80d1244097b49c2" providerId="LiveId" clId="{08A6BBCE-BE4F-4C3D-92A7-EC51E6D4A67B}" dt="2024-01-20T16:59:25.003" v="164" actId="20577"/>
        <pc:sldMkLst>
          <pc:docMk/>
          <pc:sldMk cId="1602244277" sldId="259"/>
        </pc:sldMkLst>
        <pc:spChg chg="mod">
          <ac:chgData name="Andreas Köpf" userId="a80d1244097b49c2" providerId="LiveId" clId="{08A6BBCE-BE4F-4C3D-92A7-EC51E6D4A67B}" dt="2024-01-20T16:59:25.003" v="164" actId="20577"/>
          <ac:spMkLst>
            <pc:docMk/>
            <pc:sldMk cId="1602244277" sldId="259"/>
            <ac:spMk id="2" creationId="{B33F437C-DBED-19C3-538E-0AB33EF5F264}"/>
          </ac:spMkLst>
        </pc:spChg>
        <pc:spChg chg="mod">
          <ac:chgData name="Andreas Köpf" userId="a80d1244097b49c2" providerId="LiveId" clId="{08A6BBCE-BE4F-4C3D-92A7-EC51E6D4A67B}" dt="2024-01-20T16:59:16.183" v="163" actId="27636"/>
          <ac:spMkLst>
            <pc:docMk/>
            <pc:sldMk cId="1602244277" sldId="259"/>
            <ac:spMk id="3" creationId="{43C2B64C-06CE-B4B6-4457-7DBDCEB45828}"/>
          </ac:spMkLst>
        </pc:spChg>
      </pc:sldChg>
      <pc:sldChg chg="modSp new mod">
        <pc:chgData name="Andreas Köpf" userId="a80d1244097b49c2" providerId="LiveId" clId="{08A6BBCE-BE4F-4C3D-92A7-EC51E6D4A67B}" dt="2024-01-20T17:01:21.942" v="266" actId="20577"/>
        <pc:sldMkLst>
          <pc:docMk/>
          <pc:sldMk cId="701334114" sldId="260"/>
        </pc:sldMkLst>
        <pc:spChg chg="mod">
          <ac:chgData name="Andreas Köpf" userId="a80d1244097b49c2" providerId="LiveId" clId="{08A6BBCE-BE4F-4C3D-92A7-EC51E6D4A67B}" dt="2024-01-20T17:00:58.252" v="246" actId="20577"/>
          <ac:spMkLst>
            <pc:docMk/>
            <pc:sldMk cId="701334114" sldId="260"/>
            <ac:spMk id="2" creationId="{484083B3-E50C-FB90-F7A4-61F18AD54B62}"/>
          </ac:spMkLst>
        </pc:spChg>
        <pc:spChg chg="mod">
          <ac:chgData name="Andreas Köpf" userId="a80d1244097b49c2" providerId="LiveId" clId="{08A6BBCE-BE4F-4C3D-92A7-EC51E6D4A67B}" dt="2024-01-20T17:01:21.942" v="266" actId="20577"/>
          <ac:spMkLst>
            <pc:docMk/>
            <pc:sldMk cId="701334114" sldId="260"/>
            <ac:spMk id="3" creationId="{D5D76D08-43EE-725B-7C3F-635487257F10}"/>
          </ac:spMkLst>
        </pc:spChg>
      </pc:sldChg>
      <pc:sldChg chg="modSp new mod">
        <pc:chgData name="Andreas Köpf" userId="a80d1244097b49c2" providerId="LiveId" clId="{08A6BBCE-BE4F-4C3D-92A7-EC51E6D4A67B}" dt="2024-01-20T17:59:56.234" v="1969" actId="20577"/>
        <pc:sldMkLst>
          <pc:docMk/>
          <pc:sldMk cId="1527461397" sldId="261"/>
        </pc:sldMkLst>
        <pc:spChg chg="mod">
          <ac:chgData name="Andreas Köpf" userId="a80d1244097b49c2" providerId="LiveId" clId="{08A6BBCE-BE4F-4C3D-92A7-EC51E6D4A67B}" dt="2024-01-20T17:01:57.250" v="268"/>
          <ac:spMkLst>
            <pc:docMk/>
            <pc:sldMk cId="1527461397" sldId="261"/>
            <ac:spMk id="2" creationId="{50851ACD-F57E-2EFF-5B6F-B48E02B1CA8A}"/>
          </ac:spMkLst>
        </pc:spChg>
        <pc:spChg chg="mod">
          <ac:chgData name="Andreas Köpf" userId="a80d1244097b49c2" providerId="LiveId" clId="{08A6BBCE-BE4F-4C3D-92A7-EC51E6D4A67B}" dt="2024-01-20T17:59:56.234" v="1969" actId="20577"/>
          <ac:spMkLst>
            <pc:docMk/>
            <pc:sldMk cId="1527461397" sldId="261"/>
            <ac:spMk id="3" creationId="{11C43E79-1556-A344-AAB0-EDAA7ACDDBA8}"/>
          </ac:spMkLst>
        </pc:spChg>
      </pc:sldChg>
      <pc:sldChg chg="modSp new mod">
        <pc:chgData name="Andreas Köpf" userId="a80d1244097b49c2" providerId="LiveId" clId="{08A6BBCE-BE4F-4C3D-92A7-EC51E6D4A67B}" dt="2024-01-20T18:20:46.052" v="2558" actId="20577"/>
        <pc:sldMkLst>
          <pc:docMk/>
          <pc:sldMk cId="1084015509" sldId="262"/>
        </pc:sldMkLst>
        <pc:spChg chg="mod">
          <ac:chgData name="Andreas Köpf" userId="a80d1244097b49c2" providerId="LiveId" clId="{08A6BBCE-BE4F-4C3D-92A7-EC51E6D4A67B}" dt="2024-01-20T17:02:38.736" v="275"/>
          <ac:spMkLst>
            <pc:docMk/>
            <pc:sldMk cId="1084015509" sldId="262"/>
            <ac:spMk id="2" creationId="{5EF3747F-03E2-8DAE-3572-C0E52EB2520F}"/>
          </ac:spMkLst>
        </pc:spChg>
        <pc:spChg chg="mod">
          <ac:chgData name="Andreas Köpf" userId="a80d1244097b49c2" providerId="LiveId" clId="{08A6BBCE-BE4F-4C3D-92A7-EC51E6D4A67B}" dt="2024-01-20T18:20:46.052" v="2558" actId="20577"/>
          <ac:spMkLst>
            <pc:docMk/>
            <pc:sldMk cId="1084015509" sldId="262"/>
            <ac:spMk id="3" creationId="{DABD63CE-9DE8-4982-15A4-F67A88B7D282}"/>
          </ac:spMkLst>
        </pc:spChg>
      </pc:sldChg>
      <pc:sldChg chg="modSp new mod">
        <pc:chgData name="Andreas Köpf" userId="a80d1244097b49c2" providerId="LiveId" clId="{08A6BBCE-BE4F-4C3D-92A7-EC51E6D4A67B}" dt="2024-01-20T17:10:27.906" v="641" actId="20577"/>
        <pc:sldMkLst>
          <pc:docMk/>
          <pc:sldMk cId="2105907718" sldId="263"/>
        </pc:sldMkLst>
        <pc:spChg chg="mod">
          <ac:chgData name="Andreas Köpf" userId="a80d1244097b49c2" providerId="LiveId" clId="{08A6BBCE-BE4F-4C3D-92A7-EC51E6D4A67B}" dt="2024-01-20T17:03:16.994" v="295" actId="20577"/>
          <ac:spMkLst>
            <pc:docMk/>
            <pc:sldMk cId="2105907718" sldId="263"/>
            <ac:spMk id="2" creationId="{A717E6FA-E137-D4CD-0ABE-A3A9A501238C}"/>
          </ac:spMkLst>
        </pc:spChg>
        <pc:spChg chg="mod">
          <ac:chgData name="Andreas Köpf" userId="a80d1244097b49c2" providerId="LiveId" clId="{08A6BBCE-BE4F-4C3D-92A7-EC51E6D4A67B}" dt="2024-01-20T17:10:27.906" v="641" actId="20577"/>
          <ac:spMkLst>
            <pc:docMk/>
            <pc:sldMk cId="2105907718" sldId="263"/>
            <ac:spMk id="3" creationId="{D1FBB077-8399-FE3C-C60F-2C6122AF0A27}"/>
          </ac:spMkLst>
        </pc:spChg>
      </pc:sldChg>
      <pc:sldChg chg="modSp new mod">
        <pc:chgData name="Andreas Köpf" userId="a80d1244097b49c2" providerId="LiveId" clId="{08A6BBCE-BE4F-4C3D-92A7-EC51E6D4A67B}" dt="2024-01-20T17:12:28.142" v="790" actId="20577"/>
        <pc:sldMkLst>
          <pc:docMk/>
          <pc:sldMk cId="2141085888" sldId="264"/>
        </pc:sldMkLst>
        <pc:spChg chg="mod">
          <ac:chgData name="Andreas Köpf" userId="a80d1244097b49c2" providerId="LiveId" clId="{08A6BBCE-BE4F-4C3D-92A7-EC51E6D4A67B}" dt="2024-01-20T17:06:09.601" v="379" actId="20577"/>
          <ac:spMkLst>
            <pc:docMk/>
            <pc:sldMk cId="2141085888" sldId="264"/>
            <ac:spMk id="2" creationId="{DB61DDC6-93CC-1C31-9007-A3A629240DEB}"/>
          </ac:spMkLst>
        </pc:spChg>
        <pc:spChg chg="mod">
          <ac:chgData name="Andreas Köpf" userId="a80d1244097b49c2" providerId="LiveId" clId="{08A6BBCE-BE4F-4C3D-92A7-EC51E6D4A67B}" dt="2024-01-20T17:12:28.142" v="790" actId="20577"/>
          <ac:spMkLst>
            <pc:docMk/>
            <pc:sldMk cId="2141085888" sldId="264"/>
            <ac:spMk id="3" creationId="{845008B9-FE3F-C340-CA11-75BB84B9036D}"/>
          </ac:spMkLst>
        </pc:spChg>
      </pc:sldChg>
      <pc:sldChg chg="addSp delSp modSp new mod">
        <pc:chgData name="Andreas Köpf" userId="a80d1244097b49c2" providerId="LiveId" clId="{08A6BBCE-BE4F-4C3D-92A7-EC51E6D4A67B}" dt="2024-01-20T17:18:03.754" v="951" actId="1076"/>
        <pc:sldMkLst>
          <pc:docMk/>
          <pc:sldMk cId="3428664487" sldId="265"/>
        </pc:sldMkLst>
        <pc:spChg chg="mod">
          <ac:chgData name="Andreas Köpf" userId="a80d1244097b49c2" providerId="LiveId" clId="{08A6BBCE-BE4F-4C3D-92A7-EC51E6D4A67B}" dt="2024-01-20T17:17:43.660" v="948" actId="790"/>
          <ac:spMkLst>
            <pc:docMk/>
            <pc:sldMk cId="3428664487" sldId="265"/>
            <ac:spMk id="2" creationId="{A890C347-D7BC-E3B4-293F-3300504E465B}"/>
          </ac:spMkLst>
        </pc:spChg>
        <pc:spChg chg="mod">
          <ac:chgData name="Andreas Köpf" userId="a80d1244097b49c2" providerId="LiveId" clId="{08A6BBCE-BE4F-4C3D-92A7-EC51E6D4A67B}" dt="2024-01-20T17:17:56.857" v="950" actId="2711"/>
          <ac:spMkLst>
            <pc:docMk/>
            <pc:sldMk cId="3428664487" sldId="265"/>
            <ac:spMk id="3" creationId="{CC6A86EF-9576-D878-26A4-9E8909AA955B}"/>
          </ac:spMkLst>
        </pc:spChg>
        <pc:spChg chg="add mod">
          <ac:chgData name="Andreas Köpf" userId="a80d1244097b49c2" providerId="LiveId" clId="{08A6BBCE-BE4F-4C3D-92A7-EC51E6D4A67B}" dt="2024-01-20T17:18:03.754" v="951" actId="1076"/>
          <ac:spMkLst>
            <pc:docMk/>
            <pc:sldMk cId="3428664487" sldId="265"/>
            <ac:spMk id="4" creationId="{59408008-FAB9-16C3-AECE-09A0D18A43FE}"/>
          </ac:spMkLst>
        </pc:spChg>
        <pc:spChg chg="add del mod">
          <ac:chgData name="Andreas Köpf" userId="a80d1244097b49c2" providerId="LiveId" clId="{08A6BBCE-BE4F-4C3D-92A7-EC51E6D4A67B}" dt="2024-01-20T17:15:08.649" v="886"/>
          <ac:spMkLst>
            <pc:docMk/>
            <pc:sldMk cId="3428664487" sldId="265"/>
            <ac:spMk id="5" creationId="{23730427-DEF1-5DF5-3A5A-82AE0F6497F5}"/>
          </ac:spMkLst>
        </pc:spChg>
      </pc:sldChg>
      <pc:sldChg chg="addSp modSp new mod">
        <pc:chgData name="Andreas Köpf" userId="a80d1244097b49c2" providerId="LiveId" clId="{08A6BBCE-BE4F-4C3D-92A7-EC51E6D4A67B}" dt="2024-01-20T17:36:25.198" v="1549" actId="20577"/>
        <pc:sldMkLst>
          <pc:docMk/>
          <pc:sldMk cId="1557660294" sldId="266"/>
        </pc:sldMkLst>
        <pc:spChg chg="mod">
          <ac:chgData name="Andreas Köpf" userId="a80d1244097b49c2" providerId="LiveId" clId="{08A6BBCE-BE4F-4C3D-92A7-EC51E6D4A67B}" dt="2024-01-20T17:18:40.396" v="992" actId="20577"/>
          <ac:spMkLst>
            <pc:docMk/>
            <pc:sldMk cId="1557660294" sldId="266"/>
            <ac:spMk id="2" creationId="{518F9B6A-0601-7C21-0444-AC08E3F3B758}"/>
          </ac:spMkLst>
        </pc:spChg>
        <pc:spChg chg="mod">
          <ac:chgData name="Andreas Köpf" userId="a80d1244097b49c2" providerId="LiveId" clId="{08A6BBCE-BE4F-4C3D-92A7-EC51E6D4A67B}" dt="2024-01-20T17:36:25.198" v="1549" actId="20577"/>
          <ac:spMkLst>
            <pc:docMk/>
            <pc:sldMk cId="1557660294" sldId="266"/>
            <ac:spMk id="3" creationId="{89EFFBB0-6D88-32E2-EC54-919DF1B3BBF8}"/>
          </ac:spMkLst>
        </pc:spChg>
        <pc:spChg chg="add mod">
          <ac:chgData name="Andreas Köpf" userId="a80d1244097b49c2" providerId="LiveId" clId="{08A6BBCE-BE4F-4C3D-92A7-EC51E6D4A67B}" dt="2024-01-20T17:21:59.884" v="1149" actId="20577"/>
          <ac:spMkLst>
            <pc:docMk/>
            <pc:sldMk cId="1557660294" sldId="266"/>
            <ac:spMk id="4" creationId="{DD96F35F-C901-66B6-0F4F-C2730A72FE0E}"/>
          </ac:spMkLst>
        </pc:spChg>
      </pc:sldChg>
      <pc:sldChg chg="modSp new mod">
        <pc:chgData name="Andreas Köpf" userId="a80d1244097b49c2" providerId="LiveId" clId="{08A6BBCE-BE4F-4C3D-92A7-EC51E6D4A67B}" dt="2024-01-20T17:36:40.716" v="1557" actId="20577"/>
        <pc:sldMkLst>
          <pc:docMk/>
          <pc:sldMk cId="1998927979" sldId="267"/>
        </pc:sldMkLst>
        <pc:spChg chg="mod">
          <ac:chgData name="Andreas Köpf" userId="a80d1244097b49c2" providerId="LiveId" clId="{08A6BBCE-BE4F-4C3D-92A7-EC51E6D4A67B}" dt="2024-01-20T17:22:29.797" v="1163" actId="20577"/>
          <ac:spMkLst>
            <pc:docMk/>
            <pc:sldMk cId="1998927979" sldId="267"/>
            <ac:spMk id="2" creationId="{21CBE3FB-69C7-190C-601E-779B0957CF4B}"/>
          </ac:spMkLst>
        </pc:spChg>
        <pc:spChg chg="mod">
          <ac:chgData name="Andreas Köpf" userId="a80d1244097b49c2" providerId="LiveId" clId="{08A6BBCE-BE4F-4C3D-92A7-EC51E6D4A67B}" dt="2024-01-20T17:36:40.716" v="1557" actId="20577"/>
          <ac:spMkLst>
            <pc:docMk/>
            <pc:sldMk cId="1998927979" sldId="267"/>
            <ac:spMk id="3" creationId="{8FEFA1C3-AB28-C78E-EC4B-C555D358C8FA}"/>
          </ac:spMkLst>
        </pc:spChg>
      </pc:sldChg>
      <pc:sldChg chg="modSp new mod">
        <pc:chgData name="Andreas Köpf" userId="a80d1244097b49c2" providerId="LiveId" clId="{08A6BBCE-BE4F-4C3D-92A7-EC51E6D4A67B}" dt="2024-01-20T19:02:41.631" v="2897" actId="20577"/>
        <pc:sldMkLst>
          <pc:docMk/>
          <pc:sldMk cId="1232123064" sldId="268"/>
        </pc:sldMkLst>
        <pc:spChg chg="mod">
          <ac:chgData name="Andreas Köpf" userId="a80d1244097b49c2" providerId="LiveId" clId="{08A6BBCE-BE4F-4C3D-92A7-EC51E6D4A67B}" dt="2024-01-20T19:02:41.631" v="2897" actId="20577"/>
          <ac:spMkLst>
            <pc:docMk/>
            <pc:sldMk cId="1232123064" sldId="268"/>
            <ac:spMk id="2" creationId="{7659076C-5EB9-0E02-3B1C-D17461862CBE}"/>
          </ac:spMkLst>
        </pc:spChg>
        <pc:spChg chg="mod">
          <ac:chgData name="Andreas Köpf" userId="a80d1244097b49c2" providerId="LiveId" clId="{08A6BBCE-BE4F-4C3D-92A7-EC51E6D4A67B}" dt="2024-01-20T17:24:51.768" v="1229" actId="20577"/>
          <ac:spMkLst>
            <pc:docMk/>
            <pc:sldMk cId="1232123064" sldId="268"/>
            <ac:spMk id="3" creationId="{AC662580-65AA-15C2-16F3-D3A67EEE9599}"/>
          </ac:spMkLst>
        </pc:spChg>
      </pc:sldChg>
      <pc:sldChg chg="modSp new mod">
        <pc:chgData name="Andreas Köpf" userId="a80d1244097b49c2" providerId="LiveId" clId="{08A6BBCE-BE4F-4C3D-92A7-EC51E6D4A67B}" dt="2024-01-20T17:37:31.582" v="1569" actId="20577"/>
        <pc:sldMkLst>
          <pc:docMk/>
          <pc:sldMk cId="2931269469" sldId="269"/>
        </pc:sldMkLst>
        <pc:spChg chg="mod">
          <ac:chgData name="Andreas Köpf" userId="a80d1244097b49c2" providerId="LiveId" clId="{08A6BBCE-BE4F-4C3D-92A7-EC51E6D4A67B}" dt="2024-01-20T17:36:50.320" v="1559" actId="20577"/>
          <ac:spMkLst>
            <pc:docMk/>
            <pc:sldMk cId="2931269469" sldId="269"/>
            <ac:spMk id="2" creationId="{84B0596F-8A48-34F6-EE11-39200E8901B1}"/>
          </ac:spMkLst>
        </pc:spChg>
        <pc:spChg chg="mod">
          <ac:chgData name="Andreas Köpf" userId="a80d1244097b49c2" providerId="LiveId" clId="{08A6BBCE-BE4F-4C3D-92A7-EC51E6D4A67B}" dt="2024-01-20T17:37:31.582" v="1569" actId="20577"/>
          <ac:spMkLst>
            <pc:docMk/>
            <pc:sldMk cId="2931269469" sldId="269"/>
            <ac:spMk id="3" creationId="{23841022-E51D-6823-CE95-6D9476FC021B}"/>
          </ac:spMkLst>
        </pc:spChg>
      </pc:sldChg>
      <pc:sldChg chg="addSp modSp new mod">
        <pc:chgData name="Andreas Köpf" userId="a80d1244097b49c2" providerId="LiveId" clId="{08A6BBCE-BE4F-4C3D-92A7-EC51E6D4A67B}" dt="2024-01-20T19:06:51.188" v="2902" actId="20577"/>
        <pc:sldMkLst>
          <pc:docMk/>
          <pc:sldMk cId="1862868778" sldId="270"/>
        </pc:sldMkLst>
        <pc:spChg chg="mod">
          <ac:chgData name="Andreas Köpf" userId="a80d1244097b49c2" providerId="LiveId" clId="{08A6BBCE-BE4F-4C3D-92A7-EC51E6D4A67B}" dt="2024-01-20T17:26:57.451" v="1312" actId="20577"/>
          <ac:spMkLst>
            <pc:docMk/>
            <pc:sldMk cId="1862868778" sldId="270"/>
            <ac:spMk id="2" creationId="{EBAAD2F0-A8F8-3853-BD7A-B318988EB5E1}"/>
          </ac:spMkLst>
        </pc:spChg>
        <pc:spChg chg="mod">
          <ac:chgData name="Andreas Köpf" userId="a80d1244097b49c2" providerId="LiveId" clId="{08A6BBCE-BE4F-4C3D-92A7-EC51E6D4A67B}" dt="2024-01-20T19:06:51.188" v="2902" actId="20577"/>
          <ac:spMkLst>
            <pc:docMk/>
            <pc:sldMk cId="1862868778" sldId="270"/>
            <ac:spMk id="3" creationId="{BE216BBA-B40A-4278-A75D-D6BA24743576}"/>
          </ac:spMkLst>
        </pc:spChg>
        <pc:picChg chg="add mod">
          <ac:chgData name="Andreas Köpf" userId="a80d1244097b49c2" providerId="LiveId" clId="{08A6BBCE-BE4F-4C3D-92A7-EC51E6D4A67B}" dt="2024-01-20T18:27:00.899" v="2692" actId="1076"/>
          <ac:picMkLst>
            <pc:docMk/>
            <pc:sldMk cId="1862868778" sldId="270"/>
            <ac:picMk id="4" creationId="{D0821801-6FE1-E9E2-1810-1D3301264617}"/>
          </ac:picMkLst>
        </pc:picChg>
      </pc:sldChg>
      <pc:sldChg chg="addSp delSp modSp new mod">
        <pc:chgData name="Andreas Köpf" userId="a80d1244097b49c2" providerId="LiveId" clId="{08A6BBCE-BE4F-4C3D-92A7-EC51E6D4A67B}" dt="2024-01-20T17:31:06.358" v="1452" actId="20577"/>
        <pc:sldMkLst>
          <pc:docMk/>
          <pc:sldMk cId="1273427221" sldId="271"/>
        </pc:sldMkLst>
        <pc:spChg chg="mod">
          <ac:chgData name="Andreas Köpf" userId="a80d1244097b49c2" providerId="LiveId" clId="{08A6BBCE-BE4F-4C3D-92A7-EC51E6D4A67B}" dt="2024-01-20T17:30:39.995" v="1434" actId="790"/>
          <ac:spMkLst>
            <pc:docMk/>
            <pc:sldMk cId="1273427221" sldId="271"/>
            <ac:spMk id="2" creationId="{D3B76802-9B27-C2A5-9CF6-88255D62DB0A}"/>
          </ac:spMkLst>
        </pc:spChg>
        <pc:spChg chg="mod">
          <ac:chgData name="Andreas Köpf" userId="a80d1244097b49c2" providerId="LiveId" clId="{08A6BBCE-BE4F-4C3D-92A7-EC51E6D4A67B}" dt="2024-01-20T17:31:06.358" v="1452" actId="20577"/>
          <ac:spMkLst>
            <pc:docMk/>
            <pc:sldMk cId="1273427221" sldId="271"/>
            <ac:spMk id="3" creationId="{888CF1DF-81BA-8248-3118-17127838A251}"/>
          </ac:spMkLst>
        </pc:spChg>
        <pc:spChg chg="add del">
          <ac:chgData name="Andreas Köpf" userId="a80d1244097b49c2" providerId="LiveId" clId="{08A6BBCE-BE4F-4C3D-92A7-EC51E6D4A67B}" dt="2024-01-20T17:28:42.787" v="1362" actId="478"/>
          <ac:spMkLst>
            <pc:docMk/>
            <pc:sldMk cId="1273427221" sldId="271"/>
            <ac:spMk id="5" creationId="{82502D01-2B99-4DB3-946D-A79B2CADD401}"/>
          </ac:spMkLst>
        </pc:spChg>
        <pc:spChg chg="add mod">
          <ac:chgData name="Andreas Köpf" userId="a80d1244097b49c2" providerId="LiveId" clId="{08A6BBCE-BE4F-4C3D-92A7-EC51E6D4A67B}" dt="2024-01-20T17:30:25.916" v="1430" actId="1076"/>
          <ac:spMkLst>
            <pc:docMk/>
            <pc:sldMk cId="1273427221" sldId="271"/>
            <ac:spMk id="7" creationId="{0689400C-ADCF-D96D-9285-D3588DC1BE8C}"/>
          </ac:spMkLst>
        </pc:spChg>
        <pc:spChg chg="add del mod">
          <ac:chgData name="Andreas Köpf" userId="a80d1244097b49c2" providerId="LiveId" clId="{08A6BBCE-BE4F-4C3D-92A7-EC51E6D4A67B}" dt="2024-01-20T17:29:20.285" v="1368" actId="478"/>
          <ac:spMkLst>
            <pc:docMk/>
            <pc:sldMk cId="1273427221" sldId="271"/>
            <ac:spMk id="8" creationId="{F25BFD2F-8092-5D4F-7B5F-6C1257BE4FAE}"/>
          </ac:spMkLst>
        </pc:spChg>
        <pc:picChg chg="add del mod">
          <ac:chgData name="Andreas Köpf" userId="a80d1244097b49c2" providerId="LiveId" clId="{08A6BBCE-BE4F-4C3D-92A7-EC51E6D4A67B}" dt="2024-01-20T17:29:12.546" v="1365" actId="478"/>
          <ac:picMkLst>
            <pc:docMk/>
            <pc:sldMk cId="1273427221" sldId="271"/>
            <ac:picMk id="6" creationId="{6F770C2A-D8FE-CF39-372A-3506B8803D3A}"/>
          </ac:picMkLst>
        </pc:picChg>
      </pc:sldChg>
      <pc:sldChg chg="addSp modSp new mod">
        <pc:chgData name="Andreas Köpf" userId="a80d1244097b49c2" providerId="LiveId" clId="{08A6BBCE-BE4F-4C3D-92A7-EC51E6D4A67B}" dt="2024-01-20T17:32:51.953" v="1509" actId="1076"/>
        <pc:sldMkLst>
          <pc:docMk/>
          <pc:sldMk cId="2970783697" sldId="272"/>
        </pc:sldMkLst>
        <pc:spChg chg="mod">
          <ac:chgData name="Andreas Köpf" userId="a80d1244097b49c2" providerId="LiveId" clId="{08A6BBCE-BE4F-4C3D-92A7-EC51E6D4A67B}" dt="2024-01-20T17:31:23.506" v="1476" actId="20577"/>
          <ac:spMkLst>
            <pc:docMk/>
            <pc:sldMk cId="2970783697" sldId="272"/>
            <ac:spMk id="2" creationId="{8BC7559A-345C-A615-E8D5-78A60BCA61B6}"/>
          </ac:spMkLst>
        </pc:spChg>
        <pc:spChg chg="mod">
          <ac:chgData name="Andreas Köpf" userId="a80d1244097b49c2" providerId="LiveId" clId="{08A6BBCE-BE4F-4C3D-92A7-EC51E6D4A67B}" dt="2024-01-20T17:32:46.420" v="1508" actId="20577"/>
          <ac:spMkLst>
            <pc:docMk/>
            <pc:sldMk cId="2970783697" sldId="272"/>
            <ac:spMk id="3" creationId="{3B2E5AD8-53D1-077A-63D7-5DFDB8A64C78}"/>
          </ac:spMkLst>
        </pc:spChg>
        <pc:spChg chg="add mod">
          <ac:chgData name="Andreas Köpf" userId="a80d1244097b49c2" providerId="LiveId" clId="{08A6BBCE-BE4F-4C3D-92A7-EC51E6D4A67B}" dt="2024-01-20T17:32:51.953" v="1509" actId="1076"/>
          <ac:spMkLst>
            <pc:docMk/>
            <pc:sldMk cId="2970783697" sldId="272"/>
            <ac:spMk id="4" creationId="{8569FE0A-3B7C-E0B6-9F9D-BB6111E1629A}"/>
          </ac:spMkLst>
        </pc:spChg>
      </pc:sldChg>
      <pc:sldChg chg="modSp new mod">
        <pc:chgData name="Andreas Köpf" userId="a80d1244097b49c2" providerId="LiveId" clId="{08A6BBCE-BE4F-4C3D-92A7-EC51E6D4A67B}" dt="2024-01-20T17:33:32.997" v="1535" actId="20577"/>
        <pc:sldMkLst>
          <pc:docMk/>
          <pc:sldMk cId="164909344" sldId="273"/>
        </pc:sldMkLst>
        <pc:spChg chg="mod">
          <ac:chgData name="Andreas Köpf" userId="a80d1244097b49c2" providerId="LiveId" clId="{08A6BBCE-BE4F-4C3D-92A7-EC51E6D4A67B}" dt="2024-01-20T17:33:09.693" v="1522" actId="20577"/>
          <ac:spMkLst>
            <pc:docMk/>
            <pc:sldMk cId="164909344" sldId="273"/>
            <ac:spMk id="2" creationId="{B0ABF287-4365-A7BF-424C-C916B069FF42}"/>
          </ac:spMkLst>
        </pc:spChg>
        <pc:spChg chg="mod">
          <ac:chgData name="Andreas Köpf" userId="a80d1244097b49c2" providerId="LiveId" clId="{08A6BBCE-BE4F-4C3D-92A7-EC51E6D4A67B}" dt="2024-01-20T17:33:32.997" v="1535" actId="20577"/>
          <ac:spMkLst>
            <pc:docMk/>
            <pc:sldMk cId="164909344" sldId="273"/>
            <ac:spMk id="3" creationId="{9BE0FDCE-4674-AC19-AF84-13CAD6C635BA}"/>
          </ac:spMkLst>
        </pc:spChg>
      </pc:sldChg>
      <pc:sldChg chg="modSp new mod">
        <pc:chgData name="Andreas Köpf" userId="a80d1244097b49c2" providerId="LiveId" clId="{08A6BBCE-BE4F-4C3D-92A7-EC51E6D4A67B}" dt="2024-01-20T17:40:27.071" v="1628" actId="27636"/>
        <pc:sldMkLst>
          <pc:docMk/>
          <pc:sldMk cId="1567351584" sldId="274"/>
        </pc:sldMkLst>
        <pc:spChg chg="mod">
          <ac:chgData name="Andreas Köpf" userId="a80d1244097b49c2" providerId="LiveId" clId="{08A6BBCE-BE4F-4C3D-92A7-EC51E6D4A67B}" dt="2024-01-20T17:33:45.856" v="1537"/>
          <ac:spMkLst>
            <pc:docMk/>
            <pc:sldMk cId="1567351584" sldId="274"/>
            <ac:spMk id="2" creationId="{BD9133E0-1503-9072-9E38-6AC006CE7C00}"/>
          </ac:spMkLst>
        </pc:spChg>
        <pc:spChg chg="mod">
          <ac:chgData name="Andreas Köpf" userId="a80d1244097b49c2" providerId="LiveId" clId="{08A6BBCE-BE4F-4C3D-92A7-EC51E6D4A67B}" dt="2024-01-20T17:40:27.071" v="1628" actId="27636"/>
          <ac:spMkLst>
            <pc:docMk/>
            <pc:sldMk cId="1567351584" sldId="274"/>
            <ac:spMk id="3" creationId="{5B9A1388-7AD3-8AAC-3560-95FA5BAC9C3C}"/>
          </ac:spMkLst>
        </pc:spChg>
      </pc:sldChg>
      <pc:sldChg chg="addSp modSp new mod">
        <pc:chgData name="Andreas Köpf" userId="a80d1244097b49c2" providerId="LiveId" clId="{08A6BBCE-BE4F-4C3D-92A7-EC51E6D4A67B}" dt="2024-01-20T17:43:05.346" v="1685" actId="1076"/>
        <pc:sldMkLst>
          <pc:docMk/>
          <pc:sldMk cId="339530655" sldId="275"/>
        </pc:sldMkLst>
        <pc:spChg chg="mod">
          <ac:chgData name="Andreas Köpf" userId="a80d1244097b49c2" providerId="LiveId" clId="{08A6BBCE-BE4F-4C3D-92A7-EC51E6D4A67B}" dt="2024-01-20T17:41:53.896" v="1666" actId="20577"/>
          <ac:spMkLst>
            <pc:docMk/>
            <pc:sldMk cId="339530655" sldId="275"/>
            <ac:spMk id="2" creationId="{D9F1AC56-6206-E45E-A3D6-A03B60F3B20B}"/>
          </ac:spMkLst>
        </pc:spChg>
        <pc:spChg chg="mod">
          <ac:chgData name="Andreas Köpf" userId="a80d1244097b49c2" providerId="LiveId" clId="{08A6BBCE-BE4F-4C3D-92A7-EC51E6D4A67B}" dt="2024-01-20T17:42:56.507" v="1684" actId="20577"/>
          <ac:spMkLst>
            <pc:docMk/>
            <pc:sldMk cId="339530655" sldId="275"/>
            <ac:spMk id="3" creationId="{438586D8-7446-47E3-BC9F-5FD2D6F05A94}"/>
          </ac:spMkLst>
        </pc:spChg>
        <pc:spChg chg="add mod">
          <ac:chgData name="Andreas Köpf" userId="a80d1244097b49c2" providerId="LiveId" clId="{08A6BBCE-BE4F-4C3D-92A7-EC51E6D4A67B}" dt="2024-01-20T17:43:05.346" v="1685" actId="1076"/>
          <ac:spMkLst>
            <pc:docMk/>
            <pc:sldMk cId="339530655" sldId="275"/>
            <ac:spMk id="4" creationId="{84AF18C8-9C66-9765-1602-EA14A6EF8786}"/>
          </ac:spMkLst>
        </pc:spChg>
      </pc:sldChg>
      <pc:sldChg chg="addSp modSp new mod">
        <pc:chgData name="Andreas Köpf" userId="a80d1244097b49c2" providerId="LiveId" clId="{08A6BBCE-BE4F-4C3D-92A7-EC51E6D4A67B}" dt="2024-01-20T17:44:39.693" v="1756" actId="20577"/>
        <pc:sldMkLst>
          <pc:docMk/>
          <pc:sldMk cId="4199868722" sldId="276"/>
        </pc:sldMkLst>
        <pc:spChg chg="mod">
          <ac:chgData name="Andreas Köpf" userId="a80d1244097b49c2" providerId="LiveId" clId="{08A6BBCE-BE4F-4C3D-92A7-EC51E6D4A67B}" dt="2024-01-20T17:43:25.059" v="1712" actId="20577"/>
          <ac:spMkLst>
            <pc:docMk/>
            <pc:sldMk cId="4199868722" sldId="276"/>
            <ac:spMk id="2" creationId="{916300DD-4F75-8D24-59B4-95D5F3DEA0A7}"/>
          </ac:spMkLst>
        </pc:spChg>
        <pc:spChg chg="mod">
          <ac:chgData name="Andreas Köpf" userId="a80d1244097b49c2" providerId="LiveId" clId="{08A6BBCE-BE4F-4C3D-92A7-EC51E6D4A67B}" dt="2024-01-20T17:44:39.693" v="1756" actId="20577"/>
          <ac:spMkLst>
            <pc:docMk/>
            <pc:sldMk cId="4199868722" sldId="276"/>
            <ac:spMk id="3" creationId="{738171D1-EB45-C838-8274-DC869E654B3C}"/>
          </ac:spMkLst>
        </pc:spChg>
        <pc:spChg chg="add mod">
          <ac:chgData name="Andreas Köpf" userId="a80d1244097b49c2" providerId="LiveId" clId="{08A6BBCE-BE4F-4C3D-92A7-EC51E6D4A67B}" dt="2024-01-20T17:44:30.502" v="1753" actId="20577"/>
          <ac:spMkLst>
            <pc:docMk/>
            <pc:sldMk cId="4199868722" sldId="276"/>
            <ac:spMk id="4" creationId="{3046BDD7-0D3F-C750-A537-8579F7796C20}"/>
          </ac:spMkLst>
        </pc:spChg>
      </pc:sldChg>
      <pc:sldChg chg="addSp modSp new mod modAnim">
        <pc:chgData name="Andreas Köpf" userId="a80d1244097b49c2" providerId="LiveId" clId="{08A6BBCE-BE4F-4C3D-92A7-EC51E6D4A67B}" dt="2024-01-20T18:12:03.402" v="2164" actId="313"/>
        <pc:sldMkLst>
          <pc:docMk/>
          <pc:sldMk cId="4018282333" sldId="277"/>
        </pc:sldMkLst>
        <pc:spChg chg="mod">
          <ac:chgData name="Andreas Köpf" userId="a80d1244097b49c2" providerId="LiveId" clId="{08A6BBCE-BE4F-4C3D-92A7-EC51E6D4A67B}" dt="2024-01-20T17:45:22.215" v="1789" actId="20577"/>
          <ac:spMkLst>
            <pc:docMk/>
            <pc:sldMk cId="4018282333" sldId="277"/>
            <ac:spMk id="2" creationId="{6AE0EBFD-27F4-903F-E37E-3534830D9D64}"/>
          </ac:spMkLst>
        </pc:spChg>
        <pc:spChg chg="mod">
          <ac:chgData name="Andreas Köpf" userId="a80d1244097b49c2" providerId="LiveId" clId="{08A6BBCE-BE4F-4C3D-92A7-EC51E6D4A67B}" dt="2024-01-20T18:12:03.402" v="2164" actId="313"/>
          <ac:spMkLst>
            <pc:docMk/>
            <pc:sldMk cId="4018282333" sldId="277"/>
            <ac:spMk id="3" creationId="{E449C64A-9C54-FD9D-402D-B8CF71D86159}"/>
          </ac:spMkLst>
        </pc:spChg>
        <pc:spChg chg="add mod">
          <ac:chgData name="Andreas Köpf" userId="a80d1244097b49c2" providerId="LiveId" clId="{08A6BBCE-BE4F-4C3D-92A7-EC51E6D4A67B}" dt="2024-01-20T18:10:33.514" v="2130" actId="1076"/>
          <ac:spMkLst>
            <pc:docMk/>
            <pc:sldMk cId="4018282333" sldId="277"/>
            <ac:spMk id="4" creationId="{BE70DFCB-FEA4-8D97-21B2-B319A7A4CA6A}"/>
          </ac:spMkLst>
        </pc:spChg>
        <pc:spChg chg="add mod">
          <ac:chgData name="Andreas Köpf" userId="a80d1244097b49c2" providerId="LiveId" clId="{08A6BBCE-BE4F-4C3D-92A7-EC51E6D4A67B}" dt="2024-01-20T18:11:44.793" v="2163" actId="1076"/>
          <ac:spMkLst>
            <pc:docMk/>
            <pc:sldMk cId="4018282333" sldId="277"/>
            <ac:spMk id="6" creationId="{E8BEEB0C-5CA5-2EC7-3BC3-B2FD1E2E9D5E}"/>
          </ac:spMkLst>
        </pc:spChg>
        <pc:spChg chg="add mod">
          <ac:chgData name="Andreas Köpf" userId="a80d1244097b49c2" providerId="LiveId" clId="{08A6BBCE-BE4F-4C3D-92A7-EC51E6D4A67B}" dt="2024-01-20T18:10:53.270" v="2140" actId="1076"/>
          <ac:spMkLst>
            <pc:docMk/>
            <pc:sldMk cId="4018282333" sldId="277"/>
            <ac:spMk id="8" creationId="{4C635138-9C18-9BE4-EF73-946E98B345B8}"/>
          </ac:spMkLst>
        </pc:spChg>
        <pc:spChg chg="add mod">
          <ac:chgData name="Andreas Köpf" userId="a80d1244097b49c2" providerId="LiveId" clId="{08A6BBCE-BE4F-4C3D-92A7-EC51E6D4A67B}" dt="2024-01-20T18:10:36.746" v="2131" actId="1076"/>
          <ac:spMkLst>
            <pc:docMk/>
            <pc:sldMk cId="4018282333" sldId="277"/>
            <ac:spMk id="9" creationId="{45C261D8-853F-3706-5F00-49DC1FE741AB}"/>
          </ac:spMkLst>
        </pc:spChg>
        <pc:graphicFrameChg chg="add mod">
          <ac:chgData name="Andreas Köpf" userId="a80d1244097b49c2" providerId="LiveId" clId="{08A6BBCE-BE4F-4C3D-92A7-EC51E6D4A67B}" dt="2024-01-20T18:11:04.919" v="2141" actId="1076"/>
          <ac:graphicFrameMkLst>
            <pc:docMk/>
            <pc:sldMk cId="4018282333" sldId="277"/>
            <ac:graphicFrameMk id="5" creationId="{AB96884E-3E99-3FAB-FD4F-2CB83BE82F8F}"/>
          </ac:graphicFrameMkLst>
        </pc:graphicFrameChg>
        <pc:graphicFrameChg chg="add mod">
          <ac:chgData name="Andreas Köpf" userId="a80d1244097b49c2" providerId="LiveId" clId="{08A6BBCE-BE4F-4C3D-92A7-EC51E6D4A67B}" dt="2024-01-20T18:10:46.652" v="2137" actId="1076"/>
          <ac:graphicFrameMkLst>
            <pc:docMk/>
            <pc:sldMk cId="4018282333" sldId="277"/>
            <ac:graphicFrameMk id="7" creationId="{D5787A74-E12A-EA2C-D973-51A320CE1DB1}"/>
          </ac:graphicFrameMkLst>
        </pc:graphicFrameChg>
      </pc:sldChg>
      <pc:sldChg chg="addSp delSp modSp new mod modAnim">
        <pc:chgData name="Andreas Köpf" userId="a80d1244097b49c2" providerId="LiveId" clId="{08A6BBCE-BE4F-4C3D-92A7-EC51E6D4A67B}" dt="2024-01-20T18:16:29.204" v="2333" actId="20577"/>
        <pc:sldMkLst>
          <pc:docMk/>
          <pc:sldMk cId="687379059" sldId="278"/>
        </pc:sldMkLst>
        <pc:spChg chg="mod">
          <ac:chgData name="Andreas Köpf" userId="a80d1244097b49c2" providerId="LiveId" clId="{08A6BBCE-BE4F-4C3D-92A7-EC51E6D4A67B}" dt="2024-01-20T17:48:57.544" v="1875" actId="20577"/>
          <ac:spMkLst>
            <pc:docMk/>
            <pc:sldMk cId="687379059" sldId="278"/>
            <ac:spMk id="2" creationId="{45BC1197-2A9B-3695-80EE-4B07E3ED9283}"/>
          </ac:spMkLst>
        </pc:spChg>
        <pc:spChg chg="mod">
          <ac:chgData name="Andreas Köpf" userId="a80d1244097b49c2" providerId="LiveId" clId="{08A6BBCE-BE4F-4C3D-92A7-EC51E6D4A67B}" dt="2024-01-20T18:16:29.204" v="2333" actId="20577"/>
          <ac:spMkLst>
            <pc:docMk/>
            <pc:sldMk cId="687379059" sldId="278"/>
            <ac:spMk id="3" creationId="{1DEDD294-93ED-137B-AA53-CB0DB3428D2A}"/>
          </ac:spMkLst>
        </pc:spChg>
        <pc:picChg chg="add del mod">
          <ac:chgData name="Andreas Köpf" userId="a80d1244097b49c2" providerId="LiveId" clId="{08A6BBCE-BE4F-4C3D-92A7-EC51E6D4A67B}" dt="2024-01-20T18:15:18.561" v="2201" actId="478"/>
          <ac:picMkLst>
            <pc:docMk/>
            <pc:sldMk cId="687379059" sldId="278"/>
            <ac:picMk id="4" creationId="{90C70DC3-F6A3-C3CB-535B-BE9A653B645B}"/>
          </ac:picMkLst>
        </pc:picChg>
        <pc:picChg chg="add del mod">
          <ac:chgData name="Andreas Köpf" userId="a80d1244097b49c2" providerId="LiveId" clId="{08A6BBCE-BE4F-4C3D-92A7-EC51E6D4A67B}" dt="2024-01-20T18:15:18.207" v="2200" actId="478"/>
          <ac:picMkLst>
            <pc:docMk/>
            <pc:sldMk cId="687379059" sldId="278"/>
            <ac:picMk id="5" creationId="{A61D19AA-24BD-C18D-05BA-F11B035C46EB}"/>
          </ac:picMkLst>
        </pc:picChg>
        <pc:picChg chg="add mod">
          <ac:chgData name="Andreas Köpf" userId="a80d1244097b49c2" providerId="LiveId" clId="{08A6BBCE-BE4F-4C3D-92A7-EC51E6D4A67B}" dt="2024-01-20T18:15:31.154" v="2206" actId="1076"/>
          <ac:picMkLst>
            <pc:docMk/>
            <pc:sldMk cId="687379059" sldId="278"/>
            <ac:picMk id="6" creationId="{291A634F-6F9C-B841-0471-856E53EDFA6F}"/>
          </ac:picMkLst>
        </pc:picChg>
      </pc:sldChg>
      <pc:sldChg chg="addSp modSp new mod">
        <pc:chgData name="Andreas Köpf" userId="a80d1244097b49c2" providerId="LiveId" clId="{08A6BBCE-BE4F-4C3D-92A7-EC51E6D4A67B}" dt="2024-01-20T18:41:21.184" v="2877" actId="20577"/>
        <pc:sldMkLst>
          <pc:docMk/>
          <pc:sldMk cId="604537471" sldId="279"/>
        </pc:sldMkLst>
        <pc:spChg chg="mod">
          <ac:chgData name="Andreas Köpf" userId="a80d1244097b49c2" providerId="LiveId" clId="{08A6BBCE-BE4F-4C3D-92A7-EC51E6D4A67B}" dt="2024-01-20T17:49:09.631" v="1877"/>
          <ac:spMkLst>
            <pc:docMk/>
            <pc:sldMk cId="604537471" sldId="279"/>
            <ac:spMk id="2" creationId="{7275D4D4-A0B2-8BC1-2657-28FCD65B65AF}"/>
          </ac:spMkLst>
        </pc:spChg>
        <pc:spChg chg="mod">
          <ac:chgData name="Andreas Köpf" userId="a80d1244097b49c2" providerId="LiveId" clId="{08A6BBCE-BE4F-4C3D-92A7-EC51E6D4A67B}" dt="2024-01-20T18:41:21.184" v="2877" actId="20577"/>
          <ac:spMkLst>
            <pc:docMk/>
            <pc:sldMk cId="604537471" sldId="279"/>
            <ac:spMk id="3" creationId="{37B8B8F2-BAE2-D66D-F5C7-960EDFD8CD4D}"/>
          </ac:spMkLst>
        </pc:spChg>
        <pc:picChg chg="add mod">
          <ac:chgData name="Andreas Köpf" userId="a80d1244097b49c2" providerId="LiveId" clId="{08A6BBCE-BE4F-4C3D-92A7-EC51E6D4A67B}" dt="2024-01-20T18:40:12.869" v="2785" actId="1076"/>
          <ac:picMkLst>
            <pc:docMk/>
            <pc:sldMk cId="604537471" sldId="279"/>
            <ac:picMk id="4" creationId="{3EFF02CD-F4BC-B458-3956-CDC542731230}"/>
          </ac:picMkLst>
        </pc:picChg>
      </pc:sldChg>
      <pc:sldChg chg="addSp delSp modSp new mod modAnim">
        <pc:chgData name="Andreas Köpf" userId="a80d1244097b49c2" providerId="LiveId" clId="{08A6BBCE-BE4F-4C3D-92A7-EC51E6D4A67B}" dt="2024-01-20T17:57:46.846" v="1954" actId="1076"/>
        <pc:sldMkLst>
          <pc:docMk/>
          <pc:sldMk cId="3550294449" sldId="280"/>
        </pc:sldMkLst>
        <pc:spChg chg="mod">
          <ac:chgData name="Andreas Köpf" userId="a80d1244097b49c2" providerId="LiveId" clId="{08A6BBCE-BE4F-4C3D-92A7-EC51E6D4A67B}" dt="2024-01-20T17:57:20.128" v="1926" actId="1076"/>
          <ac:spMkLst>
            <pc:docMk/>
            <pc:sldMk cId="3550294449" sldId="280"/>
            <ac:spMk id="2" creationId="{1817AFAD-BD9D-5F36-8B6D-CEFF48BF0367}"/>
          </ac:spMkLst>
        </pc:spChg>
        <pc:spChg chg="del">
          <ac:chgData name="Andreas Köpf" userId="a80d1244097b49c2" providerId="LiveId" clId="{08A6BBCE-BE4F-4C3D-92A7-EC51E6D4A67B}" dt="2024-01-20T17:55:04.164" v="1895" actId="478"/>
          <ac:spMkLst>
            <pc:docMk/>
            <pc:sldMk cId="3550294449" sldId="280"/>
            <ac:spMk id="3" creationId="{B27D3A15-053F-8143-9894-15415F8607A6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4" creationId="{8D88C469-B605-5EE8-68A0-D7A1A987F0AE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6" creationId="{8B9A8CCA-D4CF-574A-DA7B-44F2C1BB50AD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7" creationId="{A04B8F28-5A96-09F8-C0B9-98EB5D04015F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8" creationId="{749684D2-C88A-94FE-94F6-351A4FDC44A5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9" creationId="{23A9FC21-FFE6-96D6-8917-61305650E0AB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0" creationId="{B939CDAA-934D-84F2-FE2E-4E36486F1371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1" creationId="{8427C7B4-1150-B7AC-173B-7735BFE234E0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2" creationId="{F1FD2B52-CEFE-E1E4-9F1C-A1BB0B90D8DE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3" creationId="{7746BCC4-0C82-082A-B667-1E509CE16595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4" creationId="{96ADD754-2074-5AD1-9785-A3DF0725F597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5" creationId="{D7CBCF25-4490-1042-7DD3-580039F6E938}"/>
          </ac:spMkLst>
        </pc:spChg>
        <pc:spChg chg="add mod">
          <ac:chgData name="Andreas Köpf" userId="a80d1244097b49c2" providerId="LiveId" clId="{08A6BBCE-BE4F-4C3D-92A7-EC51E6D4A67B}" dt="2024-01-20T17:57:24.560" v="1945" actId="1036"/>
          <ac:spMkLst>
            <pc:docMk/>
            <pc:sldMk cId="3550294449" sldId="280"/>
            <ac:spMk id="16" creationId="{C3B85A05-5BF3-4D21-81B0-411F51C0F284}"/>
          </ac:spMkLst>
        </pc:spChg>
        <pc:spChg chg="add mod">
          <ac:chgData name="Andreas Köpf" userId="a80d1244097b49c2" providerId="LiveId" clId="{08A6BBCE-BE4F-4C3D-92A7-EC51E6D4A67B}" dt="2024-01-20T17:57:46.846" v="1954" actId="1076"/>
          <ac:spMkLst>
            <pc:docMk/>
            <pc:sldMk cId="3550294449" sldId="280"/>
            <ac:spMk id="17" creationId="{418DC8E7-B705-DC7F-9C2F-2636B832AE43}"/>
          </ac:spMkLst>
        </pc:spChg>
        <pc:graphicFrameChg chg="add mod">
          <ac:chgData name="Andreas Köpf" userId="a80d1244097b49c2" providerId="LiveId" clId="{08A6BBCE-BE4F-4C3D-92A7-EC51E6D4A67B}" dt="2024-01-20T17:57:24.560" v="1945" actId="1036"/>
          <ac:graphicFrameMkLst>
            <pc:docMk/>
            <pc:sldMk cId="3550294449" sldId="280"/>
            <ac:graphicFrameMk id="5" creationId="{FBA9886F-4EF1-984B-7AB5-749D4F203108}"/>
          </ac:graphicFrameMkLst>
        </pc:graphicFrameChg>
      </pc:sldChg>
      <pc:sldChg chg="addSp delSp modSp new mod modAnim">
        <pc:chgData name="Andreas Köpf" userId="a80d1244097b49c2" providerId="LiveId" clId="{08A6BBCE-BE4F-4C3D-92A7-EC51E6D4A67B}" dt="2024-01-20T18:06:03.528" v="2094" actId="1036"/>
        <pc:sldMkLst>
          <pc:docMk/>
          <pc:sldMk cId="310094107" sldId="281"/>
        </pc:sldMkLst>
        <pc:spChg chg="del">
          <ac:chgData name="Andreas Köpf" userId="a80d1244097b49c2" providerId="LiveId" clId="{08A6BBCE-BE4F-4C3D-92A7-EC51E6D4A67B}" dt="2024-01-20T18:05:55.094" v="2069" actId="478"/>
          <ac:spMkLst>
            <pc:docMk/>
            <pc:sldMk cId="310094107" sldId="281"/>
            <ac:spMk id="2" creationId="{80BA41D3-5B18-BA7C-F423-C1B73A7EA09B}"/>
          </ac:spMkLst>
        </pc:spChg>
        <pc:spChg chg="mod">
          <ac:chgData name="Andreas Köpf" userId="a80d1244097b49c2" providerId="LiveId" clId="{08A6BBCE-BE4F-4C3D-92A7-EC51E6D4A67B}" dt="2024-01-20T18:05:45.904" v="2068" actId="20577"/>
          <ac:spMkLst>
            <pc:docMk/>
            <pc:sldMk cId="310094107" sldId="281"/>
            <ac:spMk id="3" creationId="{BF341D65-CD04-04B7-9AE9-79D0B4FE6D9D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26" creationId="{5733840E-EED0-D613-5E3E-DE473C48D978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27" creationId="{5F6E3132-450E-521B-6FF8-278D211B0972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28" creationId="{3FC5706F-4EB2-32B0-EE5A-9CD93137A826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29" creationId="{A1F05334-A279-C03B-941E-B0D6F0DA63BA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0" creationId="{3FD48CC1-0F32-9E81-9392-58F5D36CB0C4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1" creationId="{A25E9C57-343F-7804-C732-1AF5CA1915D1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2" creationId="{AADFF6AD-A6A8-8362-134E-F74E7FA4084F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3" creationId="{BA106273-F23E-3655-142C-7B7ACA0304D0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4" creationId="{17BDCDBF-E231-8C35-3412-4D71E3C56D30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5" creationId="{2AF61EA5-B720-0402-D249-3F4865B22C70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6" creationId="{084C3319-C415-0C1F-5453-864907E97A14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7" creationId="{3AC5AF8D-468F-3D43-F367-1B95AA5683E6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8" creationId="{34648589-1430-9922-C4EB-986F3CFACA49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39" creationId="{BF5A6C18-098B-A951-C862-71B9DB7970BA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40" creationId="{642FC6EF-DD31-CE4A-AB64-21D7A0BDA9B9}"/>
          </ac:spMkLst>
        </pc:spChg>
        <pc:spChg chg="mod">
          <ac:chgData name="Andreas Köpf" userId="a80d1244097b49c2" providerId="LiveId" clId="{08A6BBCE-BE4F-4C3D-92A7-EC51E6D4A67B}" dt="2024-01-20T18:05:20.856" v="2028"/>
          <ac:spMkLst>
            <pc:docMk/>
            <pc:sldMk cId="310094107" sldId="281"/>
            <ac:spMk id="41" creationId="{E243FD0F-0075-1B42-2851-DBF0F5EB4717}"/>
          </ac:spMkLst>
        </pc:spChg>
        <pc:spChg chg="add mod">
          <ac:chgData name="Andreas Köpf" userId="a80d1244097b49c2" providerId="LiveId" clId="{08A6BBCE-BE4F-4C3D-92A7-EC51E6D4A67B}" dt="2024-01-20T18:06:03.528" v="2094" actId="1036"/>
          <ac:spMkLst>
            <pc:docMk/>
            <pc:sldMk cId="310094107" sldId="281"/>
            <ac:spMk id="42" creationId="{082E6C6F-5BA0-60E1-4FF1-236344893505}"/>
          </ac:spMkLst>
        </pc:spChg>
        <pc:spChg chg="add mod">
          <ac:chgData name="Andreas Köpf" userId="a80d1244097b49c2" providerId="LiveId" clId="{08A6BBCE-BE4F-4C3D-92A7-EC51E6D4A67B}" dt="2024-01-20T18:06:03.528" v="2094" actId="1036"/>
          <ac:spMkLst>
            <pc:docMk/>
            <pc:sldMk cId="310094107" sldId="281"/>
            <ac:spMk id="43" creationId="{086F17D0-CA28-DCA6-D16D-56908752E677}"/>
          </ac:spMkLst>
        </pc:spChg>
        <pc:spChg chg="add mod">
          <ac:chgData name="Andreas Köpf" userId="a80d1244097b49c2" providerId="LiveId" clId="{08A6BBCE-BE4F-4C3D-92A7-EC51E6D4A67B}" dt="2024-01-20T18:06:03.528" v="2094" actId="1036"/>
          <ac:spMkLst>
            <pc:docMk/>
            <pc:sldMk cId="310094107" sldId="281"/>
            <ac:spMk id="44" creationId="{43CF2B69-1DD8-668D-9668-2ECC6551412E}"/>
          </ac:spMkLst>
        </pc:spChg>
        <pc:grpChg chg="add mod">
          <ac:chgData name="Andreas Köpf" userId="a80d1244097b49c2" providerId="LiveId" clId="{08A6BBCE-BE4F-4C3D-92A7-EC51E6D4A67B}" dt="2024-01-20T18:06:03.528" v="2094" actId="1036"/>
          <ac:grpSpMkLst>
            <pc:docMk/>
            <pc:sldMk cId="310094107" sldId="281"/>
            <ac:grpSpMk id="4" creationId="{839E72C2-7DCE-4288-F350-67E598BB0B8D}"/>
          </ac:grpSpMkLst>
        </pc:grpChg>
        <pc:grpChg chg="add mod">
          <ac:chgData name="Andreas Köpf" userId="a80d1244097b49c2" providerId="LiveId" clId="{08A6BBCE-BE4F-4C3D-92A7-EC51E6D4A67B}" dt="2024-01-20T18:06:03.528" v="2094" actId="1036"/>
          <ac:grpSpMkLst>
            <pc:docMk/>
            <pc:sldMk cId="310094107" sldId="281"/>
            <ac:grpSpMk id="25" creationId="{5A42B7CF-6800-0AF7-D259-4C631F68D12C}"/>
          </ac:grpSpMkLst>
        </pc:grpChg>
        <pc:graphicFrameChg chg="add mod">
          <ac:chgData name="Andreas Köpf" userId="a80d1244097b49c2" providerId="LiveId" clId="{08A6BBCE-BE4F-4C3D-92A7-EC51E6D4A67B}" dt="2024-01-20T18:06:03.528" v="2094" actId="1036"/>
          <ac:graphicFrameMkLst>
            <pc:docMk/>
            <pc:sldMk cId="310094107" sldId="281"/>
            <ac:graphicFrameMk id="22" creationId="{4C428BCF-6746-9F4E-0BF8-B093480CAC28}"/>
          </ac:graphicFrameMkLst>
        </pc:graphicFrameChg>
        <pc:graphicFrameChg chg="add mod">
          <ac:chgData name="Andreas Köpf" userId="a80d1244097b49c2" providerId="LiveId" clId="{08A6BBCE-BE4F-4C3D-92A7-EC51E6D4A67B}" dt="2024-01-20T18:06:03.528" v="2094" actId="1036"/>
          <ac:graphicFrameMkLst>
            <pc:docMk/>
            <pc:sldMk cId="310094107" sldId="281"/>
            <ac:graphicFrameMk id="23" creationId="{8B8A83FA-A24B-FBE9-2FFF-CD7A3F626306}"/>
          </ac:graphicFrameMkLst>
        </pc:graphicFrameChg>
        <pc:graphicFrameChg chg="add mod">
          <ac:chgData name="Andreas Köpf" userId="a80d1244097b49c2" providerId="LiveId" clId="{08A6BBCE-BE4F-4C3D-92A7-EC51E6D4A67B}" dt="2024-01-20T18:06:03.528" v="2094" actId="1036"/>
          <ac:graphicFrameMkLst>
            <pc:docMk/>
            <pc:sldMk cId="310094107" sldId="281"/>
            <ac:graphicFrameMk id="24" creationId="{AF1A8575-EE55-FE06-78C6-7FB7E0CD4622}"/>
          </ac:graphicFrameMkLst>
        </pc:graphicFrame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5" creationId="{CC144A6C-8259-E458-EB83-A1D6A3E6C73A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6" creationId="{180E9959-DAFB-490E-4C9F-64416E047449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7" creationId="{2532FB50-BD39-CA50-CE05-E4FBBF10B9FC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8" creationId="{DD5A66F3-9353-C990-55E0-1CEF63612123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9" creationId="{3657CA51-5E31-EF3E-3B9B-42B96068023F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0" creationId="{AAB32E32-C773-EB2B-B839-C96130D8B611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1" creationId="{797DBDE2-A381-2A4D-9789-11529F84CFE3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2" creationId="{AA0DC772-41E0-7459-4AD6-BA2DCE25D7F8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3" creationId="{AD9BB7E4-149F-37AC-D778-96C67A42070C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4" creationId="{DB1E5FB8-8944-68F7-1A69-D011B6853C5A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5" creationId="{71931215-481D-6F6D-B6F4-60FB4F989F9B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6" creationId="{6F465222-7284-D3F8-2BBF-6AE68DA1D003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7" creationId="{FF75D4D3-76F0-B2AC-883D-CED58D751D29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8" creationId="{A5E17B2F-8DF5-AC3F-FA27-7914B1E9B018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19" creationId="{017C892B-E2A7-BB77-F1BD-B3E2A5146CDF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20" creationId="{133AD86E-9451-0669-3EE6-996FE2F5AC34}"/>
          </ac:cxnSpMkLst>
        </pc:cxnChg>
        <pc:cxnChg chg="mod">
          <ac:chgData name="Andreas Köpf" userId="a80d1244097b49c2" providerId="LiveId" clId="{08A6BBCE-BE4F-4C3D-92A7-EC51E6D4A67B}" dt="2024-01-20T18:05:20.856" v="2028"/>
          <ac:cxnSpMkLst>
            <pc:docMk/>
            <pc:sldMk cId="310094107" sldId="281"/>
            <ac:cxnSpMk id="21" creationId="{2A0B4E30-85B1-A0D5-C3AC-071C52EAC10A}"/>
          </ac:cxnSpMkLst>
        </pc:cxnChg>
      </pc:sldChg>
      <pc:sldChg chg="addSp delSp modSp new del mod">
        <pc:chgData name="Andreas Köpf" userId="a80d1244097b49c2" providerId="LiveId" clId="{08A6BBCE-BE4F-4C3D-92A7-EC51E6D4A67B}" dt="2024-01-20T18:04:58.640" v="2026" actId="47"/>
        <pc:sldMkLst>
          <pc:docMk/>
          <pc:sldMk cId="3986854574" sldId="281"/>
        </pc:sldMkLst>
        <pc:spChg chg="mod">
          <ac:chgData name="Andreas Köpf" userId="a80d1244097b49c2" providerId="LiveId" clId="{08A6BBCE-BE4F-4C3D-92A7-EC51E6D4A67B}" dt="2024-01-20T18:04:41.849" v="2025" actId="20577"/>
          <ac:spMkLst>
            <pc:docMk/>
            <pc:sldMk cId="3986854574" sldId="281"/>
            <ac:spMk id="2" creationId="{CBB007FC-9ECC-080C-6113-993DF5CB2725}"/>
          </ac:spMkLst>
        </pc:spChg>
        <pc:spChg chg="del mod">
          <ac:chgData name="Andreas Köpf" userId="a80d1244097b49c2" providerId="LiveId" clId="{08A6BBCE-BE4F-4C3D-92A7-EC51E6D4A67B}" dt="2024-01-20T18:02:18.617" v="2000" actId="478"/>
          <ac:spMkLst>
            <pc:docMk/>
            <pc:sldMk cId="3986854574" sldId="281"/>
            <ac:spMk id="3" creationId="{9CB72989-F0CE-7357-1564-49AB378F5507}"/>
          </ac:spMkLst>
        </pc:spChg>
        <pc:spChg chg="add del mod">
          <ac:chgData name="Andreas Köpf" userId="a80d1244097b49c2" providerId="LiveId" clId="{08A6BBCE-BE4F-4C3D-92A7-EC51E6D4A67B}" dt="2024-01-20T18:02:29.518" v="2003"/>
          <ac:spMkLst>
            <pc:docMk/>
            <pc:sldMk cId="3986854574" sldId="281"/>
            <ac:spMk id="4" creationId="{7C54192C-60D6-264B-5C44-7F5BA260BBE6}"/>
          </ac:spMkLst>
        </pc:spChg>
        <pc:spChg chg="add mod">
          <ac:chgData name="Andreas Köpf" userId="a80d1244097b49c2" providerId="LiveId" clId="{08A6BBCE-BE4F-4C3D-92A7-EC51E6D4A67B}" dt="2024-01-20T18:04:24.072" v="2020" actId="207"/>
          <ac:spMkLst>
            <pc:docMk/>
            <pc:sldMk cId="3986854574" sldId="281"/>
            <ac:spMk id="5" creationId="{8C54592A-024A-4AD0-48CB-0ACF699A7BDC}"/>
          </ac:spMkLst>
        </pc:spChg>
      </pc:sldChg>
      <pc:sldChg chg="addSp delSp modSp new mod">
        <pc:chgData name="Andreas Köpf" userId="a80d1244097b49c2" providerId="LiveId" clId="{08A6BBCE-BE4F-4C3D-92A7-EC51E6D4A67B}" dt="2024-01-20T18:42:55.267" v="2889" actId="790"/>
        <pc:sldMkLst>
          <pc:docMk/>
          <pc:sldMk cId="3880585619" sldId="282"/>
        </pc:sldMkLst>
        <pc:spChg chg="mod">
          <ac:chgData name="Andreas Köpf" userId="a80d1244097b49c2" providerId="LiveId" clId="{08A6BBCE-BE4F-4C3D-92A7-EC51E6D4A67B}" dt="2024-01-20T18:42:55.267" v="2889" actId="790"/>
          <ac:spMkLst>
            <pc:docMk/>
            <pc:sldMk cId="3880585619" sldId="282"/>
            <ac:spMk id="2" creationId="{74D2278C-8EAF-A99D-4C54-076F0EAC5E00}"/>
          </ac:spMkLst>
        </pc:spChg>
        <pc:spChg chg="del">
          <ac:chgData name="Andreas Köpf" userId="a80d1244097b49c2" providerId="LiveId" clId="{08A6BBCE-BE4F-4C3D-92A7-EC51E6D4A67B}" dt="2024-01-20T18:15:04.716" v="2199" actId="478"/>
          <ac:spMkLst>
            <pc:docMk/>
            <pc:sldMk cId="3880585619" sldId="282"/>
            <ac:spMk id="3" creationId="{C9788D40-6438-4D3E-F813-2CA7EA1D8203}"/>
          </ac:spMkLst>
        </pc:spChg>
        <pc:picChg chg="add mod">
          <ac:chgData name="Andreas Köpf" userId="a80d1244097b49c2" providerId="LiveId" clId="{08A6BBCE-BE4F-4C3D-92A7-EC51E6D4A67B}" dt="2024-01-20T18:14:56.976" v="2179" actId="1076"/>
          <ac:picMkLst>
            <pc:docMk/>
            <pc:sldMk cId="3880585619" sldId="282"/>
            <ac:picMk id="4" creationId="{398D2E26-7B57-4EFF-DB9D-A9E2C8D34997}"/>
          </ac:picMkLst>
        </pc:picChg>
      </pc:sldChg>
      <pc:sldChg chg="modSp new mod">
        <pc:chgData name="Andreas Köpf" userId="a80d1244097b49c2" providerId="LiveId" clId="{08A6BBCE-BE4F-4C3D-92A7-EC51E6D4A67B}" dt="2024-01-20T18:18:49.576" v="2460" actId="20577"/>
        <pc:sldMkLst>
          <pc:docMk/>
          <pc:sldMk cId="2917416387" sldId="283"/>
        </pc:sldMkLst>
        <pc:spChg chg="mod">
          <ac:chgData name="Andreas Köpf" userId="a80d1244097b49c2" providerId="LiveId" clId="{08A6BBCE-BE4F-4C3D-92A7-EC51E6D4A67B}" dt="2024-01-20T18:18:49.576" v="2460" actId="20577"/>
          <ac:spMkLst>
            <pc:docMk/>
            <pc:sldMk cId="2917416387" sldId="283"/>
            <ac:spMk id="2" creationId="{47614772-8940-011F-AB74-3F0A3ECAA30B}"/>
          </ac:spMkLst>
        </pc:spChg>
        <pc:spChg chg="mod">
          <ac:chgData name="Andreas Köpf" userId="a80d1244097b49c2" providerId="LiveId" clId="{08A6BBCE-BE4F-4C3D-92A7-EC51E6D4A67B}" dt="2024-01-20T18:18:19.814" v="2431" actId="20577"/>
          <ac:spMkLst>
            <pc:docMk/>
            <pc:sldMk cId="2917416387" sldId="283"/>
            <ac:spMk id="3" creationId="{E9E60850-F719-FDB6-084C-AE1B068B55C5}"/>
          </ac:spMkLst>
        </pc:spChg>
      </pc:sldChg>
      <pc:sldChg chg="addSp delSp modSp new mod">
        <pc:chgData name="Andreas Köpf" userId="a80d1244097b49c2" providerId="LiveId" clId="{08A6BBCE-BE4F-4C3D-92A7-EC51E6D4A67B}" dt="2024-01-20T18:21:56.614" v="2566" actId="1076"/>
        <pc:sldMkLst>
          <pc:docMk/>
          <pc:sldMk cId="83729218" sldId="284"/>
        </pc:sldMkLst>
        <pc:spChg chg="del">
          <ac:chgData name="Andreas Köpf" userId="a80d1244097b49c2" providerId="LiveId" clId="{08A6BBCE-BE4F-4C3D-92A7-EC51E6D4A67B}" dt="2024-01-20T18:21:52.425" v="2564" actId="478"/>
          <ac:spMkLst>
            <pc:docMk/>
            <pc:sldMk cId="83729218" sldId="284"/>
            <ac:spMk id="2" creationId="{47824177-3CB1-73B1-CEAA-9CC1385AE542}"/>
          </ac:spMkLst>
        </pc:spChg>
        <pc:spChg chg="del">
          <ac:chgData name="Andreas Köpf" userId="a80d1244097b49c2" providerId="LiveId" clId="{08A6BBCE-BE4F-4C3D-92A7-EC51E6D4A67B}" dt="2024-01-20T18:21:47.971" v="2563" actId="478"/>
          <ac:spMkLst>
            <pc:docMk/>
            <pc:sldMk cId="83729218" sldId="284"/>
            <ac:spMk id="3" creationId="{0B109ABA-5F9B-E604-4216-2421876402A5}"/>
          </ac:spMkLst>
        </pc:spChg>
        <pc:picChg chg="add mod">
          <ac:chgData name="Andreas Köpf" userId="a80d1244097b49c2" providerId="LiveId" clId="{08A6BBCE-BE4F-4C3D-92A7-EC51E6D4A67B}" dt="2024-01-20T18:21:56.614" v="2566" actId="1076"/>
          <ac:picMkLst>
            <pc:docMk/>
            <pc:sldMk cId="83729218" sldId="284"/>
            <ac:picMk id="4" creationId="{BC2C8710-F7F3-9952-CEAA-0A00A9880B51}"/>
          </ac:picMkLst>
        </pc:picChg>
      </pc:sldChg>
      <pc:sldChg chg="addSp delSp modSp new mod">
        <pc:chgData name="Andreas Köpf" userId="a80d1244097b49c2" providerId="LiveId" clId="{08A6BBCE-BE4F-4C3D-92A7-EC51E6D4A67B}" dt="2024-01-20T18:23:09.532" v="2612" actId="1076"/>
        <pc:sldMkLst>
          <pc:docMk/>
          <pc:sldMk cId="3781516324" sldId="285"/>
        </pc:sldMkLst>
        <pc:spChg chg="mod">
          <ac:chgData name="Andreas Köpf" userId="a80d1244097b49c2" providerId="LiveId" clId="{08A6BBCE-BE4F-4C3D-92A7-EC51E6D4A67B}" dt="2024-01-20T18:23:05.909" v="2611" actId="20577"/>
          <ac:spMkLst>
            <pc:docMk/>
            <pc:sldMk cId="3781516324" sldId="285"/>
            <ac:spMk id="2" creationId="{730F9C97-2EB1-A2F2-1F2F-A8AF4AFBDF7F}"/>
          </ac:spMkLst>
        </pc:spChg>
        <pc:spChg chg="del">
          <ac:chgData name="Andreas Köpf" userId="a80d1244097b49c2" providerId="LiveId" clId="{08A6BBCE-BE4F-4C3D-92A7-EC51E6D4A67B}" dt="2024-01-20T18:22:33.191" v="2568" actId="478"/>
          <ac:spMkLst>
            <pc:docMk/>
            <pc:sldMk cId="3781516324" sldId="285"/>
            <ac:spMk id="3" creationId="{FC292D35-B2F4-1F03-4391-831B6EF8D304}"/>
          </ac:spMkLst>
        </pc:spChg>
        <pc:picChg chg="add mod">
          <ac:chgData name="Andreas Köpf" userId="a80d1244097b49c2" providerId="LiveId" clId="{08A6BBCE-BE4F-4C3D-92A7-EC51E6D4A67B}" dt="2024-01-20T18:23:09.532" v="2612" actId="1076"/>
          <ac:picMkLst>
            <pc:docMk/>
            <pc:sldMk cId="3781516324" sldId="285"/>
            <ac:picMk id="4" creationId="{158E1F19-CB9D-4B8B-80E6-55EA8D43F47B}"/>
          </ac:picMkLst>
        </pc:picChg>
      </pc:sldChg>
      <pc:sldChg chg="addSp delSp modSp new mod">
        <pc:chgData name="Andreas Köpf" userId="a80d1244097b49c2" providerId="LiveId" clId="{08A6BBCE-BE4F-4C3D-92A7-EC51E6D4A67B}" dt="2024-01-20T18:26:00.127" v="2678" actId="790"/>
        <pc:sldMkLst>
          <pc:docMk/>
          <pc:sldMk cId="2839510771" sldId="286"/>
        </pc:sldMkLst>
        <pc:spChg chg="mod">
          <ac:chgData name="Andreas Köpf" userId="a80d1244097b49c2" providerId="LiveId" clId="{08A6BBCE-BE4F-4C3D-92A7-EC51E6D4A67B}" dt="2024-01-20T18:26:00.127" v="2678" actId="790"/>
          <ac:spMkLst>
            <pc:docMk/>
            <pc:sldMk cId="2839510771" sldId="286"/>
            <ac:spMk id="2" creationId="{8B93DDAC-01BF-68A6-C60E-B6E34E7A8D81}"/>
          </ac:spMkLst>
        </pc:spChg>
        <pc:spChg chg="del">
          <ac:chgData name="Andreas Köpf" userId="a80d1244097b49c2" providerId="LiveId" clId="{08A6BBCE-BE4F-4C3D-92A7-EC51E6D4A67B}" dt="2024-01-20T18:24:48.682" v="2616" actId="478"/>
          <ac:spMkLst>
            <pc:docMk/>
            <pc:sldMk cId="2839510771" sldId="286"/>
            <ac:spMk id="3" creationId="{E99D042A-0EB7-C08F-E4D9-1E916C025FF8}"/>
          </ac:spMkLst>
        </pc:spChg>
        <pc:picChg chg="add mod">
          <ac:chgData name="Andreas Köpf" userId="a80d1244097b49c2" providerId="LiveId" clId="{08A6BBCE-BE4F-4C3D-92A7-EC51E6D4A67B}" dt="2024-01-20T18:24:41.353" v="2615" actId="1076"/>
          <ac:picMkLst>
            <pc:docMk/>
            <pc:sldMk cId="2839510771" sldId="286"/>
            <ac:picMk id="4" creationId="{7CA6ABBC-57DF-9BB3-47FF-6217F69EFE26}"/>
          </ac:picMkLst>
        </pc:picChg>
      </pc:sldChg>
      <pc:sldChg chg="addSp delSp modSp new mod">
        <pc:chgData name="Andreas Köpf" userId="a80d1244097b49c2" providerId="LiveId" clId="{08A6BBCE-BE4F-4C3D-92A7-EC51E6D4A67B}" dt="2024-01-20T18:41:54.003" v="2879" actId="1076"/>
        <pc:sldMkLst>
          <pc:docMk/>
          <pc:sldMk cId="4201823287" sldId="287"/>
        </pc:sldMkLst>
        <pc:spChg chg="del">
          <ac:chgData name="Andreas Köpf" userId="a80d1244097b49c2" providerId="LiveId" clId="{08A6BBCE-BE4F-4C3D-92A7-EC51E6D4A67B}" dt="2024-01-20T18:38:28.955" v="2697" actId="478"/>
          <ac:spMkLst>
            <pc:docMk/>
            <pc:sldMk cId="4201823287" sldId="287"/>
            <ac:spMk id="2" creationId="{4625196A-B0B5-CC25-B74C-E7A8930EA5DA}"/>
          </ac:spMkLst>
        </pc:spChg>
        <pc:spChg chg="del">
          <ac:chgData name="Andreas Köpf" userId="a80d1244097b49c2" providerId="LiveId" clId="{08A6BBCE-BE4F-4C3D-92A7-EC51E6D4A67B}" dt="2024-01-20T18:38:27.568" v="2696" actId="478"/>
          <ac:spMkLst>
            <pc:docMk/>
            <pc:sldMk cId="4201823287" sldId="287"/>
            <ac:spMk id="3" creationId="{A2BE76D3-61F2-57C9-3A5C-89592BAC531F}"/>
          </ac:spMkLst>
        </pc:spChg>
        <pc:picChg chg="add mod">
          <ac:chgData name="Andreas Köpf" userId="a80d1244097b49c2" providerId="LiveId" clId="{08A6BBCE-BE4F-4C3D-92A7-EC51E6D4A67B}" dt="2024-01-20T18:41:54.003" v="2879" actId="1076"/>
          <ac:picMkLst>
            <pc:docMk/>
            <pc:sldMk cId="4201823287" sldId="287"/>
            <ac:picMk id="4" creationId="{706322BD-39FF-DC1B-62D5-85B30A2C9464}"/>
          </ac:picMkLst>
        </pc:picChg>
      </pc:sldChg>
      <pc:sldChg chg="addSp delSp new mod">
        <pc:chgData name="Andreas Köpf" userId="a80d1244097b49c2" providerId="LiveId" clId="{08A6BBCE-BE4F-4C3D-92A7-EC51E6D4A67B}" dt="2024-01-20T19:24:59.541" v="2908" actId="22"/>
        <pc:sldMkLst>
          <pc:docMk/>
          <pc:sldMk cId="152757276" sldId="288"/>
        </pc:sldMkLst>
        <pc:spChg chg="del">
          <ac:chgData name="Andreas Köpf" userId="a80d1244097b49c2" providerId="LiveId" clId="{08A6BBCE-BE4F-4C3D-92A7-EC51E6D4A67B}" dt="2024-01-20T19:24:55.233" v="2906" actId="478"/>
          <ac:spMkLst>
            <pc:docMk/>
            <pc:sldMk cId="152757276" sldId="288"/>
            <ac:spMk id="2" creationId="{52976B48-26C0-6361-47A1-220B186C199B}"/>
          </ac:spMkLst>
        </pc:spChg>
        <pc:spChg chg="del">
          <ac:chgData name="Andreas Köpf" userId="a80d1244097b49c2" providerId="LiveId" clId="{08A6BBCE-BE4F-4C3D-92A7-EC51E6D4A67B}" dt="2024-01-20T19:24:59.093" v="2907" actId="478"/>
          <ac:spMkLst>
            <pc:docMk/>
            <pc:sldMk cId="152757276" sldId="288"/>
            <ac:spMk id="3" creationId="{877AB1FD-7645-DEFE-AA2E-93A4D9A93CF8}"/>
          </ac:spMkLst>
        </pc:spChg>
        <pc:picChg chg="add del">
          <ac:chgData name="Andreas Köpf" userId="a80d1244097b49c2" providerId="LiveId" clId="{08A6BBCE-BE4F-4C3D-92A7-EC51E6D4A67B}" dt="2024-01-20T19:24:31.334" v="2905" actId="478"/>
          <ac:picMkLst>
            <pc:docMk/>
            <pc:sldMk cId="152757276" sldId="288"/>
            <ac:picMk id="5" creationId="{318CC5B5-CCA3-212E-79C2-39F9A936508E}"/>
          </ac:picMkLst>
        </pc:picChg>
        <pc:picChg chg="add">
          <ac:chgData name="Andreas Köpf" userId="a80d1244097b49c2" providerId="LiveId" clId="{08A6BBCE-BE4F-4C3D-92A7-EC51E6D4A67B}" dt="2024-01-20T19:24:59.541" v="2908" actId="22"/>
          <ac:picMkLst>
            <pc:docMk/>
            <pc:sldMk cId="152757276" sldId="288"/>
            <ac:picMk id="7" creationId="{54EC5E2C-B34F-241C-C517-3D9AFDFF5A1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esktop\Technology%20Sca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Sheet1!$A$2:$A$419</c:f>
              <c:numCache>
                <c:formatCode>General</c:formatCode>
                <c:ptCount val="418"/>
                <c:pt idx="0">
                  <c:v>1971.875</c:v>
                </c:pt>
                <c:pt idx="1">
                  <c:v>1972.25961538</c:v>
                </c:pt>
                <c:pt idx="2">
                  <c:v>1974.2788461499999</c:v>
                </c:pt>
                <c:pt idx="3">
                  <c:v>1979.61538462</c:v>
                </c:pt>
                <c:pt idx="4">
                  <c:v>1982.30769231</c:v>
                </c:pt>
                <c:pt idx="5">
                  <c:v>1985.9134615400001</c:v>
                </c:pt>
                <c:pt idx="6">
                  <c:v>1986.25</c:v>
                </c:pt>
                <c:pt idx="7">
                  <c:v>1988.6538461499999</c:v>
                </c:pt>
                <c:pt idx="8">
                  <c:v>1989.4711538500001</c:v>
                </c:pt>
                <c:pt idx="9">
                  <c:v>1990.5769230799999</c:v>
                </c:pt>
                <c:pt idx="10">
                  <c:v>1992.3557692300001</c:v>
                </c:pt>
                <c:pt idx="11">
                  <c:v>1992.69230769</c:v>
                </c:pt>
                <c:pt idx="12">
                  <c:v>1992.9807692300001</c:v>
                </c:pt>
                <c:pt idx="13">
                  <c:v>1993.4134615400001</c:v>
                </c:pt>
                <c:pt idx="14">
                  <c:v>1994.7115384599999</c:v>
                </c:pt>
                <c:pt idx="15">
                  <c:v>1995.43269231</c:v>
                </c:pt>
                <c:pt idx="16">
                  <c:v>1995.7692307699999</c:v>
                </c:pt>
                <c:pt idx="17">
                  <c:v>1996.1057692300001</c:v>
                </c:pt>
                <c:pt idx="18">
                  <c:v>1996.49038462</c:v>
                </c:pt>
                <c:pt idx="19">
                  <c:v>1996.875</c:v>
                </c:pt>
                <c:pt idx="20">
                  <c:v>1997.25961538</c:v>
                </c:pt>
                <c:pt idx="21">
                  <c:v>1997.4519230799999</c:v>
                </c:pt>
                <c:pt idx="22">
                  <c:v>1997.69230769</c:v>
                </c:pt>
                <c:pt idx="23">
                  <c:v>1998.8461538500001</c:v>
                </c:pt>
                <c:pt idx="24">
                  <c:v>1999.18269231</c:v>
                </c:pt>
                <c:pt idx="25">
                  <c:v>1999.5192307699999</c:v>
                </c:pt>
                <c:pt idx="26">
                  <c:v>2000.19230769</c:v>
                </c:pt>
                <c:pt idx="27">
                  <c:v>2000.6730769200001</c:v>
                </c:pt>
                <c:pt idx="28">
                  <c:v>2001.1057692300001</c:v>
                </c:pt>
                <c:pt idx="29">
                  <c:v>2001.63461538</c:v>
                </c:pt>
                <c:pt idx="30">
                  <c:v>2001.7788461499999</c:v>
                </c:pt>
                <c:pt idx="31">
                  <c:v>2002.3557692300001</c:v>
                </c:pt>
                <c:pt idx="32">
                  <c:v>2002.74038462</c:v>
                </c:pt>
                <c:pt idx="33">
                  <c:v>2002.93269231</c:v>
                </c:pt>
                <c:pt idx="34">
                  <c:v>2003.31730769</c:v>
                </c:pt>
                <c:pt idx="35">
                  <c:v>2003.50961538</c:v>
                </c:pt>
                <c:pt idx="36">
                  <c:v>2003.7019230799999</c:v>
                </c:pt>
                <c:pt idx="37">
                  <c:v>2004.80769231</c:v>
                </c:pt>
                <c:pt idx="38">
                  <c:v>2004.8557692300001</c:v>
                </c:pt>
                <c:pt idx="39">
                  <c:v>2005.7211538500001</c:v>
                </c:pt>
                <c:pt idx="40">
                  <c:v>2005.81730769</c:v>
                </c:pt>
                <c:pt idx="41">
                  <c:v>2005.9615384599999</c:v>
                </c:pt>
                <c:pt idx="42">
                  <c:v>2006.05769231</c:v>
                </c:pt>
                <c:pt idx="43">
                  <c:v>2006.8269230799999</c:v>
                </c:pt>
                <c:pt idx="44">
                  <c:v>2007.06730769</c:v>
                </c:pt>
                <c:pt idx="45">
                  <c:v>2007.6442307699999</c:v>
                </c:pt>
                <c:pt idx="46">
                  <c:v>2007.74038462</c:v>
                </c:pt>
                <c:pt idx="47">
                  <c:v>2007.74038462</c:v>
                </c:pt>
                <c:pt idx="48">
                  <c:v>2007.88461538</c:v>
                </c:pt>
                <c:pt idx="49">
                  <c:v>2007.9807692300001</c:v>
                </c:pt>
                <c:pt idx="50">
                  <c:v>2008.1730769200001</c:v>
                </c:pt>
                <c:pt idx="51">
                  <c:v>2008.4615384599999</c:v>
                </c:pt>
                <c:pt idx="52">
                  <c:v>2009.18269231</c:v>
                </c:pt>
                <c:pt idx="53">
                  <c:v>2009.2307692300001</c:v>
                </c:pt>
                <c:pt idx="54">
                  <c:v>2009.4711538500001</c:v>
                </c:pt>
                <c:pt idx="55">
                  <c:v>2009.61538462</c:v>
                </c:pt>
                <c:pt idx="56">
                  <c:v>2009.7115384599999</c:v>
                </c:pt>
                <c:pt idx="57">
                  <c:v>2009.7115384599999</c:v>
                </c:pt>
                <c:pt idx="58">
                  <c:v>2010.19230769</c:v>
                </c:pt>
                <c:pt idx="59">
                  <c:v>2011.16</c:v>
                </c:pt>
                <c:pt idx="60">
                  <c:v>2011.32</c:v>
                </c:pt>
                <c:pt idx="61">
                  <c:v>2011.9</c:v>
                </c:pt>
                <c:pt idx="62">
                  <c:v>2012.4</c:v>
                </c:pt>
                <c:pt idx="63">
                  <c:v>2012.41</c:v>
                </c:pt>
                <c:pt idx="64">
                  <c:v>2012.7</c:v>
                </c:pt>
                <c:pt idx="65">
                  <c:v>2012.9</c:v>
                </c:pt>
                <c:pt idx="66">
                  <c:v>2013.4</c:v>
                </c:pt>
                <c:pt idx="67">
                  <c:v>2013.8</c:v>
                </c:pt>
                <c:pt idx="68">
                  <c:v>2014.16</c:v>
                </c:pt>
                <c:pt idx="69">
                  <c:v>2014.5</c:v>
                </c:pt>
                <c:pt idx="70">
                  <c:v>2014.8</c:v>
                </c:pt>
                <c:pt idx="71">
                  <c:v>2014.81</c:v>
                </c:pt>
                <c:pt idx="72">
                  <c:v>2014.82</c:v>
                </c:pt>
                <c:pt idx="73">
                  <c:v>2016.33</c:v>
                </c:pt>
                <c:pt idx="74">
                  <c:v>2016.5</c:v>
                </c:pt>
                <c:pt idx="75">
                  <c:v>2016.67</c:v>
                </c:pt>
                <c:pt idx="76">
                  <c:v>2017.5</c:v>
                </c:pt>
                <c:pt idx="77">
                  <c:v>2017.58</c:v>
                </c:pt>
                <c:pt idx="78">
                  <c:v>2017.59</c:v>
                </c:pt>
                <c:pt idx="79">
                  <c:v>1971.875</c:v>
                </c:pt>
                <c:pt idx="80">
                  <c:v>1972.25961538</c:v>
                </c:pt>
                <c:pt idx="81">
                  <c:v>1974.3269230799999</c:v>
                </c:pt>
                <c:pt idx="82">
                  <c:v>1979.56730769</c:v>
                </c:pt>
                <c:pt idx="83">
                  <c:v>1982.30769231</c:v>
                </c:pt>
                <c:pt idx="84">
                  <c:v>1985.9134615400001</c:v>
                </c:pt>
                <c:pt idx="85">
                  <c:v>1986.25</c:v>
                </c:pt>
                <c:pt idx="86">
                  <c:v>1988.6538461499999</c:v>
                </c:pt>
                <c:pt idx="87">
                  <c:v>1989.4711538500001</c:v>
                </c:pt>
                <c:pt idx="88">
                  <c:v>1990.5769230799999</c:v>
                </c:pt>
                <c:pt idx="89">
                  <c:v>1992.4038461499999</c:v>
                </c:pt>
                <c:pt idx="90">
                  <c:v>1992.69230769</c:v>
                </c:pt>
                <c:pt idx="91">
                  <c:v>1992.69230769</c:v>
                </c:pt>
                <c:pt idx="92">
                  <c:v>1993.0288461499999</c:v>
                </c:pt>
                <c:pt idx="93">
                  <c:v>1993.4134615400001</c:v>
                </c:pt>
                <c:pt idx="94">
                  <c:v>1993.4134615400001</c:v>
                </c:pt>
                <c:pt idx="95">
                  <c:v>1994.7115384599999</c:v>
                </c:pt>
                <c:pt idx="96">
                  <c:v>1994.7115384599999</c:v>
                </c:pt>
                <c:pt idx="97">
                  <c:v>1995.43269231</c:v>
                </c:pt>
                <c:pt idx="98">
                  <c:v>1995.7211538500001</c:v>
                </c:pt>
                <c:pt idx="99">
                  <c:v>1996.1057692300001</c:v>
                </c:pt>
                <c:pt idx="100">
                  <c:v>1996.3461538500001</c:v>
                </c:pt>
                <c:pt idx="101">
                  <c:v>1996.44230769</c:v>
                </c:pt>
                <c:pt idx="102">
                  <c:v>1996.8269230799999</c:v>
                </c:pt>
                <c:pt idx="103">
                  <c:v>1997.3557692300001</c:v>
                </c:pt>
                <c:pt idx="104">
                  <c:v>1997.4519230799999</c:v>
                </c:pt>
                <c:pt idx="105">
                  <c:v>1997.5480769200001</c:v>
                </c:pt>
                <c:pt idx="106">
                  <c:v>1997.6442307699999</c:v>
                </c:pt>
                <c:pt idx="107">
                  <c:v>1998.8461538500001</c:v>
                </c:pt>
                <c:pt idx="108">
                  <c:v>1999.13461538</c:v>
                </c:pt>
                <c:pt idx="109">
                  <c:v>1999.18269231</c:v>
                </c:pt>
                <c:pt idx="110">
                  <c:v>1999.4711538500001</c:v>
                </c:pt>
                <c:pt idx="111">
                  <c:v>1999.4711538500001</c:v>
                </c:pt>
                <c:pt idx="112">
                  <c:v>2000.19230769</c:v>
                </c:pt>
                <c:pt idx="113">
                  <c:v>2000.6730769200001</c:v>
                </c:pt>
                <c:pt idx="114">
                  <c:v>2001.1057692300001</c:v>
                </c:pt>
                <c:pt idx="115">
                  <c:v>2001.2019230799999</c:v>
                </c:pt>
                <c:pt idx="116">
                  <c:v>2001.68269231</c:v>
                </c:pt>
                <c:pt idx="117">
                  <c:v>2001.7788461499999</c:v>
                </c:pt>
                <c:pt idx="118">
                  <c:v>2002.4038461499999</c:v>
                </c:pt>
                <c:pt idx="119">
                  <c:v>2002.7884615400001</c:v>
                </c:pt>
                <c:pt idx="120">
                  <c:v>2002.88461538</c:v>
                </c:pt>
                <c:pt idx="121">
                  <c:v>2003.4134615400001</c:v>
                </c:pt>
                <c:pt idx="122">
                  <c:v>2003.50961538</c:v>
                </c:pt>
                <c:pt idx="123">
                  <c:v>2003.6057692300001</c:v>
                </c:pt>
                <c:pt idx="124">
                  <c:v>2004.80769231</c:v>
                </c:pt>
                <c:pt idx="125">
                  <c:v>2004.80769231</c:v>
                </c:pt>
                <c:pt idx="126">
                  <c:v>2004.8557692300001</c:v>
                </c:pt>
                <c:pt idx="127">
                  <c:v>2005.7211538500001</c:v>
                </c:pt>
                <c:pt idx="128">
                  <c:v>2005.86538462</c:v>
                </c:pt>
                <c:pt idx="129">
                  <c:v>2005.9615384599999</c:v>
                </c:pt>
                <c:pt idx="130">
                  <c:v>2006.00961538</c:v>
                </c:pt>
                <c:pt idx="131">
                  <c:v>2006.875</c:v>
                </c:pt>
                <c:pt idx="132">
                  <c:v>2006.875</c:v>
                </c:pt>
                <c:pt idx="133">
                  <c:v>2007.0192307699999</c:v>
                </c:pt>
                <c:pt idx="134">
                  <c:v>2007.06730769</c:v>
                </c:pt>
                <c:pt idx="135">
                  <c:v>2007.6442307699999</c:v>
                </c:pt>
                <c:pt idx="136">
                  <c:v>2007.74038462</c:v>
                </c:pt>
                <c:pt idx="137">
                  <c:v>2007.74038462</c:v>
                </c:pt>
                <c:pt idx="138">
                  <c:v>2007.8365384599999</c:v>
                </c:pt>
                <c:pt idx="139">
                  <c:v>2007.9807692300001</c:v>
                </c:pt>
                <c:pt idx="140">
                  <c:v>2008.1730769200001</c:v>
                </c:pt>
                <c:pt idx="141">
                  <c:v>2008.1730769200001</c:v>
                </c:pt>
                <c:pt idx="142">
                  <c:v>2008.4615384599999</c:v>
                </c:pt>
                <c:pt idx="143">
                  <c:v>2009.18269231</c:v>
                </c:pt>
                <c:pt idx="144">
                  <c:v>2009.2788461499999</c:v>
                </c:pt>
                <c:pt idx="145">
                  <c:v>2009.4230769200001</c:v>
                </c:pt>
                <c:pt idx="146">
                  <c:v>2009.6634615400001</c:v>
                </c:pt>
                <c:pt idx="147">
                  <c:v>2009.7115384599999</c:v>
                </c:pt>
                <c:pt idx="148">
                  <c:v>2010.19230769</c:v>
                </c:pt>
                <c:pt idx="149">
                  <c:v>2011.16</c:v>
                </c:pt>
                <c:pt idx="150">
                  <c:v>2011.32</c:v>
                </c:pt>
                <c:pt idx="151">
                  <c:v>2011.9</c:v>
                </c:pt>
                <c:pt idx="152">
                  <c:v>2012.4</c:v>
                </c:pt>
                <c:pt idx="153">
                  <c:v>2012.41</c:v>
                </c:pt>
                <c:pt idx="154">
                  <c:v>2012.7</c:v>
                </c:pt>
                <c:pt idx="155">
                  <c:v>2012.9</c:v>
                </c:pt>
                <c:pt idx="156">
                  <c:v>2013.4</c:v>
                </c:pt>
                <c:pt idx="157">
                  <c:v>2013.8</c:v>
                </c:pt>
                <c:pt idx="158">
                  <c:v>2014.16</c:v>
                </c:pt>
                <c:pt idx="159">
                  <c:v>2014.5</c:v>
                </c:pt>
                <c:pt idx="160">
                  <c:v>2014.8</c:v>
                </c:pt>
                <c:pt idx="161">
                  <c:v>2014.81</c:v>
                </c:pt>
                <c:pt idx="162">
                  <c:v>2014.82</c:v>
                </c:pt>
                <c:pt idx="163">
                  <c:v>2016.33</c:v>
                </c:pt>
                <c:pt idx="164">
                  <c:v>2016.5</c:v>
                </c:pt>
                <c:pt idx="165">
                  <c:v>2016.67</c:v>
                </c:pt>
                <c:pt idx="166">
                  <c:v>2017.5</c:v>
                </c:pt>
                <c:pt idx="167">
                  <c:v>2017.58</c:v>
                </c:pt>
                <c:pt idx="168">
                  <c:v>2017.59</c:v>
                </c:pt>
                <c:pt idx="169">
                  <c:v>1971.875</c:v>
                </c:pt>
                <c:pt idx="170">
                  <c:v>1972.30769231</c:v>
                </c:pt>
                <c:pt idx="171">
                  <c:v>1974.3269230799999</c:v>
                </c:pt>
                <c:pt idx="172">
                  <c:v>1979.56730769</c:v>
                </c:pt>
                <c:pt idx="173">
                  <c:v>1982.30769231</c:v>
                </c:pt>
                <c:pt idx="174">
                  <c:v>1985.9134615400001</c:v>
                </c:pt>
                <c:pt idx="175">
                  <c:v>1986.25</c:v>
                </c:pt>
                <c:pt idx="176">
                  <c:v>1988.6538461499999</c:v>
                </c:pt>
                <c:pt idx="177">
                  <c:v>1989.4711538500001</c:v>
                </c:pt>
                <c:pt idx="178">
                  <c:v>1990.5769230799999</c:v>
                </c:pt>
                <c:pt idx="179">
                  <c:v>1992.4038461499999</c:v>
                </c:pt>
                <c:pt idx="180">
                  <c:v>1992.69230769</c:v>
                </c:pt>
                <c:pt idx="181">
                  <c:v>1992.69230769</c:v>
                </c:pt>
                <c:pt idx="182">
                  <c:v>1993.0288461499999</c:v>
                </c:pt>
                <c:pt idx="183">
                  <c:v>1993.4134615400001</c:v>
                </c:pt>
                <c:pt idx="184">
                  <c:v>1993.4134615400001</c:v>
                </c:pt>
                <c:pt idx="185">
                  <c:v>1994.7115384599999</c:v>
                </c:pt>
                <c:pt idx="186">
                  <c:v>1994.7115384599999</c:v>
                </c:pt>
                <c:pt idx="187">
                  <c:v>1995.43269231</c:v>
                </c:pt>
                <c:pt idx="188">
                  <c:v>1995.7211538500001</c:v>
                </c:pt>
                <c:pt idx="189">
                  <c:v>1996.1538461499999</c:v>
                </c:pt>
                <c:pt idx="190">
                  <c:v>1996.3461538500001</c:v>
                </c:pt>
                <c:pt idx="191">
                  <c:v>1996.3461538500001</c:v>
                </c:pt>
                <c:pt idx="192">
                  <c:v>1996.44230769</c:v>
                </c:pt>
                <c:pt idx="193">
                  <c:v>1996.8269230799999</c:v>
                </c:pt>
                <c:pt idx="194">
                  <c:v>1997.3557692300001</c:v>
                </c:pt>
                <c:pt idx="195">
                  <c:v>1997.4519230799999</c:v>
                </c:pt>
                <c:pt idx="196">
                  <c:v>1997.5480769200001</c:v>
                </c:pt>
                <c:pt idx="197">
                  <c:v>1997.6442307699999</c:v>
                </c:pt>
                <c:pt idx="198">
                  <c:v>1998.8942307699999</c:v>
                </c:pt>
                <c:pt idx="199">
                  <c:v>1999.13461538</c:v>
                </c:pt>
                <c:pt idx="200">
                  <c:v>1999.18269231</c:v>
                </c:pt>
                <c:pt idx="201">
                  <c:v>1999.4711538500001</c:v>
                </c:pt>
                <c:pt idx="202">
                  <c:v>1999.4711538500001</c:v>
                </c:pt>
                <c:pt idx="203">
                  <c:v>2000.19230769</c:v>
                </c:pt>
                <c:pt idx="204">
                  <c:v>2000.6730769200001</c:v>
                </c:pt>
                <c:pt idx="205">
                  <c:v>2000.6730769200001</c:v>
                </c:pt>
                <c:pt idx="206">
                  <c:v>2001.1057692300001</c:v>
                </c:pt>
                <c:pt idx="207">
                  <c:v>2001.2019230799999</c:v>
                </c:pt>
                <c:pt idx="208">
                  <c:v>2001.68269231</c:v>
                </c:pt>
                <c:pt idx="209">
                  <c:v>2001.8269230799999</c:v>
                </c:pt>
                <c:pt idx="210">
                  <c:v>2002.4038461499999</c:v>
                </c:pt>
                <c:pt idx="211">
                  <c:v>2002.7884615400001</c:v>
                </c:pt>
                <c:pt idx="212">
                  <c:v>2002.88461538</c:v>
                </c:pt>
                <c:pt idx="213">
                  <c:v>2003.4134615400001</c:v>
                </c:pt>
                <c:pt idx="214">
                  <c:v>2003.50961538</c:v>
                </c:pt>
                <c:pt idx="215">
                  <c:v>2003.6538461499999</c:v>
                </c:pt>
                <c:pt idx="216">
                  <c:v>2004.80769231</c:v>
                </c:pt>
                <c:pt idx="217">
                  <c:v>2004.80769231</c:v>
                </c:pt>
                <c:pt idx="218">
                  <c:v>2004.80769231</c:v>
                </c:pt>
                <c:pt idx="219">
                  <c:v>2005.7211538500001</c:v>
                </c:pt>
                <c:pt idx="220">
                  <c:v>2005.81730769</c:v>
                </c:pt>
                <c:pt idx="221">
                  <c:v>2005.9615384599999</c:v>
                </c:pt>
                <c:pt idx="222">
                  <c:v>2006.05769231</c:v>
                </c:pt>
                <c:pt idx="223">
                  <c:v>2006.875</c:v>
                </c:pt>
                <c:pt idx="224">
                  <c:v>2006.875</c:v>
                </c:pt>
                <c:pt idx="225">
                  <c:v>2006.9230769200001</c:v>
                </c:pt>
                <c:pt idx="226">
                  <c:v>2006.9711538500001</c:v>
                </c:pt>
                <c:pt idx="227">
                  <c:v>2006.9711538500001</c:v>
                </c:pt>
                <c:pt idx="228">
                  <c:v>2007.06730769</c:v>
                </c:pt>
                <c:pt idx="229">
                  <c:v>2007.6442307699999</c:v>
                </c:pt>
                <c:pt idx="230">
                  <c:v>2007.74038462</c:v>
                </c:pt>
                <c:pt idx="231">
                  <c:v>2007.7884615400001</c:v>
                </c:pt>
                <c:pt idx="232">
                  <c:v>2007.8365384599999</c:v>
                </c:pt>
                <c:pt idx="233">
                  <c:v>2007.9807692300001</c:v>
                </c:pt>
                <c:pt idx="234">
                  <c:v>2008.2211538500001</c:v>
                </c:pt>
                <c:pt idx="235">
                  <c:v>2008.4615384599999</c:v>
                </c:pt>
                <c:pt idx="236">
                  <c:v>2009.18269231</c:v>
                </c:pt>
                <c:pt idx="237">
                  <c:v>2009.2788461499999</c:v>
                </c:pt>
                <c:pt idx="238">
                  <c:v>2009.6634615400001</c:v>
                </c:pt>
                <c:pt idx="239">
                  <c:v>2009.7115384599999</c:v>
                </c:pt>
                <c:pt idx="240">
                  <c:v>2010.19230769</c:v>
                </c:pt>
                <c:pt idx="241">
                  <c:v>2010.38461538</c:v>
                </c:pt>
                <c:pt idx="242">
                  <c:v>2011.16</c:v>
                </c:pt>
                <c:pt idx="243">
                  <c:v>2011.32</c:v>
                </c:pt>
                <c:pt idx="244">
                  <c:v>2011.9</c:v>
                </c:pt>
                <c:pt idx="245">
                  <c:v>2012.4</c:v>
                </c:pt>
                <c:pt idx="246">
                  <c:v>2012.41</c:v>
                </c:pt>
                <c:pt idx="247">
                  <c:v>2012.7</c:v>
                </c:pt>
                <c:pt idx="248">
                  <c:v>2012.9</c:v>
                </c:pt>
                <c:pt idx="249">
                  <c:v>2013.4</c:v>
                </c:pt>
                <c:pt idx="250">
                  <c:v>2013.8</c:v>
                </c:pt>
                <c:pt idx="251">
                  <c:v>2014.16</c:v>
                </c:pt>
                <c:pt idx="252">
                  <c:v>2014.5</c:v>
                </c:pt>
                <c:pt idx="253">
                  <c:v>2014.8</c:v>
                </c:pt>
                <c:pt idx="254">
                  <c:v>2014.81</c:v>
                </c:pt>
                <c:pt idx="255">
                  <c:v>2014.82</c:v>
                </c:pt>
                <c:pt idx="256">
                  <c:v>2016.33</c:v>
                </c:pt>
                <c:pt idx="257">
                  <c:v>2016.67</c:v>
                </c:pt>
                <c:pt idx="258">
                  <c:v>2017.5</c:v>
                </c:pt>
                <c:pt idx="259">
                  <c:v>1971.875</c:v>
                </c:pt>
                <c:pt idx="260">
                  <c:v>1972.30769231</c:v>
                </c:pt>
                <c:pt idx="261">
                  <c:v>1974.3269230799999</c:v>
                </c:pt>
                <c:pt idx="262">
                  <c:v>1979.56730769</c:v>
                </c:pt>
                <c:pt idx="263">
                  <c:v>1982.30769231</c:v>
                </c:pt>
                <c:pt idx="264">
                  <c:v>1985.9134615400001</c:v>
                </c:pt>
                <c:pt idx="265">
                  <c:v>1986.25</c:v>
                </c:pt>
                <c:pt idx="266">
                  <c:v>1988.6538461499999</c:v>
                </c:pt>
                <c:pt idx="267">
                  <c:v>1989.4711538500001</c:v>
                </c:pt>
                <c:pt idx="268">
                  <c:v>1990.5769230799999</c:v>
                </c:pt>
                <c:pt idx="269">
                  <c:v>1992.4038461499999</c:v>
                </c:pt>
                <c:pt idx="270">
                  <c:v>1992.69230769</c:v>
                </c:pt>
                <c:pt idx="271">
                  <c:v>1993.0288461499999</c:v>
                </c:pt>
                <c:pt idx="272">
                  <c:v>1993.4134615400001</c:v>
                </c:pt>
                <c:pt idx="273">
                  <c:v>1993.4134615400001</c:v>
                </c:pt>
                <c:pt idx="274">
                  <c:v>1994.7115384599999</c:v>
                </c:pt>
                <c:pt idx="275">
                  <c:v>1994.7115384599999</c:v>
                </c:pt>
                <c:pt idx="276">
                  <c:v>1995.43269231</c:v>
                </c:pt>
                <c:pt idx="277">
                  <c:v>1995.7211538500001</c:v>
                </c:pt>
                <c:pt idx="278">
                  <c:v>1996.1538461499999</c:v>
                </c:pt>
                <c:pt idx="279">
                  <c:v>1996.2980769200001</c:v>
                </c:pt>
                <c:pt idx="280">
                  <c:v>1996.3461538500001</c:v>
                </c:pt>
                <c:pt idx="281">
                  <c:v>1996.44230769</c:v>
                </c:pt>
                <c:pt idx="282">
                  <c:v>1996.875</c:v>
                </c:pt>
                <c:pt idx="283">
                  <c:v>1997.3557692300001</c:v>
                </c:pt>
                <c:pt idx="284">
                  <c:v>1997.4519230799999</c:v>
                </c:pt>
                <c:pt idx="285">
                  <c:v>1997.5480769200001</c:v>
                </c:pt>
                <c:pt idx="286">
                  <c:v>1997.6442307699999</c:v>
                </c:pt>
                <c:pt idx="287">
                  <c:v>1998.8942307699999</c:v>
                </c:pt>
                <c:pt idx="288">
                  <c:v>1999.18269231</c:v>
                </c:pt>
                <c:pt idx="289">
                  <c:v>1999.18269231</c:v>
                </c:pt>
                <c:pt idx="290">
                  <c:v>1999.4711538500001</c:v>
                </c:pt>
                <c:pt idx="291">
                  <c:v>1999.4711538500001</c:v>
                </c:pt>
                <c:pt idx="292">
                  <c:v>2000.19230769</c:v>
                </c:pt>
                <c:pt idx="293">
                  <c:v>2000.6730769200001</c:v>
                </c:pt>
                <c:pt idx="294">
                  <c:v>2000.6730769200001</c:v>
                </c:pt>
                <c:pt idx="295">
                  <c:v>2001.1057692300001</c:v>
                </c:pt>
                <c:pt idx="296">
                  <c:v>2001.2019230799999</c:v>
                </c:pt>
                <c:pt idx="297">
                  <c:v>2001.68269231</c:v>
                </c:pt>
                <c:pt idx="298">
                  <c:v>2001.8269230799999</c:v>
                </c:pt>
                <c:pt idx="299">
                  <c:v>2002.4038461499999</c:v>
                </c:pt>
                <c:pt idx="300">
                  <c:v>2002.8365384599999</c:v>
                </c:pt>
                <c:pt idx="301">
                  <c:v>2002.88461538</c:v>
                </c:pt>
                <c:pt idx="302">
                  <c:v>2003.4134615400001</c:v>
                </c:pt>
                <c:pt idx="303">
                  <c:v>2003.50961538</c:v>
                </c:pt>
                <c:pt idx="304">
                  <c:v>2003.6538461499999</c:v>
                </c:pt>
                <c:pt idx="305">
                  <c:v>2004.80769231</c:v>
                </c:pt>
                <c:pt idx="306">
                  <c:v>2004.80769231</c:v>
                </c:pt>
                <c:pt idx="307">
                  <c:v>2004.8557692300001</c:v>
                </c:pt>
                <c:pt idx="308">
                  <c:v>2005.7211538500001</c:v>
                </c:pt>
                <c:pt idx="309">
                  <c:v>2005.81730769</c:v>
                </c:pt>
                <c:pt idx="310">
                  <c:v>2005.9615384599999</c:v>
                </c:pt>
                <c:pt idx="311">
                  <c:v>2006.05769231</c:v>
                </c:pt>
                <c:pt idx="312">
                  <c:v>2006.875</c:v>
                </c:pt>
                <c:pt idx="313">
                  <c:v>2006.9230769200001</c:v>
                </c:pt>
                <c:pt idx="314">
                  <c:v>2006.9230769200001</c:v>
                </c:pt>
                <c:pt idx="315">
                  <c:v>2006.9711538500001</c:v>
                </c:pt>
                <c:pt idx="316">
                  <c:v>2007.06730769</c:v>
                </c:pt>
                <c:pt idx="317">
                  <c:v>2007.6442307699999</c:v>
                </c:pt>
                <c:pt idx="318">
                  <c:v>2007.7884615400001</c:v>
                </c:pt>
                <c:pt idx="319">
                  <c:v>2007.88461538</c:v>
                </c:pt>
                <c:pt idx="320">
                  <c:v>2007.9807692300001</c:v>
                </c:pt>
                <c:pt idx="321">
                  <c:v>2008.1730769200001</c:v>
                </c:pt>
                <c:pt idx="322">
                  <c:v>2008.2211538500001</c:v>
                </c:pt>
                <c:pt idx="323">
                  <c:v>2008.4615384599999</c:v>
                </c:pt>
                <c:pt idx="324">
                  <c:v>2009.18269231</c:v>
                </c:pt>
                <c:pt idx="325">
                  <c:v>2009.2788461499999</c:v>
                </c:pt>
                <c:pt idx="326">
                  <c:v>2009.4711538500001</c:v>
                </c:pt>
                <c:pt idx="327">
                  <c:v>2009.56730769</c:v>
                </c:pt>
                <c:pt idx="328">
                  <c:v>2009.6634615400001</c:v>
                </c:pt>
                <c:pt idx="329">
                  <c:v>2010.38461538</c:v>
                </c:pt>
                <c:pt idx="330">
                  <c:v>2011.16</c:v>
                </c:pt>
                <c:pt idx="331">
                  <c:v>2011.32</c:v>
                </c:pt>
                <c:pt idx="332">
                  <c:v>2011.9</c:v>
                </c:pt>
                <c:pt idx="333">
                  <c:v>2012.4</c:v>
                </c:pt>
                <c:pt idx="334">
                  <c:v>2012.41</c:v>
                </c:pt>
                <c:pt idx="335">
                  <c:v>2012.7</c:v>
                </c:pt>
                <c:pt idx="336">
                  <c:v>2012.9</c:v>
                </c:pt>
                <c:pt idx="337">
                  <c:v>2013.4</c:v>
                </c:pt>
                <c:pt idx="338">
                  <c:v>2013.8</c:v>
                </c:pt>
                <c:pt idx="339">
                  <c:v>2014.16</c:v>
                </c:pt>
                <c:pt idx="340">
                  <c:v>2014.5</c:v>
                </c:pt>
                <c:pt idx="341">
                  <c:v>2014.8</c:v>
                </c:pt>
                <c:pt idx="342">
                  <c:v>2014.81</c:v>
                </c:pt>
                <c:pt idx="343">
                  <c:v>2014.82</c:v>
                </c:pt>
                <c:pt idx="344">
                  <c:v>2016.33</c:v>
                </c:pt>
                <c:pt idx="345">
                  <c:v>2016.5</c:v>
                </c:pt>
                <c:pt idx="346">
                  <c:v>2017.5</c:v>
                </c:pt>
                <c:pt idx="347">
                  <c:v>2017.58</c:v>
                </c:pt>
                <c:pt idx="348">
                  <c:v>2017.59</c:v>
                </c:pt>
                <c:pt idx="349">
                  <c:v>1988.6538461499999</c:v>
                </c:pt>
                <c:pt idx="350">
                  <c:v>1989.4711538500001</c:v>
                </c:pt>
                <c:pt idx="351">
                  <c:v>1990.625</c:v>
                </c:pt>
                <c:pt idx="352">
                  <c:v>1992.4038461499999</c:v>
                </c:pt>
                <c:pt idx="353">
                  <c:v>1992.69230769</c:v>
                </c:pt>
                <c:pt idx="354">
                  <c:v>1992.69230769</c:v>
                </c:pt>
                <c:pt idx="355">
                  <c:v>1993.0288461499999</c:v>
                </c:pt>
                <c:pt idx="356">
                  <c:v>1993.4134615400001</c:v>
                </c:pt>
                <c:pt idx="357">
                  <c:v>1994.75961538</c:v>
                </c:pt>
                <c:pt idx="358">
                  <c:v>1994.75961538</c:v>
                </c:pt>
                <c:pt idx="359">
                  <c:v>1995.43269231</c:v>
                </c:pt>
                <c:pt idx="360">
                  <c:v>1995.7211538500001</c:v>
                </c:pt>
                <c:pt idx="361">
                  <c:v>1996.1538461499999</c:v>
                </c:pt>
                <c:pt idx="362">
                  <c:v>1996.1538461499999</c:v>
                </c:pt>
                <c:pt idx="363">
                  <c:v>1996.3461538500001</c:v>
                </c:pt>
                <c:pt idx="364">
                  <c:v>1996.3461538500001</c:v>
                </c:pt>
                <c:pt idx="365">
                  <c:v>1996.875</c:v>
                </c:pt>
                <c:pt idx="366">
                  <c:v>1997.3557692300001</c:v>
                </c:pt>
                <c:pt idx="367">
                  <c:v>1997.4519230799999</c:v>
                </c:pt>
                <c:pt idx="368">
                  <c:v>1997.5961538500001</c:v>
                </c:pt>
                <c:pt idx="369">
                  <c:v>1997.6442307699999</c:v>
                </c:pt>
                <c:pt idx="370">
                  <c:v>1998.8942307699999</c:v>
                </c:pt>
                <c:pt idx="371">
                  <c:v>1999.18269231</c:v>
                </c:pt>
                <c:pt idx="372">
                  <c:v>1999.18269231</c:v>
                </c:pt>
                <c:pt idx="373">
                  <c:v>1999.4711538500001</c:v>
                </c:pt>
                <c:pt idx="374">
                  <c:v>1999.5192307699999</c:v>
                </c:pt>
                <c:pt idx="375">
                  <c:v>2000.19230769</c:v>
                </c:pt>
                <c:pt idx="376">
                  <c:v>2000.6730769200001</c:v>
                </c:pt>
                <c:pt idx="377">
                  <c:v>2001.1057692300001</c:v>
                </c:pt>
                <c:pt idx="378">
                  <c:v>2001.2019230799999</c:v>
                </c:pt>
                <c:pt idx="379">
                  <c:v>2001.68269231</c:v>
                </c:pt>
                <c:pt idx="380">
                  <c:v>2001.7788461499999</c:v>
                </c:pt>
                <c:pt idx="381">
                  <c:v>2002.4038461499999</c:v>
                </c:pt>
                <c:pt idx="382">
                  <c:v>2002.8365384599999</c:v>
                </c:pt>
                <c:pt idx="383">
                  <c:v>2002.88461538</c:v>
                </c:pt>
                <c:pt idx="384">
                  <c:v>2003.4134615400001</c:v>
                </c:pt>
                <c:pt idx="385">
                  <c:v>2003.50961538</c:v>
                </c:pt>
                <c:pt idx="386">
                  <c:v>2003.6538461499999</c:v>
                </c:pt>
                <c:pt idx="387">
                  <c:v>2004.80769231</c:v>
                </c:pt>
                <c:pt idx="388">
                  <c:v>2004.80769231</c:v>
                </c:pt>
                <c:pt idx="389">
                  <c:v>2004.80769231</c:v>
                </c:pt>
                <c:pt idx="390">
                  <c:v>2005.7692307699999</c:v>
                </c:pt>
                <c:pt idx="391">
                  <c:v>2005.86538462</c:v>
                </c:pt>
                <c:pt idx="392">
                  <c:v>2006.875</c:v>
                </c:pt>
                <c:pt idx="393">
                  <c:v>2006.9230769200001</c:v>
                </c:pt>
                <c:pt idx="394">
                  <c:v>2006.9711538500001</c:v>
                </c:pt>
                <c:pt idx="395">
                  <c:v>2007.06730769</c:v>
                </c:pt>
                <c:pt idx="396">
                  <c:v>2007.7884615400001</c:v>
                </c:pt>
                <c:pt idx="397">
                  <c:v>2007.8365384599999</c:v>
                </c:pt>
                <c:pt idx="398">
                  <c:v>2008.1730769200001</c:v>
                </c:pt>
                <c:pt idx="399">
                  <c:v>2009.3</c:v>
                </c:pt>
                <c:pt idx="400">
                  <c:v>2009.5</c:v>
                </c:pt>
                <c:pt idx="401">
                  <c:v>2009.7</c:v>
                </c:pt>
                <c:pt idx="402">
                  <c:v>2010.3</c:v>
                </c:pt>
                <c:pt idx="403">
                  <c:v>2010.5</c:v>
                </c:pt>
                <c:pt idx="404">
                  <c:v>2011.16</c:v>
                </c:pt>
                <c:pt idx="405">
                  <c:v>2011.32</c:v>
                </c:pt>
                <c:pt idx="406">
                  <c:v>2011.9</c:v>
                </c:pt>
                <c:pt idx="407">
                  <c:v>2012.4</c:v>
                </c:pt>
                <c:pt idx="408">
                  <c:v>2012.41</c:v>
                </c:pt>
                <c:pt idx="409">
                  <c:v>2012.9</c:v>
                </c:pt>
                <c:pt idx="410">
                  <c:v>2013.8</c:v>
                </c:pt>
                <c:pt idx="411">
                  <c:v>2014.16</c:v>
                </c:pt>
                <c:pt idx="412">
                  <c:v>2014.8</c:v>
                </c:pt>
                <c:pt idx="413">
                  <c:v>2014.81</c:v>
                </c:pt>
                <c:pt idx="414">
                  <c:v>2014.82</c:v>
                </c:pt>
                <c:pt idx="415">
                  <c:v>2016.33</c:v>
                </c:pt>
                <c:pt idx="416">
                  <c:v>2017.58</c:v>
                </c:pt>
                <c:pt idx="417">
                  <c:v>2017.59</c:v>
                </c:pt>
              </c:numCache>
            </c:numRef>
          </c:xVal>
          <c:yVal>
            <c:numRef>
              <c:f>Sheet1!$C$2:$C$419</c:f>
              <c:numCache>
                <c:formatCode>General</c:formatCode>
                <c:ptCount val="418"/>
                <c:pt idx="79">
                  <c:v>0.70413551548599995</c:v>
                </c:pt>
                <c:pt idx="80">
                  <c:v>0.50936752167800003</c:v>
                </c:pt>
                <c:pt idx="81">
                  <c:v>2.01691455473</c:v>
                </c:pt>
                <c:pt idx="82">
                  <c:v>5.04806571667</c:v>
                </c:pt>
                <c:pt idx="83">
                  <c:v>6.0975623522099998</c:v>
                </c:pt>
                <c:pt idx="84">
                  <c:v>16.107615346199999</c:v>
                </c:pt>
                <c:pt idx="85">
                  <c:v>16.107615346199999</c:v>
                </c:pt>
                <c:pt idx="86">
                  <c:v>40.315193628599999</c:v>
                </c:pt>
                <c:pt idx="87">
                  <c:v>24.804544143099999</c:v>
                </c:pt>
                <c:pt idx="88">
                  <c:v>33.376246942900003</c:v>
                </c:pt>
                <c:pt idx="89">
                  <c:v>65.524882373699995</c:v>
                </c:pt>
                <c:pt idx="90">
                  <c:v>60.4296390238</c:v>
                </c:pt>
                <c:pt idx="91">
                  <c:v>100.903504484</c:v>
                </c:pt>
                <c:pt idx="92">
                  <c:v>198.09567785499999</c:v>
                </c:pt>
                <c:pt idx="93">
                  <c:v>67.317038241399999</c:v>
                </c:pt>
                <c:pt idx="94">
                  <c:v>40.315193628599999</c:v>
                </c:pt>
                <c:pt idx="95">
                  <c:v>151.24725453100001</c:v>
                </c:pt>
                <c:pt idx="96">
                  <c:v>296.93148481999998</c:v>
                </c:pt>
                <c:pt idx="97">
                  <c:v>296.93148481999998</c:v>
                </c:pt>
                <c:pt idx="98">
                  <c:v>90.579777594299998</c:v>
                </c:pt>
                <c:pt idx="99">
                  <c:v>198.09567785499999</c:v>
                </c:pt>
                <c:pt idx="100">
                  <c:v>198.09567785499999</c:v>
                </c:pt>
                <c:pt idx="101">
                  <c:v>90.579777594299998</c:v>
                </c:pt>
                <c:pt idx="102">
                  <c:v>509.367521678</c:v>
                </c:pt>
                <c:pt idx="103">
                  <c:v>252.54789325799999</c:v>
                </c:pt>
                <c:pt idx="104">
                  <c:v>537.61174745599999</c:v>
                </c:pt>
                <c:pt idx="105">
                  <c:v>232.90965924599999</c:v>
                </c:pt>
                <c:pt idx="106">
                  <c:v>296.93148481999998</c:v>
                </c:pt>
                <c:pt idx="107">
                  <c:v>495.80682416799999</c:v>
                </c:pt>
                <c:pt idx="108">
                  <c:v>296.93148481999998</c:v>
                </c:pt>
                <c:pt idx="109">
                  <c:v>399.54205589499998</c:v>
                </c:pt>
                <c:pt idx="110">
                  <c:v>457.25266989699998</c:v>
                </c:pt>
                <c:pt idx="111">
                  <c:v>509.367521678</c:v>
                </c:pt>
                <c:pt idx="112">
                  <c:v>743.17954878399996</c:v>
                </c:pt>
                <c:pt idx="113">
                  <c:v>1000</c:v>
                </c:pt>
                <c:pt idx="114">
                  <c:v>897.68713244699995</c:v>
                </c:pt>
                <c:pt idx="115">
                  <c:v>2016.91455473</c:v>
                </c:pt>
                <c:pt idx="116">
                  <c:v>805.84218776099999</c:v>
                </c:pt>
                <c:pt idx="117">
                  <c:v>1420.1811696899999</c:v>
                </c:pt>
                <c:pt idx="118">
                  <c:v>2246.7900918099999</c:v>
                </c:pt>
                <c:pt idx="119">
                  <c:v>1810.5582430300001</c:v>
                </c:pt>
                <c:pt idx="120">
                  <c:v>1000</c:v>
                </c:pt>
                <c:pt idx="121">
                  <c:v>1175.7432659200001</c:v>
                </c:pt>
                <c:pt idx="122">
                  <c:v>2186.9746550099999</c:v>
                </c:pt>
                <c:pt idx="123">
                  <c:v>1810.5582430300001</c:v>
                </c:pt>
                <c:pt idx="124">
                  <c:v>2641.6483203900002</c:v>
                </c:pt>
                <c:pt idx="125">
                  <c:v>1910.95297497</c:v>
                </c:pt>
                <c:pt idx="126">
                  <c:v>3651.7412725499998</c:v>
                </c:pt>
                <c:pt idx="127">
                  <c:v>3190.8489806299999</c:v>
                </c:pt>
                <c:pt idx="128">
                  <c:v>2788.12666541</c:v>
                </c:pt>
                <c:pt idx="129">
                  <c:v>1207.9007474299999</c:v>
                </c:pt>
                <c:pt idx="130">
                  <c:v>2246.7900918099999</c:v>
                </c:pt>
                <c:pt idx="131">
                  <c:v>3651.7412725499998</c:v>
                </c:pt>
                <c:pt idx="132">
                  <c:v>2641.6483203900002</c:v>
                </c:pt>
                <c:pt idx="133">
                  <c:v>2713.8994312099999</c:v>
                </c:pt>
                <c:pt idx="134">
                  <c:v>2308.2415267599999</c:v>
                </c:pt>
                <c:pt idx="135">
                  <c:v>2942.7271762099999</c:v>
                </c:pt>
                <c:pt idx="136">
                  <c:v>4655.5259311600003</c:v>
                </c:pt>
                <c:pt idx="137">
                  <c:v>4067.94432108</c:v>
                </c:pt>
                <c:pt idx="138">
                  <c:v>2016.91455473</c:v>
                </c:pt>
                <c:pt idx="139">
                  <c:v>1420.1811696899999</c:v>
                </c:pt>
                <c:pt idx="140">
                  <c:v>2016.91455473</c:v>
                </c:pt>
                <c:pt idx="141">
                  <c:v>2308.2415267599999</c:v>
                </c:pt>
                <c:pt idx="142">
                  <c:v>3023.2130250199998</c:v>
                </c:pt>
                <c:pt idx="143">
                  <c:v>2502.8654311700002</c:v>
                </c:pt>
                <c:pt idx="144">
                  <c:v>3278.1211513899998</c:v>
                </c:pt>
                <c:pt idx="145">
                  <c:v>2641.6483203900002</c:v>
                </c:pt>
                <c:pt idx="146">
                  <c:v>2641.6483203900002</c:v>
                </c:pt>
                <c:pt idx="147">
                  <c:v>3278.1211513899998</c:v>
                </c:pt>
                <c:pt idx="148">
                  <c:v>2308.2415267599999</c:v>
                </c:pt>
                <c:pt idx="149">
                  <c:v>3470</c:v>
                </c:pt>
                <c:pt idx="150">
                  <c:v>2400</c:v>
                </c:pt>
                <c:pt idx="151">
                  <c:v>3000</c:v>
                </c:pt>
                <c:pt idx="152">
                  <c:v>3100</c:v>
                </c:pt>
                <c:pt idx="153">
                  <c:v>2900</c:v>
                </c:pt>
                <c:pt idx="154">
                  <c:v>3700</c:v>
                </c:pt>
                <c:pt idx="155">
                  <c:v>2500</c:v>
                </c:pt>
                <c:pt idx="156">
                  <c:v>1200</c:v>
                </c:pt>
                <c:pt idx="157">
                  <c:v>2700</c:v>
                </c:pt>
                <c:pt idx="158">
                  <c:v>2800</c:v>
                </c:pt>
                <c:pt idx="159">
                  <c:v>3700</c:v>
                </c:pt>
                <c:pt idx="160">
                  <c:v>3200</c:v>
                </c:pt>
                <c:pt idx="161">
                  <c:v>2600</c:v>
                </c:pt>
                <c:pt idx="162">
                  <c:v>2300</c:v>
                </c:pt>
                <c:pt idx="163">
                  <c:v>2200</c:v>
                </c:pt>
                <c:pt idx="164">
                  <c:v>1500</c:v>
                </c:pt>
                <c:pt idx="165">
                  <c:v>4000</c:v>
                </c:pt>
                <c:pt idx="166">
                  <c:v>2200</c:v>
                </c:pt>
                <c:pt idx="167">
                  <c:v>2100</c:v>
                </c:pt>
                <c:pt idx="168">
                  <c:v>2500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9F-4FE4-863A-B10887177A7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Transistors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Sheet1!$A$2:$A$419</c:f>
              <c:numCache>
                <c:formatCode>General</c:formatCode>
                <c:ptCount val="418"/>
                <c:pt idx="0">
                  <c:v>1971.875</c:v>
                </c:pt>
                <c:pt idx="1">
                  <c:v>1972.25961538</c:v>
                </c:pt>
                <c:pt idx="2">
                  <c:v>1974.2788461499999</c:v>
                </c:pt>
                <c:pt idx="3">
                  <c:v>1979.61538462</c:v>
                </c:pt>
                <c:pt idx="4">
                  <c:v>1982.30769231</c:v>
                </c:pt>
                <c:pt idx="5">
                  <c:v>1985.9134615400001</c:v>
                </c:pt>
                <c:pt idx="6">
                  <c:v>1986.25</c:v>
                </c:pt>
                <c:pt idx="7">
                  <c:v>1988.6538461499999</c:v>
                </c:pt>
                <c:pt idx="8">
                  <c:v>1989.4711538500001</c:v>
                </c:pt>
                <c:pt idx="9">
                  <c:v>1990.5769230799999</c:v>
                </c:pt>
                <c:pt idx="10">
                  <c:v>1992.3557692300001</c:v>
                </c:pt>
                <c:pt idx="11">
                  <c:v>1992.69230769</c:v>
                </c:pt>
                <c:pt idx="12">
                  <c:v>1992.9807692300001</c:v>
                </c:pt>
                <c:pt idx="13">
                  <c:v>1993.4134615400001</c:v>
                </c:pt>
                <c:pt idx="14">
                  <c:v>1994.7115384599999</c:v>
                </c:pt>
                <c:pt idx="15">
                  <c:v>1995.43269231</c:v>
                </c:pt>
                <c:pt idx="16">
                  <c:v>1995.7692307699999</c:v>
                </c:pt>
                <c:pt idx="17">
                  <c:v>1996.1057692300001</c:v>
                </c:pt>
                <c:pt idx="18">
                  <c:v>1996.49038462</c:v>
                </c:pt>
                <c:pt idx="19">
                  <c:v>1996.875</c:v>
                </c:pt>
                <c:pt idx="20">
                  <c:v>1997.25961538</c:v>
                </c:pt>
                <c:pt idx="21">
                  <c:v>1997.4519230799999</c:v>
                </c:pt>
                <c:pt idx="22">
                  <c:v>1997.69230769</c:v>
                </c:pt>
                <c:pt idx="23">
                  <c:v>1998.8461538500001</c:v>
                </c:pt>
                <c:pt idx="24">
                  <c:v>1999.18269231</c:v>
                </c:pt>
                <c:pt idx="25">
                  <c:v>1999.5192307699999</c:v>
                </c:pt>
                <c:pt idx="26">
                  <c:v>2000.19230769</c:v>
                </c:pt>
                <c:pt idx="27">
                  <c:v>2000.6730769200001</c:v>
                </c:pt>
                <c:pt idx="28">
                  <c:v>2001.1057692300001</c:v>
                </c:pt>
                <c:pt idx="29">
                  <c:v>2001.63461538</c:v>
                </c:pt>
                <c:pt idx="30">
                  <c:v>2001.7788461499999</c:v>
                </c:pt>
                <c:pt idx="31">
                  <c:v>2002.3557692300001</c:v>
                </c:pt>
                <c:pt idx="32">
                  <c:v>2002.74038462</c:v>
                </c:pt>
                <c:pt idx="33">
                  <c:v>2002.93269231</c:v>
                </c:pt>
                <c:pt idx="34">
                  <c:v>2003.31730769</c:v>
                </c:pt>
                <c:pt idx="35">
                  <c:v>2003.50961538</c:v>
                </c:pt>
                <c:pt idx="36">
                  <c:v>2003.7019230799999</c:v>
                </c:pt>
                <c:pt idx="37">
                  <c:v>2004.80769231</c:v>
                </c:pt>
                <c:pt idx="38">
                  <c:v>2004.8557692300001</c:v>
                </c:pt>
                <c:pt idx="39">
                  <c:v>2005.7211538500001</c:v>
                </c:pt>
                <c:pt idx="40">
                  <c:v>2005.81730769</c:v>
                </c:pt>
                <c:pt idx="41">
                  <c:v>2005.9615384599999</c:v>
                </c:pt>
                <c:pt idx="42">
                  <c:v>2006.05769231</c:v>
                </c:pt>
                <c:pt idx="43">
                  <c:v>2006.8269230799999</c:v>
                </c:pt>
                <c:pt idx="44">
                  <c:v>2007.06730769</c:v>
                </c:pt>
                <c:pt idx="45">
                  <c:v>2007.6442307699999</c:v>
                </c:pt>
                <c:pt idx="46">
                  <c:v>2007.74038462</c:v>
                </c:pt>
                <c:pt idx="47">
                  <c:v>2007.74038462</c:v>
                </c:pt>
                <c:pt idx="48">
                  <c:v>2007.88461538</c:v>
                </c:pt>
                <c:pt idx="49">
                  <c:v>2007.9807692300001</c:v>
                </c:pt>
                <c:pt idx="50">
                  <c:v>2008.1730769200001</c:v>
                </c:pt>
                <c:pt idx="51">
                  <c:v>2008.4615384599999</c:v>
                </c:pt>
                <c:pt idx="52">
                  <c:v>2009.18269231</c:v>
                </c:pt>
                <c:pt idx="53">
                  <c:v>2009.2307692300001</c:v>
                </c:pt>
                <c:pt idx="54">
                  <c:v>2009.4711538500001</c:v>
                </c:pt>
                <c:pt idx="55">
                  <c:v>2009.61538462</c:v>
                </c:pt>
                <c:pt idx="56">
                  <c:v>2009.7115384599999</c:v>
                </c:pt>
                <c:pt idx="57">
                  <c:v>2009.7115384599999</c:v>
                </c:pt>
                <c:pt idx="58">
                  <c:v>2010.19230769</c:v>
                </c:pt>
                <c:pt idx="59">
                  <c:v>2011.16</c:v>
                </c:pt>
                <c:pt idx="60">
                  <c:v>2011.32</c:v>
                </c:pt>
                <c:pt idx="61">
                  <c:v>2011.9</c:v>
                </c:pt>
                <c:pt idx="62">
                  <c:v>2012.4</c:v>
                </c:pt>
                <c:pt idx="63">
                  <c:v>2012.41</c:v>
                </c:pt>
                <c:pt idx="64">
                  <c:v>2012.7</c:v>
                </c:pt>
                <c:pt idx="65">
                  <c:v>2012.9</c:v>
                </c:pt>
                <c:pt idx="66">
                  <c:v>2013.4</c:v>
                </c:pt>
                <c:pt idx="67">
                  <c:v>2013.8</c:v>
                </c:pt>
                <c:pt idx="68">
                  <c:v>2014.16</c:v>
                </c:pt>
                <c:pt idx="69">
                  <c:v>2014.5</c:v>
                </c:pt>
                <c:pt idx="70">
                  <c:v>2014.8</c:v>
                </c:pt>
                <c:pt idx="71">
                  <c:v>2014.81</c:v>
                </c:pt>
                <c:pt idx="72">
                  <c:v>2014.82</c:v>
                </c:pt>
                <c:pt idx="73">
                  <c:v>2016.33</c:v>
                </c:pt>
                <c:pt idx="74">
                  <c:v>2016.5</c:v>
                </c:pt>
                <c:pt idx="75">
                  <c:v>2016.67</c:v>
                </c:pt>
                <c:pt idx="76">
                  <c:v>2017.5</c:v>
                </c:pt>
                <c:pt idx="77">
                  <c:v>2017.58</c:v>
                </c:pt>
                <c:pt idx="78">
                  <c:v>2017.59</c:v>
                </c:pt>
                <c:pt idx="79">
                  <c:v>1971.875</c:v>
                </c:pt>
                <c:pt idx="80">
                  <c:v>1972.25961538</c:v>
                </c:pt>
                <c:pt idx="81">
                  <c:v>1974.3269230799999</c:v>
                </c:pt>
                <c:pt idx="82">
                  <c:v>1979.56730769</c:v>
                </c:pt>
                <c:pt idx="83">
                  <c:v>1982.30769231</c:v>
                </c:pt>
                <c:pt idx="84">
                  <c:v>1985.9134615400001</c:v>
                </c:pt>
                <c:pt idx="85">
                  <c:v>1986.25</c:v>
                </c:pt>
                <c:pt idx="86">
                  <c:v>1988.6538461499999</c:v>
                </c:pt>
                <c:pt idx="87">
                  <c:v>1989.4711538500001</c:v>
                </c:pt>
                <c:pt idx="88">
                  <c:v>1990.5769230799999</c:v>
                </c:pt>
                <c:pt idx="89">
                  <c:v>1992.4038461499999</c:v>
                </c:pt>
                <c:pt idx="90">
                  <c:v>1992.69230769</c:v>
                </c:pt>
                <c:pt idx="91">
                  <c:v>1992.69230769</c:v>
                </c:pt>
                <c:pt idx="92">
                  <c:v>1993.0288461499999</c:v>
                </c:pt>
                <c:pt idx="93">
                  <c:v>1993.4134615400001</c:v>
                </c:pt>
                <c:pt idx="94">
                  <c:v>1993.4134615400001</c:v>
                </c:pt>
                <c:pt idx="95">
                  <c:v>1994.7115384599999</c:v>
                </c:pt>
                <c:pt idx="96">
                  <c:v>1994.7115384599999</c:v>
                </c:pt>
                <c:pt idx="97">
                  <c:v>1995.43269231</c:v>
                </c:pt>
                <c:pt idx="98">
                  <c:v>1995.7211538500001</c:v>
                </c:pt>
                <c:pt idx="99">
                  <c:v>1996.1057692300001</c:v>
                </c:pt>
                <c:pt idx="100">
                  <c:v>1996.3461538500001</c:v>
                </c:pt>
                <c:pt idx="101">
                  <c:v>1996.44230769</c:v>
                </c:pt>
                <c:pt idx="102">
                  <c:v>1996.8269230799999</c:v>
                </c:pt>
                <c:pt idx="103">
                  <c:v>1997.3557692300001</c:v>
                </c:pt>
                <c:pt idx="104">
                  <c:v>1997.4519230799999</c:v>
                </c:pt>
                <c:pt idx="105">
                  <c:v>1997.5480769200001</c:v>
                </c:pt>
                <c:pt idx="106">
                  <c:v>1997.6442307699999</c:v>
                </c:pt>
                <c:pt idx="107">
                  <c:v>1998.8461538500001</c:v>
                </c:pt>
                <c:pt idx="108">
                  <c:v>1999.13461538</c:v>
                </c:pt>
                <c:pt idx="109">
                  <c:v>1999.18269231</c:v>
                </c:pt>
                <c:pt idx="110">
                  <c:v>1999.4711538500001</c:v>
                </c:pt>
                <c:pt idx="111">
                  <c:v>1999.4711538500001</c:v>
                </c:pt>
                <c:pt idx="112">
                  <c:v>2000.19230769</c:v>
                </c:pt>
                <c:pt idx="113">
                  <c:v>2000.6730769200001</c:v>
                </c:pt>
                <c:pt idx="114">
                  <c:v>2001.1057692300001</c:v>
                </c:pt>
                <c:pt idx="115">
                  <c:v>2001.2019230799999</c:v>
                </c:pt>
                <c:pt idx="116">
                  <c:v>2001.68269231</c:v>
                </c:pt>
                <c:pt idx="117">
                  <c:v>2001.7788461499999</c:v>
                </c:pt>
                <c:pt idx="118">
                  <c:v>2002.4038461499999</c:v>
                </c:pt>
                <c:pt idx="119">
                  <c:v>2002.7884615400001</c:v>
                </c:pt>
                <c:pt idx="120">
                  <c:v>2002.88461538</c:v>
                </c:pt>
                <c:pt idx="121">
                  <c:v>2003.4134615400001</c:v>
                </c:pt>
                <c:pt idx="122">
                  <c:v>2003.50961538</c:v>
                </c:pt>
                <c:pt idx="123">
                  <c:v>2003.6057692300001</c:v>
                </c:pt>
                <c:pt idx="124">
                  <c:v>2004.80769231</c:v>
                </c:pt>
                <c:pt idx="125">
                  <c:v>2004.80769231</c:v>
                </c:pt>
                <c:pt idx="126">
                  <c:v>2004.8557692300001</c:v>
                </c:pt>
                <c:pt idx="127">
                  <c:v>2005.7211538500001</c:v>
                </c:pt>
                <c:pt idx="128">
                  <c:v>2005.86538462</c:v>
                </c:pt>
                <c:pt idx="129">
                  <c:v>2005.9615384599999</c:v>
                </c:pt>
                <c:pt idx="130">
                  <c:v>2006.00961538</c:v>
                </c:pt>
                <c:pt idx="131">
                  <c:v>2006.875</c:v>
                </c:pt>
                <c:pt idx="132">
                  <c:v>2006.875</c:v>
                </c:pt>
                <c:pt idx="133">
                  <c:v>2007.0192307699999</c:v>
                </c:pt>
                <c:pt idx="134">
                  <c:v>2007.06730769</c:v>
                </c:pt>
                <c:pt idx="135">
                  <c:v>2007.6442307699999</c:v>
                </c:pt>
                <c:pt idx="136">
                  <c:v>2007.74038462</c:v>
                </c:pt>
                <c:pt idx="137">
                  <c:v>2007.74038462</c:v>
                </c:pt>
                <c:pt idx="138">
                  <c:v>2007.8365384599999</c:v>
                </c:pt>
                <c:pt idx="139">
                  <c:v>2007.9807692300001</c:v>
                </c:pt>
                <c:pt idx="140">
                  <c:v>2008.1730769200001</c:v>
                </c:pt>
                <c:pt idx="141">
                  <c:v>2008.1730769200001</c:v>
                </c:pt>
                <c:pt idx="142">
                  <c:v>2008.4615384599999</c:v>
                </c:pt>
                <c:pt idx="143">
                  <c:v>2009.18269231</c:v>
                </c:pt>
                <c:pt idx="144">
                  <c:v>2009.2788461499999</c:v>
                </c:pt>
                <c:pt idx="145">
                  <c:v>2009.4230769200001</c:v>
                </c:pt>
                <c:pt idx="146">
                  <c:v>2009.6634615400001</c:v>
                </c:pt>
                <c:pt idx="147">
                  <c:v>2009.7115384599999</c:v>
                </c:pt>
                <c:pt idx="148">
                  <c:v>2010.19230769</c:v>
                </c:pt>
                <c:pt idx="149">
                  <c:v>2011.16</c:v>
                </c:pt>
                <c:pt idx="150">
                  <c:v>2011.32</c:v>
                </c:pt>
                <c:pt idx="151">
                  <c:v>2011.9</c:v>
                </c:pt>
                <c:pt idx="152">
                  <c:v>2012.4</c:v>
                </c:pt>
                <c:pt idx="153">
                  <c:v>2012.41</c:v>
                </c:pt>
                <c:pt idx="154">
                  <c:v>2012.7</c:v>
                </c:pt>
                <c:pt idx="155">
                  <c:v>2012.9</c:v>
                </c:pt>
                <c:pt idx="156">
                  <c:v>2013.4</c:v>
                </c:pt>
                <c:pt idx="157">
                  <c:v>2013.8</c:v>
                </c:pt>
                <c:pt idx="158">
                  <c:v>2014.16</c:v>
                </c:pt>
                <c:pt idx="159">
                  <c:v>2014.5</c:v>
                </c:pt>
                <c:pt idx="160">
                  <c:v>2014.8</c:v>
                </c:pt>
                <c:pt idx="161">
                  <c:v>2014.81</c:v>
                </c:pt>
                <c:pt idx="162">
                  <c:v>2014.82</c:v>
                </c:pt>
                <c:pt idx="163">
                  <c:v>2016.33</c:v>
                </c:pt>
                <c:pt idx="164">
                  <c:v>2016.5</c:v>
                </c:pt>
                <c:pt idx="165">
                  <c:v>2016.67</c:v>
                </c:pt>
                <c:pt idx="166">
                  <c:v>2017.5</c:v>
                </c:pt>
                <c:pt idx="167">
                  <c:v>2017.58</c:v>
                </c:pt>
                <c:pt idx="168">
                  <c:v>2017.59</c:v>
                </c:pt>
                <c:pt idx="169">
                  <c:v>1971.875</c:v>
                </c:pt>
                <c:pt idx="170">
                  <c:v>1972.30769231</c:v>
                </c:pt>
                <c:pt idx="171">
                  <c:v>1974.3269230799999</c:v>
                </c:pt>
                <c:pt idx="172">
                  <c:v>1979.56730769</c:v>
                </c:pt>
                <c:pt idx="173">
                  <c:v>1982.30769231</c:v>
                </c:pt>
                <c:pt idx="174">
                  <c:v>1985.9134615400001</c:v>
                </c:pt>
                <c:pt idx="175">
                  <c:v>1986.25</c:v>
                </c:pt>
                <c:pt idx="176">
                  <c:v>1988.6538461499999</c:v>
                </c:pt>
                <c:pt idx="177">
                  <c:v>1989.4711538500001</c:v>
                </c:pt>
                <c:pt idx="178">
                  <c:v>1990.5769230799999</c:v>
                </c:pt>
                <c:pt idx="179">
                  <c:v>1992.4038461499999</c:v>
                </c:pt>
                <c:pt idx="180">
                  <c:v>1992.69230769</c:v>
                </c:pt>
                <c:pt idx="181">
                  <c:v>1992.69230769</c:v>
                </c:pt>
                <c:pt idx="182">
                  <c:v>1993.0288461499999</c:v>
                </c:pt>
                <c:pt idx="183">
                  <c:v>1993.4134615400001</c:v>
                </c:pt>
                <c:pt idx="184">
                  <c:v>1993.4134615400001</c:v>
                </c:pt>
                <c:pt idx="185">
                  <c:v>1994.7115384599999</c:v>
                </c:pt>
                <c:pt idx="186">
                  <c:v>1994.7115384599999</c:v>
                </c:pt>
                <c:pt idx="187">
                  <c:v>1995.43269231</c:v>
                </c:pt>
                <c:pt idx="188">
                  <c:v>1995.7211538500001</c:v>
                </c:pt>
                <c:pt idx="189">
                  <c:v>1996.1538461499999</c:v>
                </c:pt>
                <c:pt idx="190">
                  <c:v>1996.3461538500001</c:v>
                </c:pt>
                <c:pt idx="191">
                  <c:v>1996.3461538500001</c:v>
                </c:pt>
                <c:pt idx="192">
                  <c:v>1996.44230769</c:v>
                </c:pt>
                <c:pt idx="193">
                  <c:v>1996.8269230799999</c:v>
                </c:pt>
                <c:pt idx="194">
                  <c:v>1997.3557692300001</c:v>
                </c:pt>
                <c:pt idx="195">
                  <c:v>1997.4519230799999</c:v>
                </c:pt>
                <c:pt idx="196">
                  <c:v>1997.5480769200001</c:v>
                </c:pt>
                <c:pt idx="197">
                  <c:v>1997.6442307699999</c:v>
                </c:pt>
                <c:pt idx="198">
                  <c:v>1998.8942307699999</c:v>
                </c:pt>
                <c:pt idx="199">
                  <c:v>1999.13461538</c:v>
                </c:pt>
                <c:pt idx="200">
                  <c:v>1999.18269231</c:v>
                </c:pt>
                <c:pt idx="201">
                  <c:v>1999.4711538500001</c:v>
                </c:pt>
                <c:pt idx="202">
                  <c:v>1999.4711538500001</c:v>
                </c:pt>
                <c:pt idx="203">
                  <c:v>2000.19230769</c:v>
                </c:pt>
                <c:pt idx="204">
                  <c:v>2000.6730769200001</c:v>
                </c:pt>
                <c:pt idx="205">
                  <c:v>2000.6730769200001</c:v>
                </c:pt>
                <c:pt idx="206">
                  <c:v>2001.1057692300001</c:v>
                </c:pt>
                <c:pt idx="207">
                  <c:v>2001.2019230799999</c:v>
                </c:pt>
                <c:pt idx="208">
                  <c:v>2001.68269231</c:v>
                </c:pt>
                <c:pt idx="209">
                  <c:v>2001.8269230799999</c:v>
                </c:pt>
                <c:pt idx="210">
                  <c:v>2002.4038461499999</c:v>
                </c:pt>
                <c:pt idx="211">
                  <c:v>2002.7884615400001</c:v>
                </c:pt>
                <c:pt idx="212">
                  <c:v>2002.88461538</c:v>
                </c:pt>
                <c:pt idx="213">
                  <c:v>2003.4134615400001</c:v>
                </c:pt>
                <c:pt idx="214">
                  <c:v>2003.50961538</c:v>
                </c:pt>
                <c:pt idx="215">
                  <c:v>2003.6538461499999</c:v>
                </c:pt>
                <c:pt idx="216">
                  <c:v>2004.80769231</c:v>
                </c:pt>
                <c:pt idx="217">
                  <c:v>2004.80769231</c:v>
                </c:pt>
                <c:pt idx="218">
                  <c:v>2004.80769231</c:v>
                </c:pt>
                <c:pt idx="219">
                  <c:v>2005.7211538500001</c:v>
                </c:pt>
                <c:pt idx="220">
                  <c:v>2005.81730769</c:v>
                </c:pt>
                <c:pt idx="221">
                  <c:v>2005.9615384599999</c:v>
                </c:pt>
                <c:pt idx="222">
                  <c:v>2006.05769231</c:v>
                </c:pt>
                <c:pt idx="223">
                  <c:v>2006.875</c:v>
                </c:pt>
                <c:pt idx="224">
                  <c:v>2006.875</c:v>
                </c:pt>
                <c:pt idx="225">
                  <c:v>2006.9230769200001</c:v>
                </c:pt>
                <c:pt idx="226">
                  <c:v>2006.9711538500001</c:v>
                </c:pt>
                <c:pt idx="227">
                  <c:v>2006.9711538500001</c:v>
                </c:pt>
                <c:pt idx="228">
                  <c:v>2007.06730769</c:v>
                </c:pt>
                <c:pt idx="229">
                  <c:v>2007.6442307699999</c:v>
                </c:pt>
                <c:pt idx="230">
                  <c:v>2007.74038462</c:v>
                </c:pt>
                <c:pt idx="231">
                  <c:v>2007.7884615400001</c:v>
                </c:pt>
                <c:pt idx="232">
                  <c:v>2007.8365384599999</c:v>
                </c:pt>
                <c:pt idx="233">
                  <c:v>2007.9807692300001</c:v>
                </c:pt>
                <c:pt idx="234">
                  <c:v>2008.2211538500001</c:v>
                </c:pt>
                <c:pt idx="235">
                  <c:v>2008.4615384599999</c:v>
                </c:pt>
                <c:pt idx="236">
                  <c:v>2009.18269231</c:v>
                </c:pt>
                <c:pt idx="237">
                  <c:v>2009.2788461499999</c:v>
                </c:pt>
                <c:pt idx="238">
                  <c:v>2009.6634615400001</c:v>
                </c:pt>
                <c:pt idx="239">
                  <c:v>2009.7115384599999</c:v>
                </c:pt>
                <c:pt idx="240">
                  <c:v>2010.19230769</c:v>
                </c:pt>
                <c:pt idx="241">
                  <c:v>2010.38461538</c:v>
                </c:pt>
                <c:pt idx="242">
                  <c:v>2011.16</c:v>
                </c:pt>
                <c:pt idx="243">
                  <c:v>2011.32</c:v>
                </c:pt>
                <c:pt idx="244">
                  <c:v>2011.9</c:v>
                </c:pt>
                <c:pt idx="245">
                  <c:v>2012.4</c:v>
                </c:pt>
                <c:pt idx="246">
                  <c:v>2012.41</c:v>
                </c:pt>
                <c:pt idx="247">
                  <c:v>2012.7</c:v>
                </c:pt>
                <c:pt idx="248">
                  <c:v>2012.9</c:v>
                </c:pt>
                <c:pt idx="249">
                  <c:v>2013.4</c:v>
                </c:pt>
                <c:pt idx="250">
                  <c:v>2013.8</c:v>
                </c:pt>
                <c:pt idx="251">
                  <c:v>2014.16</c:v>
                </c:pt>
                <c:pt idx="252">
                  <c:v>2014.5</c:v>
                </c:pt>
                <c:pt idx="253">
                  <c:v>2014.8</c:v>
                </c:pt>
                <c:pt idx="254">
                  <c:v>2014.81</c:v>
                </c:pt>
                <c:pt idx="255">
                  <c:v>2014.82</c:v>
                </c:pt>
                <c:pt idx="256">
                  <c:v>2016.33</c:v>
                </c:pt>
                <c:pt idx="257">
                  <c:v>2016.67</c:v>
                </c:pt>
                <c:pt idx="258">
                  <c:v>2017.5</c:v>
                </c:pt>
                <c:pt idx="259">
                  <c:v>1971.875</c:v>
                </c:pt>
                <c:pt idx="260">
                  <c:v>1972.30769231</c:v>
                </c:pt>
                <c:pt idx="261">
                  <c:v>1974.3269230799999</c:v>
                </c:pt>
                <c:pt idx="262">
                  <c:v>1979.56730769</c:v>
                </c:pt>
                <c:pt idx="263">
                  <c:v>1982.30769231</c:v>
                </c:pt>
                <c:pt idx="264">
                  <c:v>1985.9134615400001</c:v>
                </c:pt>
                <c:pt idx="265">
                  <c:v>1986.25</c:v>
                </c:pt>
                <c:pt idx="266">
                  <c:v>1988.6538461499999</c:v>
                </c:pt>
                <c:pt idx="267">
                  <c:v>1989.4711538500001</c:v>
                </c:pt>
                <c:pt idx="268">
                  <c:v>1990.5769230799999</c:v>
                </c:pt>
                <c:pt idx="269">
                  <c:v>1992.4038461499999</c:v>
                </c:pt>
                <c:pt idx="270">
                  <c:v>1992.69230769</c:v>
                </c:pt>
                <c:pt idx="271">
                  <c:v>1993.0288461499999</c:v>
                </c:pt>
                <c:pt idx="272">
                  <c:v>1993.4134615400001</c:v>
                </c:pt>
                <c:pt idx="273">
                  <c:v>1993.4134615400001</c:v>
                </c:pt>
                <c:pt idx="274">
                  <c:v>1994.7115384599999</c:v>
                </c:pt>
                <c:pt idx="275">
                  <c:v>1994.7115384599999</c:v>
                </c:pt>
                <c:pt idx="276">
                  <c:v>1995.43269231</c:v>
                </c:pt>
                <c:pt idx="277">
                  <c:v>1995.7211538500001</c:v>
                </c:pt>
                <c:pt idx="278">
                  <c:v>1996.1538461499999</c:v>
                </c:pt>
                <c:pt idx="279">
                  <c:v>1996.2980769200001</c:v>
                </c:pt>
                <c:pt idx="280">
                  <c:v>1996.3461538500001</c:v>
                </c:pt>
                <c:pt idx="281">
                  <c:v>1996.44230769</c:v>
                </c:pt>
                <c:pt idx="282">
                  <c:v>1996.875</c:v>
                </c:pt>
                <c:pt idx="283">
                  <c:v>1997.3557692300001</c:v>
                </c:pt>
                <c:pt idx="284">
                  <c:v>1997.4519230799999</c:v>
                </c:pt>
                <c:pt idx="285">
                  <c:v>1997.5480769200001</c:v>
                </c:pt>
                <c:pt idx="286">
                  <c:v>1997.6442307699999</c:v>
                </c:pt>
                <c:pt idx="287">
                  <c:v>1998.8942307699999</c:v>
                </c:pt>
                <c:pt idx="288">
                  <c:v>1999.18269231</c:v>
                </c:pt>
                <c:pt idx="289">
                  <c:v>1999.18269231</c:v>
                </c:pt>
                <c:pt idx="290">
                  <c:v>1999.4711538500001</c:v>
                </c:pt>
                <c:pt idx="291">
                  <c:v>1999.4711538500001</c:v>
                </c:pt>
                <c:pt idx="292">
                  <c:v>2000.19230769</c:v>
                </c:pt>
                <c:pt idx="293">
                  <c:v>2000.6730769200001</c:v>
                </c:pt>
                <c:pt idx="294">
                  <c:v>2000.6730769200001</c:v>
                </c:pt>
                <c:pt idx="295">
                  <c:v>2001.1057692300001</c:v>
                </c:pt>
                <c:pt idx="296">
                  <c:v>2001.2019230799999</c:v>
                </c:pt>
                <c:pt idx="297">
                  <c:v>2001.68269231</c:v>
                </c:pt>
                <c:pt idx="298">
                  <c:v>2001.8269230799999</c:v>
                </c:pt>
                <c:pt idx="299">
                  <c:v>2002.4038461499999</c:v>
                </c:pt>
                <c:pt idx="300">
                  <c:v>2002.8365384599999</c:v>
                </c:pt>
                <c:pt idx="301">
                  <c:v>2002.88461538</c:v>
                </c:pt>
                <c:pt idx="302">
                  <c:v>2003.4134615400001</c:v>
                </c:pt>
                <c:pt idx="303">
                  <c:v>2003.50961538</c:v>
                </c:pt>
                <c:pt idx="304">
                  <c:v>2003.6538461499999</c:v>
                </c:pt>
                <c:pt idx="305">
                  <c:v>2004.80769231</c:v>
                </c:pt>
                <c:pt idx="306">
                  <c:v>2004.80769231</c:v>
                </c:pt>
                <c:pt idx="307">
                  <c:v>2004.8557692300001</c:v>
                </c:pt>
                <c:pt idx="308">
                  <c:v>2005.7211538500001</c:v>
                </c:pt>
                <c:pt idx="309">
                  <c:v>2005.81730769</c:v>
                </c:pt>
                <c:pt idx="310">
                  <c:v>2005.9615384599999</c:v>
                </c:pt>
                <c:pt idx="311">
                  <c:v>2006.05769231</c:v>
                </c:pt>
                <c:pt idx="312">
                  <c:v>2006.875</c:v>
                </c:pt>
                <c:pt idx="313">
                  <c:v>2006.9230769200001</c:v>
                </c:pt>
                <c:pt idx="314">
                  <c:v>2006.9230769200001</c:v>
                </c:pt>
                <c:pt idx="315">
                  <c:v>2006.9711538500001</c:v>
                </c:pt>
                <c:pt idx="316">
                  <c:v>2007.06730769</c:v>
                </c:pt>
                <c:pt idx="317">
                  <c:v>2007.6442307699999</c:v>
                </c:pt>
                <c:pt idx="318">
                  <c:v>2007.7884615400001</c:v>
                </c:pt>
                <c:pt idx="319">
                  <c:v>2007.88461538</c:v>
                </c:pt>
                <c:pt idx="320">
                  <c:v>2007.9807692300001</c:v>
                </c:pt>
                <c:pt idx="321">
                  <c:v>2008.1730769200001</c:v>
                </c:pt>
                <c:pt idx="322">
                  <c:v>2008.2211538500001</c:v>
                </c:pt>
                <c:pt idx="323">
                  <c:v>2008.4615384599999</c:v>
                </c:pt>
                <c:pt idx="324">
                  <c:v>2009.18269231</c:v>
                </c:pt>
                <c:pt idx="325">
                  <c:v>2009.2788461499999</c:v>
                </c:pt>
                <c:pt idx="326">
                  <c:v>2009.4711538500001</c:v>
                </c:pt>
                <c:pt idx="327">
                  <c:v>2009.56730769</c:v>
                </c:pt>
                <c:pt idx="328">
                  <c:v>2009.6634615400001</c:v>
                </c:pt>
                <c:pt idx="329">
                  <c:v>2010.38461538</c:v>
                </c:pt>
                <c:pt idx="330">
                  <c:v>2011.16</c:v>
                </c:pt>
                <c:pt idx="331">
                  <c:v>2011.32</c:v>
                </c:pt>
                <c:pt idx="332">
                  <c:v>2011.9</c:v>
                </c:pt>
                <c:pt idx="333">
                  <c:v>2012.4</c:v>
                </c:pt>
                <c:pt idx="334">
                  <c:v>2012.41</c:v>
                </c:pt>
                <c:pt idx="335">
                  <c:v>2012.7</c:v>
                </c:pt>
                <c:pt idx="336">
                  <c:v>2012.9</c:v>
                </c:pt>
                <c:pt idx="337">
                  <c:v>2013.4</c:v>
                </c:pt>
                <c:pt idx="338">
                  <c:v>2013.8</c:v>
                </c:pt>
                <c:pt idx="339">
                  <c:v>2014.16</c:v>
                </c:pt>
                <c:pt idx="340">
                  <c:v>2014.5</c:v>
                </c:pt>
                <c:pt idx="341">
                  <c:v>2014.8</c:v>
                </c:pt>
                <c:pt idx="342">
                  <c:v>2014.81</c:v>
                </c:pt>
                <c:pt idx="343">
                  <c:v>2014.82</c:v>
                </c:pt>
                <c:pt idx="344">
                  <c:v>2016.33</c:v>
                </c:pt>
                <c:pt idx="345">
                  <c:v>2016.5</c:v>
                </c:pt>
                <c:pt idx="346">
                  <c:v>2017.5</c:v>
                </c:pt>
                <c:pt idx="347">
                  <c:v>2017.58</c:v>
                </c:pt>
                <c:pt idx="348">
                  <c:v>2017.59</c:v>
                </c:pt>
                <c:pt idx="349">
                  <c:v>1988.6538461499999</c:v>
                </c:pt>
                <c:pt idx="350">
                  <c:v>1989.4711538500001</c:v>
                </c:pt>
                <c:pt idx="351">
                  <c:v>1990.625</c:v>
                </c:pt>
                <c:pt idx="352">
                  <c:v>1992.4038461499999</c:v>
                </c:pt>
                <c:pt idx="353">
                  <c:v>1992.69230769</c:v>
                </c:pt>
                <c:pt idx="354">
                  <c:v>1992.69230769</c:v>
                </c:pt>
                <c:pt idx="355">
                  <c:v>1993.0288461499999</c:v>
                </c:pt>
                <c:pt idx="356">
                  <c:v>1993.4134615400001</c:v>
                </c:pt>
                <c:pt idx="357">
                  <c:v>1994.75961538</c:v>
                </c:pt>
                <c:pt idx="358">
                  <c:v>1994.75961538</c:v>
                </c:pt>
                <c:pt idx="359">
                  <c:v>1995.43269231</c:v>
                </c:pt>
                <c:pt idx="360">
                  <c:v>1995.7211538500001</c:v>
                </c:pt>
                <c:pt idx="361">
                  <c:v>1996.1538461499999</c:v>
                </c:pt>
                <c:pt idx="362">
                  <c:v>1996.1538461499999</c:v>
                </c:pt>
                <c:pt idx="363">
                  <c:v>1996.3461538500001</c:v>
                </c:pt>
                <c:pt idx="364">
                  <c:v>1996.3461538500001</c:v>
                </c:pt>
                <c:pt idx="365">
                  <c:v>1996.875</c:v>
                </c:pt>
                <c:pt idx="366">
                  <c:v>1997.3557692300001</c:v>
                </c:pt>
                <c:pt idx="367">
                  <c:v>1997.4519230799999</c:v>
                </c:pt>
                <c:pt idx="368">
                  <c:v>1997.5961538500001</c:v>
                </c:pt>
                <c:pt idx="369">
                  <c:v>1997.6442307699999</c:v>
                </c:pt>
                <c:pt idx="370">
                  <c:v>1998.8942307699999</c:v>
                </c:pt>
                <c:pt idx="371">
                  <c:v>1999.18269231</c:v>
                </c:pt>
                <c:pt idx="372">
                  <c:v>1999.18269231</c:v>
                </c:pt>
                <c:pt idx="373">
                  <c:v>1999.4711538500001</c:v>
                </c:pt>
                <c:pt idx="374">
                  <c:v>1999.5192307699999</c:v>
                </c:pt>
                <c:pt idx="375">
                  <c:v>2000.19230769</c:v>
                </c:pt>
                <c:pt idx="376">
                  <c:v>2000.6730769200001</c:v>
                </c:pt>
                <c:pt idx="377">
                  <c:v>2001.1057692300001</c:v>
                </c:pt>
                <c:pt idx="378">
                  <c:v>2001.2019230799999</c:v>
                </c:pt>
                <c:pt idx="379">
                  <c:v>2001.68269231</c:v>
                </c:pt>
                <c:pt idx="380">
                  <c:v>2001.7788461499999</c:v>
                </c:pt>
                <c:pt idx="381">
                  <c:v>2002.4038461499999</c:v>
                </c:pt>
                <c:pt idx="382">
                  <c:v>2002.8365384599999</c:v>
                </c:pt>
                <c:pt idx="383">
                  <c:v>2002.88461538</c:v>
                </c:pt>
                <c:pt idx="384">
                  <c:v>2003.4134615400001</c:v>
                </c:pt>
                <c:pt idx="385">
                  <c:v>2003.50961538</c:v>
                </c:pt>
                <c:pt idx="386">
                  <c:v>2003.6538461499999</c:v>
                </c:pt>
                <c:pt idx="387">
                  <c:v>2004.80769231</c:v>
                </c:pt>
                <c:pt idx="388">
                  <c:v>2004.80769231</c:v>
                </c:pt>
                <c:pt idx="389">
                  <c:v>2004.80769231</c:v>
                </c:pt>
                <c:pt idx="390">
                  <c:v>2005.7692307699999</c:v>
                </c:pt>
                <c:pt idx="391">
                  <c:v>2005.86538462</c:v>
                </c:pt>
                <c:pt idx="392">
                  <c:v>2006.875</c:v>
                </c:pt>
                <c:pt idx="393">
                  <c:v>2006.9230769200001</c:v>
                </c:pt>
                <c:pt idx="394">
                  <c:v>2006.9711538500001</c:v>
                </c:pt>
                <c:pt idx="395">
                  <c:v>2007.06730769</c:v>
                </c:pt>
                <c:pt idx="396">
                  <c:v>2007.7884615400001</c:v>
                </c:pt>
                <c:pt idx="397">
                  <c:v>2007.8365384599999</c:v>
                </c:pt>
                <c:pt idx="398">
                  <c:v>2008.1730769200001</c:v>
                </c:pt>
                <c:pt idx="399">
                  <c:v>2009.3</c:v>
                </c:pt>
                <c:pt idx="400">
                  <c:v>2009.5</c:v>
                </c:pt>
                <c:pt idx="401">
                  <c:v>2009.7</c:v>
                </c:pt>
                <c:pt idx="402">
                  <c:v>2010.3</c:v>
                </c:pt>
                <c:pt idx="403">
                  <c:v>2010.5</c:v>
                </c:pt>
                <c:pt idx="404">
                  <c:v>2011.16</c:v>
                </c:pt>
                <c:pt idx="405">
                  <c:v>2011.32</c:v>
                </c:pt>
                <c:pt idx="406">
                  <c:v>2011.9</c:v>
                </c:pt>
                <c:pt idx="407">
                  <c:v>2012.4</c:v>
                </c:pt>
                <c:pt idx="408">
                  <c:v>2012.41</c:v>
                </c:pt>
                <c:pt idx="409">
                  <c:v>2012.9</c:v>
                </c:pt>
                <c:pt idx="410">
                  <c:v>2013.8</c:v>
                </c:pt>
                <c:pt idx="411">
                  <c:v>2014.16</c:v>
                </c:pt>
                <c:pt idx="412">
                  <c:v>2014.8</c:v>
                </c:pt>
                <c:pt idx="413">
                  <c:v>2014.81</c:v>
                </c:pt>
                <c:pt idx="414">
                  <c:v>2014.82</c:v>
                </c:pt>
                <c:pt idx="415">
                  <c:v>2016.33</c:v>
                </c:pt>
                <c:pt idx="416">
                  <c:v>2017.58</c:v>
                </c:pt>
                <c:pt idx="417">
                  <c:v>2017.59</c:v>
                </c:pt>
              </c:numCache>
            </c:numRef>
          </c:xVal>
          <c:yVal>
            <c:numRef>
              <c:f>Sheet1!$D$2:$D$419</c:f>
              <c:numCache>
                <c:formatCode>General</c:formatCode>
                <c:ptCount val="418"/>
                <c:pt idx="169">
                  <c:v>2.3082415267599998</c:v>
                </c:pt>
                <c:pt idx="170">
                  <c:v>3.5545223556100001</c:v>
                </c:pt>
                <c:pt idx="171">
                  <c:v>6.0975623522099998</c:v>
                </c:pt>
                <c:pt idx="172">
                  <c:v>29.1637757405</c:v>
                </c:pt>
                <c:pt idx="173">
                  <c:v>135.77271421099999</c:v>
                </c:pt>
                <c:pt idx="174">
                  <c:v>273.84196342600001</c:v>
                </c:pt>
                <c:pt idx="175">
                  <c:v>109.411381058</c:v>
                </c:pt>
                <c:pt idx="176">
                  <c:v>121.88141848399999</c:v>
                </c:pt>
                <c:pt idx="177">
                  <c:v>1207.9007474299999</c:v>
                </c:pt>
                <c:pt idx="178">
                  <c:v>1207.9007474299999</c:v>
                </c:pt>
                <c:pt idx="179">
                  <c:v>1207.9007474299999</c:v>
                </c:pt>
                <c:pt idx="180">
                  <c:v>3105.9002236199999</c:v>
                </c:pt>
                <c:pt idx="181">
                  <c:v>1113.9738599899999</c:v>
                </c:pt>
                <c:pt idx="182">
                  <c:v>1715.43789634</c:v>
                </c:pt>
                <c:pt idx="183">
                  <c:v>3105.9002236199999</c:v>
                </c:pt>
                <c:pt idx="184">
                  <c:v>922.23956510400001</c:v>
                </c:pt>
                <c:pt idx="185">
                  <c:v>1910.95297497</c:v>
                </c:pt>
                <c:pt idx="186">
                  <c:v>2788.12666541</c:v>
                </c:pt>
                <c:pt idx="187">
                  <c:v>9646.6161991099998</c:v>
                </c:pt>
                <c:pt idx="188">
                  <c:v>3105.9002236199999</c:v>
                </c:pt>
                <c:pt idx="189">
                  <c:v>5473.7032628799998</c:v>
                </c:pt>
                <c:pt idx="190">
                  <c:v>6792.52507006</c:v>
                </c:pt>
                <c:pt idx="191">
                  <c:v>3651.7412725499998</c:v>
                </c:pt>
                <c:pt idx="192">
                  <c:v>4293.5102100800004</c:v>
                </c:pt>
                <c:pt idx="193">
                  <c:v>9646.6161991099998</c:v>
                </c:pt>
                <c:pt idx="194">
                  <c:v>5473.7032628799998</c:v>
                </c:pt>
                <c:pt idx="195">
                  <c:v>3554.52235561</c:v>
                </c:pt>
                <c:pt idx="196">
                  <c:v>8896.4911281999994</c:v>
                </c:pt>
                <c:pt idx="197">
                  <c:v>7566.6953714000001</c:v>
                </c:pt>
                <c:pt idx="198">
                  <c:v>15261.378025800001</c:v>
                </c:pt>
                <c:pt idx="199">
                  <c:v>9389.7980104800008</c:v>
                </c:pt>
                <c:pt idx="200">
                  <c:v>6978.3058486</c:v>
                </c:pt>
                <c:pt idx="201">
                  <c:v>9389.7980104800008</c:v>
                </c:pt>
                <c:pt idx="202">
                  <c:v>21673.921695699999</c:v>
                </c:pt>
                <c:pt idx="203">
                  <c:v>22266.7201035</c:v>
                </c:pt>
                <c:pt idx="204">
                  <c:v>28387.359647599998</c:v>
                </c:pt>
                <c:pt idx="205">
                  <c:v>37180.266639100002</c:v>
                </c:pt>
                <c:pt idx="206">
                  <c:v>29163.775740500001</c:v>
                </c:pt>
                <c:pt idx="207">
                  <c:v>42550.655024699998</c:v>
                </c:pt>
                <c:pt idx="208">
                  <c:v>25482.967479800001</c:v>
                </c:pt>
                <c:pt idx="209">
                  <c:v>37180.266639100002</c:v>
                </c:pt>
                <c:pt idx="210">
                  <c:v>55730.604012700001</c:v>
                </c:pt>
                <c:pt idx="211">
                  <c:v>38197.175492800001</c:v>
                </c:pt>
                <c:pt idx="212">
                  <c:v>220673.406908</c:v>
                </c:pt>
                <c:pt idx="213">
                  <c:v>151247.25453100001</c:v>
                </c:pt>
                <c:pt idx="214">
                  <c:v>54246.909370100002</c:v>
                </c:pt>
                <c:pt idx="215">
                  <c:v>106498.56353499999</c:v>
                </c:pt>
                <c:pt idx="216">
                  <c:v>125214.968907</c:v>
                </c:pt>
                <c:pt idx="217">
                  <c:v>106498.56353499999</c:v>
                </c:pt>
                <c:pt idx="218">
                  <c:v>273841.96342599997</c:v>
                </c:pt>
                <c:pt idx="219">
                  <c:v>232909.659246</c:v>
                </c:pt>
                <c:pt idx="220">
                  <c:v>112403.866377</c:v>
                </c:pt>
                <c:pt idx="221">
                  <c:v>305052.78902700002</c:v>
                </c:pt>
                <c:pt idx="222">
                  <c:v>115478.198469</c:v>
                </c:pt>
                <c:pt idx="223">
                  <c:v>378551.52492599998</c:v>
                </c:pt>
                <c:pt idx="224">
                  <c:v>155383.98312700001</c:v>
                </c:pt>
                <c:pt idx="225">
                  <c:v>245824.406892</c:v>
                </c:pt>
                <c:pt idx="226">
                  <c:v>296931.48482000001</c:v>
                </c:pt>
                <c:pt idx="227">
                  <c:v>582941.53471399995</c:v>
                </c:pt>
                <c:pt idx="228">
                  <c:v>151247.25453100001</c:v>
                </c:pt>
                <c:pt idx="229">
                  <c:v>582941.53471399995</c:v>
                </c:pt>
                <c:pt idx="230">
                  <c:v>232909.659246</c:v>
                </c:pt>
                <c:pt idx="231">
                  <c:v>805842.18776100001</c:v>
                </c:pt>
                <c:pt idx="232">
                  <c:v>115478.198469</c:v>
                </c:pt>
                <c:pt idx="233">
                  <c:v>509367.52167799999</c:v>
                </c:pt>
                <c:pt idx="234">
                  <c:v>445079.40623600001</c:v>
                </c:pt>
                <c:pt idx="235">
                  <c:v>410469.83804399997</c:v>
                </c:pt>
                <c:pt idx="236">
                  <c:v>457252.66989700001</c:v>
                </c:pt>
                <c:pt idx="237">
                  <c:v>784388.55814500002</c:v>
                </c:pt>
                <c:pt idx="238">
                  <c:v>2308241.5267599998</c:v>
                </c:pt>
                <c:pt idx="239">
                  <c:v>1910952.9749700001</c:v>
                </c:pt>
                <c:pt idx="240">
                  <c:v>410469.83804399997</c:v>
                </c:pt>
                <c:pt idx="241">
                  <c:v>1309747.2642999999</c:v>
                </c:pt>
                <c:pt idx="242">
                  <c:v>1170000</c:v>
                </c:pt>
                <c:pt idx="243">
                  <c:v>2600000</c:v>
                </c:pt>
                <c:pt idx="244">
                  <c:v>1200000</c:v>
                </c:pt>
                <c:pt idx="245">
                  <c:v>2400000</c:v>
                </c:pt>
                <c:pt idx="246">
                  <c:v>2300000</c:v>
                </c:pt>
                <c:pt idx="247">
                  <c:v>2100000</c:v>
                </c:pt>
                <c:pt idx="248">
                  <c:v>1200000</c:v>
                </c:pt>
                <c:pt idx="249">
                  <c:v>5000000</c:v>
                </c:pt>
                <c:pt idx="250">
                  <c:v>4300000</c:v>
                </c:pt>
                <c:pt idx="251">
                  <c:v>4300000</c:v>
                </c:pt>
                <c:pt idx="252">
                  <c:v>4200000</c:v>
                </c:pt>
                <c:pt idx="253">
                  <c:v>2600000</c:v>
                </c:pt>
                <c:pt idx="254">
                  <c:v>3800000</c:v>
                </c:pt>
                <c:pt idx="255">
                  <c:v>5700000</c:v>
                </c:pt>
                <c:pt idx="256">
                  <c:v>7200000</c:v>
                </c:pt>
                <c:pt idx="257">
                  <c:v>8000000</c:v>
                </c:pt>
                <c:pt idx="258">
                  <c:v>19200000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9F-4FE4-863A-B10887177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4555088"/>
        <c:axId val="654551480"/>
      </c:scatterChart>
      <c:valAx>
        <c:axId val="654555088"/>
        <c:scaling>
          <c:orientation val="minMax"/>
          <c:min val="19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551480"/>
        <c:crossesAt val="0.1"/>
        <c:crossBetween val="midCat"/>
      </c:valAx>
      <c:valAx>
        <c:axId val="654551480"/>
        <c:scaling>
          <c:logBase val="10"/>
          <c:orientation val="minMax"/>
          <c:max val="100000000"/>
          <c:min val="0.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54555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DCDCB-B8B6-FE01-A3E0-62342F814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FE148-32FC-1B74-7F95-BABF3A336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4D631-43C5-DADD-32D6-D6E5D0B5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9338BA-CCF1-38D1-0D2B-BA60A9CE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40168-FA3E-DF2F-F673-A38B4C5D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0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840A4-4FDE-92B8-8FDA-21C0C636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245070-0409-C4FE-04B0-12095F75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860CE-C4E3-F554-5C4B-E90B1E7D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2DA86-5440-649F-175E-8DB16D45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5ED5E-7DE5-7B9B-03E1-7DF8508E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5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5A3A87-A08B-7449-4256-46DB2AFCF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33B5E0-97A6-8890-5890-EAABA5E83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2ED79-CB9D-2577-23CB-EC22AC9D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B3D33-03E8-8F4A-D7EB-62C93A3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26C3E-39C4-897E-9C92-52C92BE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43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621E-131C-73ED-F0D2-FC7946ED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AA434-F0A9-BC14-3D2F-8042FAE2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5B2EE-ADAF-074D-282A-3505536C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8EF484-301F-22BA-4D40-6B719E9E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24362-B4E2-5FB7-46B9-5B7CEE71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D8D5A-5CAD-75BD-21C7-836C963E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D8634-4A7D-67E7-30E0-98D389D1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6BBF0-3AA7-0C98-6B52-302AA3B5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82692-D128-EBD2-1D2E-3D42C628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2E6EE-83F1-D17B-1797-0CBDFC3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97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0D225-CFAC-C0B1-4384-CB4E612D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F0D82-67E0-7E00-CD03-3ED375244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2A92B-CEE6-6C3B-EE94-3B45FDE33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BFDDA-6EF5-1C52-B204-77E265B8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95006A-1531-5E9F-3225-EA16570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6D2F78-37F8-6F51-4490-C0DD395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0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48DB0-469D-0686-62DB-BAF438C7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2C68F-EC7A-95C4-1C08-A3756A6E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F842A-A7F3-3648-7459-BA7CC240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7EA857-9F12-2405-C718-28F32D3AF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A18D0F-1F14-13C4-7AF2-735B18BE7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689CAD-1A85-E954-7544-B88D4D1D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047809-767B-2691-342F-934E520F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F351A1-F848-7BDE-03C1-9E0FF4D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856E-8C53-8B87-3614-AA8D282E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9B2CDA-5A37-01A3-B165-10F01A7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1A0B3-9820-9606-39AD-C6A57781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EFBAF-C26A-8C3B-FAD3-E7A884C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12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7BB978-713E-A4AE-0E73-73E5D98B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BC4731-F602-8CD3-D250-326030E9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EC8A3-FA2F-F0F1-E0D1-31EC41F5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6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79A97-D8B4-3C47-0A3A-FA22F9CF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56152-A5DE-2509-12C3-E906EB73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8159B9-B67D-C74A-5F45-4A4F3040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FD5079-77E3-A87D-AB51-359ACBB2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B4D5E1-C237-DC5E-E6A7-34A77B83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46616-917A-0B58-045A-600CEC2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4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D721-AA79-1885-09B6-A49470A3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768273-3E36-9B02-7E48-8424C1FD3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2E2B3-1873-860E-D0DD-577B6264A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AF03D-8815-A606-2CA1-007AD484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4817E-4921-732F-F41C-A97D0CFD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5F59A4-7247-C869-0ADF-CDEF5B7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1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C7EC01-B1EA-A8A7-75BE-B3967DD1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24C1A-7C23-F902-B81E-6D7710E8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6BB3D-B385-7C58-0FA7-58A26CC93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849F6-6F44-411E-910C-6AD0FFD1FF5D}" type="datetimeFigureOut">
              <a:rPr lang="de-DE" smtClean="0"/>
              <a:t>20.01.2024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21A46-B4C1-7BEB-D9EB-2DE833875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E83B7-2FE4-77CD-979F-F0B21EC2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EEAAB-A1AA-4AA7-94B7-C1B03369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31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1BE24-2BB0-C0E3-8030-38418E0E9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8630" y="1122363"/>
            <a:ext cx="4949370" cy="2387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pmpp</a:t>
            </a:r>
            <a:r>
              <a:rPr lang="en-US" dirty="0">
                <a:latin typeface="Consolas" panose="020B0609020204030204" pitchFamily="49" charset="0"/>
              </a:rPr>
              <a:t> book </a:t>
            </a:r>
            <a:r>
              <a:rPr lang="en-US" dirty="0" err="1">
                <a:latin typeface="Consolas" panose="020B0609020204030204" pitchFamily="49" charset="0"/>
              </a:rPr>
              <a:t>ch.</a:t>
            </a:r>
            <a:r>
              <a:rPr lang="en-US" dirty="0">
                <a:latin typeface="Consolas" panose="020B0609020204030204" pitchFamily="49" charset="0"/>
              </a:rPr>
              <a:t> 1-3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2C69-1B3C-39E5-E596-9B87918CC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750" y="4093028"/>
            <a:ext cx="4813250" cy="116477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CUDA-MODE</a:t>
            </a:r>
          </a:p>
          <a:p>
            <a:r>
              <a:rPr lang="en-US" dirty="0">
                <a:latin typeface="Consolas" panose="020B0609020204030204" pitchFamily="49" charset="0"/>
              </a:rPr>
              <a:t>Lecture 2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3BCABA-67CE-1DCE-BF0E-7F46C716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" y="290285"/>
            <a:ext cx="4813251" cy="59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5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F9C97-2EB1-A2F2-1F2F-A8AF4AFB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RGB-&gt;</a:t>
            </a:r>
            <a:r>
              <a:rPr lang="de-DE" dirty="0" err="1"/>
              <a:t>Grayscale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independence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8E1F19-CB9D-4B8B-80E6-55EA8D43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80" y="2261006"/>
            <a:ext cx="8281240" cy="392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1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7E6FA-E137-D4CD-0ABE-A3A9A50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CUDA C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BB077-8399-FE3C-C60F-2C6122AF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ANSI C with minimal new syntax</a:t>
            </a:r>
          </a:p>
          <a:p>
            <a:r>
              <a:rPr lang="en-US" dirty="0"/>
              <a:t>Terminology: CPU  = host, GPU = device</a:t>
            </a:r>
          </a:p>
          <a:p>
            <a:r>
              <a:rPr lang="en-US" dirty="0"/>
              <a:t>CUDA C source can be mixture of host &amp; device code</a:t>
            </a:r>
          </a:p>
          <a:p>
            <a:r>
              <a:rPr lang="en-US" dirty="0"/>
              <a:t>device code functions: kernels</a:t>
            </a:r>
          </a:p>
          <a:p>
            <a:r>
              <a:rPr lang="en-US" dirty="0"/>
              <a:t>grid of threads: many threads are launched to execute a kernel</a:t>
            </a:r>
          </a:p>
          <a:p>
            <a:r>
              <a:rPr lang="en-US" dirty="0"/>
              <a:t>CPU &amp; GPU code runs concurrently (overlapped)</a:t>
            </a:r>
          </a:p>
          <a:p>
            <a:r>
              <a:rPr lang="en-US" dirty="0"/>
              <a:t>on GPU: don't be afraid of launching many threads</a:t>
            </a:r>
          </a:p>
          <a:p>
            <a:r>
              <a:rPr lang="en-US" dirty="0"/>
              <a:t>e.g. one thread pre (output) tensor element is fine</a:t>
            </a:r>
          </a:p>
        </p:txBody>
      </p:sp>
    </p:spTree>
    <p:extLst>
      <p:ext uri="{BB962C8B-B14F-4D97-AF65-F5344CB8AC3E}">
        <p14:creationId xmlns:p14="http://schemas.microsoft.com/office/powerpoint/2010/main" val="210590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1DDC6-93CC-1C31-9007-A3A6292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Vector Addition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008B9-FE3F-C340-CA11-75BB84B9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vector addition example: </a:t>
            </a:r>
          </a:p>
          <a:p>
            <a:pPr lvl="1"/>
            <a:r>
              <a:rPr lang="en-US" dirty="0"/>
              <a:t>main concept loop -&gt; threads</a:t>
            </a:r>
          </a:p>
          <a:p>
            <a:pPr lvl="1"/>
            <a:r>
              <a:rPr lang="en-US" dirty="0"/>
              <a:t>Easily parallelizable: all additions can be computed independently</a:t>
            </a:r>
          </a:p>
          <a:p>
            <a:endParaRPr lang="en-US" dirty="0"/>
          </a:p>
          <a:p>
            <a:r>
              <a:rPr lang="en-US" dirty="0"/>
              <a:t>Naïve GPU vector addition: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Allocate device memory for vectors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Transfer inputs host -&gt; 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Launch kernel and perform additions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Copy device -&gt; host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Free device memory</a:t>
            </a:r>
          </a:p>
          <a:p>
            <a:endParaRPr lang="en-US" dirty="0"/>
          </a:p>
          <a:p>
            <a:r>
              <a:rPr lang="en-US" dirty="0"/>
              <a:t>normally we keep data on the </a:t>
            </a:r>
            <a:r>
              <a:rPr lang="en-US" dirty="0" err="1"/>
              <a:t>gpu</a:t>
            </a:r>
            <a:r>
              <a:rPr lang="en-US" dirty="0"/>
              <a:t> as long as possible to asynchronously schedule many kernel launches</a:t>
            </a:r>
          </a:p>
        </p:txBody>
      </p:sp>
    </p:spTree>
    <p:extLst>
      <p:ext uri="{BB962C8B-B14F-4D97-AF65-F5344CB8AC3E}">
        <p14:creationId xmlns:p14="http://schemas.microsoft.com/office/powerpoint/2010/main" val="214108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41D65-CD04-04B7-9AE9-79D0B4FE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15" y="5916952"/>
            <a:ext cx="10432085" cy="617537"/>
          </a:xfrm>
        </p:spPr>
        <p:txBody>
          <a:bodyPr>
            <a:normAutofit/>
          </a:bodyPr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per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element</a:t>
            </a:r>
            <a:endParaRPr lang="en-US" dirty="0"/>
          </a:p>
        </p:txBody>
      </p:sp>
      <p:grpSp>
        <p:nvGrpSpPr>
          <p:cNvPr id="4" name="Group 54">
            <a:extLst>
              <a:ext uri="{FF2B5EF4-FFF2-40B4-BE49-F238E27FC236}">
                <a16:creationId xmlns:a16="http://schemas.microsoft.com/office/drawing/2014/main" id="{839E72C2-7DCE-4288-F350-67E598BB0B8D}"/>
              </a:ext>
            </a:extLst>
          </p:cNvPr>
          <p:cNvGrpSpPr/>
          <p:nvPr/>
        </p:nvGrpSpPr>
        <p:grpSpPr>
          <a:xfrm>
            <a:off x="3229051" y="1796974"/>
            <a:ext cx="6843252" cy="3262312"/>
            <a:chOff x="1905000" y="2009775"/>
            <a:chExt cx="6843252" cy="3262312"/>
          </a:xfrm>
        </p:grpSpPr>
        <p:cxnSp>
          <p:nvCxnSpPr>
            <p:cNvPr id="5" name="Straight Connector 36">
              <a:extLst>
                <a:ext uri="{FF2B5EF4-FFF2-40B4-BE49-F238E27FC236}">
                  <a16:creationId xmlns:a16="http://schemas.microsoft.com/office/drawing/2014/main" id="{CC144A6C-8259-E458-EB83-A1D6A3E6C73A}"/>
                </a:ext>
              </a:extLst>
            </p:cNvPr>
            <p:cNvCxnSpPr/>
            <p:nvPr/>
          </p:nvCxnSpPr>
          <p:spPr>
            <a:xfrm flipH="1">
              <a:off x="190500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37">
              <a:extLst>
                <a:ext uri="{FF2B5EF4-FFF2-40B4-BE49-F238E27FC236}">
                  <a16:creationId xmlns:a16="http://schemas.microsoft.com/office/drawing/2014/main" id="{180E9959-DAFB-490E-4C9F-64416E047449}"/>
                </a:ext>
              </a:extLst>
            </p:cNvPr>
            <p:cNvCxnSpPr/>
            <p:nvPr/>
          </p:nvCxnSpPr>
          <p:spPr>
            <a:xfrm flipH="1">
              <a:off x="233229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2532FB50-BD39-CA50-CE05-E4FBBF10B9FC}"/>
                </a:ext>
              </a:extLst>
            </p:cNvPr>
            <p:cNvCxnSpPr/>
            <p:nvPr/>
          </p:nvCxnSpPr>
          <p:spPr>
            <a:xfrm flipH="1">
              <a:off x="275959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DD5A66F3-9353-C990-55E0-1CEF63612123}"/>
                </a:ext>
              </a:extLst>
            </p:cNvPr>
            <p:cNvCxnSpPr/>
            <p:nvPr/>
          </p:nvCxnSpPr>
          <p:spPr>
            <a:xfrm flipH="1">
              <a:off x="318688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3657CA51-5E31-EF3E-3B9B-42B96068023F}"/>
                </a:ext>
              </a:extLst>
            </p:cNvPr>
            <p:cNvCxnSpPr/>
            <p:nvPr/>
          </p:nvCxnSpPr>
          <p:spPr>
            <a:xfrm flipH="1">
              <a:off x="361418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AAB32E32-C773-EB2B-B839-C96130D8B611}"/>
                </a:ext>
              </a:extLst>
            </p:cNvPr>
            <p:cNvCxnSpPr/>
            <p:nvPr/>
          </p:nvCxnSpPr>
          <p:spPr>
            <a:xfrm flipH="1">
              <a:off x="404147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797DBDE2-A381-2A4D-9789-11529F84CFE3}"/>
                </a:ext>
              </a:extLst>
            </p:cNvPr>
            <p:cNvCxnSpPr/>
            <p:nvPr/>
          </p:nvCxnSpPr>
          <p:spPr>
            <a:xfrm flipH="1">
              <a:off x="446877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AA0DC772-41E0-7459-4AD6-BA2DCE25D7F8}"/>
                </a:ext>
              </a:extLst>
            </p:cNvPr>
            <p:cNvCxnSpPr/>
            <p:nvPr/>
          </p:nvCxnSpPr>
          <p:spPr>
            <a:xfrm flipH="1">
              <a:off x="489606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AD9BB7E4-149F-37AC-D778-96C67A42070C}"/>
                </a:ext>
              </a:extLst>
            </p:cNvPr>
            <p:cNvCxnSpPr/>
            <p:nvPr/>
          </p:nvCxnSpPr>
          <p:spPr>
            <a:xfrm flipH="1">
              <a:off x="532336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DB1E5FB8-8944-68F7-1A69-D011B6853C5A}"/>
                </a:ext>
              </a:extLst>
            </p:cNvPr>
            <p:cNvCxnSpPr/>
            <p:nvPr/>
          </p:nvCxnSpPr>
          <p:spPr>
            <a:xfrm flipH="1">
              <a:off x="575065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71931215-481D-6F6D-B6F4-60FB4F989F9B}"/>
                </a:ext>
              </a:extLst>
            </p:cNvPr>
            <p:cNvCxnSpPr/>
            <p:nvPr/>
          </p:nvCxnSpPr>
          <p:spPr>
            <a:xfrm flipH="1">
              <a:off x="617795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6F465222-7284-D3F8-2BBF-6AE68DA1D003}"/>
                </a:ext>
              </a:extLst>
            </p:cNvPr>
            <p:cNvCxnSpPr/>
            <p:nvPr/>
          </p:nvCxnSpPr>
          <p:spPr>
            <a:xfrm flipH="1">
              <a:off x="660524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FF75D4D3-76F0-B2AC-883D-CED58D751D29}"/>
                </a:ext>
              </a:extLst>
            </p:cNvPr>
            <p:cNvCxnSpPr/>
            <p:nvPr/>
          </p:nvCxnSpPr>
          <p:spPr>
            <a:xfrm flipH="1">
              <a:off x="703254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A5E17B2F-8DF5-AC3F-FA27-7914B1E9B018}"/>
                </a:ext>
              </a:extLst>
            </p:cNvPr>
            <p:cNvCxnSpPr/>
            <p:nvPr/>
          </p:nvCxnSpPr>
          <p:spPr>
            <a:xfrm flipH="1">
              <a:off x="745983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017C892B-E2A7-BB77-F1BD-B3E2A5146CDF}"/>
                </a:ext>
              </a:extLst>
            </p:cNvPr>
            <p:cNvCxnSpPr/>
            <p:nvPr/>
          </p:nvCxnSpPr>
          <p:spPr>
            <a:xfrm flipH="1">
              <a:off x="788713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133AD86E-9451-0669-3EE6-996FE2F5AC34}"/>
                </a:ext>
              </a:extLst>
            </p:cNvPr>
            <p:cNvCxnSpPr/>
            <p:nvPr/>
          </p:nvCxnSpPr>
          <p:spPr>
            <a:xfrm flipH="1">
              <a:off x="8741719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>
              <a:extLst>
                <a:ext uri="{FF2B5EF4-FFF2-40B4-BE49-F238E27FC236}">
                  <a16:creationId xmlns:a16="http://schemas.microsoft.com/office/drawing/2014/main" id="{2A0B4E30-85B1-A0D5-C3AC-071C52EAC10A}"/>
                </a:ext>
              </a:extLst>
            </p:cNvPr>
            <p:cNvCxnSpPr/>
            <p:nvPr/>
          </p:nvCxnSpPr>
          <p:spPr>
            <a:xfrm flipH="1">
              <a:off x="831442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4C428BCF-6746-9F4E-0BF8-B093480C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43959"/>
              </p:ext>
            </p:extLst>
          </p:nvPr>
        </p:nvGraphicFramePr>
        <p:xfrm>
          <a:off x="3229051" y="1415974"/>
          <a:ext cx="6858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8B8A83FA-A24B-FBE9-2FFF-CD7A3F626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87563"/>
              </p:ext>
            </p:extLst>
          </p:nvPr>
        </p:nvGraphicFramePr>
        <p:xfrm>
          <a:off x="3222518" y="2177974"/>
          <a:ext cx="6858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AF1A8575-EE55-FE06-78C6-7FB7E0CD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23723"/>
              </p:ext>
            </p:extLst>
          </p:nvPr>
        </p:nvGraphicFramePr>
        <p:xfrm>
          <a:off x="3222518" y="4844974"/>
          <a:ext cx="6858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Group 3">
            <a:extLst>
              <a:ext uri="{FF2B5EF4-FFF2-40B4-BE49-F238E27FC236}">
                <a16:creationId xmlns:a16="http://schemas.microsoft.com/office/drawing/2014/main" id="{5A42B7CF-6800-0AF7-D259-4C631F68D12C}"/>
              </a:ext>
            </a:extLst>
          </p:cNvPr>
          <p:cNvGrpSpPr/>
          <p:nvPr/>
        </p:nvGrpSpPr>
        <p:grpSpPr>
          <a:xfrm>
            <a:off x="3362930" y="2987599"/>
            <a:ext cx="6571721" cy="1490133"/>
            <a:chOff x="2038879" y="3200400"/>
            <a:chExt cx="6571721" cy="1490133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5733840E-EED0-D613-5E3E-DE473C48D978}"/>
                </a:ext>
              </a:extLst>
            </p:cNvPr>
            <p:cNvSpPr/>
            <p:nvPr/>
          </p:nvSpPr>
          <p:spPr>
            <a:xfrm>
              <a:off x="203887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F6E3132-450E-521B-6FF8-278D211B0972}"/>
                </a:ext>
              </a:extLst>
            </p:cNvPr>
            <p:cNvSpPr/>
            <p:nvPr/>
          </p:nvSpPr>
          <p:spPr>
            <a:xfrm>
              <a:off x="246496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FC5706F-4EB2-32B0-EE5A-9CD93137A826}"/>
                </a:ext>
              </a:extLst>
            </p:cNvPr>
            <p:cNvSpPr/>
            <p:nvPr/>
          </p:nvSpPr>
          <p:spPr>
            <a:xfrm>
              <a:off x="289104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1F05334-A279-C03B-941E-B0D6F0DA63BA}"/>
                </a:ext>
              </a:extLst>
            </p:cNvPr>
            <p:cNvSpPr/>
            <p:nvPr/>
          </p:nvSpPr>
          <p:spPr>
            <a:xfrm>
              <a:off x="331713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FD48CC1-0F32-9E81-9392-58F5D36CB0C4}"/>
                </a:ext>
              </a:extLst>
            </p:cNvPr>
            <p:cNvSpPr/>
            <p:nvPr/>
          </p:nvSpPr>
          <p:spPr>
            <a:xfrm>
              <a:off x="374321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25E9C57-343F-7804-C732-1AF5CA1915D1}"/>
                </a:ext>
              </a:extLst>
            </p:cNvPr>
            <p:cNvSpPr/>
            <p:nvPr/>
          </p:nvSpPr>
          <p:spPr>
            <a:xfrm>
              <a:off x="416930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ADFF6AD-A6A8-8362-134E-F74E7FA4084F}"/>
                </a:ext>
              </a:extLst>
            </p:cNvPr>
            <p:cNvSpPr/>
            <p:nvPr/>
          </p:nvSpPr>
          <p:spPr>
            <a:xfrm>
              <a:off x="459538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A106273-F23E-3655-142C-7B7ACA0304D0}"/>
                </a:ext>
              </a:extLst>
            </p:cNvPr>
            <p:cNvSpPr/>
            <p:nvPr/>
          </p:nvSpPr>
          <p:spPr>
            <a:xfrm>
              <a:off x="502147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7BDCDBF-E231-8C35-3412-4D71E3C56D30}"/>
                </a:ext>
              </a:extLst>
            </p:cNvPr>
            <p:cNvSpPr/>
            <p:nvPr/>
          </p:nvSpPr>
          <p:spPr>
            <a:xfrm>
              <a:off x="544755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AF61EA5-B720-0402-D249-3F4865B22C70}"/>
                </a:ext>
              </a:extLst>
            </p:cNvPr>
            <p:cNvSpPr/>
            <p:nvPr/>
          </p:nvSpPr>
          <p:spPr>
            <a:xfrm>
              <a:off x="587364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084C3319-C415-0C1F-5453-864907E97A14}"/>
                </a:ext>
              </a:extLst>
            </p:cNvPr>
            <p:cNvSpPr/>
            <p:nvPr/>
          </p:nvSpPr>
          <p:spPr>
            <a:xfrm>
              <a:off x="629972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AC5AF8D-468F-3D43-F367-1B95AA5683E6}"/>
                </a:ext>
              </a:extLst>
            </p:cNvPr>
            <p:cNvSpPr/>
            <p:nvPr/>
          </p:nvSpPr>
          <p:spPr>
            <a:xfrm>
              <a:off x="672581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34648589-1430-9922-C4EB-986F3CFACA49}"/>
                </a:ext>
              </a:extLst>
            </p:cNvPr>
            <p:cNvSpPr/>
            <p:nvPr/>
          </p:nvSpPr>
          <p:spPr>
            <a:xfrm>
              <a:off x="715189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BF5A6C18-098B-A951-C862-71B9DB7970BA}"/>
                </a:ext>
              </a:extLst>
            </p:cNvPr>
            <p:cNvSpPr/>
            <p:nvPr/>
          </p:nvSpPr>
          <p:spPr>
            <a:xfrm>
              <a:off x="757798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42FC6EF-DD31-CE4A-AB64-21D7A0BDA9B9}"/>
                </a:ext>
              </a:extLst>
            </p:cNvPr>
            <p:cNvSpPr/>
            <p:nvPr/>
          </p:nvSpPr>
          <p:spPr>
            <a:xfrm>
              <a:off x="800406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243FD0F-0075-1B42-2851-DBF0F5EB4717}"/>
                </a:ext>
              </a:extLst>
            </p:cNvPr>
            <p:cNvSpPr/>
            <p:nvPr/>
          </p:nvSpPr>
          <p:spPr>
            <a:xfrm>
              <a:off x="843015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42" name="TextBox 58">
            <a:extLst>
              <a:ext uri="{FF2B5EF4-FFF2-40B4-BE49-F238E27FC236}">
                <a16:creationId xmlns:a16="http://schemas.microsoft.com/office/drawing/2014/main" id="{082E6C6F-5BA0-60E1-4FF1-236344893505}"/>
              </a:ext>
            </a:extLst>
          </p:cNvPr>
          <p:cNvSpPr txBox="1"/>
          <p:nvPr/>
        </p:nvSpPr>
        <p:spPr>
          <a:xfrm>
            <a:off x="1620092" y="1440355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Vector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x</a:t>
            </a:r>
            <a:r>
              <a:rPr lang="en-US" dirty="0"/>
              <a:t>:</a:t>
            </a: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086F17D0-CA28-DCA6-D16D-56908752E677}"/>
              </a:ext>
            </a:extLst>
          </p:cNvPr>
          <p:cNvSpPr txBox="1"/>
          <p:nvPr/>
        </p:nvSpPr>
        <p:spPr>
          <a:xfrm>
            <a:off x="1620092" y="2207620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Vector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</a:t>
            </a:r>
            <a:r>
              <a:rPr lang="en-US" dirty="0"/>
              <a:t>:</a:t>
            </a:r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43CF2B69-1DD8-668D-9668-2ECC6551412E}"/>
              </a:ext>
            </a:extLst>
          </p:cNvPr>
          <p:cNvSpPr txBox="1"/>
          <p:nvPr/>
        </p:nvSpPr>
        <p:spPr>
          <a:xfrm>
            <a:off x="1448571" y="4874620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Output Vector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z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0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0C347-D7BC-E3B4-293F-3300504E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CUDA Essentials: Memory </a:t>
            </a:r>
            <a:r>
              <a:rPr lang="en-US" dirty="0"/>
              <a:t>allocation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A86EF-9576-D878-26A4-9E8909AA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nvidia</a:t>
            </a:r>
            <a:r>
              <a:rPr lang="en-US" dirty="0"/>
              <a:t> devices come with their own DRAM (device) global memory </a:t>
            </a:r>
            <a:br>
              <a:rPr lang="en-US" dirty="0"/>
            </a:br>
            <a:r>
              <a:rPr lang="en-US" dirty="0"/>
              <a:t>(in Ch 5 we learn about other mem types)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/>
              <a:t> &amp; </a:t>
            </a:r>
            <a:r>
              <a:rPr lang="en-US" dirty="0" err="1">
                <a:latin typeface="Consolas" panose="020B0609020204030204" pitchFamily="49" charset="0"/>
              </a:rPr>
              <a:t>cudaFree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408008-FAB9-16C3-AECE-09A0D18A43FE}"/>
              </a:ext>
            </a:extLst>
          </p:cNvPr>
          <p:cNvSpPr txBox="1"/>
          <p:nvPr/>
        </p:nvSpPr>
        <p:spPr>
          <a:xfrm>
            <a:off x="1436911" y="4053114"/>
            <a:ext cx="787400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float *</a:t>
            </a:r>
            <a:r>
              <a:rPr lang="en-US" dirty="0" err="1">
                <a:latin typeface="Consolas" panose="020B0609020204030204" pitchFamily="49" charset="0"/>
              </a:rPr>
              <a:t>A_d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 = n *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(float); 	// size in bytes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((void**)&amp;</a:t>
            </a:r>
            <a:r>
              <a:rPr lang="en-US" dirty="0" err="1">
                <a:latin typeface="Consolas" panose="020B0609020204030204" pitchFamily="49" charset="0"/>
              </a:rPr>
              <a:t>A_d</a:t>
            </a:r>
            <a:r>
              <a:rPr lang="en-US" dirty="0">
                <a:latin typeface="Consolas" panose="020B0609020204030204" pitchFamily="49" charset="0"/>
              </a:rPr>
              <a:t>, size);	// pointer to pointer!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cudaFree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A_d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F9B6A-0601-7C21-0444-AC08E3F3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cudaMemcpy</a:t>
            </a:r>
            <a:r>
              <a:rPr lang="de-DE" dirty="0"/>
              <a:t>: Host &lt;-&gt; Device Transfer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FFBB0-6D88-32E2-EC54-919DF1B3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CPU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GPU </a:t>
            </a:r>
            <a:r>
              <a:rPr lang="de-DE" dirty="0" err="1"/>
              <a:t>memory</a:t>
            </a:r>
            <a:r>
              <a:rPr lang="de-DE" dirty="0"/>
              <a:t> and vice </a:t>
            </a:r>
            <a:r>
              <a:rPr lang="de-DE" dirty="0" err="1"/>
              <a:t>versa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96F35F-C901-66B6-0F4F-C2730A72FE0E}"/>
              </a:ext>
            </a:extLst>
          </p:cNvPr>
          <p:cNvSpPr txBox="1"/>
          <p:nvPr/>
        </p:nvSpPr>
        <p:spPr>
          <a:xfrm>
            <a:off x="1647369" y="3269343"/>
            <a:ext cx="787400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copy input vectors to device (host -&gt; device)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A_d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A_h</a:t>
            </a:r>
            <a:r>
              <a:rPr lang="en-US" dirty="0">
                <a:latin typeface="Consolas" panose="020B0609020204030204" pitchFamily="49" charset="0"/>
              </a:rPr>
              <a:t>, size, </a:t>
            </a:r>
            <a:r>
              <a:rPr lang="en-US" dirty="0" err="1">
                <a:latin typeface="Consolas" panose="020B0609020204030204" pitchFamily="49" charset="0"/>
              </a:rPr>
              <a:t>cudaMemcpyHostToDevice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B_d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B_h</a:t>
            </a:r>
            <a:r>
              <a:rPr lang="en-US" dirty="0">
                <a:latin typeface="Consolas" panose="020B0609020204030204" pitchFamily="49" charset="0"/>
              </a:rPr>
              <a:t>, size, </a:t>
            </a:r>
            <a:r>
              <a:rPr lang="en-US" dirty="0" err="1">
                <a:latin typeface="Consolas" panose="020B0609020204030204" pitchFamily="49" charset="0"/>
              </a:rPr>
              <a:t>cudaMemcpyHostToDevice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transfer result back to CPU memory (device -&gt; host)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C_h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C_d</a:t>
            </a:r>
            <a:r>
              <a:rPr lang="en-US" dirty="0">
                <a:latin typeface="Consolas" panose="020B0609020204030204" pitchFamily="49" charset="0"/>
              </a:rPr>
              <a:t>, size, </a:t>
            </a:r>
            <a:r>
              <a:rPr lang="en-US" dirty="0" err="1">
                <a:latin typeface="Consolas" panose="020B0609020204030204" pitchFamily="49" charset="0"/>
              </a:rPr>
              <a:t>cudaMemcpyDeviceToHost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6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BE3FB-69C7-190C-601E-779B0957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Error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FA1C3-AB28-C78E-EC4B-C555D358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functions return `</a:t>
            </a:r>
            <a:r>
              <a:rPr lang="en-US" dirty="0" err="1">
                <a:latin typeface="Consolas" panose="020B0609020204030204" pitchFamily="49" charset="0"/>
              </a:rPr>
              <a:t>cudaError_t</a:t>
            </a:r>
            <a:r>
              <a:rPr lang="en-US" dirty="0"/>
              <a:t>` .. if not `</a:t>
            </a:r>
            <a:r>
              <a:rPr lang="en-US" dirty="0" err="1">
                <a:latin typeface="Consolas" panose="020B0609020204030204" pitchFamily="49" charset="0"/>
              </a:rPr>
              <a:t>cudaSuccess</a:t>
            </a:r>
            <a:r>
              <a:rPr lang="en-US" dirty="0"/>
              <a:t>` we have a problem ...</a:t>
            </a:r>
          </a:p>
          <a:p>
            <a:r>
              <a:rPr lang="en-US" dirty="0"/>
              <a:t>always check returned error status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9076C-5EB9-0E02-3B1C-D1746186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  </a:t>
            </a:r>
            <a:r>
              <a:rPr lang="en-US" dirty="0" err="1"/>
              <a:t>fn</a:t>
            </a:r>
            <a:r>
              <a:rPr lang="en-US" dirty="0"/>
              <a:t>&lt;&lt;&gt;&gt;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62580-65AA-15C2-16F3-D3A67EEE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kernel = grid of threads is launched</a:t>
            </a:r>
          </a:p>
          <a:p>
            <a:r>
              <a:rPr lang="en-US" dirty="0"/>
              <a:t>All threads execute the same code: Single program multiple-data (SPMD)</a:t>
            </a:r>
          </a:p>
          <a:p>
            <a:r>
              <a:rPr lang="en-US" dirty="0"/>
              <a:t>Threads are hierarchically organized into </a:t>
            </a:r>
            <a:r>
              <a:rPr lang="en-US" b="1" dirty="0"/>
              <a:t>grid blocks </a:t>
            </a:r>
            <a:r>
              <a:rPr lang="en-US" dirty="0"/>
              <a:t>&amp; </a:t>
            </a:r>
            <a:r>
              <a:rPr lang="en-US" b="1" dirty="0"/>
              <a:t>thread blocks</a:t>
            </a:r>
          </a:p>
          <a:p>
            <a:r>
              <a:rPr lang="en-US" dirty="0"/>
              <a:t>up to 1024 threads can be in a thread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0596F-8A48-34F6-EE11-39200E89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Kernel </a:t>
            </a:r>
            <a:r>
              <a:rPr lang="de-DE" dirty="0" err="1"/>
              <a:t>Coordinates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41022-E51D-6823-CE95-6D9476FC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variables available inside the kernel: </a:t>
            </a:r>
            <a:r>
              <a:rPr lang="en-US" b="1" dirty="0" err="1"/>
              <a:t>blockIdx</a:t>
            </a:r>
            <a:r>
              <a:rPr lang="en-US" dirty="0"/>
              <a:t>, </a:t>
            </a:r>
            <a:r>
              <a:rPr lang="en-US" b="1" dirty="0" err="1"/>
              <a:t>threadIdx</a:t>
            </a:r>
            <a:endParaRPr lang="en-US" dirty="0"/>
          </a:p>
          <a:p>
            <a:r>
              <a:rPr lang="en-US" dirty="0"/>
              <a:t>these "coordinates" allow threads (all executing the same code) to identify what to do (e.g. which portion of the data to process)</a:t>
            </a:r>
          </a:p>
          <a:p>
            <a:r>
              <a:rPr lang="en-US" dirty="0"/>
              <a:t>each thread can be uniquely identified by </a:t>
            </a:r>
            <a:r>
              <a:rPr lang="en-US" dirty="0" err="1"/>
              <a:t>threadIdx</a:t>
            </a:r>
            <a:r>
              <a:rPr lang="en-US" dirty="0"/>
              <a:t> &amp; </a:t>
            </a:r>
            <a:r>
              <a:rPr lang="en-US" dirty="0" err="1"/>
              <a:t>blockIdx</a:t>
            </a:r>
            <a:endParaRPr lang="en-US" dirty="0"/>
          </a:p>
          <a:p>
            <a:r>
              <a:rPr lang="en-US" dirty="0"/>
              <a:t>telephone system analogy: think of </a:t>
            </a:r>
            <a:r>
              <a:rPr lang="en-US" dirty="0" err="1">
                <a:latin typeface="Consolas" panose="020B0609020204030204" pitchFamily="49" charset="0"/>
              </a:rPr>
              <a:t>blockIdx</a:t>
            </a:r>
            <a:r>
              <a:rPr lang="en-US" dirty="0"/>
              <a:t> as the area code and </a:t>
            </a:r>
            <a:r>
              <a:rPr lang="en-US" dirty="0" err="1">
                <a:latin typeface="Consolas" panose="020B0609020204030204" pitchFamily="49" charset="0"/>
              </a:rPr>
              <a:t>threadIdx</a:t>
            </a:r>
            <a:r>
              <a:rPr lang="en-US" dirty="0"/>
              <a:t> as the local phone number</a:t>
            </a:r>
          </a:p>
          <a:p>
            <a:r>
              <a:rPr lang="en-US" dirty="0"/>
              <a:t>built-in </a:t>
            </a:r>
            <a:r>
              <a:rPr lang="en-US" dirty="0" err="1">
                <a:latin typeface="Consolas" panose="020B0609020204030204" pitchFamily="49" charset="0"/>
              </a:rPr>
              <a:t>blockDim</a:t>
            </a:r>
            <a:r>
              <a:rPr lang="en-US" dirty="0"/>
              <a:t> tells us the number of threads in a block</a:t>
            </a:r>
          </a:p>
          <a:p>
            <a:r>
              <a:rPr lang="en-US" dirty="0"/>
              <a:t>for vector addition we can calculate the array index of the thread</a:t>
            </a:r>
            <a:br>
              <a:rPr lang="en-US" dirty="0"/>
            </a:br>
            <a:r>
              <a:rPr lang="en-US" dirty="0"/>
              <a:t>`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blockIdx.x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blockDim.x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threadIdx.x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3126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3DDAC-01BF-68A6-C60E-B6E34E7A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 </a:t>
            </a:r>
            <a:r>
              <a:rPr lang="en-US" dirty="0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kernel</a:t>
            </a:r>
            <a:r>
              <a:rPr lang="de-DE" dirty="0"/>
              <a:t> code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A6ABBC-57DF-9BB3-47FF-6217F69E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22" y="2261604"/>
            <a:ext cx="8320599" cy="34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1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14772-8940-011F-AB74-3F0A3ECA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60850-F719-FDB6-084C-AE1B068B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2: </a:t>
            </a:r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parallel </a:t>
            </a:r>
            <a:r>
              <a:rPr lang="de-DE" dirty="0" err="1"/>
              <a:t>computing</a:t>
            </a:r>
            <a:endParaRPr lang="de-DE" dirty="0"/>
          </a:p>
          <a:p>
            <a:r>
              <a:rPr lang="de-DE" dirty="0"/>
              <a:t>3: Multidimensional </a:t>
            </a:r>
            <a:r>
              <a:rPr lang="de-DE" dirty="0" err="1"/>
              <a:t>grids</a:t>
            </a:r>
            <a:r>
              <a:rPr lang="de-DE" dirty="0"/>
              <a:t> and </a:t>
            </a:r>
            <a:r>
              <a:rPr lang="de-DE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1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0821801-6FE1-E9E2-1810-1D330126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0" y="4169664"/>
            <a:ext cx="7996853" cy="268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AAD2F0-A8F8-3853-BD7A-B318988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__global__ &amp; __host__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16BBA-B40A-4278-A75D-D6BA2474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064" cy="4351338"/>
          </a:xfrm>
        </p:spPr>
        <p:txBody>
          <a:bodyPr/>
          <a:lstStyle/>
          <a:p>
            <a:r>
              <a:rPr lang="en-US" dirty="0"/>
              <a:t>declare a kernel function with </a:t>
            </a:r>
            <a:r>
              <a:rPr lang="en-US" dirty="0">
                <a:latin typeface="Consolas" panose="020B0609020204030204" pitchFamily="49" charset="0"/>
              </a:rPr>
              <a:t>__global__</a:t>
            </a:r>
            <a:endParaRPr lang="en-US" dirty="0"/>
          </a:p>
          <a:p>
            <a:r>
              <a:rPr lang="en-US" dirty="0"/>
              <a:t>calling a </a:t>
            </a:r>
            <a:r>
              <a:rPr lang="en-US" dirty="0">
                <a:latin typeface="Consolas" panose="020B0609020204030204" pitchFamily="49" charset="0"/>
              </a:rPr>
              <a:t>__global__</a:t>
            </a:r>
            <a:r>
              <a:rPr lang="en-US" dirty="0"/>
              <a:t> function -&gt; launches new grid of </a:t>
            </a:r>
            <a:r>
              <a:rPr lang="en-US" dirty="0" err="1"/>
              <a:t>cuda</a:t>
            </a:r>
            <a:r>
              <a:rPr lang="en-US" dirty="0"/>
              <a:t> threads</a:t>
            </a:r>
          </a:p>
          <a:p>
            <a:r>
              <a:rPr lang="en-US" dirty="0"/>
              <a:t>functions declared with </a:t>
            </a:r>
            <a:r>
              <a:rPr lang="en-US" dirty="0">
                <a:latin typeface="Consolas" panose="020B0609020204030204" pitchFamily="49" charset="0"/>
              </a:rPr>
              <a:t>__device__</a:t>
            </a:r>
            <a:r>
              <a:rPr lang="en-US" dirty="0"/>
              <a:t> can be called from within a </a:t>
            </a:r>
            <a:r>
              <a:rPr lang="en-US" dirty="0" err="1"/>
              <a:t>cuda</a:t>
            </a:r>
            <a:r>
              <a:rPr lang="en-US" dirty="0"/>
              <a:t> thread</a:t>
            </a:r>
          </a:p>
          <a:p>
            <a:r>
              <a:rPr lang="en-US" dirty="0"/>
              <a:t>if both </a:t>
            </a:r>
            <a:r>
              <a:rPr lang="en-US" dirty="0">
                <a:latin typeface="Consolas" panose="020B0609020204030204" pitchFamily="49" charset="0"/>
              </a:rPr>
              <a:t>__host__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__device__</a:t>
            </a:r>
            <a:r>
              <a:rPr lang="en-US" dirty="0"/>
              <a:t> are used in a function declaration CPU &amp; GPU versions will be compiled</a:t>
            </a:r>
          </a:p>
        </p:txBody>
      </p:sp>
    </p:spTree>
    <p:extLst>
      <p:ext uri="{BB962C8B-B14F-4D97-AF65-F5344CB8AC3E}">
        <p14:creationId xmlns:p14="http://schemas.microsoft.com/office/powerpoint/2010/main" val="186286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76802-9B27-C2A5-9CF6-88255D6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Vector Addition </a:t>
            </a:r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CF1DF-81BA-8248-3118-17127838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66829" cy="21004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strategy: replace loop by grid of threads!</a:t>
            </a:r>
          </a:p>
          <a:p>
            <a:r>
              <a:rPr lang="en-US" dirty="0"/>
              <a:t>data sizes might not perfectly divisible by block sizes: always check bounds</a:t>
            </a:r>
          </a:p>
          <a:p>
            <a:r>
              <a:rPr lang="en-US" dirty="0"/>
              <a:t>prevent threads of boundary block to read/write outside allocated memory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89400C-ADCF-D96D-9285-D3588DC1BE8C}"/>
              </a:ext>
            </a:extLst>
          </p:cNvPr>
          <p:cNvSpPr txBox="1"/>
          <p:nvPr/>
        </p:nvSpPr>
        <p:spPr>
          <a:xfrm>
            <a:off x="1719940" y="4006737"/>
            <a:ext cx="787400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01 // compute vector sum C = A +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02 // each thread </a:t>
            </a:r>
            <a:r>
              <a:rPr lang="en-US" dirty="0" err="1">
                <a:latin typeface="Consolas" panose="020B0609020204030204" pitchFamily="49" charset="0"/>
              </a:rPr>
              <a:t>peforms</a:t>
            </a:r>
            <a:r>
              <a:rPr lang="en-US" dirty="0">
                <a:latin typeface="Consolas" panose="020B0609020204030204" pitchFamily="49" charset="0"/>
              </a:rPr>
              <a:t> one pair-wise addition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03 __global__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04 void </a:t>
            </a:r>
            <a:r>
              <a:rPr lang="en-US" dirty="0" err="1">
                <a:latin typeface="Consolas" panose="020B0609020204030204" pitchFamily="49" charset="0"/>
              </a:rPr>
              <a:t>vecAddKernel</a:t>
            </a:r>
            <a:r>
              <a:rPr lang="en-US" dirty="0">
                <a:latin typeface="Consolas" panose="020B0609020204030204" pitchFamily="49" charset="0"/>
              </a:rPr>
              <a:t>(float* A, float* B, float* C, int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05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threadIdx.x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blockDim.x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blockIdx.x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06  if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 {	// check bounds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07    C[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+ B[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08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09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559A-345C-A615-E8D5-78A60BCA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Calling Kernels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E5AD8-53D1-077A-63D7-5DFDB8A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configuration is specified between `&lt;&lt;&lt;` and `&gt;&gt;&gt;`</a:t>
            </a:r>
          </a:p>
          <a:p>
            <a:r>
              <a:rPr lang="en-US" dirty="0"/>
              <a:t>number of blocks, number of threads in each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learn about additional launch parameters (shared-mem size, </a:t>
            </a:r>
            <a:r>
              <a:rPr lang="en-US" dirty="0" err="1"/>
              <a:t>cudaStream</a:t>
            </a:r>
            <a:r>
              <a:rPr lang="en-US" dirty="0"/>
              <a:t>) later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9FE0A-3B7C-E0B6-9F9D-BB6111E1629A}"/>
              </a:ext>
            </a:extLst>
          </p:cNvPr>
          <p:cNvSpPr txBox="1"/>
          <p:nvPr/>
        </p:nvSpPr>
        <p:spPr>
          <a:xfrm>
            <a:off x="1727198" y="3429000"/>
            <a:ext cx="77143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dim3 </a:t>
            </a:r>
            <a:r>
              <a:rPr lang="en-US" dirty="0" err="1">
                <a:latin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</a:rPr>
              <a:t>(256);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dim3 </a:t>
            </a:r>
            <a:r>
              <a:rPr lang="en-US" dirty="0" err="1">
                <a:latin typeface="Consolas" panose="020B0609020204030204" pitchFamily="49" charset="0"/>
              </a:rPr>
              <a:t>numBlocks</a:t>
            </a:r>
            <a:r>
              <a:rPr lang="en-US" dirty="0">
                <a:latin typeface="Consolas" panose="020B0609020204030204" pitchFamily="49" charset="0"/>
              </a:rPr>
              <a:t>((n + </a:t>
            </a:r>
            <a:r>
              <a:rPr lang="en-US" dirty="0" err="1">
                <a:latin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</a:rPr>
              <a:t> - 1) / </a:t>
            </a:r>
            <a:r>
              <a:rPr lang="en-US" dirty="0" err="1">
                <a:latin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vecAddKernel</a:t>
            </a:r>
            <a:r>
              <a:rPr lang="en-US" dirty="0">
                <a:latin typeface="Consolas" panose="020B0609020204030204" pitchFamily="49" charset="0"/>
              </a:rPr>
              <a:t>&lt;&lt;&lt;</a:t>
            </a:r>
            <a:r>
              <a:rPr lang="en-US" dirty="0" err="1">
                <a:latin typeface="Consolas" panose="020B0609020204030204" pitchFamily="49" charset="0"/>
              </a:rPr>
              <a:t>numBlocks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</a:rPr>
              <a:t>&gt;&gt;&gt;(</a:t>
            </a:r>
            <a:r>
              <a:rPr lang="en-US" dirty="0" err="1">
                <a:latin typeface="Consolas" panose="020B0609020204030204" pitchFamily="49" charset="0"/>
              </a:rPr>
              <a:t>A_d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B_d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C_d</a:t>
            </a:r>
            <a:r>
              <a:rPr lang="en-US" dirty="0">
                <a:latin typeface="Consolas" panose="020B0609020204030204" pitchFamily="49" charset="0"/>
              </a:rPr>
              <a:t>, 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8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BF287-4365-A7BF-424C-C916B06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0FDCE-4674-AC19-AF84-13CAD6C6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nvcc</a:t>
            </a:r>
            <a:r>
              <a:rPr lang="en-US" dirty="0"/>
              <a:t> (NVIDIA C compiler) is used to compile kernels into PTX</a:t>
            </a:r>
          </a:p>
          <a:p>
            <a:r>
              <a:rPr lang="en-US" dirty="0"/>
              <a:t>Parallel Thread Execution (PTX) is a low-level VM &amp; instruction set</a:t>
            </a:r>
          </a:p>
          <a:p>
            <a:r>
              <a:rPr lang="en-US" dirty="0"/>
              <a:t>graphics driver translates PTX into executable binary code (SASS)</a:t>
            </a:r>
          </a:p>
        </p:txBody>
      </p:sp>
    </p:spTree>
    <p:extLst>
      <p:ext uri="{BB962C8B-B14F-4D97-AF65-F5344CB8AC3E}">
        <p14:creationId xmlns:p14="http://schemas.microsoft.com/office/powerpoint/2010/main" val="16490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133E0-1503-9072-9E38-6AC006CE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3: Multidimensional grids and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9A1388-7AD3-8AAC-3560-95FA5BAC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CUDA grid: 2 level hierarchy: </a:t>
            </a:r>
            <a:r>
              <a:rPr lang="en-US" b="1" dirty="0"/>
              <a:t>blocks</a:t>
            </a:r>
            <a:r>
              <a:rPr lang="en-US" dirty="0"/>
              <a:t>, </a:t>
            </a:r>
            <a:r>
              <a:rPr lang="en-US" b="1" dirty="0"/>
              <a:t>threads</a:t>
            </a:r>
          </a:p>
          <a:p>
            <a:r>
              <a:rPr lang="en-US" dirty="0"/>
              <a:t>Idea: map threads to multi-dimensional data</a:t>
            </a:r>
          </a:p>
          <a:p>
            <a:r>
              <a:rPr lang="en-US" dirty="0"/>
              <a:t>all threads in a grid </a:t>
            </a:r>
            <a:r>
              <a:rPr lang="en-US" b="1" dirty="0"/>
              <a:t>execute the same kernel</a:t>
            </a:r>
          </a:p>
          <a:p>
            <a:r>
              <a:rPr lang="en-US" dirty="0"/>
              <a:t>threads in same block can access the same shared mem</a:t>
            </a:r>
          </a:p>
          <a:p>
            <a:r>
              <a:rPr lang="en-US" dirty="0"/>
              <a:t>max block size: 1024 threads</a:t>
            </a:r>
          </a:p>
          <a:p>
            <a:r>
              <a:rPr lang="en-US" dirty="0"/>
              <a:t>built-in 3D coordinates of a thread: </a:t>
            </a:r>
            <a:r>
              <a:rPr lang="en-US" b="1" dirty="0" err="1"/>
              <a:t>blockIdx</a:t>
            </a:r>
            <a:r>
              <a:rPr lang="en-US" dirty="0"/>
              <a:t>, </a:t>
            </a:r>
            <a:r>
              <a:rPr lang="en-US" b="1" dirty="0" err="1"/>
              <a:t>threadIdx</a:t>
            </a:r>
            <a:r>
              <a:rPr lang="en-US" dirty="0"/>
              <a:t> - identify which portion of the data to process</a:t>
            </a:r>
          </a:p>
          <a:p>
            <a:r>
              <a:rPr lang="en-US" dirty="0"/>
              <a:t>shape of grid &amp; blocks:</a:t>
            </a:r>
          </a:p>
          <a:p>
            <a:pPr lvl="1"/>
            <a:r>
              <a:rPr lang="en-US" b="1" dirty="0" err="1"/>
              <a:t>gridDim</a:t>
            </a:r>
            <a:r>
              <a:rPr lang="en-US" dirty="0"/>
              <a:t>: number of blocks in the grid</a:t>
            </a:r>
          </a:p>
          <a:p>
            <a:pPr lvl="1"/>
            <a:r>
              <a:rPr lang="en-US" b="1" dirty="0" err="1"/>
              <a:t>blockDim</a:t>
            </a:r>
            <a:r>
              <a:rPr lang="en-US" dirty="0"/>
              <a:t>: number of threads in a block</a:t>
            </a:r>
          </a:p>
        </p:txBody>
      </p:sp>
    </p:spTree>
    <p:extLst>
      <p:ext uri="{BB962C8B-B14F-4D97-AF65-F5344CB8AC3E}">
        <p14:creationId xmlns:p14="http://schemas.microsoft.com/office/powerpoint/2010/main" val="156735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2C8710-F7F3-9952-CEAA-0A00A988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84" y="1078550"/>
            <a:ext cx="7343931" cy="53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2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1AC56-6206-E45E-A3D6-A03B60F3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continued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586D8-7446-47E3-BC9F-5FD2D6F0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3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grid can be different for each kernel launch, e.g. dependent on data shapes</a:t>
            </a:r>
          </a:p>
          <a:p>
            <a:r>
              <a:rPr lang="en-US" dirty="0"/>
              <a:t>typical grids contain thousands to millions of threads</a:t>
            </a:r>
          </a:p>
          <a:p>
            <a:r>
              <a:rPr lang="en-US" dirty="0"/>
              <a:t>simple strategy: one thread per output element (e.g. one thread per pixel, one thread per tensor element)</a:t>
            </a:r>
          </a:p>
          <a:p>
            <a:r>
              <a:rPr lang="en-US" b="1" dirty="0"/>
              <a:t>threads can be scheduled in any order</a:t>
            </a:r>
          </a:p>
          <a:p>
            <a:r>
              <a:rPr lang="en-US" dirty="0"/>
              <a:t>can use fewer than 3 dims (set others to 1)</a:t>
            </a:r>
          </a:p>
          <a:p>
            <a:r>
              <a:rPr lang="en-US" dirty="0"/>
              <a:t>e.g. 1D for sequences, 2D for images etc.</a:t>
            </a: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AF18C8-9C66-9765-1602-EA14A6EF8786}"/>
              </a:ext>
            </a:extLst>
          </p:cNvPr>
          <p:cNvSpPr txBox="1"/>
          <p:nvPr/>
        </p:nvSpPr>
        <p:spPr>
          <a:xfrm>
            <a:off x="1582055" y="5457371"/>
            <a:ext cx="771434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dim3 grid(32, 1, 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dim3 block(128, 1, 1);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kernelFunction</a:t>
            </a:r>
            <a:r>
              <a:rPr lang="en-US" dirty="0">
                <a:latin typeface="Consolas" panose="020B0609020204030204" pitchFamily="49" charset="0"/>
              </a:rPr>
              <a:t>&lt;&lt;&lt;grid, block&gt;&gt;&gt;(..);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Number of threads: 128 * 32=4096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00DD-4F75-8D24-59B4-95D5F3DE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Built</a:t>
            </a:r>
            <a:r>
              <a:rPr lang="de-DE" dirty="0"/>
              <a:t>-in Variables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171D1-EB45-C838-8274-DC869E65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variables inside kernels: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blockDim</a:t>
            </a:r>
            <a:r>
              <a:rPr lang="en-US" dirty="0"/>
              <a:t> &amp; </a:t>
            </a:r>
            <a:r>
              <a:rPr lang="en-US" dirty="0" err="1"/>
              <a:t>gridDim</a:t>
            </a:r>
            <a:r>
              <a:rPr lang="en-US" dirty="0"/>
              <a:t> have the same values in all threads)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46BDD7-0D3F-C750-A537-8579F7796C20}"/>
              </a:ext>
            </a:extLst>
          </p:cNvPr>
          <p:cNvSpPr txBox="1"/>
          <p:nvPr/>
        </p:nvSpPr>
        <p:spPr>
          <a:xfrm>
            <a:off x="1705425" y="2983479"/>
            <a:ext cx="787400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blockIdx</a:t>
            </a:r>
            <a:r>
              <a:rPr lang="en-US" dirty="0">
                <a:latin typeface="Consolas" panose="020B0609020204030204" pitchFamily="49" charset="0"/>
              </a:rPr>
              <a:t>	// dim3 block coordinate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threadIdx</a:t>
            </a:r>
            <a:r>
              <a:rPr lang="en-US" dirty="0">
                <a:latin typeface="Consolas" panose="020B0609020204030204" pitchFamily="49" charset="0"/>
              </a:rPr>
              <a:t>	// dim3 thread coordinate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blockDim</a:t>
            </a:r>
            <a:r>
              <a:rPr lang="en-US" dirty="0">
                <a:latin typeface="Consolas" panose="020B0609020204030204" pitchFamily="49" charset="0"/>
              </a:rPr>
              <a:t>	// number of threads in a block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gridDim</a:t>
            </a:r>
            <a:r>
              <a:rPr lang="en-US" dirty="0">
                <a:latin typeface="Consolas" panose="020B0609020204030204" pitchFamily="49" charset="0"/>
              </a:rPr>
              <a:t>		// number of blocks in a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6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0EBFD-27F4-903F-E37E-3534830D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nd</a:t>
            </a:r>
            <a:r>
              <a:rPr lang="de-DE" dirty="0"/>
              <a:t>-Arrays in Memory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9C64A-9C54-FD9D-402D-B8CF71D8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153"/>
            <a:ext cx="8086344" cy="3897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 of multi-dim arrays under the hood is flat 1d</a:t>
            </a:r>
          </a:p>
          <a:p>
            <a:r>
              <a:rPr lang="en-US" dirty="0"/>
              <a:t>2d array can be linearized different ways: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torch tensors &amp;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r>
              <a:rPr lang="en-US" dirty="0"/>
              <a:t> use strides to specify how elements are laid out in memory.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70DFCB-FEA4-8D97-21B2-B319A7A4CA6A}"/>
              </a:ext>
            </a:extLst>
          </p:cNvPr>
          <p:cNvSpPr txBox="1"/>
          <p:nvPr/>
        </p:nvSpPr>
        <p:spPr>
          <a:xfrm>
            <a:off x="1423252" y="4108344"/>
            <a:ext cx="233354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 row-major: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 B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 E 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G H 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96884E-3E99-3FAB-FD4F-2CB83BE82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3937"/>
              </p:ext>
            </p:extLst>
          </p:nvPr>
        </p:nvGraphicFramePr>
        <p:xfrm>
          <a:off x="9749860" y="1733993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87241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745407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621653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880902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474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142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996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802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BEEB0C-5CA5-2EC7-3BC3-B2FD1E2E9D5E}"/>
              </a:ext>
            </a:extLst>
          </p:cNvPr>
          <p:cNvSpPr txBox="1"/>
          <p:nvPr/>
        </p:nvSpPr>
        <p:spPr>
          <a:xfrm>
            <a:off x="9571380" y="1260374"/>
            <a:ext cx="23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view of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787A74-E12A-EA2C-D973-51A320CE1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64556"/>
              </p:ext>
            </p:extLst>
          </p:nvPr>
        </p:nvGraphicFramePr>
        <p:xfrm>
          <a:off x="680314" y="1794181"/>
          <a:ext cx="87782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87241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745407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621653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880902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986977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925542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621512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0458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427433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47353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66048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611485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3766109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951282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50339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52389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474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635138-9C18-9BE4-EF73-946E98B345B8}"/>
              </a:ext>
            </a:extLst>
          </p:cNvPr>
          <p:cNvSpPr txBox="1"/>
          <p:nvPr/>
        </p:nvSpPr>
        <p:spPr>
          <a:xfrm>
            <a:off x="3756800" y="1364661"/>
            <a:ext cx="262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layout in memory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261D8-853F-3706-5F00-49DC1FE741AB}"/>
              </a:ext>
            </a:extLst>
          </p:cNvPr>
          <p:cNvSpPr txBox="1"/>
          <p:nvPr/>
        </p:nvSpPr>
        <p:spPr>
          <a:xfrm>
            <a:off x="4613066" y="4108343"/>
            <a:ext cx="271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 column-major: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 D 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 E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 F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C1197-2A9B-3695-80EE-4B07E3ED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blur example (3.3, p. 60)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DD294-93ED-137B-AA53-CB0DB342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filter example </a:t>
            </a:r>
            <a:r>
              <a:rPr lang="en-US" dirty="0" err="1"/>
              <a:t>blurKernel</a:t>
            </a:r>
            <a:endParaRPr lang="en-US" dirty="0"/>
          </a:p>
          <a:p>
            <a:r>
              <a:rPr lang="en-US" dirty="0"/>
              <a:t> each thread writes one output element, reads multiple values</a:t>
            </a:r>
          </a:p>
          <a:p>
            <a:r>
              <a:rPr lang="en-US" dirty="0"/>
              <a:t> single plane in book, can be extended easily to multi-channel</a:t>
            </a:r>
          </a:p>
          <a:p>
            <a:r>
              <a:rPr lang="en-US" dirty="0"/>
              <a:t> shows row-major pixel memory access (in &amp; out pointers)</a:t>
            </a:r>
          </a:p>
          <a:p>
            <a:r>
              <a:rPr lang="en-US" dirty="0"/>
              <a:t> track of how many pixels values are summed</a:t>
            </a:r>
          </a:p>
          <a:p>
            <a:r>
              <a:rPr lang="en-US" dirty="0"/>
              <a:t> handles boundary conditions in ln 5 &amp; 25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1A634F-6F9C-B841-0471-856E53ED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82" y="4868655"/>
            <a:ext cx="5855818" cy="198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3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8DCD-869C-4A40-FCD1-9927DECE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1: 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F3E5E-FE10-996F-C777-22E29FF8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motivation: GPU go </a:t>
            </a:r>
            <a:r>
              <a:rPr lang="en-US" dirty="0" err="1"/>
              <a:t>brrr</a:t>
            </a:r>
            <a:r>
              <a:rPr lang="en-US" dirty="0"/>
              <a:t>, more FLOPS please</a:t>
            </a:r>
          </a:p>
          <a:p>
            <a:r>
              <a:rPr lang="en-US" dirty="0"/>
              <a:t>Why? Simulation &amp; world-models (games, weather, proteins, robotics)</a:t>
            </a:r>
          </a:p>
          <a:p>
            <a:r>
              <a:rPr lang="en-US" dirty="0"/>
              <a:t>Bigger models are smarter -&gt; AGI (prevent wars, fix climate, cure cancer)</a:t>
            </a:r>
          </a:p>
          <a:p>
            <a:r>
              <a:rPr lang="en-US" dirty="0"/>
              <a:t>GPUs are the backbone of modern deep learning</a:t>
            </a:r>
          </a:p>
          <a:p>
            <a:r>
              <a:rPr lang="en-US" dirty="0"/>
              <a:t>classic software: sequential programs</a:t>
            </a:r>
          </a:p>
          <a:p>
            <a:r>
              <a:rPr lang="en-US" dirty="0"/>
              <a:t>higher clock rate trend for CPU slowed in 2003: energy consumption &amp; heat dissipation</a:t>
            </a:r>
          </a:p>
          <a:p>
            <a:r>
              <a:rPr lang="en-US" dirty="0"/>
              <a:t>multi-core CPU came up</a:t>
            </a:r>
          </a:p>
          <a:p>
            <a:r>
              <a:rPr lang="en-US" dirty="0"/>
              <a:t>developers had to learn multi-threading (deadlocks, races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0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2278C-8EAF-A99D-4C54-076F0EAC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</a:t>
            </a:r>
            <a:r>
              <a:rPr lang="en-US" dirty="0"/>
              <a:t>Boundary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8D2E26-7B57-4EFF-DB9D-A9E2C8D3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4" y="2116531"/>
            <a:ext cx="8129526" cy="36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585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C5E2C-B34F-241C-C517-3D9AFDFF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0"/>
            <a:ext cx="11763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5D4D4-A0B2-8BC1-2657-28FCD65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8B8F2-BAE2-D66D-F5C7-960EDFD8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staple of science &amp; engineering (and deep learning)</a:t>
            </a:r>
          </a:p>
          <a:p>
            <a:r>
              <a:rPr lang="en-US" dirty="0"/>
              <a:t>compute inner-products of rows &amp; columns</a:t>
            </a:r>
          </a:p>
          <a:p>
            <a:r>
              <a:rPr lang="en-US" dirty="0"/>
              <a:t>Strategy: 1 thread per output matrix element</a:t>
            </a:r>
          </a:p>
          <a:p>
            <a:r>
              <a:rPr lang="en-US" dirty="0"/>
              <a:t>Example: Multiplying square matrices (rows == cols)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FF02CD-F4BC-B458-3956-CDC54273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16" y="4001294"/>
            <a:ext cx="8485909" cy="353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537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6322BD-39FF-DC1B-62D5-85B30A2C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57" y="464595"/>
            <a:ext cx="7012536" cy="623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82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7AFAD-BD9D-5F36-8B6D-CEFF48BF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Power Wall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8D88C469-B605-5EE8-68A0-D7A1A987F0AE}"/>
              </a:ext>
            </a:extLst>
          </p:cNvPr>
          <p:cNvSpPr txBox="1"/>
          <p:nvPr/>
        </p:nvSpPr>
        <p:spPr>
          <a:xfrm>
            <a:off x="1947833" y="5713325"/>
            <a:ext cx="7416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Source: M. Horowitz, F. </a:t>
            </a:r>
            <a:r>
              <a:rPr lang="en-US" sz="1050" i="1" dirty="0" err="1">
                <a:solidFill>
                  <a:schemeClr val="bg1">
                    <a:lumMod val="50000"/>
                  </a:schemeClr>
                </a:solidFill>
              </a:rPr>
              <a:t>Labonte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, O. </a:t>
            </a:r>
            <a:r>
              <a:rPr lang="en-US" sz="1050" i="1" dirty="0" err="1">
                <a:solidFill>
                  <a:schemeClr val="bg1">
                    <a:lumMod val="50000"/>
                  </a:schemeClr>
                </a:solidFill>
              </a:rPr>
              <a:t>Shacham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en-US" sz="1050" i="1" dirty="0" err="1">
                <a:solidFill>
                  <a:schemeClr val="bg1">
                    <a:lumMod val="50000"/>
                  </a:schemeClr>
                </a:solidFill>
              </a:rPr>
              <a:t>Olukotun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, L. Hammond, C. Batten (1970-2010 ). K. Rupp (2010-2017).</a:t>
            </a:r>
          </a:p>
        </p:txBody>
      </p:sp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FBA9886F-4EF1-984B-7AB5-749D4F203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69068"/>
              </p:ext>
            </p:extLst>
          </p:nvPr>
        </p:nvGraphicFramePr>
        <p:xfrm>
          <a:off x="2039733" y="1570972"/>
          <a:ext cx="7243256" cy="417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8B9A8CCA-D4CF-574A-DA7B-44F2C1BB50AD}"/>
              </a:ext>
            </a:extLst>
          </p:cNvPr>
          <p:cNvSpPr txBox="1"/>
          <p:nvPr/>
        </p:nvSpPr>
        <p:spPr>
          <a:xfrm>
            <a:off x="9052124" y="1748816"/>
            <a:ext cx="16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Transistors (thousands)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04B8F28-5A96-09F8-C0B9-98EB5D04015F}"/>
              </a:ext>
            </a:extLst>
          </p:cNvPr>
          <p:cNvSpPr txBox="1"/>
          <p:nvPr/>
        </p:nvSpPr>
        <p:spPr>
          <a:xfrm>
            <a:off x="9052124" y="3401460"/>
            <a:ext cx="179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Frequency</a:t>
            </a:r>
          </a:p>
          <a:p>
            <a:r>
              <a:rPr lang="en-US" dirty="0">
                <a:solidFill>
                  <a:schemeClr val="accent6"/>
                </a:solidFill>
              </a:rPr>
              <a:t>(MHz)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49684D2-C88A-94FE-94F6-351A4FDC44A5}"/>
              </a:ext>
            </a:extLst>
          </p:cNvPr>
          <p:cNvSpPr txBox="1"/>
          <p:nvPr/>
        </p:nvSpPr>
        <p:spPr>
          <a:xfrm>
            <a:off x="1947834" y="5114913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3A9FC21-FFE6-96D6-8917-61305650E0AB}"/>
              </a:ext>
            </a:extLst>
          </p:cNvPr>
          <p:cNvSpPr txBox="1"/>
          <p:nvPr/>
        </p:nvSpPr>
        <p:spPr>
          <a:xfrm>
            <a:off x="1947834" y="4665298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939CDAA-934D-84F2-FE2E-4E36486F1371}"/>
              </a:ext>
            </a:extLst>
          </p:cNvPr>
          <p:cNvSpPr txBox="1"/>
          <p:nvPr/>
        </p:nvSpPr>
        <p:spPr>
          <a:xfrm>
            <a:off x="1947834" y="4215682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427C7B4-1150-B7AC-173B-7735BFE234E0}"/>
              </a:ext>
            </a:extLst>
          </p:cNvPr>
          <p:cNvSpPr txBox="1"/>
          <p:nvPr/>
        </p:nvSpPr>
        <p:spPr>
          <a:xfrm>
            <a:off x="1947834" y="3766064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1FD2B52-CEFE-E1E4-9F1C-A1BB0B90D8DE}"/>
              </a:ext>
            </a:extLst>
          </p:cNvPr>
          <p:cNvSpPr txBox="1"/>
          <p:nvPr/>
        </p:nvSpPr>
        <p:spPr>
          <a:xfrm>
            <a:off x="1947834" y="3316448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746BCC4-0C82-082A-B667-1E509CE16595}"/>
              </a:ext>
            </a:extLst>
          </p:cNvPr>
          <p:cNvSpPr txBox="1"/>
          <p:nvPr/>
        </p:nvSpPr>
        <p:spPr>
          <a:xfrm>
            <a:off x="1947834" y="2866830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5</a:t>
            </a:r>
            <a:endParaRPr lang="en-US" dirty="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6ADD754-2074-5AD1-9785-A3DF0725F597}"/>
              </a:ext>
            </a:extLst>
          </p:cNvPr>
          <p:cNvSpPr txBox="1"/>
          <p:nvPr/>
        </p:nvSpPr>
        <p:spPr>
          <a:xfrm>
            <a:off x="1947834" y="2417214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6</a:t>
            </a:r>
            <a:endParaRPr lang="en-US" dirty="0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7CBCF25-4490-1042-7DD3-580039F6E938}"/>
              </a:ext>
            </a:extLst>
          </p:cNvPr>
          <p:cNvSpPr txBox="1"/>
          <p:nvPr/>
        </p:nvSpPr>
        <p:spPr>
          <a:xfrm>
            <a:off x="1947834" y="1967597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7</a:t>
            </a:r>
            <a:endParaRPr lang="en-US" dirty="0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3B85A05-5BF3-4D21-81B0-411F51C0F284}"/>
              </a:ext>
            </a:extLst>
          </p:cNvPr>
          <p:cNvSpPr txBox="1"/>
          <p:nvPr/>
        </p:nvSpPr>
        <p:spPr>
          <a:xfrm>
            <a:off x="1947833" y="1514882"/>
            <a:ext cx="4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</a:t>
            </a:r>
            <a:r>
              <a:rPr lang="en-US" baseline="30000"/>
              <a:t>8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18DC8E7-B705-DC7F-9C2F-2636B832AE43}"/>
              </a:ext>
            </a:extLst>
          </p:cNvPr>
          <p:cNvSpPr txBox="1"/>
          <p:nvPr/>
        </p:nvSpPr>
        <p:spPr>
          <a:xfrm>
            <a:off x="1669753" y="6128823"/>
            <a:ext cx="99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(increasing frequency further would make the chip too hot to cool feasibly)</a:t>
            </a:r>
          </a:p>
        </p:txBody>
      </p:sp>
    </p:spTree>
    <p:extLst>
      <p:ext uri="{BB962C8B-B14F-4D97-AF65-F5344CB8AC3E}">
        <p14:creationId xmlns:p14="http://schemas.microsoft.com/office/powerpoint/2010/main" val="35502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037B-21A2-F4DC-7B96-F7DEBF89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en-US" dirty="0"/>
              <a:t>rise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CUDA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95557-5C05-10AA-48CB-EEB4F292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CUDA is all about parallel programs (modern software)</a:t>
            </a:r>
          </a:p>
          <a:p>
            <a:r>
              <a:rPr lang="en-US" dirty="0"/>
              <a:t>GPUs have (much) higher peak FLOPS than multi-core CPUs</a:t>
            </a:r>
          </a:p>
          <a:p>
            <a:r>
              <a:rPr lang="en-US" dirty="0"/>
              <a:t>main principle: divide work among threads</a:t>
            </a:r>
          </a:p>
          <a:p>
            <a:r>
              <a:rPr lang="en-US" dirty="0"/>
              <a:t>GPUs focus on execution throughput of massive number of threads</a:t>
            </a:r>
          </a:p>
          <a:p>
            <a:r>
              <a:rPr lang="en-US" dirty="0"/>
              <a:t>programs with few threads perform poorly on GPUs</a:t>
            </a:r>
          </a:p>
          <a:p>
            <a:r>
              <a:rPr lang="en-US" dirty="0"/>
              <a:t>CPU+GPU: sequential parts on CPU, numerical intensive parts on GPU</a:t>
            </a:r>
          </a:p>
          <a:p>
            <a:r>
              <a:rPr lang="en-US" dirty="0"/>
              <a:t>CUDA: Compute Unified Device Architect</a:t>
            </a:r>
          </a:p>
          <a:p>
            <a:r>
              <a:rPr lang="en-US" dirty="0"/>
              <a:t>GPGPU: Before CUDA tricks were used to compute with graphics APIs (OpenGL or Direct3D)</a:t>
            </a:r>
          </a:p>
          <a:p>
            <a:r>
              <a:rPr lang="en-US" dirty="0"/>
              <a:t>GPU programming is now attractive for developers (thanks to massive availability)</a:t>
            </a:r>
          </a:p>
        </p:txBody>
      </p:sp>
    </p:spTree>
    <p:extLst>
      <p:ext uri="{BB962C8B-B14F-4D97-AF65-F5344CB8AC3E}">
        <p14:creationId xmlns:p14="http://schemas.microsoft.com/office/powerpoint/2010/main" val="7834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51ACD-F57E-2EFF-5B6F-B48E02B1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1C43E79-1556-A344-AAB0-EDAA7ACDD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speedup = </a:t>
                </a:r>
                <a:r>
                  <a:rPr lang="en-US" dirty="0" err="1"/>
                  <a:t>slow_sys_time</a:t>
                </a:r>
                <a:r>
                  <a:rPr lang="en-US" dirty="0"/>
                  <a:t> / </a:t>
                </a:r>
                <a:r>
                  <a:rPr lang="en-US" dirty="0" err="1"/>
                  <a:t>fast_sys_time</a:t>
                </a:r>
                <a:endParaRPr lang="de-DE" dirty="0"/>
              </a:p>
              <a:p>
                <a:r>
                  <a:rPr lang="en-US" dirty="0"/>
                  <a:t>achievable speedup is limited by the parallelizable portion </a:t>
                </a:r>
                <a:r>
                  <a:rPr lang="en-US" b="1" i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dirty="0"/>
                  <a:t> of programs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𝑠𝑝𝑒𝑒𝑑𝑢𝑝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e.g., if </a:t>
                </a:r>
                <a:r>
                  <a:rPr lang="en-US" b="1" i="1" dirty="0">
                    <a:solidFill>
                      <a:schemeClr val="accent6"/>
                    </a:solidFill>
                  </a:rPr>
                  <a:t>p</a:t>
                </a:r>
                <a:r>
                  <a:rPr lang="en-US" dirty="0"/>
                  <a:t> is 90%, speedup &lt; 10×</a:t>
                </a:r>
              </a:p>
              <a:p>
                <a:endParaRPr lang="en-US" dirty="0"/>
              </a:p>
              <a:p>
                <a:r>
                  <a:rPr lang="en-US" dirty="0"/>
                  <a:t>Fortunately, for many real applications, </a:t>
                </a:r>
                <a:r>
                  <a:rPr lang="en-US" b="1" i="1" dirty="0">
                    <a:solidFill>
                      <a:schemeClr val="accent6"/>
                    </a:solidFill>
                  </a:rPr>
                  <a:t>p</a:t>
                </a:r>
                <a:r>
                  <a:rPr lang="en-US" dirty="0"/>
                  <a:t> &gt; 99% especially for large datasets, and speedups &gt;100× are attainable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1C43E79-1556-A344-AAB0-EDAA7ACDD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083B3-E50C-FB90-F7A4-61F18AD5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76D08-43EE-725B-7C3F-63548725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"if you do not care about performance, parallel programming is very easy"</a:t>
            </a:r>
          </a:p>
          <a:p>
            <a:r>
              <a:rPr lang="en-US" dirty="0"/>
              <a:t>designing parallel algorithms in practice harder than sequential algorithms</a:t>
            </a:r>
            <a:br>
              <a:rPr lang="en-US" dirty="0"/>
            </a:br>
            <a:r>
              <a:rPr lang="en-US" dirty="0"/>
              <a:t>e.g. parallelizing recurrent computations requires nonintuitive thinking (like prefix sum)</a:t>
            </a:r>
          </a:p>
          <a:p>
            <a:r>
              <a:rPr lang="en-US" dirty="0"/>
              <a:t>speed is often limited by memory latency/throughput (memory bound)</a:t>
            </a:r>
          </a:p>
          <a:p>
            <a:r>
              <a:rPr lang="en-US" dirty="0"/>
              <a:t>perf of parallel programs can vary dramatically based on input data </a:t>
            </a:r>
            <a:r>
              <a:rPr lang="en-US" dirty="0" err="1"/>
              <a:t>characterists</a:t>
            </a:r>
            <a:endParaRPr lang="en-US" dirty="0"/>
          </a:p>
          <a:p>
            <a:r>
              <a:rPr lang="en-US" dirty="0"/>
              <a:t>not all apps are "</a:t>
            </a:r>
            <a:r>
              <a:rPr lang="en-US" dirty="0" err="1"/>
              <a:t>embarassingly</a:t>
            </a:r>
            <a:r>
              <a:rPr lang="en-US" dirty="0"/>
              <a:t> parallel" - synchronization imposes overhead (waits)</a:t>
            </a:r>
          </a:p>
        </p:txBody>
      </p:sp>
    </p:spTree>
    <p:extLst>
      <p:ext uri="{BB962C8B-B14F-4D97-AF65-F5344CB8AC3E}">
        <p14:creationId xmlns:p14="http://schemas.microsoft.com/office/powerpoint/2010/main" val="70133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F437C-DBED-19C3-538E-0AB33EF5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Book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2B64C-06CE-B4B6-4457-7DBDCEB4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Parallel programming &amp; computational thinking</a:t>
            </a:r>
          </a:p>
          <a:p>
            <a:pPr marL="0" indent="0">
              <a:buNone/>
            </a:pPr>
            <a:r>
              <a:rPr lang="en-US" dirty="0"/>
              <a:t>2. Correct &amp; reliable: debugging function &amp; performance </a:t>
            </a:r>
          </a:p>
          <a:p>
            <a:pPr marL="0" indent="0">
              <a:buNone/>
            </a:pPr>
            <a:r>
              <a:rPr lang="en-US" dirty="0"/>
              <a:t>3. Scalability: regularize and localize memory access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PMPP aims to build up the foundation for parallel programming in general</a:t>
            </a:r>
          </a:p>
          <a:p>
            <a:r>
              <a:rPr lang="en-US" dirty="0"/>
              <a:t>GPUs as learning vehicle - techniques apply to other accelerators </a:t>
            </a:r>
          </a:p>
          <a:p>
            <a:r>
              <a:rPr lang="en-US" dirty="0"/>
              <a:t>concepts are introduced hands-on as concrete CUDA examples</a:t>
            </a:r>
          </a:p>
        </p:txBody>
      </p:sp>
    </p:spTree>
    <p:extLst>
      <p:ext uri="{BB962C8B-B14F-4D97-AF65-F5344CB8AC3E}">
        <p14:creationId xmlns:p14="http://schemas.microsoft.com/office/powerpoint/2010/main" val="160224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3747F-03E2-8DAE-3572-C0E52EB2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2: Heterogeneous data parallel computing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D63CE-9DE8-4982-15A4-F67A88B7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heterogeneous: CPU + GPU</a:t>
            </a:r>
          </a:p>
          <a:p>
            <a:r>
              <a:rPr lang="en-US" dirty="0"/>
              <a:t>data parallelism: break work down into computations that can be executed independently</a:t>
            </a:r>
          </a:p>
          <a:p>
            <a:r>
              <a:rPr lang="en-US" dirty="0"/>
              <a:t>Two examples: vector addition &amp; kernel to convert an RGB image to grayscale</a:t>
            </a:r>
          </a:p>
          <a:p>
            <a:r>
              <a:rPr lang="en-US" dirty="0"/>
              <a:t>Independence: each RGB pixel can be converted individually</a:t>
            </a:r>
          </a:p>
          <a:p>
            <a:r>
              <a:rPr lang="en-US" dirty="0"/>
              <a:t>L = r*0.21 + g*0.72 + b*0.07 (L=luminance)</a:t>
            </a:r>
          </a:p>
          <a:p>
            <a:r>
              <a:rPr lang="en-US" dirty="0"/>
              <a:t>simple weighted sum</a:t>
            </a:r>
          </a:p>
        </p:txBody>
      </p:sp>
    </p:spTree>
    <p:extLst>
      <p:ext uri="{BB962C8B-B14F-4D97-AF65-F5344CB8AC3E}">
        <p14:creationId xmlns:p14="http://schemas.microsoft.com/office/powerpoint/2010/main" val="108401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Office PowerPoint</Application>
  <PresentationFormat>Widescreen</PresentationFormat>
  <Paragraphs>261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Consolas</vt:lpstr>
      <vt:lpstr>Lucida Console</vt:lpstr>
      <vt:lpstr>Wingdings</vt:lpstr>
      <vt:lpstr>Office</vt:lpstr>
      <vt:lpstr>pmpp book ch. 1-3</vt:lpstr>
      <vt:lpstr>Agenda for Lecture 2</vt:lpstr>
      <vt:lpstr>Ch 1: Introduction</vt:lpstr>
      <vt:lpstr>The Power Wall</vt:lpstr>
      <vt:lpstr>The rise of CUDA</vt:lpstr>
      <vt:lpstr>Amdahl's Law</vt:lpstr>
      <vt:lpstr>Challenges</vt:lpstr>
      <vt:lpstr>Main Goals of the Book</vt:lpstr>
      <vt:lpstr>Ch 2: Heterogeneous data parallel computing</vt:lpstr>
      <vt:lpstr>RGB-&gt;Grayscale, data independence</vt:lpstr>
      <vt:lpstr>CUDA C</vt:lpstr>
      <vt:lpstr>Example: Vector Addition</vt:lpstr>
      <vt:lpstr>PowerPoint Presentation</vt:lpstr>
      <vt:lpstr>CUDA Essentials: Memory allocation</vt:lpstr>
      <vt:lpstr>cudaMemcpy: Host &lt;-&gt; Device Transfer</vt:lpstr>
      <vt:lpstr>CUDA Error handling</vt:lpstr>
      <vt:lpstr>Kernel functions  fn&lt;&lt;&gt;&gt;</vt:lpstr>
      <vt:lpstr>Kernel Coordinates</vt:lpstr>
      <vt:lpstr>Threads execute the same kernel code</vt:lpstr>
      <vt:lpstr>__global__ &amp; __host__</vt:lpstr>
      <vt:lpstr>Vector Addition Example</vt:lpstr>
      <vt:lpstr>Calling Kernels</vt:lpstr>
      <vt:lpstr>Compiler</vt:lpstr>
      <vt:lpstr>Ch 3: Multidimensional grids and data</vt:lpstr>
      <vt:lpstr>PowerPoint Presentation</vt:lpstr>
      <vt:lpstr>Grid continued</vt:lpstr>
      <vt:lpstr>Built-in Variables</vt:lpstr>
      <vt:lpstr>nd-Arrays in Memory</vt:lpstr>
      <vt:lpstr>Image blur example (3.3, p. 60)</vt:lpstr>
      <vt:lpstr>Handling Boundary Conditions</vt:lpstr>
      <vt:lpstr>PowerPoint Presentation</vt:lpstr>
      <vt:lpstr>Matrix Multiplication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Köpf</dc:creator>
  <cp:lastModifiedBy>Andreas Köpf</cp:lastModifiedBy>
  <cp:revision>1</cp:revision>
  <dcterms:created xsi:type="dcterms:W3CDTF">2024-01-20T16:47:50Z</dcterms:created>
  <dcterms:modified xsi:type="dcterms:W3CDTF">2024-01-20T19:25:05Z</dcterms:modified>
</cp:coreProperties>
</file>