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7" r:id="rId3"/>
  </p:sldIdLst>
  <p:sldSz cx="9144000" cy="6858000" type="screen4x3"/>
  <p:notesSz cx="9866313" cy="6734175"/>
  <p:custDataLst>
    <p:tags r:id="rId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4937" cy="336981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589053" y="0"/>
            <a:ext cx="4274937" cy="336981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5936C3F-6245-46D6-AA81-AD0CBC59DD2B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4" y="6396113"/>
            <a:ext cx="4274937" cy="33698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589053" y="6396113"/>
            <a:ext cx="4274937" cy="336980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F9455F98-399C-4E8C-9F2F-5E731DC384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3" cy="336709"/>
          </a:xfrm>
          <a:prstGeom prst="rect">
            <a:avLst/>
          </a:prstGeom>
        </p:spPr>
        <p:txBody>
          <a:bodyPr vert="horz" lIns="91391" tIns="45694" rIns="91391" bIns="4569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3" cy="336709"/>
          </a:xfrm>
          <a:prstGeom prst="rect">
            <a:avLst/>
          </a:prstGeom>
        </p:spPr>
        <p:txBody>
          <a:bodyPr vert="horz" lIns="91391" tIns="45694" rIns="91391" bIns="45694" rtlCol="0"/>
          <a:lstStyle>
            <a:lvl1pPr algn="r">
              <a:defRPr sz="1200"/>
            </a:lvl1pPr>
          </a:lstStyle>
          <a:p>
            <a:fld id="{7E806D3C-4DC1-440B-8F55-769B88916CD4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1" tIns="45694" rIns="91391" bIns="4569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6632" y="3198735"/>
            <a:ext cx="7893050" cy="3030378"/>
          </a:xfrm>
          <a:prstGeom prst="rect">
            <a:avLst/>
          </a:prstGeom>
        </p:spPr>
        <p:txBody>
          <a:bodyPr vert="horz" lIns="91391" tIns="45694" rIns="91391" bIns="4569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6396297"/>
            <a:ext cx="4275403" cy="336709"/>
          </a:xfrm>
          <a:prstGeom prst="rect">
            <a:avLst/>
          </a:prstGeom>
        </p:spPr>
        <p:txBody>
          <a:bodyPr vert="horz" lIns="91391" tIns="45694" rIns="91391" bIns="4569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8629" y="6396297"/>
            <a:ext cx="4275403" cy="336709"/>
          </a:xfrm>
          <a:prstGeom prst="rect">
            <a:avLst/>
          </a:prstGeom>
        </p:spPr>
        <p:txBody>
          <a:bodyPr vert="horz" lIns="91391" tIns="45694" rIns="91391" bIns="45694" rtlCol="0" anchor="b"/>
          <a:lstStyle>
            <a:lvl1pPr algn="r">
              <a:defRPr sz="1200"/>
            </a:lvl1pPr>
          </a:lstStyle>
          <a:p>
            <a:fld id="{11F5ECA7-00D3-41D9-BD56-05E97C32E4C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ECA7-00D3-41D9-BD56-05E97C32E4C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2009/5/15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e-science</a:t>
            </a:r>
            <a:r>
              <a:rPr lang="ja-JP" altLang="en-US" dirty="0" smtClean="0"/>
              <a:t>ミーティング資料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09/05/15</a:t>
            </a:r>
            <a:r>
              <a:rPr kumimoji="1" lang="ja-JP" altLang="en-US" dirty="0" smtClean="0"/>
              <a:t>：平石，安部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前回からの進捗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仕様変更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ジョブの投入順序を命令型プログラミングの実行順序でなく，宣言的に書くように（</a:t>
            </a:r>
            <a:r>
              <a:rPr lang="en-US" altLang="ja-JP" dirty="0" smtClean="0"/>
              <a:t>successor</a:t>
            </a:r>
            <a:r>
              <a:rPr lang="ja-JP" altLang="en-US" dirty="0" smtClean="0"/>
              <a:t>フィールド）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ジョブの依存関係を</a:t>
            </a:r>
            <a:r>
              <a:rPr lang="en-US" altLang="ja-JP" dirty="0" smtClean="0"/>
              <a:t>predecessor</a:t>
            </a:r>
            <a:r>
              <a:rPr lang="ja-JP" altLang="en-US" dirty="0" smtClean="0"/>
              <a:t>フィールドで定義</a:t>
            </a:r>
            <a:endParaRPr lang="en-US" altLang="ja-JP" dirty="0" smtClean="0"/>
          </a:p>
          <a:p>
            <a:r>
              <a:rPr lang="ja-JP" altLang="en-US" dirty="0" smtClean="0"/>
              <a:t>本物</a:t>
            </a:r>
            <a:r>
              <a:rPr lang="ja-JP" altLang="en-US" dirty="0" smtClean="0"/>
              <a:t>の</a:t>
            </a:r>
            <a:r>
              <a:rPr lang="en-US" altLang="ja-JP" dirty="0" smtClean="0"/>
              <a:t>qsub</a:t>
            </a:r>
            <a:r>
              <a:rPr lang="ja-JP" altLang="en-US" dirty="0" smtClean="0"/>
              <a:t>が動くように，ジョブスクリプト生成部を実装</a:t>
            </a:r>
            <a:endParaRPr lang="en-US" altLang="ja-JP" dirty="0" smtClean="0"/>
          </a:p>
          <a:p>
            <a:r>
              <a:rPr lang="ja-JP" altLang="en-US" dirty="0" smtClean="0"/>
              <a:t>富士通</a:t>
            </a:r>
            <a:r>
              <a:rPr kumimoji="1" lang="ja-JP" altLang="en-US" dirty="0" smtClean="0"/>
              <a:t>提供の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pjo_inventory_watch.pl, pjo_inventory_write.pl</a:t>
            </a: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を利用してジョブ終了の待ち合わせができるように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動的に作られたジョブの待ち合わせもできる→どう指定するか問題も解決 </a:t>
            </a:r>
            <a:r>
              <a:rPr lang="en-US" altLang="ja-JP" dirty="0" smtClean="0"/>
              <a:t>(refinement)</a:t>
            </a:r>
          </a:p>
          <a:p>
            <a:pPr lvl="1"/>
            <a:r>
              <a:rPr lang="ja-JP" altLang="en-US" dirty="0" smtClean="0"/>
              <a:t>実装：Ｘｃｒｙｐｔ起動時に，</a:t>
            </a:r>
            <a:r>
              <a:rPr lang="en-US" altLang="ja-JP" dirty="0" err="1" smtClean="0"/>
              <a:t>pjo_inventory_watch</a:t>
            </a:r>
            <a:r>
              <a:rPr lang="ja-JP" altLang="en-US" dirty="0" smtClean="0"/>
              <a:t>を起動＆その標準出力を監視するスレッドを生成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→状態変化を検知したらジョブ状態管理ハッシュを書き換え＆</a:t>
            </a:r>
            <a:r>
              <a:rPr lang="en-US" altLang="ja-JP" dirty="0" err="1" smtClean="0"/>
              <a:t>cond_boradcast</a:t>
            </a:r>
            <a:endParaRPr lang="en-US" altLang="ja-JP" dirty="0" smtClean="0"/>
          </a:p>
          <a:p>
            <a:r>
              <a:rPr lang="ja-JP" altLang="en-US" dirty="0" smtClean="0"/>
              <a:t>上記仕様のもとで，収束判定を行いつつジョブ実行を繰り返す</a:t>
            </a:r>
            <a:r>
              <a:rPr lang="ja-JP" altLang="en-US" dirty="0" smtClean="0"/>
              <a:t>サンプル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（三宅さん提供 </a:t>
            </a:r>
            <a:r>
              <a:rPr lang="en-US" altLang="ja-JP" dirty="0" err="1" smtClean="0"/>
              <a:t>kempo</a:t>
            </a:r>
            <a:r>
              <a:rPr lang="ja-JP" altLang="en-US" dirty="0" smtClean="0"/>
              <a:t>ベース）</a:t>
            </a:r>
            <a:endParaRPr lang="en-US" altLang="ja-JP" dirty="0" smtClean="0"/>
          </a:p>
          <a:p>
            <a:r>
              <a:rPr lang="en-US" altLang="ja-JP" dirty="0" smtClean="0"/>
              <a:t>dry</a:t>
            </a:r>
            <a:r>
              <a:rPr lang="ja-JP" altLang="en-US" dirty="0" smtClean="0"/>
              <a:t>実行を試験実装（ジョブ依存関係の整合性チェック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23308&quot;&gt;&lt;/object&gt;&lt;object type=&quot;2&quot; unique_id=&quot;23309&quot;&gt;&lt;object type=&quot;3&quot; unique_id=&quot;24059&quot;&gt;&lt;property id=&quot;20148&quot; value=&quot;5&quot;/&gt;&lt;property id=&quot;20300&quot; value=&quot;スライド 1 - &amp;quot;e-scienceミーティング資料&amp;quot;&quot;/&gt;&lt;property id=&quot;20307&quot; value=&quot;265&quot;/&gt;&lt;/object&gt;&lt;object type=&quot;3&quot; unique_id=&quot;24180&quot;&gt;&lt;property id=&quot;20148&quot; value=&quot;5&quot;/&gt;&lt;property id=&quot;20300&quot; value=&quot;スライド 2 - &amp;quot;前回からの進捗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62</Words>
  <Application>Microsoft Office PowerPoint</Application>
  <PresentationFormat>画面に合わせる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e-scienceミーティング資料</vt:lpstr>
      <vt:lpstr>前回からの進捗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hiraisi</dc:creator>
  <cp:lastModifiedBy>tasuku</cp:lastModifiedBy>
  <cp:revision>433</cp:revision>
  <dcterms:created xsi:type="dcterms:W3CDTF">2008-10-08T01:22:08Z</dcterms:created>
  <dcterms:modified xsi:type="dcterms:W3CDTF">2009-05-15T09:16:29Z</dcterms:modified>
</cp:coreProperties>
</file>