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notesSlides/notesSlide8.xml" ContentType="application/vnd.openxmlformats-officedocument.presentationml.notesSlide+xml"/>
  <Default Extension="gif" ContentType="image/gif"/>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2" r:id="rId4"/>
    <p:sldId id="258" r:id="rId5"/>
    <p:sldId id="259" r:id="rId6"/>
    <p:sldId id="260" r:id="rId7"/>
    <p:sldId id="263" r:id="rId8"/>
    <p:sldId id="261" r:id="rId9"/>
  </p:sldIdLst>
  <p:sldSz cx="9144000" cy="6858000" type="screen4x3"/>
  <p:notesSz cx="6734175"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04D"/>
    <a:srgbClr val="08080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2" d="100"/>
          <a:sy n="62" d="100"/>
        </p:scale>
        <p:origin x="-84" y="-22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1C3038-BE73-47FE-994D-A6B80457C77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kumimoji="1" lang="ja-JP" altLang="en-US"/>
        </a:p>
      </dgm:t>
    </dgm:pt>
    <dgm:pt modelId="{EDD46452-9E46-40CB-82A4-4D58B121564E}">
      <dgm:prSet phldrT="[テキスト]"/>
      <dgm:spPr/>
      <dgm:t>
        <a:bodyPr/>
        <a:lstStyle/>
        <a:p>
          <a:r>
            <a:rPr kumimoji="1" lang="en-US" altLang="ja-JP" dirty="0" smtClean="0"/>
            <a:t>MAIN, POPULAR,</a:t>
          </a:r>
        </a:p>
        <a:p>
          <a:r>
            <a:rPr kumimoji="1" lang="en-US" altLang="ja-JP" dirty="0" smtClean="0"/>
            <a:t>GRADNL2</a:t>
          </a:r>
          <a:endParaRPr kumimoji="1" lang="ja-JP" altLang="en-US" dirty="0"/>
        </a:p>
      </dgm:t>
    </dgm:pt>
    <dgm:pt modelId="{DC585871-4A43-49EB-8D47-1BF9FD37DAC4}" type="parTrans" cxnId="{87D22306-9EF8-4C7F-98CC-EA8B3D71FEC8}">
      <dgm:prSet/>
      <dgm:spPr/>
      <dgm:t>
        <a:bodyPr/>
        <a:lstStyle/>
        <a:p>
          <a:endParaRPr kumimoji="1" lang="ja-JP" altLang="en-US"/>
        </a:p>
      </dgm:t>
    </dgm:pt>
    <dgm:pt modelId="{554470B5-88E4-4EE1-8AF7-D514F756AF84}" type="sibTrans" cxnId="{87D22306-9EF8-4C7F-98CC-EA8B3D71FEC8}">
      <dgm:prSet/>
      <dgm:spPr/>
      <dgm:t>
        <a:bodyPr/>
        <a:lstStyle/>
        <a:p>
          <a:endParaRPr kumimoji="1" lang="ja-JP" altLang="en-US"/>
        </a:p>
      </dgm:t>
    </dgm:pt>
    <dgm:pt modelId="{2ADC8539-7341-4488-B176-B7A4F274F1E6}">
      <dgm:prSet phldrT="[テキスト]"/>
      <dgm:spPr/>
      <dgm:t>
        <a:bodyPr/>
        <a:lstStyle/>
        <a:p>
          <a:r>
            <a:rPr kumimoji="1" lang="ja-JP" altLang="en-US" dirty="0" smtClean="0"/>
            <a:t>入力ファイル読み込み</a:t>
          </a:r>
          <a:r>
            <a:rPr kumimoji="1" lang="en-US" altLang="ja-JP" dirty="0" smtClean="0"/>
            <a:t>(</a:t>
          </a:r>
          <a:r>
            <a:rPr kumimoji="1" lang="ja-JP" altLang="en-US" dirty="0" smtClean="0"/>
            <a:t>全てのサンプル</a:t>
          </a:r>
          <a:r>
            <a:rPr kumimoji="1" lang="en-US" altLang="ja-JP" dirty="0" smtClean="0"/>
            <a:t>)</a:t>
          </a:r>
          <a:endParaRPr kumimoji="1" lang="ja-JP" altLang="en-US" dirty="0"/>
        </a:p>
      </dgm:t>
    </dgm:pt>
    <dgm:pt modelId="{CC4DF024-131D-4C3A-A6FC-315E3586B250}" type="parTrans" cxnId="{8EF5E26D-75E6-4503-91D1-04C82A924787}">
      <dgm:prSet/>
      <dgm:spPr/>
      <dgm:t>
        <a:bodyPr/>
        <a:lstStyle/>
        <a:p>
          <a:endParaRPr kumimoji="1" lang="ja-JP" altLang="en-US"/>
        </a:p>
      </dgm:t>
    </dgm:pt>
    <dgm:pt modelId="{89971339-73E5-4DDB-8C8C-74D6BBAF4BCB}" type="sibTrans" cxnId="{8EF5E26D-75E6-4503-91D1-04C82A924787}">
      <dgm:prSet/>
      <dgm:spPr/>
      <dgm:t>
        <a:bodyPr/>
        <a:lstStyle/>
        <a:p>
          <a:endParaRPr kumimoji="1" lang="ja-JP" altLang="en-US"/>
        </a:p>
      </dgm:t>
    </dgm:pt>
    <dgm:pt modelId="{1D07E3C3-1C20-4AF1-97F8-C5086C444D80}">
      <dgm:prSet phldrT="[テキスト]"/>
      <dgm:spPr/>
      <dgm:t>
        <a:bodyPr/>
        <a:lstStyle/>
        <a:p>
          <a:r>
            <a:rPr kumimoji="1" lang="ja-JP" altLang="en-US" dirty="0" smtClean="0"/>
            <a:t>初期化</a:t>
          </a:r>
          <a:endParaRPr kumimoji="1" lang="ja-JP" altLang="en-US" dirty="0"/>
        </a:p>
      </dgm:t>
    </dgm:pt>
    <dgm:pt modelId="{1473C2B3-1876-4EBE-B914-646060F7E404}" type="parTrans" cxnId="{6B26A862-963A-4DBA-8DD3-160BB0AA83FF}">
      <dgm:prSet/>
      <dgm:spPr/>
      <dgm:t>
        <a:bodyPr/>
        <a:lstStyle/>
        <a:p>
          <a:endParaRPr kumimoji="1" lang="ja-JP" altLang="en-US"/>
        </a:p>
      </dgm:t>
    </dgm:pt>
    <dgm:pt modelId="{212675F8-3022-41C7-965C-43895293B551}" type="sibTrans" cxnId="{6B26A862-963A-4DBA-8DD3-160BB0AA83FF}">
      <dgm:prSet/>
      <dgm:spPr/>
      <dgm:t>
        <a:bodyPr/>
        <a:lstStyle/>
        <a:p>
          <a:endParaRPr kumimoji="1" lang="ja-JP" altLang="en-US"/>
        </a:p>
      </dgm:t>
    </dgm:pt>
    <dgm:pt modelId="{85FB4791-7BCD-4382-B685-637A7877CE0A}">
      <dgm:prSet phldrT="[テキスト]"/>
      <dgm:spPr/>
      <dgm:t>
        <a:bodyPr/>
        <a:lstStyle/>
        <a:p>
          <a:r>
            <a:rPr kumimoji="1" lang="en-US" altLang="ja-JP" dirty="0" smtClean="0"/>
            <a:t>GRADNL2</a:t>
          </a:r>
          <a:endParaRPr kumimoji="1" lang="ja-JP" altLang="en-US" dirty="0"/>
        </a:p>
      </dgm:t>
    </dgm:pt>
    <dgm:pt modelId="{FAE31CE2-F863-407B-8FA4-F6C792232802}" type="parTrans" cxnId="{59B84871-1686-4447-B032-48DBB2CB4061}">
      <dgm:prSet/>
      <dgm:spPr/>
      <dgm:t>
        <a:bodyPr/>
        <a:lstStyle/>
        <a:p>
          <a:endParaRPr kumimoji="1" lang="ja-JP" altLang="en-US"/>
        </a:p>
      </dgm:t>
    </dgm:pt>
    <dgm:pt modelId="{8BA50E50-ECAE-4253-9279-EC414025F99C}" type="sibTrans" cxnId="{59B84871-1686-4447-B032-48DBB2CB4061}">
      <dgm:prSet/>
      <dgm:spPr/>
      <dgm:t>
        <a:bodyPr/>
        <a:lstStyle/>
        <a:p>
          <a:endParaRPr kumimoji="1" lang="ja-JP" altLang="en-US"/>
        </a:p>
      </dgm:t>
    </dgm:pt>
    <dgm:pt modelId="{9D484D27-E34E-46FF-BEF1-E117FDA45B47}">
      <dgm:prSet phldrT="[テキスト]"/>
      <dgm:spPr/>
      <dgm:t>
        <a:bodyPr/>
        <a:lstStyle/>
        <a:p>
          <a:r>
            <a:rPr kumimoji="1" lang="ja-JP" altLang="en-US" dirty="0" smtClean="0"/>
            <a:t>各アンサンブルについて評価関数を計算</a:t>
          </a:r>
          <a:r>
            <a:rPr kumimoji="1" lang="en-US" altLang="ja-JP" dirty="0" smtClean="0"/>
            <a:t/>
          </a:r>
          <a:br>
            <a:rPr kumimoji="1" lang="en-US" altLang="ja-JP" dirty="0" smtClean="0"/>
          </a:br>
          <a:r>
            <a:rPr kumimoji="1" lang="en-US" altLang="ja-JP" dirty="0" smtClean="0"/>
            <a:t>(&amp; </a:t>
          </a:r>
          <a:r>
            <a:rPr kumimoji="1" lang="ja-JP" altLang="en-US" dirty="0" smtClean="0"/>
            <a:t>結果を</a:t>
          </a:r>
          <a:r>
            <a:rPr kumimoji="1" lang="en-US" altLang="ja-JP" dirty="0" err="1" smtClean="0"/>
            <a:t>csv</a:t>
          </a:r>
          <a:r>
            <a:rPr kumimoji="1" lang="ja-JP" altLang="en-US" dirty="0" smtClean="0"/>
            <a:t>ファイルに追加書き込み</a:t>
          </a:r>
          <a:r>
            <a:rPr kumimoji="1" lang="en-US" altLang="ja-JP" dirty="0" smtClean="0"/>
            <a:t>)</a:t>
          </a:r>
          <a:endParaRPr kumimoji="1" lang="ja-JP" altLang="en-US" dirty="0"/>
        </a:p>
      </dgm:t>
    </dgm:pt>
    <dgm:pt modelId="{4DD12A6F-1C27-40DF-A7C6-6DA822A8C392}" type="parTrans" cxnId="{A8453E47-FB3F-4C73-84F4-E2E5750CD17C}">
      <dgm:prSet/>
      <dgm:spPr/>
      <dgm:t>
        <a:bodyPr/>
        <a:lstStyle/>
        <a:p>
          <a:endParaRPr kumimoji="1" lang="ja-JP" altLang="en-US"/>
        </a:p>
      </dgm:t>
    </dgm:pt>
    <dgm:pt modelId="{AB372883-227E-4538-B21D-3283A3899A13}" type="sibTrans" cxnId="{A8453E47-FB3F-4C73-84F4-E2E5750CD17C}">
      <dgm:prSet/>
      <dgm:spPr/>
      <dgm:t>
        <a:bodyPr/>
        <a:lstStyle/>
        <a:p>
          <a:endParaRPr kumimoji="1" lang="ja-JP" altLang="en-US"/>
        </a:p>
      </dgm:t>
    </dgm:pt>
    <dgm:pt modelId="{201568D4-62C2-46F7-833C-317B9E6E0C4B}">
      <dgm:prSet phldrT="[テキスト]"/>
      <dgm:spPr/>
      <dgm:t>
        <a:bodyPr/>
        <a:lstStyle/>
        <a:p>
          <a:r>
            <a:rPr kumimoji="1" lang="en-US" altLang="ja-JP" dirty="0" smtClean="0"/>
            <a:t>FIT2, POPULAR</a:t>
          </a:r>
          <a:endParaRPr kumimoji="1" lang="ja-JP" altLang="en-US" dirty="0"/>
        </a:p>
      </dgm:t>
    </dgm:pt>
    <dgm:pt modelId="{E9B5FAD8-2CFD-47CC-B7B0-CF42D870F3E7}" type="parTrans" cxnId="{9A3535CB-D1FD-43B9-9916-BB3BA400E6BD}">
      <dgm:prSet/>
      <dgm:spPr/>
      <dgm:t>
        <a:bodyPr/>
        <a:lstStyle/>
        <a:p>
          <a:endParaRPr kumimoji="1" lang="ja-JP" altLang="en-US"/>
        </a:p>
      </dgm:t>
    </dgm:pt>
    <dgm:pt modelId="{81EFCE9D-221C-4A3E-96D4-B9DEA83EC5E5}" type="sibTrans" cxnId="{9A3535CB-D1FD-43B9-9916-BB3BA400E6BD}">
      <dgm:prSet/>
      <dgm:spPr/>
      <dgm:t>
        <a:bodyPr/>
        <a:lstStyle/>
        <a:p>
          <a:endParaRPr kumimoji="1" lang="ja-JP" altLang="en-US"/>
        </a:p>
      </dgm:t>
    </dgm:pt>
    <dgm:pt modelId="{B1190C68-09FC-4F7A-8DF8-3E4D574B2CA3}">
      <dgm:prSet phldrT="[テキスト]"/>
      <dgm:spPr/>
      <dgm:t>
        <a:bodyPr/>
        <a:lstStyle/>
        <a:p>
          <a:r>
            <a:rPr kumimoji="1" lang="ja-JP" altLang="en-US" dirty="0" smtClean="0"/>
            <a:t>全アンサンブルの結果を同化</a:t>
          </a:r>
          <a:endParaRPr kumimoji="1" lang="ja-JP" altLang="en-US" dirty="0"/>
        </a:p>
      </dgm:t>
    </dgm:pt>
    <dgm:pt modelId="{5234A054-ADAF-4E58-B1C1-778B3CCB741F}" type="parTrans" cxnId="{BD779E25-99A3-45B1-A0C7-5270F1BA4970}">
      <dgm:prSet/>
      <dgm:spPr/>
      <dgm:t>
        <a:bodyPr/>
        <a:lstStyle/>
        <a:p>
          <a:endParaRPr kumimoji="1" lang="ja-JP" altLang="en-US"/>
        </a:p>
      </dgm:t>
    </dgm:pt>
    <dgm:pt modelId="{25CD0E96-66E9-46DE-9A6F-AE4FE9339CF9}" type="sibTrans" cxnId="{BD779E25-99A3-45B1-A0C7-5270F1BA4970}">
      <dgm:prSet/>
      <dgm:spPr/>
      <dgm:t>
        <a:bodyPr/>
        <a:lstStyle/>
        <a:p>
          <a:endParaRPr kumimoji="1" lang="ja-JP" altLang="en-US"/>
        </a:p>
      </dgm:t>
    </dgm:pt>
    <dgm:pt modelId="{4E9331B2-59C1-4C09-9003-991CDB474EAE}">
      <dgm:prSet phldrT="[テキスト]"/>
      <dgm:spPr/>
      <dgm:t>
        <a:bodyPr/>
        <a:lstStyle/>
        <a:p>
          <a:r>
            <a:rPr kumimoji="1" lang="ja-JP" altLang="en-US" dirty="0" smtClean="0"/>
            <a:t>結果をファイルに出力，終了処理</a:t>
          </a:r>
          <a:endParaRPr kumimoji="1" lang="ja-JP" altLang="en-US" dirty="0"/>
        </a:p>
      </dgm:t>
    </dgm:pt>
    <dgm:pt modelId="{938D8BE7-8835-4B3D-9686-1347D0D70909}" type="parTrans" cxnId="{099E9B2F-AEE4-4C05-9221-F0D83EBFDD8F}">
      <dgm:prSet/>
      <dgm:spPr/>
      <dgm:t>
        <a:bodyPr/>
        <a:lstStyle/>
        <a:p>
          <a:endParaRPr kumimoji="1" lang="ja-JP" altLang="en-US"/>
        </a:p>
      </dgm:t>
    </dgm:pt>
    <dgm:pt modelId="{7324C496-7113-4B18-A3EC-9A5247F7A047}" type="sibTrans" cxnId="{099E9B2F-AEE4-4C05-9221-F0D83EBFDD8F}">
      <dgm:prSet/>
      <dgm:spPr/>
      <dgm:t>
        <a:bodyPr/>
        <a:lstStyle/>
        <a:p>
          <a:endParaRPr kumimoji="1" lang="ja-JP" altLang="en-US"/>
        </a:p>
      </dgm:t>
    </dgm:pt>
    <dgm:pt modelId="{502D1905-4DDF-4F88-B22E-6A9835850859}" type="pres">
      <dgm:prSet presAssocID="{AA1C3038-BE73-47FE-994D-A6B80457C770}" presName="linearFlow" presStyleCnt="0">
        <dgm:presLayoutVars>
          <dgm:dir/>
          <dgm:animLvl val="lvl"/>
          <dgm:resizeHandles val="exact"/>
        </dgm:presLayoutVars>
      </dgm:prSet>
      <dgm:spPr/>
      <dgm:t>
        <a:bodyPr/>
        <a:lstStyle/>
        <a:p>
          <a:endParaRPr kumimoji="1" lang="ja-JP" altLang="en-US"/>
        </a:p>
      </dgm:t>
    </dgm:pt>
    <dgm:pt modelId="{163BF210-1C81-4F5B-81A0-9F2D384BA85D}" type="pres">
      <dgm:prSet presAssocID="{EDD46452-9E46-40CB-82A4-4D58B121564E}" presName="composite" presStyleCnt="0"/>
      <dgm:spPr/>
    </dgm:pt>
    <dgm:pt modelId="{288DABAA-0ACA-4DB4-8136-08763542D7EF}" type="pres">
      <dgm:prSet presAssocID="{EDD46452-9E46-40CB-82A4-4D58B121564E}" presName="parentText" presStyleLbl="alignNode1" presStyleIdx="0" presStyleCnt="3">
        <dgm:presLayoutVars>
          <dgm:chMax val="1"/>
          <dgm:bulletEnabled val="1"/>
        </dgm:presLayoutVars>
      </dgm:prSet>
      <dgm:spPr/>
      <dgm:t>
        <a:bodyPr/>
        <a:lstStyle/>
        <a:p>
          <a:endParaRPr kumimoji="1" lang="ja-JP" altLang="en-US"/>
        </a:p>
      </dgm:t>
    </dgm:pt>
    <dgm:pt modelId="{EE8D981E-5EDE-4D50-BB27-17A54427D68F}" type="pres">
      <dgm:prSet presAssocID="{EDD46452-9E46-40CB-82A4-4D58B121564E}" presName="descendantText" presStyleLbl="alignAcc1" presStyleIdx="0" presStyleCnt="3">
        <dgm:presLayoutVars>
          <dgm:bulletEnabled val="1"/>
        </dgm:presLayoutVars>
      </dgm:prSet>
      <dgm:spPr/>
      <dgm:t>
        <a:bodyPr/>
        <a:lstStyle/>
        <a:p>
          <a:endParaRPr kumimoji="1" lang="ja-JP" altLang="en-US"/>
        </a:p>
      </dgm:t>
    </dgm:pt>
    <dgm:pt modelId="{7DEE97B8-BB65-4598-A3D2-1535A50EDA93}" type="pres">
      <dgm:prSet presAssocID="{554470B5-88E4-4EE1-8AF7-D514F756AF84}" presName="sp" presStyleCnt="0"/>
      <dgm:spPr/>
    </dgm:pt>
    <dgm:pt modelId="{6DEA2BE5-53A3-4A45-A1B5-74C856E5E94C}" type="pres">
      <dgm:prSet presAssocID="{85FB4791-7BCD-4382-B685-637A7877CE0A}" presName="composite" presStyleCnt="0"/>
      <dgm:spPr/>
    </dgm:pt>
    <dgm:pt modelId="{000D10D6-F839-4750-9700-1DA7767DED5C}" type="pres">
      <dgm:prSet presAssocID="{85FB4791-7BCD-4382-B685-637A7877CE0A}" presName="parentText" presStyleLbl="alignNode1" presStyleIdx="1" presStyleCnt="3">
        <dgm:presLayoutVars>
          <dgm:chMax val="1"/>
          <dgm:bulletEnabled val="1"/>
        </dgm:presLayoutVars>
      </dgm:prSet>
      <dgm:spPr/>
      <dgm:t>
        <a:bodyPr/>
        <a:lstStyle/>
        <a:p>
          <a:endParaRPr kumimoji="1" lang="ja-JP" altLang="en-US"/>
        </a:p>
      </dgm:t>
    </dgm:pt>
    <dgm:pt modelId="{C756EC62-C5AC-4D4B-84C5-1E3D1139B4EB}" type="pres">
      <dgm:prSet presAssocID="{85FB4791-7BCD-4382-B685-637A7877CE0A}" presName="descendantText" presStyleLbl="alignAcc1" presStyleIdx="1" presStyleCnt="3">
        <dgm:presLayoutVars>
          <dgm:bulletEnabled val="1"/>
        </dgm:presLayoutVars>
      </dgm:prSet>
      <dgm:spPr/>
      <dgm:t>
        <a:bodyPr/>
        <a:lstStyle/>
        <a:p>
          <a:endParaRPr kumimoji="1" lang="ja-JP" altLang="en-US"/>
        </a:p>
      </dgm:t>
    </dgm:pt>
    <dgm:pt modelId="{A697C4A4-B12F-4376-A55B-8E1F4EE7398C}" type="pres">
      <dgm:prSet presAssocID="{8BA50E50-ECAE-4253-9279-EC414025F99C}" presName="sp" presStyleCnt="0"/>
      <dgm:spPr/>
    </dgm:pt>
    <dgm:pt modelId="{3A2211E5-F3FC-442E-BAEB-2ED6C3D2FC47}" type="pres">
      <dgm:prSet presAssocID="{201568D4-62C2-46F7-833C-317B9E6E0C4B}" presName="composite" presStyleCnt="0"/>
      <dgm:spPr/>
    </dgm:pt>
    <dgm:pt modelId="{18D89589-E452-4BB9-85FE-6B709FE673E5}" type="pres">
      <dgm:prSet presAssocID="{201568D4-62C2-46F7-833C-317B9E6E0C4B}" presName="parentText" presStyleLbl="alignNode1" presStyleIdx="2" presStyleCnt="3">
        <dgm:presLayoutVars>
          <dgm:chMax val="1"/>
          <dgm:bulletEnabled val="1"/>
        </dgm:presLayoutVars>
      </dgm:prSet>
      <dgm:spPr/>
      <dgm:t>
        <a:bodyPr/>
        <a:lstStyle/>
        <a:p>
          <a:endParaRPr kumimoji="1" lang="ja-JP" altLang="en-US"/>
        </a:p>
      </dgm:t>
    </dgm:pt>
    <dgm:pt modelId="{6A5602E2-E0B4-410C-BB3C-713D36F505E9}" type="pres">
      <dgm:prSet presAssocID="{201568D4-62C2-46F7-833C-317B9E6E0C4B}" presName="descendantText" presStyleLbl="alignAcc1" presStyleIdx="2" presStyleCnt="3">
        <dgm:presLayoutVars>
          <dgm:bulletEnabled val="1"/>
        </dgm:presLayoutVars>
      </dgm:prSet>
      <dgm:spPr/>
      <dgm:t>
        <a:bodyPr/>
        <a:lstStyle/>
        <a:p>
          <a:endParaRPr kumimoji="1" lang="ja-JP" altLang="en-US"/>
        </a:p>
      </dgm:t>
    </dgm:pt>
  </dgm:ptLst>
  <dgm:cxnLst>
    <dgm:cxn modelId="{B5506B5A-99B5-473F-9B47-A2902057D51D}" type="presOf" srcId="{9D484D27-E34E-46FF-BEF1-E117FDA45B47}" destId="{C756EC62-C5AC-4D4B-84C5-1E3D1139B4EB}" srcOrd="0" destOrd="0" presId="urn:microsoft.com/office/officeart/2005/8/layout/chevron2"/>
    <dgm:cxn modelId="{DF1ABB05-434B-40CB-AD01-F18C2857A372}" type="presOf" srcId="{201568D4-62C2-46F7-833C-317B9E6E0C4B}" destId="{18D89589-E452-4BB9-85FE-6B709FE673E5}" srcOrd="0" destOrd="0" presId="urn:microsoft.com/office/officeart/2005/8/layout/chevron2"/>
    <dgm:cxn modelId="{9A3535CB-D1FD-43B9-9916-BB3BA400E6BD}" srcId="{AA1C3038-BE73-47FE-994D-A6B80457C770}" destId="{201568D4-62C2-46F7-833C-317B9E6E0C4B}" srcOrd="2" destOrd="0" parTransId="{E9B5FAD8-2CFD-47CC-B7B0-CF42D870F3E7}" sibTransId="{81EFCE9D-221C-4A3E-96D4-B9DEA83EC5E5}"/>
    <dgm:cxn modelId="{B930154D-4011-44A6-B5C6-5DD42385AFE4}" type="presOf" srcId="{AA1C3038-BE73-47FE-994D-A6B80457C770}" destId="{502D1905-4DDF-4F88-B22E-6A9835850859}" srcOrd="0" destOrd="0" presId="urn:microsoft.com/office/officeart/2005/8/layout/chevron2"/>
    <dgm:cxn modelId="{BD779E25-99A3-45B1-A0C7-5270F1BA4970}" srcId="{201568D4-62C2-46F7-833C-317B9E6E0C4B}" destId="{B1190C68-09FC-4F7A-8DF8-3E4D574B2CA3}" srcOrd="0" destOrd="0" parTransId="{5234A054-ADAF-4E58-B1C1-778B3CCB741F}" sibTransId="{25CD0E96-66E9-46DE-9A6F-AE4FE9339CF9}"/>
    <dgm:cxn modelId="{0B182076-FD15-4837-9612-C483D755A704}" type="presOf" srcId="{B1190C68-09FC-4F7A-8DF8-3E4D574B2CA3}" destId="{6A5602E2-E0B4-410C-BB3C-713D36F505E9}" srcOrd="0" destOrd="0" presId="urn:microsoft.com/office/officeart/2005/8/layout/chevron2"/>
    <dgm:cxn modelId="{87D22306-9EF8-4C7F-98CC-EA8B3D71FEC8}" srcId="{AA1C3038-BE73-47FE-994D-A6B80457C770}" destId="{EDD46452-9E46-40CB-82A4-4D58B121564E}" srcOrd="0" destOrd="0" parTransId="{DC585871-4A43-49EB-8D47-1BF9FD37DAC4}" sibTransId="{554470B5-88E4-4EE1-8AF7-D514F756AF84}"/>
    <dgm:cxn modelId="{E121D2D4-7381-42F7-8E76-9FC8F975AF28}" type="presOf" srcId="{EDD46452-9E46-40CB-82A4-4D58B121564E}" destId="{288DABAA-0ACA-4DB4-8136-08763542D7EF}" srcOrd="0" destOrd="0" presId="urn:microsoft.com/office/officeart/2005/8/layout/chevron2"/>
    <dgm:cxn modelId="{A8453E47-FB3F-4C73-84F4-E2E5750CD17C}" srcId="{85FB4791-7BCD-4382-B685-637A7877CE0A}" destId="{9D484D27-E34E-46FF-BEF1-E117FDA45B47}" srcOrd="0" destOrd="0" parTransId="{4DD12A6F-1C27-40DF-A7C6-6DA822A8C392}" sibTransId="{AB372883-227E-4538-B21D-3283A3899A13}"/>
    <dgm:cxn modelId="{8496088C-47E6-49ED-9130-D55C198D8DC9}" type="presOf" srcId="{85FB4791-7BCD-4382-B685-637A7877CE0A}" destId="{000D10D6-F839-4750-9700-1DA7767DED5C}" srcOrd="0" destOrd="0" presId="urn:microsoft.com/office/officeart/2005/8/layout/chevron2"/>
    <dgm:cxn modelId="{8EF5E26D-75E6-4503-91D1-04C82A924787}" srcId="{EDD46452-9E46-40CB-82A4-4D58B121564E}" destId="{2ADC8539-7341-4488-B176-B7A4F274F1E6}" srcOrd="0" destOrd="0" parTransId="{CC4DF024-131D-4C3A-A6FC-315E3586B250}" sibTransId="{89971339-73E5-4DDB-8C8C-74D6BBAF4BCB}"/>
    <dgm:cxn modelId="{18FF69F1-A20A-4642-8D7F-0ADE6EF9D0B6}" type="presOf" srcId="{1D07E3C3-1C20-4AF1-97F8-C5086C444D80}" destId="{EE8D981E-5EDE-4D50-BB27-17A54427D68F}" srcOrd="0" destOrd="1" presId="urn:microsoft.com/office/officeart/2005/8/layout/chevron2"/>
    <dgm:cxn modelId="{6B26A862-963A-4DBA-8DD3-160BB0AA83FF}" srcId="{EDD46452-9E46-40CB-82A4-4D58B121564E}" destId="{1D07E3C3-1C20-4AF1-97F8-C5086C444D80}" srcOrd="1" destOrd="0" parTransId="{1473C2B3-1876-4EBE-B914-646060F7E404}" sibTransId="{212675F8-3022-41C7-965C-43895293B551}"/>
    <dgm:cxn modelId="{099E9B2F-AEE4-4C05-9221-F0D83EBFDD8F}" srcId="{201568D4-62C2-46F7-833C-317B9E6E0C4B}" destId="{4E9331B2-59C1-4C09-9003-991CDB474EAE}" srcOrd="1" destOrd="0" parTransId="{938D8BE7-8835-4B3D-9686-1347D0D70909}" sibTransId="{7324C496-7113-4B18-A3EC-9A5247F7A047}"/>
    <dgm:cxn modelId="{65F4A05D-4DC4-4B55-88D4-B555C14F2B73}" type="presOf" srcId="{4E9331B2-59C1-4C09-9003-991CDB474EAE}" destId="{6A5602E2-E0B4-410C-BB3C-713D36F505E9}" srcOrd="0" destOrd="1" presId="urn:microsoft.com/office/officeart/2005/8/layout/chevron2"/>
    <dgm:cxn modelId="{CFF0FB8E-3E56-4C71-98D4-38041670F781}" type="presOf" srcId="{2ADC8539-7341-4488-B176-B7A4F274F1E6}" destId="{EE8D981E-5EDE-4D50-BB27-17A54427D68F}" srcOrd="0" destOrd="0" presId="urn:microsoft.com/office/officeart/2005/8/layout/chevron2"/>
    <dgm:cxn modelId="{59B84871-1686-4447-B032-48DBB2CB4061}" srcId="{AA1C3038-BE73-47FE-994D-A6B80457C770}" destId="{85FB4791-7BCD-4382-B685-637A7877CE0A}" srcOrd="1" destOrd="0" parTransId="{FAE31CE2-F863-407B-8FA4-F6C792232802}" sibTransId="{8BA50E50-ECAE-4253-9279-EC414025F99C}"/>
    <dgm:cxn modelId="{514B1AE2-BE08-498E-9E8D-EF2C7DB1F679}" type="presParOf" srcId="{502D1905-4DDF-4F88-B22E-6A9835850859}" destId="{163BF210-1C81-4F5B-81A0-9F2D384BA85D}" srcOrd="0" destOrd="0" presId="urn:microsoft.com/office/officeart/2005/8/layout/chevron2"/>
    <dgm:cxn modelId="{D3541E2C-D926-42B2-8CC2-8065A300736B}" type="presParOf" srcId="{163BF210-1C81-4F5B-81A0-9F2D384BA85D}" destId="{288DABAA-0ACA-4DB4-8136-08763542D7EF}" srcOrd="0" destOrd="0" presId="urn:microsoft.com/office/officeart/2005/8/layout/chevron2"/>
    <dgm:cxn modelId="{B4B09384-8D1D-4F80-855A-779117B3C800}" type="presParOf" srcId="{163BF210-1C81-4F5B-81A0-9F2D384BA85D}" destId="{EE8D981E-5EDE-4D50-BB27-17A54427D68F}" srcOrd="1" destOrd="0" presId="urn:microsoft.com/office/officeart/2005/8/layout/chevron2"/>
    <dgm:cxn modelId="{9DF8BCD6-BB9C-4980-8124-E5957C77DFBF}" type="presParOf" srcId="{502D1905-4DDF-4F88-B22E-6A9835850859}" destId="{7DEE97B8-BB65-4598-A3D2-1535A50EDA93}" srcOrd="1" destOrd="0" presId="urn:microsoft.com/office/officeart/2005/8/layout/chevron2"/>
    <dgm:cxn modelId="{B8A797E7-1426-447E-8ED4-57C27BF82886}" type="presParOf" srcId="{502D1905-4DDF-4F88-B22E-6A9835850859}" destId="{6DEA2BE5-53A3-4A45-A1B5-74C856E5E94C}" srcOrd="2" destOrd="0" presId="urn:microsoft.com/office/officeart/2005/8/layout/chevron2"/>
    <dgm:cxn modelId="{6B607228-EA28-4D91-BE36-0B23D71EB0B6}" type="presParOf" srcId="{6DEA2BE5-53A3-4A45-A1B5-74C856E5E94C}" destId="{000D10D6-F839-4750-9700-1DA7767DED5C}" srcOrd="0" destOrd="0" presId="urn:microsoft.com/office/officeart/2005/8/layout/chevron2"/>
    <dgm:cxn modelId="{F88698E7-B6F8-49AE-835D-95BEE9AF04FE}" type="presParOf" srcId="{6DEA2BE5-53A3-4A45-A1B5-74C856E5E94C}" destId="{C756EC62-C5AC-4D4B-84C5-1E3D1139B4EB}" srcOrd="1" destOrd="0" presId="urn:microsoft.com/office/officeart/2005/8/layout/chevron2"/>
    <dgm:cxn modelId="{894C8CE8-702D-4D82-AD23-92ADF904A60E}" type="presParOf" srcId="{502D1905-4DDF-4F88-B22E-6A9835850859}" destId="{A697C4A4-B12F-4376-A55B-8E1F4EE7398C}" srcOrd="3" destOrd="0" presId="urn:microsoft.com/office/officeart/2005/8/layout/chevron2"/>
    <dgm:cxn modelId="{C45A765C-F64E-493D-88FA-158ED540B6A8}" type="presParOf" srcId="{502D1905-4DDF-4F88-B22E-6A9835850859}" destId="{3A2211E5-F3FC-442E-BAEB-2ED6C3D2FC47}" srcOrd="4" destOrd="0" presId="urn:microsoft.com/office/officeart/2005/8/layout/chevron2"/>
    <dgm:cxn modelId="{BFA6E104-2B79-4F0C-81CE-82ED83A0A050}" type="presParOf" srcId="{3A2211E5-F3FC-442E-BAEB-2ED6C3D2FC47}" destId="{18D89589-E452-4BB9-85FE-6B709FE673E5}" srcOrd="0" destOrd="0" presId="urn:microsoft.com/office/officeart/2005/8/layout/chevron2"/>
    <dgm:cxn modelId="{5039EDFE-8DE3-4EAA-A7D1-03A9C058552A}" type="presParOf" srcId="{3A2211E5-F3FC-442E-BAEB-2ED6C3D2FC47}" destId="{6A5602E2-E0B4-410C-BB3C-713D36F505E9}"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AA1C3038-BE73-47FE-994D-A6B80457C77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kumimoji="1" lang="ja-JP" altLang="en-US"/>
        </a:p>
      </dgm:t>
    </dgm:pt>
    <dgm:pt modelId="{EDD46452-9E46-40CB-82A4-4D58B121564E}">
      <dgm:prSet phldrT="[テキスト]"/>
      <dgm:spPr/>
      <dgm:t>
        <a:bodyPr/>
        <a:lstStyle/>
        <a:p>
          <a:r>
            <a:rPr kumimoji="1" lang="en-US" altLang="ja-JP" dirty="0" smtClean="0"/>
            <a:t>MAIN, POPULAR,</a:t>
          </a:r>
        </a:p>
        <a:p>
          <a:r>
            <a:rPr kumimoji="1" lang="en-US" altLang="ja-JP" dirty="0" smtClean="0"/>
            <a:t>GRADNL2</a:t>
          </a:r>
          <a:endParaRPr kumimoji="1" lang="ja-JP" altLang="en-US" dirty="0"/>
        </a:p>
      </dgm:t>
    </dgm:pt>
    <dgm:pt modelId="{DC585871-4A43-49EB-8D47-1BF9FD37DAC4}" type="parTrans" cxnId="{87D22306-9EF8-4C7F-98CC-EA8B3D71FEC8}">
      <dgm:prSet/>
      <dgm:spPr/>
      <dgm:t>
        <a:bodyPr/>
        <a:lstStyle/>
        <a:p>
          <a:endParaRPr kumimoji="1" lang="ja-JP" altLang="en-US"/>
        </a:p>
      </dgm:t>
    </dgm:pt>
    <dgm:pt modelId="{554470B5-88E4-4EE1-8AF7-D514F756AF84}" type="sibTrans" cxnId="{87D22306-9EF8-4C7F-98CC-EA8B3D71FEC8}">
      <dgm:prSet/>
      <dgm:spPr/>
      <dgm:t>
        <a:bodyPr/>
        <a:lstStyle/>
        <a:p>
          <a:endParaRPr kumimoji="1" lang="ja-JP" altLang="en-US"/>
        </a:p>
      </dgm:t>
    </dgm:pt>
    <dgm:pt modelId="{2ADC8539-7341-4488-B176-B7A4F274F1E6}">
      <dgm:prSet phldrT="[テキスト]"/>
      <dgm:spPr/>
      <dgm:t>
        <a:bodyPr/>
        <a:lstStyle/>
        <a:p>
          <a:r>
            <a:rPr kumimoji="1" lang="ja-JP" altLang="en-US" dirty="0" smtClean="0"/>
            <a:t>入力ファイル読み込み</a:t>
          </a:r>
          <a:r>
            <a:rPr kumimoji="1" lang="en-US" altLang="ja-JP" dirty="0" smtClean="0"/>
            <a:t>(</a:t>
          </a:r>
          <a:r>
            <a:rPr kumimoji="1" lang="ja-JP" altLang="en-US" dirty="0" smtClean="0"/>
            <a:t>全てのサンプル</a:t>
          </a:r>
          <a:r>
            <a:rPr kumimoji="1" lang="en-US" altLang="ja-JP" dirty="0" smtClean="0"/>
            <a:t>)</a:t>
          </a:r>
          <a:endParaRPr kumimoji="1" lang="ja-JP" altLang="en-US" dirty="0"/>
        </a:p>
      </dgm:t>
    </dgm:pt>
    <dgm:pt modelId="{CC4DF024-131D-4C3A-A6FC-315E3586B250}" type="parTrans" cxnId="{8EF5E26D-75E6-4503-91D1-04C82A924787}">
      <dgm:prSet/>
      <dgm:spPr/>
      <dgm:t>
        <a:bodyPr/>
        <a:lstStyle/>
        <a:p>
          <a:endParaRPr kumimoji="1" lang="ja-JP" altLang="en-US"/>
        </a:p>
      </dgm:t>
    </dgm:pt>
    <dgm:pt modelId="{89971339-73E5-4DDB-8C8C-74D6BBAF4BCB}" type="sibTrans" cxnId="{8EF5E26D-75E6-4503-91D1-04C82A924787}">
      <dgm:prSet/>
      <dgm:spPr/>
      <dgm:t>
        <a:bodyPr/>
        <a:lstStyle/>
        <a:p>
          <a:endParaRPr kumimoji="1" lang="ja-JP" altLang="en-US"/>
        </a:p>
      </dgm:t>
    </dgm:pt>
    <dgm:pt modelId="{1D07E3C3-1C20-4AF1-97F8-C5086C444D80}">
      <dgm:prSet phldrT="[テキスト]"/>
      <dgm:spPr/>
      <dgm:t>
        <a:bodyPr/>
        <a:lstStyle/>
        <a:p>
          <a:r>
            <a:rPr kumimoji="1" lang="ja-JP" altLang="en-US" dirty="0" smtClean="0"/>
            <a:t>初期化</a:t>
          </a:r>
          <a:endParaRPr kumimoji="1" lang="ja-JP" altLang="en-US" dirty="0"/>
        </a:p>
      </dgm:t>
    </dgm:pt>
    <dgm:pt modelId="{1473C2B3-1876-4EBE-B914-646060F7E404}" type="parTrans" cxnId="{6B26A862-963A-4DBA-8DD3-160BB0AA83FF}">
      <dgm:prSet/>
      <dgm:spPr/>
      <dgm:t>
        <a:bodyPr/>
        <a:lstStyle/>
        <a:p>
          <a:endParaRPr kumimoji="1" lang="ja-JP" altLang="en-US"/>
        </a:p>
      </dgm:t>
    </dgm:pt>
    <dgm:pt modelId="{212675F8-3022-41C7-965C-43895293B551}" type="sibTrans" cxnId="{6B26A862-963A-4DBA-8DD3-160BB0AA83FF}">
      <dgm:prSet/>
      <dgm:spPr/>
      <dgm:t>
        <a:bodyPr/>
        <a:lstStyle/>
        <a:p>
          <a:endParaRPr kumimoji="1" lang="ja-JP" altLang="en-US"/>
        </a:p>
      </dgm:t>
    </dgm:pt>
    <dgm:pt modelId="{85FB4791-7BCD-4382-B685-637A7877CE0A}">
      <dgm:prSet phldrT="[テキスト]"/>
      <dgm:spPr/>
      <dgm:t>
        <a:bodyPr/>
        <a:lstStyle/>
        <a:p>
          <a:r>
            <a:rPr kumimoji="1" lang="en-US" altLang="ja-JP" dirty="0" smtClean="0"/>
            <a:t>GRADNL2</a:t>
          </a:r>
          <a:endParaRPr kumimoji="1" lang="ja-JP" altLang="en-US" dirty="0"/>
        </a:p>
      </dgm:t>
    </dgm:pt>
    <dgm:pt modelId="{FAE31CE2-F863-407B-8FA4-F6C792232802}" type="parTrans" cxnId="{59B84871-1686-4447-B032-48DBB2CB4061}">
      <dgm:prSet/>
      <dgm:spPr/>
      <dgm:t>
        <a:bodyPr/>
        <a:lstStyle/>
        <a:p>
          <a:endParaRPr kumimoji="1" lang="ja-JP" altLang="en-US"/>
        </a:p>
      </dgm:t>
    </dgm:pt>
    <dgm:pt modelId="{8BA50E50-ECAE-4253-9279-EC414025F99C}" type="sibTrans" cxnId="{59B84871-1686-4447-B032-48DBB2CB4061}">
      <dgm:prSet/>
      <dgm:spPr/>
      <dgm:t>
        <a:bodyPr/>
        <a:lstStyle/>
        <a:p>
          <a:endParaRPr kumimoji="1" lang="ja-JP" altLang="en-US"/>
        </a:p>
      </dgm:t>
    </dgm:pt>
    <dgm:pt modelId="{9D484D27-E34E-46FF-BEF1-E117FDA45B47}">
      <dgm:prSet phldrT="[テキスト]"/>
      <dgm:spPr/>
      <dgm:t>
        <a:bodyPr/>
        <a:lstStyle/>
        <a:p>
          <a:r>
            <a:rPr kumimoji="1" lang="ja-JP" altLang="en-US" dirty="0" smtClean="0"/>
            <a:t>各アンサンブルについて評価関数を計算</a:t>
          </a:r>
          <a:r>
            <a:rPr kumimoji="1" lang="en-US" altLang="ja-JP" dirty="0" smtClean="0"/>
            <a:t/>
          </a:r>
          <a:br>
            <a:rPr kumimoji="1" lang="en-US" altLang="ja-JP" dirty="0" smtClean="0"/>
          </a:br>
          <a:r>
            <a:rPr kumimoji="1" lang="en-US" altLang="ja-JP" dirty="0" smtClean="0"/>
            <a:t>(&amp; </a:t>
          </a:r>
          <a:r>
            <a:rPr kumimoji="1" lang="ja-JP" altLang="en-US" dirty="0" smtClean="0"/>
            <a:t>結果を</a:t>
          </a:r>
          <a:r>
            <a:rPr kumimoji="1" lang="en-US" altLang="ja-JP" dirty="0" err="1" smtClean="0"/>
            <a:t>csv</a:t>
          </a:r>
          <a:r>
            <a:rPr kumimoji="1" lang="ja-JP" altLang="en-US" dirty="0" smtClean="0"/>
            <a:t>ファイルに追加書き込み</a:t>
          </a:r>
          <a:r>
            <a:rPr kumimoji="1" lang="en-US" altLang="ja-JP" dirty="0" smtClean="0"/>
            <a:t>)</a:t>
          </a:r>
          <a:endParaRPr kumimoji="1" lang="ja-JP" altLang="en-US" dirty="0"/>
        </a:p>
      </dgm:t>
    </dgm:pt>
    <dgm:pt modelId="{4DD12A6F-1C27-40DF-A7C6-6DA822A8C392}" type="parTrans" cxnId="{A8453E47-FB3F-4C73-84F4-E2E5750CD17C}">
      <dgm:prSet/>
      <dgm:spPr/>
      <dgm:t>
        <a:bodyPr/>
        <a:lstStyle/>
        <a:p>
          <a:endParaRPr kumimoji="1" lang="ja-JP" altLang="en-US"/>
        </a:p>
      </dgm:t>
    </dgm:pt>
    <dgm:pt modelId="{AB372883-227E-4538-B21D-3283A3899A13}" type="sibTrans" cxnId="{A8453E47-FB3F-4C73-84F4-E2E5750CD17C}">
      <dgm:prSet/>
      <dgm:spPr/>
      <dgm:t>
        <a:bodyPr/>
        <a:lstStyle/>
        <a:p>
          <a:endParaRPr kumimoji="1" lang="ja-JP" altLang="en-US"/>
        </a:p>
      </dgm:t>
    </dgm:pt>
    <dgm:pt modelId="{201568D4-62C2-46F7-833C-317B9E6E0C4B}">
      <dgm:prSet phldrT="[テキスト]"/>
      <dgm:spPr/>
      <dgm:t>
        <a:bodyPr/>
        <a:lstStyle/>
        <a:p>
          <a:r>
            <a:rPr kumimoji="1" lang="en-US" altLang="ja-JP" dirty="0" smtClean="0"/>
            <a:t>FIT2, POPULAR</a:t>
          </a:r>
          <a:endParaRPr kumimoji="1" lang="ja-JP" altLang="en-US" dirty="0"/>
        </a:p>
      </dgm:t>
    </dgm:pt>
    <dgm:pt modelId="{E9B5FAD8-2CFD-47CC-B7B0-CF42D870F3E7}" type="parTrans" cxnId="{9A3535CB-D1FD-43B9-9916-BB3BA400E6BD}">
      <dgm:prSet/>
      <dgm:spPr/>
      <dgm:t>
        <a:bodyPr/>
        <a:lstStyle/>
        <a:p>
          <a:endParaRPr kumimoji="1" lang="ja-JP" altLang="en-US"/>
        </a:p>
      </dgm:t>
    </dgm:pt>
    <dgm:pt modelId="{81EFCE9D-221C-4A3E-96D4-B9DEA83EC5E5}" type="sibTrans" cxnId="{9A3535CB-D1FD-43B9-9916-BB3BA400E6BD}">
      <dgm:prSet/>
      <dgm:spPr/>
      <dgm:t>
        <a:bodyPr/>
        <a:lstStyle/>
        <a:p>
          <a:endParaRPr kumimoji="1" lang="ja-JP" altLang="en-US"/>
        </a:p>
      </dgm:t>
    </dgm:pt>
    <dgm:pt modelId="{B1190C68-09FC-4F7A-8DF8-3E4D574B2CA3}">
      <dgm:prSet phldrT="[テキスト]"/>
      <dgm:spPr/>
      <dgm:t>
        <a:bodyPr/>
        <a:lstStyle/>
        <a:p>
          <a:r>
            <a:rPr kumimoji="1" lang="ja-JP" altLang="en-US" dirty="0" smtClean="0"/>
            <a:t>全アンサンブルの結果を同化</a:t>
          </a:r>
          <a:endParaRPr kumimoji="1" lang="ja-JP" altLang="en-US" dirty="0"/>
        </a:p>
      </dgm:t>
    </dgm:pt>
    <dgm:pt modelId="{5234A054-ADAF-4E58-B1C1-778B3CCB741F}" type="parTrans" cxnId="{BD779E25-99A3-45B1-A0C7-5270F1BA4970}">
      <dgm:prSet/>
      <dgm:spPr/>
      <dgm:t>
        <a:bodyPr/>
        <a:lstStyle/>
        <a:p>
          <a:endParaRPr kumimoji="1" lang="ja-JP" altLang="en-US"/>
        </a:p>
      </dgm:t>
    </dgm:pt>
    <dgm:pt modelId="{25CD0E96-66E9-46DE-9A6F-AE4FE9339CF9}" type="sibTrans" cxnId="{BD779E25-99A3-45B1-A0C7-5270F1BA4970}">
      <dgm:prSet/>
      <dgm:spPr/>
      <dgm:t>
        <a:bodyPr/>
        <a:lstStyle/>
        <a:p>
          <a:endParaRPr kumimoji="1" lang="ja-JP" altLang="en-US"/>
        </a:p>
      </dgm:t>
    </dgm:pt>
    <dgm:pt modelId="{4E9331B2-59C1-4C09-9003-991CDB474EAE}">
      <dgm:prSet phldrT="[テキスト]"/>
      <dgm:spPr/>
      <dgm:t>
        <a:bodyPr/>
        <a:lstStyle/>
        <a:p>
          <a:r>
            <a:rPr kumimoji="1" lang="ja-JP" altLang="en-US" dirty="0" smtClean="0"/>
            <a:t>結果をファイルに出力，終了処理</a:t>
          </a:r>
          <a:endParaRPr kumimoji="1" lang="ja-JP" altLang="en-US" dirty="0"/>
        </a:p>
      </dgm:t>
    </dgm:pt>
    <dgm:pt modelId="{938D8BE7-8835-4B3D-9686-1347D0D70909}" type="parTrans" cxnId="{099E9B2F-AEE4-4C05-9221-F0D83EBFDD8F}">
      <dgm:prSet/>
      <dgm:spPr/>
      <dgm:t>
        <a:bodyPr/>
        <a:lstStyle/>
        <a:p>
          <a:endParaRPr kumimoji="1" lang="ja-JP" altLang="en-US"/>
        </a:p>
      </dgm:t>
    </dgm:pt>
    <dgm:pt modelId="{7324C496-7113-4B18-A3EC-9A5247F7A047}" type="sibTrans" cxnId="{099E9B2F-AEE4-4C05-9221-F0D83EBFDD8F}">
      <dgm:prSet/>
      <dgm:spPr/>
      <dgm:t>
        <a:bodyPr/>
        <a:lstStyle/>
        <a:p>
          <a:endParaRPr kumimoji="1" lang="ja-JP" altLang="en-US"/>
        </a:p>
      </dgm:t>
    </dgm:pt>
    <dgm:pt modelId="{502D1905-4DDF-4F88-B22E-6A9835850859}" type="pres">
      <dgm:prSet presAssocID="{AA1C3038-BE73-47FE-994D-A6B80457C770}" presName="linearFlow" presStyleCnt="0">
        <dgm:presLayoutVars>
          <dgm:dir/>
          <dgm:animLvl val="lvl"/>
          <dgm:resizeHandles val="exact"/>
        </dgm:presLayoutVars>
      </dgm:prSet>
      <dgm:spPr/>
      <dgm:t>
        <a:bodyPr/>
        <a:lstStyle/>
        <a:p>
          <a:endParaRPr kumimoji="1" lang="ja-JP" altLang="en-US"/>
        </a:p>
      </dgm:t>
    </dgm:pt>
    <dgm:pt modelId="{163BF210-1C81-4F5B-81A0-9F2D384BA85D}" type="pres">
      <dgm:prSet presAssocID="{EDD46452-9E46-40CB-82A4-4D58B121564E}" presName="composite" presStyleCnt="0"/>
      <dgm:spPr/>
    </dgm:pt>
    <dgm:pt modelId="{288DABAA-0ACA-4DB4-8136-08763542D7EF}" type="pres">
      <dgm:prSet presAssocID="{EDD46452-9E46-40CB-82A4-4D58B121564E}" presName="parentText" presStyleLbl="alignNode1" presStyleIdx="0" presStyleCnt="3">
        <dgm:presLayoutVars>
          <dgm:chMax val="1"/>
          <dgm:bulletEnabled val="1"/>
        </dgm:presLayoutVars>
      </dgm:prSet>
      <dgm:spPr/>
      <dgm:t>
        <a:bodyPr/>
        <a:lstStyle/>
        <a:p>
          <a:endParaRPr kumimoji="1" lang="ja-JP" altLang="en-US"/>
        </a:p>
      </dgm:t>
    </dgm:pt>
    <dgm:pt modelId="{EE8D981E-5EDE-4D50-BB27-17A54427D68F}" type="pres">
      <dgm:prSet presAssocID="{EDD46452-9E46-40CB-82A4-4D58B121564E}" presName="descendantText" presStyleLbl="alignAcc1" presStyleIdx="0" presStyleCnt="3">
        <dgm:presLayoutVars>
          <dgm:bulletEnabled val="1"/>
        </dgm:presLayoutVars>
      </dgm:prSet>
      <dgm:spPr/>
      <dgm:t>
        <a:bodyPr/>
        <a:lstStyle/>
        <a:p>
          <a:endParaRPr kumimoji="1" lang="ja-JP" altLang="en-US"/>
        </a:p>
      </dgm:t>
    </dgm:pt>
    <dgm:pt modelId="{7DEE97B8-BB65-4598-A3D2-1535A50EDA93}" type="pres">
      <dgm:prSet presAssocID="{554470B5-88E4-4EE1-8AF7-D514F756AF84}" presName="sp" presStyleCnt="0"/>
      <dgm:spPr/>
    </dgm:pt>
    <dgm:pt modelId="{6DEA2BE5-53A3-4A45-A1B5-74C856E5E94C}" type="pres">
      <dgm:prSet presAssocID="{85FB4791-7BCD-4382-B685-637A7877CE0A}" presName="composite" presStyleCnt="0"/>
      <dgm:spPr/>
    </dgm:pt>
    <dgm:pt modelId="{000D10D6-F839-4750-9700-1DA7767DED5C}" type="pres">
      <dgm:prSet presAssocID="{85FB4791-7BCD-4382-B685-637A7877CE0A}" presName="parentText" presStyleLbl="alignNode1" presStyleIdx="1" presStyleCnt="3">
        <dgm:presLayoutVars>
          <dgm:chMax val="1"/>
          <dgm:bulletEnabled val="1"/>
        </dgm:presLayoutVars>
      </dgm:prSet>
      <dgm:spPr/>
      <dgm:t>
        <a:bodyPr/>
        <a:lstStyle/>
        <a:p>
          <a:endParaRPr kumimoji="1" lang="ja-JP" altLang="en-US"/>
        </a:p>
      </dgm:t>
    </dgm:pt>
    <dgm:pt modelId="{C756EC62-C5AC-4D4B-84C5-1E3D1139B4EB}" type="pres">
      <dgm:prSet presAssocID="{85FB4791-7BCD-4382-B685-637A7877CE0A}" presName="descendantText" presStyleLbl="alignAcc1" presStyleIdx="1" presStyleCnt="3">
        <dgm:presLayoutVars>
          <dgm:bulletEnabled val="1"/>
        </dgm:presLayoutVars>
      </dgm:prSet>
      <dgm:spPr/>
      <dgm:t>
        <a:bodyPr/>
        <a:lstStyle/>
        <a:p>
          <a:endParaRPr kumimoji="1" lang="ja-JP" altLang="en-US"/>
        </a:p>
      </dgm:t>
    </dgm:pt>
    <dgm:pt modelId="{A697C4A4-B12F-4376-A55B-8E1F4EE7398C}" type="pres">
      <dgm:prSet presAssocID="{8BA50E50-ECAE-4253-9279-EC414025F99C}" presName="sp" presStyleCnt="0"/>
      <dgm:spPr/>
    </dgm:pt>
    <dgm:pt modelId="{3A2211E5-F3FC-442E-BAEB-2ED6C3D2FC47}" type="pres">
      <dgm:prSet presAssocID="{201568D4-62C2-46F7-833C-317B9E6E0C4B}" presName="composite" presStyleCnt="0"/>
      <dgm:spPr/>
    </dgm:pt>
    <dgm:pt modelId="{18D89589-E452-4BB9-85FE-6B709FE673E5}" type="pres">
      <dgm:prSet presAssocID="{201568D4-62C2-46F7-833C-317B9E6E0C4B}" presName="parentText" presStyleLbl="alignNode1" presStyleIdx="2" presStyleCnt="3">
        <dgm:presLayoutVars>
          <dgm:chMax val="1"/>
          <dgm:bulletEnabled val="1"/>
        </dgm:presLayoutVars>
      </dgm:prSet>
      <dgm:spPr/>
      <dgm:t>
        <a:bodyPr/>
        <a:lstStyle/>
        <a:p>
          <a:endParaRPr kumimoji="1" lang="ja-JP" altLang="en-US"/>
        </a:p>
      </dgm:t>
    </dgm:pt>
    <dgm:pt modelId="{6A5602E2-E0B4-410C-BB3C-713D36F505E9}" type="pres">
      <dgm:prSet presAssocID="{201568D4-62C2-46F7-833C-317B9E6E0C4B}" presName="descendantText" presStyleLbl="alignAcc1" presStyleIdx="2" presStyleCnt="3">
        <dgm:presLayoutVars>
          <dgm:bulletEnabled val="1"/>
        </dgm:presLayoutVars>
      </dgm:prSet>
      <dgm:spPr/>
      <dgm:t>
        <a:bodyPr/>
        <a:lstStyle/>
        <a:p>
          <a:endParaRPr kumimoji="1" lang="ja-JP" altLang="en-US"/>
        </a:p>
      </dgm:t>
    </dgm:pt>
  </dgm:ptLst>
  <dgm:cxnLst>
    <dgm:cxn modelId="{DC294F52-97B9-40D4-A04F-C693E4FDDFCC}" type="presOf" srcId="{201568D4-62C2-46F7-833C-317B9E6E0C4B}" destId="{18D89589-E452-4BB9-85FE-6B709FE673E5}" srcOrd="0" destOrd="0" presId="urn:microsoft.com/office/officeart/2005/8/layout/chevron2"/>
    <dgm:cxn modelId="{ED135942-8630-4FAC-8365-487771E0B633}" type="presOf" srcId="{B1190C68-09FC-4F7A-8DF8-3E4D574B2CA3}" destId="{6A5602E2-E0B4-410C-BB3C-713D36F505E9}" srcOrd="0" destOrd="0" presId="urn:microsoft.com/office/officeart/2005/8/layout/chevron2"/>
    <dgm:cxn modelId="{9A3535CB-D1FD-43B9-9916-BB3BA400E6BD}" srcId="{AA1C3038-BE73-47FE-994D-A6B80457C770}" destId="{201568D4-62C2-46F7-833C-317B9E6E0C4B}" srcOrd="2" destOrd="0" parTransId="{E9B5FAD8-2CFD-47CC-B7B0-CF42D870F3E7}" sibTransId="{81EFCE9D-221C-4A3E-96D4-B9DEA83EC5E5}"/>
    <dgm:cxn modelId="{47773FF3-BF81-4838-98C1-521E637BF5D9}" type="presOf" srcId="{1D07E3C3-1C20-4AF1-97F8-C5086C444D80}" destId="{EE8D981E-5EDE-4D50-BB27-17A54427D68F}" srcOrd="0" destOrd="1" presId="urn:microsoft.com/office/officeart/2005/8/layout/chevron2"/>
    <dgm:cxn modelId="{D588CAD8-842F-464C-B760-B4E66BB84AD1}" type="presOf" srcId="{4E9331B2-59C1-4C09-9003-991CDB474EAE}" destId="{6A5602E2-E0B4-410C-BB3C-713D36F505E9}" srcOrd="0" destOrd="1" presId="urn:microsoft.com/office/officeart/2005/8/layout/chevron2"/>
    <dgm:cxn modelId="{BC71246C-BE70-4CAC-97C0-9D19DC004D99}" type="presOf" srcId="{9D484D27-E34E-46FF-BEF1-E117FDA45B47}" destId="{C756EC62-C5AC-4D4B-84C5-1E3D1139B4EB}" srcOrd="0" destOrd="0" presId="urn:microsoft.com/office/officeart/2005/8/layout/chevron2"/>
    <dgm:cxn modelId="{BD779E25-99A3-45B1-A0C7-5270F1BA4970}" srcId="{201568D4-62C2-46F7-833C-317B9E6E0C4B}" destId="{B1190C68-09FC-4F7A-8DF8-3E4D574B2CA3}" srcOrd="0" destOrd="0" parTransId="{5234A054-ADAF-4E58-B1C1-778B3CCB741F}" sibTransId="{25CD0E96-66E9-46DE-9A6F-AE4FE9339CF9}"/>
    <dgm:cxn modelId="{87D22306-9EF8-4C7F-98CC-EA8B3D71FEC8}" srcId="{AA1C3038-BE73-47FE-994D-A6B80457C770}" destId="{EDD46452-9E46-40CB-82A4-4D58B121564E}" srcOrd="0" destOrd="0" parTransId="{DC585871-4A43-49EB-8D47-1BF9FD37DAC4}" sibTransId="{554470B5-88E4-4EE1-8AF7-D514F756AF84}"/>
    <dgm:cxn modelId="{5961F753-1C83-4DFF-A988-B2A95369A636}" type="presOf" srcId="{85FB4791-7BCD-4382-B685-637A7877CE0A}" destId="{000D10D6-F839-4750-9700-1DA7767DED5C}" srcOrd="0" destOrd="0" presId="urn:microsoft.com/office/officeart/2005/8/layout/chevron2"/>
    <dgm:cxn modelId="{A8453E47-FB3F-4C73-84F4-E2E5750CD17C}" srcId="{85FB4791-7BCD-4382-B685-637A7877CE0A}" destId="{9D484D27-E34E-46FF-BEF1-E117FDA45B47}" srcOrd="0" destOrd="0" parTransId="{4DD12A6F-1C27-40DF-A7C6-6DA822A8C392}" sibTransId="{AB372883-227E-4538-B21D-3283A3899A13}"/>
    <dgm:cxn modelId="{8EF5E26D-75E6-4503-91D1-04C82A924787}" srcId="{EDD46452-9E46-40CB-82A4-4D58B121564E}" destId="{2ADC8539-7341-4488-B176-B7A4F274F1E6}" srcOrd="0" destOrd="0" parTransId="{CC4DF024-131D-4C3A-A6FC-315E3586B250}" sibTransId="{89971339-73E5-4DDB-8C8C-74D6BBAF4BCB}"/>
    <dgm:cxn modelId="{6B26A862-963A-4DBA-8DD3-160BB0AA83FF}" srcId="{EDD46452-9E46-40CB-82A4-4D58B121564E}" destId="{1D07E3C3-1C20-4AF1-97F8-C5086C444D80}" srcOrd="1" destOrd="0" parTransId="{1473C2B3-1876-4EBE-B914-646060F7E404}" sibTransId="{212675F8-3022-41C7-965C-43895293B551}"/>
    <dgm:cxn modelId="{099E9B2F-AEE4-4C05-9221-F0D83EBFDD8F}" srcId="{201568D4-62C2-46F7-833C-317B9E6E0C4B}" destId="{4E9331B2-59C1-4C09-9003-991CDB474EAE}" srcOrd="1" destOrd="0" parTransId="{938D8BE7-8835-4B3D-9686-1347D0D70909}" sibTransId="{7324C496-7113-4B18-A3EC-9A5247F7A047}"/>
    <dgm:cxn modelId="{F6B34F28-2941-4458-8C15-F09459F6458D}" type="presOf" srcId="{2ADC8539-7341-4488-B176-B7A4F274F1E6}" destId="{EE8D981E-5EDE-4D50-BB27-17A54427D68F}" srcOrd="0" destOrd="0" presId="urn:microsoft.com/office/officeart/2005/8/layout/chevron2"/>
    <dgm:cxn modelId="{59B84871-1686-4447-B032-48DBB2CB4061}" srcId="{AA1C3038-BE73-47FE-994D-A6B80457C770}" destId="{85FB4791-7BCD-4382-B685-637A7877CE0A}" srcOrd="1" destOrd="0" parTransId="{FAE31CE2-F863-407B-8FA4-F6C792232802}" sibTransId="{8BA50E50-ECAE-4253-9279-EC414025F99C}"/>
    <dgm:cxn modelId="{7344310A-A341-4EDE-A904-13ACF755213F}" type="presOf" srcId="{EDD46452-9E46-40CB-82A4-4D58B121564E}" destId="{288DABAA-0ACA-4DB4-8136-08763542D7EF}" srcOrd="0" destOrd="0" presId="urn:microsoft.com/office/officeart/2005/8/layout/chevron2"/>
    <dgm:cxn modelId="{E46921C7-4C91-493A-88B0-8249439962C3}" type="presOf" srcId="{AA1C3038-BE73-47FE-994D-A6B80457C770}" destId="{502D1905-4DDF-4F88-B22E-6A9835850859}" srcOrd="0" destOrd="0" presId="urn:microsoft.com/office/officeart/2005/8/layout/chevron2"/>
    <dgm:cxn modelId="{D7F9BE58-3FCD-4F98-A54A-CD60AF160669}" type="presParOf" srcId="{502D1905-4DDF-4F88-B22E-6A9835850859}" destId="{163BF210-1C81-4F5B-81A0-9F2D384BA85D}" srcOrd="0" destOrd="0" presId="urn:microsoft.com/office/officeart/2005/8/layout/chevron2"/>
    <dgm:cxn modelId="{6632A043-8A58-481F-A61C-E5725EEBAB49}" type="presParOf" srcId="{163BF210-1C81-4F5B-81A0-9F2D384BA85D}" destId="{288DABAA-0ACA-4DB4-8136-08763542D7EF}" srcOrd="0" destOrd="0" presId="urn:microsoft.com/office/officeart/2005/8/layout/chevron2"/>
    <dgm:cxn modelId="{0F67C8D9-48EE-446A-A398-E8049C92D7FE}" type="presParOf" srcId="{163BF210-1C81-4F5B-81A0-9F2D384BA85D}" destId="{EE8D981E-5EDE-4D50-BB27-17A54427D68F}" srcOrd="1" destOrd="0" presId="urn:microsoft.com/office/officeart/2005/8/layout/chevron2"/>
    <dgm:cxn modelId="{8438F430-3E8A-4230-B3D3-D884E0C62205}" type="presParOf" srcId="{502D1905-4DDF-4F88-B22E-6A9835850859}" destId="{7DEE97B8-BB65-4598-A3D2-1535A50EDA93}" srcOrd="1" destOrd="0" presId="urn:microsoft.com/office/officeart/2005/8/layout/chevron2"/>
    <dgm:cxn modelId="{C9599B4F-D13E-4B32-9D07-802BD40D7BCD}" type="presParOf" srcId="{502D1905-4DDF-4F88-B22E-6A9835850859}" destId="{6DEA2BE5-53A3-4A45-A1B5-74C856E5E94C}" srcOrd="2" destOrd="0" presId="urn:microsoft.com/office/officeart/2005/8/layout/chevron2"/>
    <dgm:cxn modelId="{3A391962-9B64-4C62-8FB2-ABEC729B45D5}" type="presParOf" srcId="{6DEA2BE5-53A3-4A45-A1B5-74C856E5E94C}" destId="{000D10D6-F839-4750-9700-1DA7767DED5C}" srcOrd="0" destOrd="0" presId="urn:microsoft.com/office/officeart/2005/8/layout/chevron2"/>
    <dgm:cxn modelId="{BEE96BBB-6092-4CCE-8EE4-DC9FA6393C73}" type="presParOf" srcId="{6DEA2BE5-53A3-4A45-A1B5-74C856E5E94C}" destId="{C756EC62-C5AC-4D4B-84C5-1E3D1139B4EB}" srcOrd="1" destOrd="0" presId="urn:microsoft.com/office/officeart/2005/8/layout/chevron2"/>
    <dgm:cxn modelId="{83A89493-E755-489C-B298-3C958EF2E565}" type="presParOf" srcId="{502D1905-4DDF-4F88-B22E-6A9835850859}" destId="{A697C4A4-B12F-4376-A55B-8E1F4EE7398C}" srcOrd="3" destOrd="0" presId="urn:microsoft.com/office/officeart/2005/8/layout/chevron2"/>
    <dgm:cxn modelId="{999D77F7-147B-461B-A792-AB375B7B675E}" type="presParOf" srcId="{502D1905-4DDF-4F88-B22E-6A9835850859}" destId="{3A2211E5-F3FC-442E-BAEB-2ED6C3D2FC47}" srcOrd="4" destOrd="0" presId="urn:microsoft.com/office/officeart/2005/8/layout/chevron2"/>
    <dgm:cxn modelId="{964A4BCD-ED65-4066-8A35-222A008D0088}" type="presParOf" srcId="{3A2211E5-F3FC-442E-BAEB-2ED6C3D2FC47}" destId="{18D89589-E452-4BB9-85FE-6B709FE673E5}" srcOrd="0" destOrd="0" presId="urn:microsoft.com/office/officeart/2005/8/layout/chevron2"/>
    <dgm:cxn modelId="{000124D7-04E2-4AD3-A570-B13F5604521D}" type="presParOf" srcId="{3A2211E5-F3FC-442E-BAEB-2ED6C3D2FC47}" destId="{6A5602E2-E0B4-410C-BB3C-713D36F505E9}" srcOrd="1" destOrd="0" presId="urn:microsoft.com/office/officeart/2005/8/layout/chevron2"/>
  </dgm:cxnLst>
  <dgm:bg/>
  <dgm:whole/>
</dgm:dataModel>
</file>

<file path=ppt/diagrams/data3.xml><?xml version="1.0" encoding="utf-8"?>
<dgm:dataModel xmlns:dgm="http://schemas.openxmlformats.org/drawingml/2006/diagram" xmlns:a="http://schemas.openxmlformats.org/drawingml/2006/main">
  <dgm:ptLst>
    <dgm:pt modelId="{A130BE93-8AD2-4900-A722-C7202B80E9ED}" type="doc">
      <dgm:prSet loTypeId="urn:microsoft.com/office/officeart/2005/8/layout/process1" loCatId="process" qsTypeId="urn:microsoft.com/office/officeart/2005/8/quickstyle/simple1" qsCatId="simple" csTypeId="urn:microsoft.com/office/officeart/2005/8/colors/accent1_2" csCatId="accent1" phldr="1"/>
      <dgm:spPr/>
    </dgm:pt>
    <dgm:pt modelId="{57F495BF-88CB-42DC-BED2-A30393C858EE}">
      <dgm:prSet phldrT="[テキスト]" custT="1"/>
      <dgm:spPr/>
      <dgm:t>
        <a:bodyPr/>
        <a:lstStyle/>
        <a:p>
          <a:r>
            <a:rPr kumimoji="1" lang="ja-JP" altLang="en-US" sz="2000" dirty="0" smtClean="0"/>
            <a:t>入力ファイル読込</a:t>
          </a:r>
          <a:r>
            <a:rPr kumimoji="1" lang="en-US" altLang="ja-JP" sz="2300" dirty="0" smtClean="0"/>
            <a:t/>
          </a:r>
          <a:br>
            <a:rPr kumimoji="1" lang="en-US" altLang="ja-JP" sz="2300" dirty="0" smtClean="0"/>
          </a:br>
          <a:r>
            <a:rPr kumimoji="1" lang="ja-JP" altLang="en-US" sz="2300" dirty="0" smtClean="0"/>
            <a:t>＆</a:t>
          </a:r>
          <a:r>
            <a:rPr kumimoji="1" lang="ja-JP" altLang="en-US" sz="2300" dirty="0" smtClean="0">
              <a:solidFill>
                <a:srgbClr val="C00000"/>
              </a:solidFill>
            </a:rPr>
            <a:t>前処理</a:t>
          </a:r>
          <a:endParaRPr kumimoji="1" lang="ja-JP" altLang="en-US" sz="2300" dirty="0">
            <a:solidFill>
              <a:srgbClr val="C00000"/>
            </a:solidFill>
          </a:endParaRPr>
        </a:p>
      </dgm:t>
    </dgm:pt>
    <dgm:pt modelId="{61EC2749-176B-4602-9B1D-D275CBED2ED5}" type="parTrans" cxnId="{513BFD66-8703-4A2F-816D-83E0BB1AE4C5}">
      <dgm:prSet/>
      <dgm:spPr/>
      <dgm:t>
        <a:bodyPr/>
        <a:lstStyle/>
        <a:p>
          <a:endParaRPr kumimoji="1" lang="ja-JP" altLang="en-US"/>
        </a:p>
      </dgm:t>
    </dgm:pt>
    <dgm:pt modelId="{DC6F1585-A4E4-4028-BAAF-E2CCDC98D141}" type="sibTrans" cxnId="{513BFD66-8703-4A2F-816D-83E0BB1AE4C5}">
      <dgm:prSet/>
      <dgm:spPr/>
      <dgm:t>
        <a:bodyPr/>
        <a:lstStyle/>
        <a:p>
          <a:endParaRPr kumimoji="1" lang="ja-JP" altLang="en-US"/>
        </a:p>
      </dgm:t>
    </dgm:pt>
    <dgm:pt modelId="{359EBCC3-BC08-474E-A56E-146AA2AF360D}">
      <dgm:prSet phldrT="[テキスト]"/>
      <dgm:spPr/>
      <dgm:t>
        <a:bodyPr/>
        <a:lstStyle/>
        <a:p>
          <a:r>
            <a:rPr kumimoji="1" lang="ja-JP" altLang="en-US" dirty="0" smtClean="0"/>
            <a:t>アンサンブルごとにジョブ投入</a:t>
          </a:r>
          <a:endParaRPr kumimoji="1" lang="ja-JP" altLang="en-US" dirty="0"/>
        </a:p>
      </dgm:t>
    </dgm:pt>
    <dgm:pt modelId="{2C60497D-33C6-48B2-A251-AACC259BDAB7}" type="parTrans" cxnId="{8DC80BEB-ECBA-496B-9FB0-26C57D1D2253}">
      <dgm:prSet/>
      <dgm:spPr/>
      <dgm:t>
        <a:bodyPr/>
        <a:lstStyle/>
        <a:p>
          <a:endParaRPr kumimoji="1" lang="ja-JP" altLang="en-US"/>
        </a:p>
      </dgm:t>
    </dgm:pt>
    <dgm:pt modelId="{EEB487A8-1FBF-44B8-9866-E979BB5E9460}" type="sibTrans" cxnId="{8DC80BEB-ECBA-496B-9FB0-26C57D1D2253}">
      <dgm:prSet/>
      <dgm:spPr/>
      <dgm:t>
        <a:bodyPr/>
        <a:lstStyle/>
        <a:p>
          <a:endParaRPr kumimoji="1" lang="ja-JP" altLang="en-US"/>
        </a:p>
      </dgm:t>
    </dgm:pt>
    <dgm:pt modelId="{338CABF0-093E-4A8C-802C-2BDA4FD1EF83}">
      <dgm:prSet phldrT="[テキスト]"/>
      <dgm:spPr/>
      <dgm:t>
        <a:bodyPr/>
        <a:lstStyle/>
        <a:p>
          <a:pPr algn="l"/>
          <a:r>
            <a:rPr kumimoji="1" lang="ja-JP" altLang="en-US" dirty="0" smtClean="0"/>
            <a:t>後処理</a:t>
          </a:r>
          <a:r>
            <a:rPr kumimoji="1" lang="en-US" altLang="ja-JP" dirty="0" smtClean="0"/>
            <a:t/>
          </a:r>
          <a:br>
            <a:rPr kumimoji="1" lang="en-US" altLang="ja-JP" dirty="0" smtClean="0"/>
          </a:br>
          <a:r>
            <a:rPr kumimoji="1" lang="ja-JP" altLang="en-US" dirty="0" smtClean="0"/>
            <a:t>＆結果出力</a:t>
          </a:r>
          <a:endParaRPr kumimoji="1" lang="ja-JP" altLang="en-US" dirty="0"/>
        </a:p>
      </dgm:t>
    </dgm:pt>
    <dgm:pt modelId="{6930B228-F362-42BD-AE43-ABF2E2B4D06D}" type="parTrans" cxnId="{86DB115E-D93B-449F-9DE9-80AC70AC6588}">
      <dgm:prSet/>
      <dgm:spPr/>
      <dgm:t>
        <a:bodyPr/>
        <a:lstStyle/>
        <a:p>
          <a:endParaRPr kumimoji="1" lang="ja-JP" altLang="en-US"/>
        </a:p>
      </dgm:t>
    </dgm:pt>
    <dgm:pt modelId="{18DD4C50-4D32-4028-85A9-B5CB2C0A1D93}" type="sibTrans" cxnId="{86DB115E-D93B-449F-9DE9-80AC70AC6588}">
      <dgm:prSet/>
      <dgm:spPr/>
      <dgm:t>
        <a:bodyPr/>
        <a:lstStyle/>
        <a:p>
          <a:endParaRPr kumimoji="1" lang="ja-JP" altLang="en-US"/>
        </a:p>
      </dgm:t>
    </dgm:pt>
    <dgm:pt modelId="{77403C4A-DB88-4894-A207-70E8965E21F6}" type="pres">
      <dgm:prSet presAssocID="{A130BE93-8AD2-4900-A722-C7202B80E9ED}" presName="Name0" presStyleCnt="0">
        <dgm:presLayoutVars>
          <dgm:dir/>
          <dgm:resizeHandles val="exact"/>
        </dgm:presLayoutVars>
      </dgm:prSet>
      <dgm:spPr/>
    </dgm:pt>
    <dgm:pt modelId="{483DA611-31AA-4983-9B4D-F2604A90F557}" type="pres">
      <dgm:prSet presAssocID="{57F495BF-88CB-42DC-BED2-A30393C858EE}" presName="node" presStyleLbl="node1" presStyleIdx="0" presStyleCnt="3">
        <dgm:presLayoutVars>
          <dgm:bulletEnabled val="1"/>
        </dgm:presLayoutVars>
      </dgm:prSet>
      <dgm:spPr/>
      <dgm:t>
        <a:bodyPr/>
        <a:lstStyle/>
        <a:p>
          <a:endParaRPr kumimoji="1" lang="ja-JP" altLang="en-US"/>
        </a:p>
      </dgm:t>
    </dgm:pt>
    <dgm:pt modelId="{8C7934B8-1989-406E-AA65-62E95330FBB1}" type="pres">
      <dgm:prSet presAssocID="{DC6F1585-A4E4-4028-BAAF-E2CCDC98D141}" presName="sibTrans" presStyleLbl="sibTrans2D1" presStyleIdx="0" presStyleCnt="2"/>
      <dgm:spPr/>
    </dgm:pt>
    <dgm:pt modelId="{A599D9C2-5FBE-4D04-9B33-A589B73E9288}" type="pres">
      <dgm:prSet presAssocID="{DC6F1585-A4E4-4028-BAAF-E2CCDC98D141}" presName="connectorText" presStyleLbl="sibTrans2D1" presStyleIdx="0" presStyleCnt="2"/>
      <dgm:spPr/>
    </dgm:pt>
    <dgm:pt modelId="{242FC8FD-B73F-42D0-8932-BB315686F88F}" type="pres">
      <dgm:prSet presAssocID="{359EBCC3-BC08-474E-A56E-146AA2AF360D}" presName="node" presStyleLbl="node1" presStyleIdx="1" presStyleCnt="3">
        <dgm:presLayoutVars>
          <dgm:bulletEnabled val="1"/>
        </dgm:presLayoutVars>
      </dgm:prSet>
      <dgm:spPr/>
    </dgm:pt>
    <dgm:pt modelId="{C9926563-1B48-4528-A954-B8392E527098}" type="pres">
      <dgm:prSet presAssocID="{EEB487A8-1FBF-44B8-9866-E979BB5E9460}" presName="sibTrans" presStyleLbl="sibTrans2D1" presStyleIdx="1" presStyleCnt="2"/>
      <dgm:spPr/>
    </dgm:pt>
    <dgm:pt modelId="{B3DA306D-211F-4460-A434-AB1C0ECF7B78}" type="pres">
      <dgm:prSet presAssocID="{EEB487A8-1FBF-44B8-9866-E979BB5E9460}" presName="connectorText" presStyleLbl="sibTrans2D1" presStyleIdx="1" presStyleCnt="2"/>
      <dgm:spPr/>
    </dgm:pt>
    <dgm:pt modelId="{F4BF5968-5FD8-4667-B76B-A866EB170AAE}" type="pres">
      <dgm:prSet presAssocID="{338CABF0-093E-4A8C-802C-2BDA4FD1EF83}" presName="node" presStyleLbl="node1" presStyleIdx="2" presStyleCnt="3">
        <dgm:presLayoutVars>
          <dgm:bulletEnabled val="1"/>
        </dgm:presLayoutVars>
      </dgm:prSet>
      <dgm:spPr/>
      <dgm:t>
        <a:bodyPr/>
        <a:lstStyle/>
        <a:p>
          <a:endParaRPr kumimoji="1" lang="ja-JP" altLang="en-US"/>
        </a:p>
      </dgm:t>
    </dgm:pt>
  </dgm:ptLst>
  <dgm:cxnLst>
    <dgm:cxn modelId="{1EF62AE7-A2DB-4A39-87DC-7CFEADA9CFCC}" type="presOf" srcId="{359EBCC3-BC08-474E-A56E-146AA2AF360D}" destId="{242FC8FD-B73F-42D0-8932-BB315686F88F}" srcOrd="0" destOrd="0" presId="urn:microsoft.com/office/officeart/2005/8/layout/process1"/>
    <dgm:cxn modelId="{7C520265-DB0E-4E6F-B1DE-796F6E10626C}" type="presOf" srcId="{A130BE93-8AD2-4900-A722-C7202B80E9ED}" destId="{77403C4A-DB88-4894-A207-70E8965E21F6}" srcOrd="0" destOrd="0" presId="urn:microsoft.com/office/officeart/2005/8/layout/process1"/>
    <dgm:cxn modelId="{86DB115E-D93B-449F-9DE9-80AC70AC6588}" srcId="{A130BE93-8AD2-4900-A722-C7202B80E9ED}" destId="{338CABF0-093E-4A8C-802C-2BDA4FD1EF83}" srcOrd="2" destOrd="0" parTransId="{6930B228-F362-42BD-AE43-ABF2E2B4D06D}" sibTransId="{18DD4C50-4D32-4028-85A9-B5CB2C0A1D93}"/>
    <dgm:cxn modelId="{8098D66B-8479-41A6-897B-C6E94D790E49}" type="presOf" srcId="{DC6F1585-A4E4-4028-BAAF-E2CCDC98D141}" destId="{A599D9C2-5FBE-4D04-9B33-A589B73E9288}" srcOrd="1" destOrd="0" presId="urn:microsoft.com/office/officeart/2005/8/layout/process1"/>
    <dgm:cxn modelId="{8DC80BEB-ECBA-496B-9FB0-26C57D1D2253}" srcId="{A130BE93-8AD2-4900-A722-C7202B80E9ED}" destId="{359EBCC3-BC08-474E-A56E-146AA2AF360D}" srcOrd="1" destOrd="0" parTransId="{2C60497D-33C6-48B2-A251-AACC259BDAB7}" sibTransId="{EEB487A8-1FBF-44B8-9866-E979BB5E9460}"/>
    <dgm:cxn modelId="{33C8E916-AA43-49A7-85B1-BDC551DADA95}" type="presOf" srcId="{57F495BF-88CB-42DC-BED2-A30393C858EE}" destId="{483DA611-31AA-4983-9B4D-F2604A90F557}" srcOrd="0" destOrd="0" presId="urn:microsoft.com/office/officeart/2005/8/layout/process1"/>
    <dgm:cxn modelId="{8A6DE5E7-E54E-43EC-9DFA-36A318509AA8}" type="presOf" srcId="{DC6F1585-A4E4-4028-BAAF-E2CCDC98D141}" destId="{8C7934B8-1989-406E-AA65-62E95330FBB1}" srcOrd="0" destOrd="0" presId="urn:microsoft.com/office/officeart/2005/8/layout/process1"/>
    <dgm:cxn modelId="{513BFD66-8703-4A2F-816D-83E0BB1AE4C5}" srcId="{A130BE93-8AD2-4900-A722-C7202B80E9ED}" destId="{57F495BF-88CB-42DC-BED2-A30393C858EE}" srcOrd="0" destOrd="0" parTransId="{61EC2749-176B-4602-9B1D-D275CBED2ED5}" sibTransId="{DC6F1585-A4E4-4028-BAAF-E2CCDC98D141}"/>
    <dgm:cxn modelId="{47428D8E-F5B5-4DAD-A9C5-0F8090580163}" type="presOf" srcId="{EEB487A8-1FBF-44B8-9866-E979BB5E9460}" destId="{B3DA306D-211F-4460-A434-AB1C0ECF7B78}" srcOrd="1" destOrd="0" presId="urn:microsoft.com/office/officeart/2005/8/layout/process1"/>
    <dgm:cxn modelId="{DE2CD23B-388E-4871-B6DD-AB6D9F8B536B}" type="presOf" srcId="{338CABF0-093E-4A8C-802C-2BDA4FD1EF83}" destId="{F4BF5968-5FD8-4667-B76B-A866EB170AAE}" srcOrd="0" destOrd="0" presId="urn:microsoft.com/office/officeart/2005/8/layout/process1"/>
    <dgm:cxn modelId="{E32D58A6-B237-4622-BC52-5ECB3A12A71B}" type="presOf" srcId="{EEB487A8-1FBF-44B8-9866-E979BB5E9460}" destId="{C9926563-1B48-4528-A954-B8392E527098}" srcOrd="0" destOrd="0" presId="urn:microsoft.com/office/officeart/2005/8/layout/process1"/>
    <dgm:cxn modelId="{C0C788F5-8060-420E-B265-5B0C39DEDC60}" type="presParOf" srcId="{77403C4A-DB88-4894-A207-70E8965E21F6}" destId="{483DA611-31AA-4983-9B4D-F2604A90F557}" srcOrd="0" destOrd="0" presId="urn:microsoft.com/office/officeart/2005/8/layout/process1"/>
    <dgm:cxn modelId="{573A38FB-CA7F-49D1-B965-6CAA7FA1A469}" type="presParOf" srcId="{77403C4A-DB88-4894-A207-70E8965E21F6}" destId="{8C7934B8-1989-406E-AA65-62E95330FBB1}" srcOrd="1" destOrd="0" presId="urn:microsoft.com/office/officeart/2005/8/layout/process1"/>
    <dgm:cxn modelId="{20EB8FBC-15EA-4D1F-8AD4-84FAD6D184AC}" type="presParOf" srcId="{8C7934B8-1989-406E-AA65-62E95330FBB1}" destId="{A599D9C2-5FBE-4D04-9B33-A589B73E9288}" srcOrd="0" destOrd="0" presId="urn:microsoft.com/office/officeart/2005/8/layout/process1"/>
    <dgm:cxn modelId="{05484674-D147-44C9-82B3-7C9D5248D141}" type="presParOf" srcId="{77403C4A-DB88-4894-A207-70E8965E21F6}" destId="{242FC8FD-B73F-42D0-8932-BB315686F88F}" srcOrd="2" destOrd="0" presId="urn:microsoft.com/office/officeart/2005/8/layout/process1"/>
    <dgm:cxn modelId="{421A8F22-CA7F-441C-AB39-105D64E5CBC4}" type="presParOf" srcId="{77403C4A-DB88-4894-A207-70E8965E21F6}" destId="{C9926563-1B48-4528-A954-B8392E527098}" srcOrd="3" destOrd="0" presId="urn:microsoft.com/office/officeart/2005/8/layout/process1"/>
    <dgm:cxn modelId="{11A35DE8-4A00-4263-BDFE-CDA57088BE51}" type="presParOf" srcId="{C9926563-1B48-4528-A954-B8392E527098}" destId="{B3DA306D-211F-4460-A434-AB1C0ECF7B78}" srcOrd="0" destOrd="0" presId="urn:microsoft.com/office/officeart/2005/8/layout/process1"/>
    <dgm:cxn modelId="{F7D1E662-6F65-4E07-8FE5-91D4A0B45A82}" type="presParOf" srcId="{77403C4A-DB88-4894-A207-70E8965E21F6}" destId="{F4BF5968-5FD8-4667-B76B-A866EB170AAE}" srcOrd="4" destOrd="0" presId="urn:microsoft.com/office/officeart/2005/8/layout/process1"/>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143" cy="493315"/>
          </a:xfrm>
          <a:prstGeom prst="rect">
            <a:avLst/>
          </a:prstGeom>
        </p:spPr>
        <p:txBody>
          <a:bodyPr vert="horz" lIns="91413" tIns="45706" rIns="91413" bIns="45706" rtlCol="0"/>
          <a:lstStyle>
            <a:lvl1pPr algn="l">
              <a:defRPr sz="1200"/>
            </a:lvl1pPr>
          </a:lstStyle>
          <a:p>
            <a:endParaRPr kumimoji="1" lang="ja-JP" altLang="en-US"/>
          </a:p>
        </p:txBody>
      </p:sp>
      <p:sp>
        <p:nvSpPr>
          <p:cNvPr id="3" name="日付プレースホルダ 2"/>
          <p:cNvSpPr>
            <a:spLocks noGrp="1"/>
          </p:cNvSpPr>
          <p:nvPr>
            <p:ph type="dt" idx="1"/>
          </p:nvPr>
        </p:nvSpPr>
        <p:spPr>
          <a:xfrm>
            <a:off x="3814474" y="0"/>
            <a:ext cx="2918143" cy="493315"/>
          </a:xfrm>
          <a:prstGeom prst="rect">
            <a:avLst/>
          </a:prstGeom>
        </p:spPr>
        <p:txBody>
          <a:bodyPr vert="horz" lIns="91413" tIns="45706" rIns="91413" bIns="45706" rtlCol="0"/>
          <a:lstStyle>
            <a:lvl1pPr algn="r">
              <a:defRPr sz="1200"/>
            </a:lvl1pPr>
          </a:lstStyle>
          <a:p>
            <a:fld id="{7E806D3C-4DC1-440B-8F55-769B88916CD4}" type="datetimeFigureOut">
              <a:rPr kumimoji="1" lang="ja-JP" altLang="en-US" smtClean="0"/>
              <a:pPr/>
              <a:t>2008/12/5</a:t>
            </a:fld>
            <a:endParaRPr kumimoji="1" lang="ja-JP" altLang="en-US"/>
          </a:p>
        </p:txBody>
      </p:sp>
      <p:sp>
        <p:nvSpPr>
          <p:cNvPr id="4" name="スライド イメージ プレースホルダ 3"/>
          <p:cNvSpPr>
            <a:spLocks noGrp="1" noRot="1" noChangeAspect="1"/>
          </p:cNvSpPr>
          <p:nvPr>
            <p:ph type="sldImg" idx="2"/>
          </p:nvPr>
        </p:nvSpPr>
        <p:spPr>
          <a:xfrm>
            <a:off x="900113" y="739775"/>
            <a:ext cx="4933950" cy="3700463"/>
          </a:xfrm>
          <a:prstGeom prst="rect">
            <a:avLst/>
          </a:prstGeom>
          <a:noFill/>
          <a:ln w="12700">
            <a:solidFill>
              <a:prstClr val="black"/>
            </a:solidFill>
          </a:ln>
        </p:spPr>
        <p:txBody>
          <a:bodyPr vert="horz" lIns="91413" tIns="45706" rIns="91413" bIns="45706" rtlCol="0" anchor="ctr"/>
          <a:lstStyle/>
          <a:p>
            <a:endParaRPr lang="ja-JP" altLang="en-US"/>
          </a:p>
        </p:txBody>
      </p:sp>
      <p:sp>
        <p:nvSpPr>
          <p:cNvPr id="5" name="ノート プレースホルダ 4"/>
          <p:cNvSpPr>
            <a:spLocks noGrp="1"/>
          </p:cNvSpPr>
          <p:nvPr>
            <p:ph type="body" sz="quarter" idx="3"/>
          </p:nvPr>
        </p:nvSpPr>
        <p:spPr>
          <a:xfrm>
            <a:off x="673418" y="4686499"/>
            <a:ext cx="5387340" cy="4439841"/>
          </a:xfrm>
          <a:prstGeom prst="rect">
            <a:avLst/>
          </a:prstGeom>
        </p:spPr>
        <p:txBody>
          <a:bodyPr vert="horz" lIns="91413" tIns="45706" rIns="91413" bIns="45706"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371285"/>
            <a:ext cx="2918143" cy="493315"/>
          </a:xfrm>
          <a:prstGeom prst="rect">
            <a:avLst/>
          </a:prstGeom>
        </p:spPr>
        <p:txBody>
          <a:bodyPr vert="horz" lIns="91413" tIns="45706" rIns="91413" bIns="45706"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14474" y="9371285"/>
            <a:ext cx="2918143" cy="493315"/>
          </a:xfrm>
          <a:prstGeom prst="rect">
            <a:avLst/>
          </a:prstGeom>
        </p:spPr>
        <p:txBody>
          <a:bodyPr vert="horz" lIns="91413" tIns="45706" rIns="91413" bIns="45706" rtlCol="0" anchor="b"/>
          <a:lstStyle>
            <a:lvl1pPr algn="r">
              <a:defRPr sz="1200"/>
            </a:lvl1pPr>
          </a:lstStyle>
          <a:p>
            <a:fld id="{11F5ECA7-00D3-41D9-BD56-05E97C32E4C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1F5ECA7-00D3-41D9-BD56-05E97C32E4CC}" type="slidenum">
              <a:rPr kumimoji="1" lang="ja-JP" altLang="en-US" smtClean="0"/>
              <a:pPr/>
              <a:t>1</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1F5ECA7-00D3-41D9-BD56-05E97C32E4CC}" type="slidenum">
              <a:rPr kumimoji="1" lang="ja-JP" altLang="en-US" smtClean="0"/>
              <a:pPr/>
              <a:t>2</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1F5ECA7-00D3-41D9-BD56-05E97C32E4CC}" type="slidenum">
              <a:rPr kumimoji="1" lang="ja-JP" altLang="en-US" smtClean="0"/>
              <a:pPr/>
              <a:t>3</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1F5ECA7-00D3-41D9-BD56-05E97C32E4CC}" type="slidenum">
              <a:rPr kumimoji="1" lang="ja-JP" altLang="en-US" smtClean="0"/>
              <a:pPr/>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1F5ECA7-00D3-41D9-BD56-05E97C32E4CC}" type="slidenum">
              <a:rPr kumimoji="1" lang="ja-JP" altLang="en-US"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1F5ECA7-00D3-41D9-BD56-05E97C32E4CC}" type="slidenum">
              <a:rPr kumimoji="1" lang="ja-JP" altLang="en-US" smtClean="0"/>
              <a:pPr/>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1F5ECA7-00D3-41D9-BD56-05E97C32E4CC}" type="slidenum">
              <a:rPr kumimoji="1" lang="ja-JP" altLang="en-US" smtClean="0"/>
              <a:pPr/>
              <a:t>7</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1F5ECA7-00D3-41D9-BD56-05E97C32E4CC}" type="slidenum">
              <a:rPr kumimoji="1" lang="ja-JP" altLang="en-US" smtClean="0"/>
              <a:pPr/>
              <a:t>8</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2008/12/5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2008/12/5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2008/12/5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2008/12/5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2008/12/5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2008/12/5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pPr/>
              <a:t>2008/12/5</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pPr/>
              <a:t>2008/12/5</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pPr/>
              <a:t>2008/12/5</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2008/12/5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2008/12/5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pPr/>
              <a:t>2008/12/5</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アンサンブル</a:t>
            </a:r>
            <a:r>
              <a:rPr kumimoji="1" lang="ja-JP" altLang="en-US" dirty="0" smtClean="0"/>
              <a:t>シミュレーション</a:t>
            </a:r>
            <a:r>
              <a:rPr kumimoji="1" lang="en-US" altLang="ja-JP" dirty="0" smtClean="0"/>
              <a:t/>
            </a:r>
            <a:br>
              <a:rPr kumimoji="1" lang="en-US" altLang="ja-JP" dirty="0" smtClean="0"/>
            </a:br>
            <a:r>
              <a:rPr kumimoji="1" lang="ja-JP" altLang="en-US" dirty="0" smtClean="0"/>
              <a:t>プログラムの解析</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2008/12/05 </a:t>
            </a:r>
            <a:r>
              <a:rPr kumimoji="1" lang="ja-JP" altLang="en-US" dirty="0" smtClean="0"/>
              <a:t>平石</a:t>
            </a:r>
            <a:endParaRPr kumimoji="1" lang="ja-JP"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コンテンツ プレースホルダ 11" descr="callgraph-part.png"/>
          <p:cNvPicPr>
            <a:picLocks noGrp="1" noChangeAspect="1"/>
          </p:cNvPicPr>
          <p:nvPr>
            <p:ph idx="1"/>
          </p:nvPr>
        </p:nvPicPr>
        <p:blipFill>
          <a:blip r:embed="rId3"/>
          <a:stretch>
            <a:fillRect/>
          </a:stretch>
        </p:blipFill>
        <p:spPr>
          <a:xfrm>
            <a:off x="457200" y="2249824"/>
            <a:ext cx="8229600" cy="3226714"/>
          </a:xfrm>
        </p:spPr>
      </p:pic>
      <p:sp>
        <p:nvSpPr>
          <p:cNvPr id="2" name="タイトル 1"/>
          <p:cNvSpPr>
            <a:spLocks noGrp="1"/>
          </p:cNvSpPr>
          <p:nvPr>
            <p:ph type="title"/>
          </p:nvPr>
        </p:nvSpPr>
        <p:spPr/>
        <p:txBody>
          <a:bodyPr>
            <a:normAutofit/>
          </a:bodyPr>
          <a:lstStyle/>
          <a:p>
            <a:r>
              <a:rPr kumimoji="1" lang="ja-JP" altLang="en-US" dirty="0" smtClean="0"/>
              <a:t>コールグラフ（抜粋</a:t>
            </a:r>
            <a:r>
              <a:rPr lang="ja-JP" altLang="en-US" dirty="0" smtClean="0"/>
              <a:t>）</a:t>
            </a:r>
            <a:endParaRPr kumimoji="1" lang="ja-JP" altLang="en-US" dirty="0"/>
          </a:p>
        </p:txBody>
      </p:sp>
      <p:sp>
        <p:nvSpPr>
          <p:cNvPr id="5" name="テキスト ボックス 4"/>
          <p:cNvSpPr txBox="1"/>
          <p:nvPr/>
        </p:nvSpPr>
        <p:spPr>
          <a:xfrm>
            <a:off x="6929454" y="2643182"/>
            <a:ext cx="1928826" cy="369332"/>
          </a:xfrm>
          <a:prstGeom prst="rect">
            <a:avLst/>
          </a:prstGeom>
          <a:noFill/>
        </p:spPr>
        <p:txBody>
          <a:bodyPr wrap="square" rtlCol="0">
            <a:spAutoFit/>
          </a:bodyPr>
          <a:lstStyle/>
          <a:p>
            <a:r>
              <a:rPr kumimoji="1" lang="ja-JP" altLang="en-US" dirty="0" smtClean="0">
                <a:solidFill>
                  <a:srgbClr val="FF0000"/>
                </a:solidFill>
              </a:rPr>
              <a:t>勾配法の前処理</a:t>
            </a:r>
            <a:endParaRPr kumimoji="1" lang="ja-JP" altLang="en-US" dirty="0">
              <a:solidFill>
                <a:srgbClr val="FF0000"/>
              </a:solidFill>
            </a:endParaRPr>
          </a:p>
        </p:txBody>
      </p:sp>
      <p:sp>
        <p:nvSpPr>
          <p:cNvPr id="6" name="テキスト ボックス 5"/>
          <p:cNvSpPr txBox="1"/>
          <p:nvPr/>
        </p:nvSpPr>
        <p:spPr>
          <a:xfrm>
            <a:off x="2071670" y="2357430"/>
            <a:ext cx="1928826" cy="646331"/>
          </a:xfrm>
          <a:prstGeom prst="rect">
            <a:avLst/>
          </a:prstGeom>
          <a:noFill/>
        </p:spPr>
        <p:txBody>
          <a:bodyPr wrap="square" rtlCol="0">
            <a:spAutoFit/>
          </a:bodyPr>
          <a:lstStyle/>
          <a:p>
            <a:r>
              <a:rPr lang="ja-JP" altLang="en-US" dirty="0" smtClean="0">
                <a:solidFill>
                  <a:srgbClr val="FF0000"/>
                </a:solidFill>
              </a:rPr>
              <a:t>アンサンブルによる勾配の計算</a:t>
            </a:r>
            <a:endParaRPr kumimoji="1" lang="ja-JP" altLang="en-US" dirty="0">
              <a:solidFill>
                <a:srgbClr val="FF0000"/>
              </a:solidFill>
            </a:endParaRPr>
          </a:p>
        </p:txBody>
      </p:sp>
      <p:sp>
        <p:nvSpPr>
          <p:cNvPr id="7" name="テキスト ボックス 6"/>
          <p:cNvSpPr txBox="1"/>
          <p:nvPr/>
        </p:nvSpPr>
        <p:spPr>
          <a:xfrm>
            <a:off x="428596" y="3357562"/>
            <a:ext cx="1928826" cy="369332"/>
          </a:xfrm>
          <a:prstGeom prst="rect">
            <a:avLst/>
          </a:prstGeom>
          <a:noFill/>
        </p:spPr>
        <p:txBody>
          <a:bodyPr wrap="square" rtlCol="0">
            <a:spAutoFit/>
          </a:bodyPr>
          <a:lstStyle/>
          <a:p>
            <a:r>
              <a:rPr kumimoji="1" lang="ja-JP" altLang="en-US" dirty="0" smtClean="0">
                <a:solidFill>
                  <a:srgbClr val="FF0000"/>
                </a:solidFill>
              </a:rPr>
              <a:t>同化？</a:t>
            </a:r>
            <a:endParaRPr kumimoji="1" lang="ja-JP" altLang="en-US" dirty="0">
              <a:solidFill>
                <a:srgbClr val="FF0000"/>
              </a:solidFill>
            </a:endParaRPr>
          </a:p>
        </p:txBody>
      </p:sp>
      <p:sp>
        <p:nvSpPr>
          <p:cNvPr id="8" name="テキスト ボックス 7"/>
          <p:cNvSpPr txBox="1"/>
          <p:nvPr/>
        </p:nvSpPr>
        <p:spPr>
          <a:xfrm>
            <a:off x="2500298" y="3929066"/>
            <a:ext cx="1928826" cy="369332"/>
          </a:xfrm>
          <a:prstGeom prst="rect">
            <a:avLst/>
          </a:prstGeom>
          <a:noFill/>
        </p:spPr>
        <p:txBody>
          <a:bodyPr wrap="square" rtlCol="0">
            <a:spAutoFit/>
          </a:bodyPr>
          <a:lstStyle/>
          <a:p>
            <a:r>
              <a:rPr kumimoji="1" lang="ja-JP" altLang="en-US" dirty="0" smtClean="0">
                <a:solidFill>
                  <a:srgbClr val="FF0000"/>
                </a:solidFill>
              </a:rPr>
              <a:t>評価関数の計算</a:t>
            </a:r>
            <a:endParaRPr kumimoji="1" lang="ja-JP" altLang="en-US" dirty="0">
              <a:solidFill>
                <a:srgbClr val="FF0000"/>
              </a:solidFill>
            </a:endParaRPr>
          </a:p>
        </p:txBody>
      </p:sp>
      <p:sp>
        <p:nvSpPr>
          <p:cNvPr id="9" name="テキスト ボックス 8"/>
          <p:cNvSpPr txBox="1"/>
          <p:nvPr/>
        </p:nvSpPr>
        <p:spPr>
          <a:xfrm>
            <a:off x="4786314" y="1928802"/>
            <a:ext cx="1928826" cy="369332"/>
          </a:xfrm>
          <a:prstGeom prst="rect">
            <a:avLst/>
          </a:prstGeom>
          <a:noFill/>
        </p:spPr>
        <p:txBody>
          <a:bodyPr wrap="square" rtlCol="0">
            <a:spAutoFit/>
          </a:bodyPr>
          <a:lstStyle/>
          <a:p>
            <a:r>
              <a:rPr lang="en-US" altLang="ja-JP" dirty="0" smtClean="0">
                <a:solidFill>
                  <a:srgbClr val="FF0000"/>
                </a:solidFill>
              </a:rPr>
              <a:t>main</a:t>
            </a:r>
            <a:endParaRPr kumimoji="1" lang="ja-JP" altLang="en-US" dirty="0">
              <a:solidFill>
                <a:srgbClr val="FF0000"/>
              </a:solidFill>
            </a:endParaRPr>
          </a:p>
        </p:txBody>
      </p:sp>
      <p:sp>
        <p:nvSpPr>
          <p:cNvPr id="13" name="テキスト ボックス 12"/>
          <p:cNvSpPr txBox="1"/>
          <p:nvPr/>
        </p:nvSpPr>
        <p:spPr>
          <a:xfrm>
            <a:off x="3071802" y="4714884"/>
            <a:ext cx="1928826" cy="369332"/>
          </a:xfrm>
          <a:prstGeom prst="rect">
            <a:avLst/>
          </a:prstGeom>
          <a:noFill/>
        </p:spPr>
        <p:txBody>
          <a:bodyPr wrap="square" rtlCol="0">
            <a:spAutoFit/>
          </a:bodyPr>
          <a:lstStyle/>
          <a:p>
            <a:r>
              <a:rPr lang="ja-JP" altLang="en-US" dirty="0" smtClean="0">
                <a:solidFill>
                  <a:srgbClr val="FF0000"/>
                </a:solidFill>
              </a:rPr>
              <a:t>モデルの積分</a:t>
            </a:r>
            <a:endParaRPr kumimoji="1" lang="ja-JP" altLang="en-US"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処理の流れ</a:t>
            </a:r>
            <a:endParaRPr kumimoji="1" lang="ja-JP" altLang="en-US" dirty="0"/>
          </a:p>
        </p:txBody>
      </p:sp>
      <p:graphicFrame>
        <p:nvGraphicFramePr>
          <p:cNvPr id="4" name="コンテンツ プレースホルダ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処理の流れ</a:t>
            </a:r>
            <a:endParaRPr kumimoji="1" lang="ja-JP" altLang="en-US" dirty="0"/>
          </a:p>
        </p:txBody>
      </p:sp>
      <p:graphicFrame>
        <p:nvGraphicFramePr>
          <p:cNvPr id="4" name="コンテンツ プレースホルダ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フレーム 5"/>
          <p:cNvSpPr/>
          <p:nvPr/>
        </p:nvSpPr>
        <p:spPr>
          <a:xfrm>
            <a:off x="214282" y="3000372"/>
            <a:ext cx="8715436" cy="642942"/>
          </a:xfrm>
          <a:prstGeom prst="fram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p:cNvSpPr txBox="1"/>
          <p:nvPr/>
        </p:nvSpPr>
        <p:spPr>
          <a:xfrm>
            <a:off x="142844" y="2071678"/>
            <a:ext cx="5072098" cy="923330"/>
          </a:xfrm>
          <a:prstGeom prst="rect">
            <a:avLst/>
          </a:prstGeom>
          <a:solidFill>
            <a:srgbClr val="C0504D">
              <a:alpha val="85882"/>
            </a:srgbClr>
          </a:solidFill>
        </p:spPr>
        <p:txBody>
          <a:bodyPr wrap="square" rtlCol="0">
            <a:spAutoFit/>
          </a:bodyPr>
          <a:lstStyle/>
          <a:p>
            <a:r>
              <a:rPr kumimoji="1" lang="ja-JP" altLang="en-US" b="1" dirty="0" smtClean="0"/>
              <a:t>この部分の各</a:t>
            </a:r>
            <a:r>
              <a:rPr kumimoji="1" lang="en-US" altLang="ja-JP" b="1" dirty="0" smtClean="0"/>
              <a:t>iteration</a:t>
            </a:r>
            <a:r>
              <a:rPr kumimoji="1" lang="ja-JP" altLang="en-US" b="1" dirty="0" smtClean="0"/>
              <a:t>は単純に並列化可能</a:t>
            </a:r>
            <a:endParaRPr kumimoji="1" lang="en-US" altLang="ja-JP" b="1" dirty="0" smtClean="0"/>
          </a:p>
          <a:p>
            <a:pPr>
              <a:buFont typeface="Arial" pitchFamily="34" charset="0"/>
              <a:buChar char="•"/>
            </a:pPr>
            <a:r>
              <a:rPr lang="en-US" altLang="ja-JP" b="1" dirty="0" smtClean="0"/>
              <a:t>iteration</a:t>
            </a:r>
            <a:r>
              <a:rPr lang="ja-JP" altLang="en-US" b="1" dirty="0" smtClean="0"/>
              <a:t>間の依存関係なし</a:t>
            </a:r>
            <a:endParaRPr kumimoji="1" lang="en-US" altLang="ja-JP" b="1" dirty="0" smtClean="0"/>
          </a:p>
          <a:p>
            <a:pPr>
              <a:buFont typeface="Arial" pitchFamily="34" charset="0"/>
              <a:buChar char="•"/>
            </a:pPr>
            <a:r>
              <a:rPr lang="ja-JP" altLang="en-US" b="1" dirty="0" smtClean="0"/>
              <a:t>ただし，各</a:t>
            </a:r>
            <a:r>
              <a:rPr lang="en-US" altLang="ja-JP" b="1" dirty="0" smtClean="0"/>
              <a:t>iteration</a:t>
            </a:r>
            <a:r>
              <a:rPr lang="ja-JP" altLang="en-US" b="1" dirty="0" smtClean="0"/>
              <a:t>の処理量は小さい</a:t>
            </a:r>
            <a:endParaRPr kumimoji="1" lang="ja-JP"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ジョブ並列化可能性</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全体の処理の流れは比較的単純</a:t>
            </a:r>
            <a:endParaRPr lang="en-US" altLang="ja-JP" dirty="0" smtClean="0"/>
          </a:p>
          <a:p>
            <a:r>
              <a:rPr lang="ja-JP" altLang="en-US" dirty="0" smtClean="0"/>
              <a:t>並列化したい部分は</a:t>
            </a:r>
            <a:r>
              <a:rPr lang="en-US" altLang="ja-JP" dirty="0" smtClean="0"/>
              <a:t>iteration</a:t>
            </a:r>
            <a:r>
              <a:rPr lang="ja-JP" altLang="en-US" dirty="0" smtClean="0"/>
              <a:t>間の依存がない</a:t>
            </a:r>
            <a:r>
              <a:rPr lang="en-US" altLang="ja-JP" dirty="0" smtClean="0"/>
              <a:t/>
            </a:r>
            <a:br>
              <a:rPr lang="en-US" altLang="ja-JP" dirty="0" smtClean="0"/>
            </a:br>
            <a:r>
              <a:rPr lang="ja-JP" altLang="en-US" dirty="0" smtClean="0"/>
              <a:t>ただの一重ループ</a:t>
            </a:r>
            <a:endParaRPr lang="en-US" altLang="ja-JP" dirty="0" smtClean="0"/>
          </a:p>
          <a:p>
            <a:pPr>
              <a:buNone/>
            </a:pPr>
            <a:r>
              <a:rPr lang="en-US" altLang="ja-JP" dirty="0" smtClean="0">
                <a:sym typeface="Wingdings" pitchFamily="2" charset="2"/>
              </a:rPr>
              <a:t> </a:t>
            </a:r>
            <a:r>
              <a:rPr lang="ja-JP" altLang="en-US" dirty="0" smtClean="0"/>
              <a:t>「やればできる」</a:t>
            </a:r>
            <a:endParaRPr kumimoji="1" lang="en-US" altLang="ja-JP" dirty="0" smtClean="0"/>
          </a:p>
          <a:p>
            <a:r>
              <a:rPr lang="ja-JP" altLang="en-US" dirty="0" smtClean="0"/>
              <a:t>ただし，実用的な問題として</a:t>
            </a:r>
            <a:endParaRPr lang="en-US" altLang="ja-JP" dirty="0" smtClean="0"/>
          </a:p>
          <a:p>
            <a:pPr lvl="1"/>
            <a:r>
              <a:rPr lang="ja-JP" altLang="en-US" dirty="0" smtClean="0"/>
              <a:t>全体の</a:t>
            </a:r>
            <a:r>
              <a:rPr kumimoji="1" lang="ja-JP" altLang="en-US" dirty="0" smtClean="0"/>
              <a:t>初期化処理部分</a:t>
            </a:r>
            <a:endParaRPr kumimoji="1" lang="en-US" altLang="ja-JP" dirty="0" smtClean="0"/>
          </a:p>
          <a:p>
            <a:pPr>
              <a:buNone/>
            </a:pPr>
            <a:r>
              <a:rPr lang="en-US" altLang="ja-JP" dirty="0" smtClean="0"/>
              <a:t>	</a:t>
            </a:r>
            <a:r>
              <a:rPr lang="ja-JP" altLang="en-US" dirty="0" smtClean="0"/>
              <a:t>の処理が</a:t>
            </a:r>
            <a:r>
              <a:rPr lang="en-US" altLang="ja-JP" dirty="0" smtClean="0"/>
              <a:t>(</a:t>
            </a:r>
            <a:r>
              <a:rPr lang="ja-JP" altLang="en-US" dirty="0" smtClean="0"/>
              <a:t>数値計算的に</a:t>
            </a:r>
            <a:r>
              <a:rPr lang="en-US" altLang="ja-JP" dirty="0" smtClean="0"/>
              <a:t>)</a:t>
            </a:r>
            <a:r>
              <a:rPr lang="ja-JP" altLang="en-US" dirty="0" smtClean="0"/>
              <a:t>多少複雑</a:t>
            </a:r>
            <a:endParaRPr lang="en-US" altLang="ja-JP" dirty="0" smtClean="0"/>
          </a:p>
          <a:p>
            <a:pPr>
              <a:buNone/>
            </a:pPr>
            <a:r>
              <a:rPr kumimoji="1" lang="en-US" altLang="ja-JP" dirty="0" smtClean="0"/>
              <a:t>	</a:t>
            </a:r>
            <a:r>
              <a:rPr lang="en-US" altLang="ja-JP" dirty="0" smtClean="0"/>
              <a:t>※</a:t>
            </a:r>
            <a:r>
              <a:rPr kumimoji="1" lang="ja-JP" altLang="en-US" dirty="0" smtClean="0"/>
              <a:t>これらは，ジョブ並列化より上位の処理</a:t>
            </a:r>
            <a:endParaRPr kumimoji="1" lang="en-US" altLang="ja-JP" dirty="0" smtClean="0"/>
          </a:p>
          <a:p>
            <a:pPr>
              <a:buNone/>
            </a:pPr>
            <a:endParaRPr lang="en-US" altLang="ja-JP" dirty="0" smtClean="0">
              <a:sym typeface="Wingdings" pitchFamily="2" charset="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kumimoji="1" lang="ja-JP" altLang="en-US" dirty="0" smtClean="0"/>
              <a:t>安直な</a:t>
            </a:r>
            <a:r>
              <a:rPr kumimoji="1" lang="en-US" altLang="ja-JP" dirty="0" smtClean="0"/>
              <a:t>)</a:t>
            </a:r>
            <a:r>
              <a:rPr kumimoji="1" lang="ja-JP" altLang="en-US" dirty="0" smtClean="0"/>
              <a:t>解決策</a:t>
            </a:r>
            <a:endParaRPr kumimoji="1" lang="ja-JP" altLang="en-US" dirty="0"/>
          </a:p>
        </p:txBody>
      </p:sp>
      <p:sp>
        <p:nvSpPr>
          <p:cNvPr id="3" name="コンテンツ プレースホルダ 2"/>
          <p:cNvSpPr>
            <a:spLocks noGrp="1"/>
          </p:cNvSpPr>
          <p:nvPr>
            <p:ph idx="1"/>
          </p:nvPr>
        </p:nvSpPr>
        <p:spPr/>
        <p:txBody>
          <a:bodyPr>
            <a:normAutofit fontScale="77500" lnSpcReduction="20000"/>
          </a:bodyPr>
          <a:lstStyle/>
          <a:p>
            <a:pPr marL="514350" indent="-514350"/>
            <a:r>
              <a:rPr lang="ja-JP" altLang="en-US" dirty="0" smtClean="0"/>
              <a:t>初期化部分はスクリプト言語で書く？</a:t>
            </a:r>
            <a:endParaRPr lang="en-US" altLang="ja-JP" dirty="0" smtClean="0"/>
          </a:p>
          <a:p>
            <a:pPr marL="914400" lvl="1" indent="-514350"/>
            <a:r>
              <a:rPr lang="ja-JP" altLang="en-US" dirty="0" smtClean="0"/>
              <a:t>一番手っ取り早い</a:t>
            </a:r>
            <a:endParaRPr lang="en-US" altLang="ja-JP" dirty="0" smtClean="0"/>
          </a:p>
          <a:p>
            <a:pPr marL="914400" lvl="1" indent="-514350"/>
            <a:r>
              <a:rPr lang="ja-JP" altLang="en-US" dirty="0" smtClean="0"/>
              <a:t>定数時間しか実行されない部分なのでこの部分の性能低下はあまり問題にならないはず</a:t>
            </a:r>
            <a:endParaRPr lang="en-US" altLang="ja-JP" dirty="0" smtClean="0"/>
          </a:p>
          <a:p>
            <a:pPr marL="914400" lvl="1" indent="-514350"/>
            <a:r>
              <a:rPr lang="ja-JP" altLang="en-US" dirty="0" smtClean="0"/>
              <a:t>変更の手間，保守性が問題</a:t>
            </a:r>
            <a:r>
              <a:rPr lang="en-US" altLang="ja-JP" dirty="0" smtClean="0"/>
              <a:t/>
            </a:r>
            <a:br>
              <a:rPr lang="en-US" altLang="ja-JP" dirty="0" smtClean="0"/>
            </a:br>
            <a:r>
              <a:rPr lang="en-US" altLang="ja-JP" dirty="0" smtClean="0"/>
              <a:t>(</a:t>
            </a:r>
            <a:r>
              <a:rPr lang="ja-JP" altLang="en-US" dirty="0" smtClean="0"/>
              <a:t>そもそも複雑な数値</a:t>
            </a:r>
            <a:r>
              <a:rPr lang="ja-JP" altLang="en-US" dirty="0" smtClean="0"/>
              <a:t>計算を</a:t>
            </a:r>
            <a:r>
              <a:rPr lang="en-US" altLang="ja-JP" dirty="0" err="1" smtClean="0"/>
              <a:t>perl</a:t>
            </a:r>
            <a:r>
              <a:rPr lang="ja-JP" altLang="en-US" dirty="0" smtClean="0"/>
              <a:t>で書くのか？</a:t>
            </a:r>
            <a:r>
              <a:rPr lang="en-US" altLang="ja-JP" dirty="0" smtClean="0"/>
              <a:t>)</a:t>
            </a:r>
          </a:p>
          <a:p>
            <a:pPr marL="514350" indent="-514350"/>
            <a:r>
              <a:rPr lang="ja-JP" altLang="en-US" dirty="0" smtClean="0"/>
              <a:t>スクリプト言語から</a:t>
            </a:r>
            <a:r>
              <a:rPr lang="en-US" altLang="ja-JP" dirty="0" smtClean="0"/>
              <a:t>Fortran</a:t>
            </a:r>
            <a:r>
              <a:rPr lang="ja-JP" altLang="en-US" dirty="0" smtClean="0"/>
              <a:t>の関数を呼び出し？</a:t>
            </a:r>
            <a:endParaRPr lang="en-US" altLang="ja-JP" dirty="0" smtClean="0"/>
          </a:p>
          <a:p>
            <a:pPr marL="914400" lvl="1" indent="-514350"/>
            <a:r>
              <a:rPr lang="ja-JP" altLang="en-US" dirty="0" smtClean="0"/>
              <a:t>一番自然な解決策</a:t>
            </a:r>
            <a:endParaRPr lang="en-US" altLang="ja-JP" dirty="0" smtClean="0"/>
          </a:p>
          <a:p>
            <a:pPr marL="914400" lvl="1" indent="-514350"/>
            <a:r>
              <a:rPr lang="ja-JP" altLang="en-US" dirty="0" smtClean="0"/>
              <a:t>性能的にも最も問題が少ない</a:t>
            </a:r>
            <a:endParaRPr lang="en-US" altLang="ja-JP" dirty="0" smtClean="0"/>
          </a:p>
          <a:p>
            <a:pPr marL="914400" lvl="1" indent="-514350"/>
            <a:r>
              <a:rPr lang="ja-JP" altLang="en-US" dirty="0" smtClean="0"/>
              <a:t>言語間インターフェースが難解</a:t>
            </a:r>
            <a:endParaRPr lang="en-US" altLang="ja-JP" dirty="0" smtClean="0"/>
          </a:p>
          <a:p>
            <a:pPr marL="514350" indent="-514350"/>
            <a:r>
              <a:rPr lang="ja-JP" altLang="en-US" dirty="0" smtClean="0"/>
              <a:t>初期化部分は別のジョブとして実装する？</a:t>
            </a:r>
            <a:endParaRPr lang="en-US" altLang="ja-JP" dirty="0" smtClean="0"/>
          </a:p>
          <a:p>
            <a:pPr marL="914400" lvl="1" indent="-514350"/>
            <a:r>
              <a:rPr lang="ja-JP" altLang="en-US" dirty="0" smtClean="0"/>
              <a:t>変更の手間は少なくてすむ</a:t>
            </a:r>
            <a:endParaRPr lang="en-US" altLang="ja-JP" dirty="0" smtClean="0"/>
          </a:p>
          <a:p>
            <a:pPr marL="914400" lvl="1" indent="-514350"/>
            <a:r>
              <a:rPr lang="ja-JP" altLang="en-US" dirty="0" smtClean="0"/>
              <a:t>データの受け渡しはファイル経由？</a:t>
            </a:r>
            <a:endParaRPr lang="en-US" altLang="ja-JP" dirty="0" smtClean="0"/>
          </a:p>
          <a:p>
            <a:pPr marL="914400" lvl="1" indent="-514350"/>
            <a:endParaRPr lang="en-US" altLang="ja-JP" dirty="0" smtClean="0"/>
          </a:p>
          <a:p>
            <a:endParaRPr kumimoji="1"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graphicFrame>
        <p:nvGraphicFramePr>
          <p:cNvPr id="4" name="コンテンツ プレースホルダ 3"/>
          <p:cNvGraphicFramePr>
            <a:graphicFrameLocks noGrp="1"/>
          </p:cNvGraphicFramePr>
          <p:nvPr>
            <p:ph idx="1"/>
          </p:nvPr>
        </p:nvGraphicFramePr>
        <p:xfrm>
          <a:off x="457200" y="1600201"/>
          <a:ext cx="8229600" cy="28289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角丸四角形 4"/>
          <p:cNvSpPr/>
          <p:nvPr/>
        </p:nvSpPr>
        <p:spPr>
          <a:xfrm>
            <a:off x="4929190" y="4643446"/>
            <a:ext cx="928694" cy="42862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smtClean="0"/>
              <a:t>Job</a:t>
            </a:r>
            <a:endParaRPr kumimoji="1" lang="ja-JP" altLang="en-US" dirty="0"/>
          </a:p>
        </p:txBody>
      </p:sp>
      <p:sp>
        <p:nvSpPr>
          <p:cNvPr id="6" name="角丸四角形 5"/>
          <p:cNvSpPr/>
          <p:nvPr/>
        </p:nvSpPr>
        <p:spPr>
          <a:xfrm>
            <a:off x="4714876" y="4643446"/>
            <a:ext cx="928694" cy="42862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smtClean="0"/>
              <a:t>Job</a:t>
            </a:r>
            <a:endParaRPr kumimoji="1" lang="ja-JP" altLang="en-US" dirty="0"/>
          </a:p>
        </p:txBody>
      </p:sp>
      <p:sp>
        <p:nvSpPr>
          <p:cNvPr id="7" name="角丸四角形 6"/>
          <p:cNvSpPr/>
          <p:nvPr/>
        </p:nvSpPr>
        <p:spPr>
          <a:xfrm>
            <a:off x="4572000" y="4643446"/>
            <a:ext cx="928694" cy="42862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smtClean="0"/>
              <a:t>Job</a:t>
            </a:r>
            <a:endParaRPr kumimoji="1" lang="ja-JP" altLang="en-US" dirty="0"/>
          </a:p>
        </p:txBody>
      </p:sp>
      <p:sp>
        <p:nvSpPr>
          <p:cNvPr id="8" name="角丸四角形 7"/>
          <p:cNvSpPr/>
          <p:nvPr/>
        </p:nvSpPr>
        <p:spPr>
          <a:xfrm>
            <a:off x="4357686" y="4643446"/>
            <a:ext cx="928694" cy="42862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smtClean="0"/>
              <a:t>Job</a:t>
            </a:r>
            <a:endParaRPr kumimoji="1" lang="ja-JP" altLang="en-US" dirty="0"/>
          </a:p>
        </p:txBody>
      </p:sp>
      <p:sp>
        <p:nvSpPr>
          <p:cNvPr id="9" name="角丸四角形 8"/>
          <p:cNvSpPr/>
          <p:nvPr/>
        </p:nvSpPr>
        <p:spPr>
          <a:xfrm>
            <a:off x="4143372" y="4643446"/>
            <a:ext cx="928694" cy="42862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smtClean="0"/>
              <a:t>Job</a:t>
            </a:r>
            <a:endParaRPr kumimoji="1" lang="ja-JP" altLang="en-US" dirty="0"/>
          </a:p>
        </p:txBody>
      </p:sp>
      <p:sp>
        <p:nvSpPr>
          <p:cNvPr id="10" name="角丸四角形 9"/>
          <p:cNvSpPr/>
          <p:nvPr/>
        </p:nvSpPr>
        <p:spPr>
          <a:xfrm>
            <a:off x="3929058" y="4643446"/>
            <a:ext cx="928694" cy="42862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smtClean="0"/>
              <a:t>Job</a:t>
            </a:r>
            <a:endParaRPr kumimoji="1" lang="ja-JP" altLang="en-US" dirty="0"/>
          </a:p>
        </p:txBody>
      </p:sp>
      <p:sp>
        <p:nvSpPr>
          <p:cNvPr id="11" name="角丸四角形 10"/>
          <p:cNvSpPr/>
          <p:nvPr/>
        </p:nvSpPr>
        <p:spPr>
          <a:xfrm>
            <a:off x="3714744" y="4643446"/>
            <a:ext cx="928694" cy="42862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smtClean="0"/>
              <a:t>Job</a:t>
            </a:r>
            <a:endParaRPr kumimoji="1" lang="ja-JP" altLang="en-US" dirty="0"/>
          </a:p>
        </p:txBody>
      </p:sp>
      <p:sp>
        <p:nvSpPr>
          <p:cNvPr id="12" name="角丸四角形 11"/>
          <p:cNvSpPr/>
          <p:nvPr/>
        </p:nvSpPr>
        <p:spPr>
          <a:xfrm>
            <a:off x="3500430" y="4643446"/>
            <a:ext cx="928694" cy="42862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smtClean="0"/>
              <a:t>Job</a:t>
            </a:r>
            <a:endParaRPr kumimoji="1" lang="ja-JP" altLang="en-US" dirty="0"/>
          </a:p>
        </p:txBody>
      </p:sp>
      <p:sp>
        <p:nvSpPr>
          <p:cNvPr id="13" name="角丸四角形 12"/>
          <p:cNvSpPr/>
          <p:nvPr/>
        </p:nvSpPr>
        <p:spPr>
          <a:xfrm>
            <a:off x="3286116" y="4643446"/>
            <a:ext cx="928694" cy="42862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smtClean="0"/>
              <a:t>Job</a:t>
            </a:r>
            <a:endParaRPr kumimoji="1" lang="ja-JP" altLang="en-US" dirty="0"/>
          </a:p>
        </p:txBody>
      </p:sp>
      <p:cxnSp>
        <p:nvCxnSpPr>
          <p:cNvPr id="15" name="直線矢印コネクタ 14"/>
          <p:cNvCxnSpPr>
            <a:endCxn id="13" idx="0"/>
          </p:cNvCxnSpPr>
          <p:nvPr/>
        </p:nvCxnSpPr>
        <p:spPr>
          <a:xfrm rot="5400000">
            <a:off x="3482572" y="3911208"/>
            <a:ext cx="1000130" cy="46434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直線矢印コネクタ 16"/>
          <p:cNvCxnSpPr/>
          <p:nvPr/>
        </p:nvCxnSpPr>
        <p:spPr>
          <a:xfrm rot="16200000" flipH="1">
            <a:off x="4786315" y="3857630"/>
            <a:ext cx="1000130" cy="57150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テキスト ボックス 20"/>
          <p:cNvSpPr txBox="1"/>
          <p:nvPr/>
        </p:nvSpPr>
        <p:spPr>
          <a:xfrm>
            <a:off x="4000496" y="4143380"/>
            <a:ext cx="1357322" cy="369332"/>
          </a:xfrm>
          <a:prstGeom prst="rect">
            <a:avLst/>
          </a:prstGeom>
          <a:noFill/>
        </p:spPr>
        <p:txBody>
          <a:bodyPr wrap="square" rtlCol="0">
            <a:spAutoFit/>
          </a:bodyPr>
          <a:lstStyle/>
          <a:p>
            <a:pPr algn="ctr"/>
            <a:r>
              <a:rPr kumimoji="1" lang="ja-JP" altLang="en-US" dirty="0" smtClean="0"/>
              <a:t>・・・</a:t>
            </a:r>
            <a:endParaRPr kumimoji="1" lang="ja-JP" altLang="en-US" dirty="0"/>
          </a:p>
        </p:txBody>
      </p:sp>
      <p:sp>
        <p:nvSpPr>
          <p:cNvPr id="22" name="フレーム 21"/>
          <p:cNvSpPr/>
          <p:nvPr/>
        </p:nvSpPr>
        <p:spPr>
          <a:xfrm>
            <a:off x="214282" y="2143116"/>
            <a:ext cx="8715436" cy="1785950"/>
          </a:xfrm>
          <a:prstGeom prst="fram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p:cNvSpPr txBox="1"/>
          <p:nvPr/>
        </p:nvSpPr>
        <p:spPr>
          <a:xfrm>
            <a:off x="285720" y="1714488"/>
            <a:ext cx="4786346" cy="369332"/>
          </a:xfrm>
          <a:prstGeom prst="rect">
            <a:avLst/>
          </a:prstGeom>
          <a:noFill/>
        </p:spPr>
        <p:txBody>
          <a:bodyPr wrap="square" rtlCol="0">
            <a:spAutoFit/>
          </a:bodyPr>
          <a:lstStyle/>
          <a:p>
            <a:r>
              <a:rPr kumimoji="1" lang="ja-JP" altLang="en-US" dirty="0" smtClean="0">
                <a:solidFill>
                  <a:srgbClr val="C00000"/>
                </a:solidFill>
              </a:rPr>
              <a:t>この部分の処理はスクリプト</a:t>
            </a:r>
            <a:endParaRPr kumimoji="1" lang="ja-JP" alt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heckerboard(across)">
                                      <p:cBhvr>
                                        <p:cTn id="7" dur="500"/>
                                        <p:tgtEl>
                                          <p:spTgt spid="2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checkerboard(across)">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kumimoji="1" lang="ja-JP" altLang="en-US" dirty="0" smtClean="0"/>
              <a:t>参考</a:t>
            </a:r>
            <a:r>
              <a:rPr kumimoji="1" lang="en-US" altLang="ja-JP" dirty="0" smtClean="0"/>
              <a:t>)</a:t>
            </a:r>
            <a:r>
              <a:rPr kumimoji="1" lang="ja-JP" altLang="en-US" dirty="0" smtClean="0"/>
              <a:t> 全コールグラフ</a:t>
            </a:r>
            <a:endParaRPr kumimoji="1" lang="ja-JP" altLang="en-US" dirty="0"/>
          </a:p>
        </p:txBody>
      </p:sp>
      <p:pic>
        <p:nvPicPr>
          <p:cNvPr id="4" name="コンテンツ プレースホルダ 3" descr="callgraph.gif"/>
          <p:cNvPicPr>
            <a:picLocks noGrp="1" noChangeAspect="1"/>
          </p:cNvPicPr>
          <p:nvPr>
            <p:ph idx="1"/>
          </p:nvPr>
        </p:nvPicPr>
        <p:blipFill>
          <a:blip r:embed="rId3"/>
          <a:stretch>
            <a:fillRect/>
          </a:stretch>
        </p:blipFill>
        <p:spPr>
          <a:xfrm>
            <a:off x="221019" y="2378418"/>
            <a:ext cx="8637261" cy="219359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2152</TotalTime>
  <Words>231</Words>
  <PresentationFormat>画面に合わせる (4:3)</PresentationFormat>
  <Paragraphs>75</Paragraphs>
  <Slides>8</Slides>
  <Notes>8</Notes>
  <HiddenSlides>1</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Office テーマ</vt:lpstr>
      <vt:lpstr>アンサンブルシミュレーション プログラムの解析</vt:lpstr>
      <vt:lpstr>コールグラフ（抜粋）</vt:lpstr>
      <vt:lpstr>処理の流れ</vt:lpstr>
      <vt:lpstr>処理の流れ</vt:lpstr>
      <vt:lpstr>ジョブ並列化可能性</vt:lpstr>
      <vt:lpstr>(安直な)解決策</vt:lpstr>
      <vt:lpstr>スライド 7</vt:lpstr>
      <vt:lpstr>(参考) 全コールグラフ</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hiraisi</dc:creator>
  <cp:lastModifiedBy>tasuku</cp:lastModifiedBy>
  <cp:revision>315</cp:revision>
  <dcterms:created xsi:type="dcterms:W3CDTF">2008-10-08T01:22:08Z</dcterms:created>
  <dcterms:modified xsi:type="dcterms:W3CDTF">2008-12-05T03:46:39Z</dcterms:modified>
</cp:coreProperties>
</file>