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custDataLst>
    <p:tags r:id="rId7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805DE-F76E-4803-9DA4-2D39E11F14EC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2E39F-CAE4-411A-946B-FDF1143912E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2E39F-CAE4-411A-946B-FDF1143912E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2E39F-CAE4-411A-946B-FDF1143912E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2E39F-CAE4-411A-946B-FDF1143912E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2E39F-CAE4-411A-946B-FDF1143912E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2009/3/21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「並列スクリプト 機能仕様書」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(09/02/06)</a:t>
            </a:r>
            <a:r>
              <a:rPr lang="ja-JP" altLang="en-US" dirty="0" smtClean="0"/>
              <a:t>版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「ジョブの</a:t>
            </a:r>
            <a:r>
              <a:rPr lang="en-US" altLang="ja-JP" dirty="0" smtClean="0"/>
              <a:t>n</a:t>
            </a:r>
            <a:r>
              <a:rPr lang="ja-JP" altLang="en-US" dirty="0" smtClean="0"/>
              <a:t>並列実行」を実行単位（</a:t>
            </a:r>
            <a:r>
              <a:rPr lang="en-US" altLang="ja-JP" dirty="0" err="1" smtClean="0"/>
              <a:t>Jobset</a:t>
            </a:r>
            <a:r>
              <a:rPr lang="ja-JP" altLang="en-US" dirty="0" smtClean="0"/>
              <a:t>）として，「複数の</a:t>
            </a:r>
            <a:r>
              <a:rPr lang="en-US" altLang="ja-JP" dirty="0" err="1" smtClean="0"/>
              <a:t>Jobset</a:t>
            </a:r>
            <a:r>
              <a:rPr lang="ja-JP" altLang="en-US" dirty="0" smtClean="0"/>
              <a:t>の実行」に特化して記述を簡単にしたもの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Jobset</a:t>
            </a:r>
            <a:r>
              <a:rPr lang="ja-JP" altLang="en-US" dirty="0" smtClean="0"/>
              <a:t>を同期的／非同期的に複数実行，ということが書ける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（「平石版」では素直にはできなかった）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Jobset</a:t>
            </a:r>
            <a:r>
              <a:rPr lang="en-US" altLang="ja-JP" dirty="0" smtClean="0"/>
              <a:t>::Run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Main</a:t>
            </a:r>
            <a:r>
              <a:rPr lang="ja-JP" altLang="en-US" dirty="0" smtClean="0"/>
              <a:t>）はシステムに組込まれており，その挙動を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モジュールによって変化・拡張することはできない</a:t>
            </a:r>
            <a:endParaRPr lang="en-US" altLang="ja-JP" dirty="0" smtClean="0"/>
          </a:p>
          <a:p>
            <a:r>
              <a:rPr lang="en-US" altLang="ja-JP" dirty="0" smtClean="0"/>
              <a:t>before</a:t>
            </a:r>
            <a:r>
              <a:rPr lang="ja-JP" altLang="en-US" dirty="0" smtClean="0"/>
              <a:t>や</a:t>
            </a:r>
            <a:r>
              <a:rPr lang="en-US" altLang="ja-JP" dirty="0" smtClean="0"/>
              <a:t>after</a:t>
            </a:r>
            <a:r>
              <a:rPr lang="ja-JP" altLang="en-US" dirty="0" smtClean="0"/>
              <a:t>も，オブジェクト指向のメソッドではなくユーザ定義の「ハンドラ」</a:t>
            </a:r>
            <a:r>
              <a:rPr lang="en-US" altLang="ja-JP" dirty="0" smtClean="0">
                <a:sym typeface="Wingdings" pitchFamily="2" charset="2"/>
              </a:rPr>
              <a:t> </a:t>
            </a:r>
            <a:r>
              <a:rPr lang="ja-JP" altLang="en-US" dirty="0" smtClean="0">
                <a:sym typeface="Wingdings" pitchFamily="2" charset="2"/>
              </a:rPr>
              <a:t>拡張できない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$</a:t>
            </a:r>
            <a:r>
              <a:rPr lang="en-US" altLang="ja-JP" dirty="0" err="1" smtClean="0"/>
              <a:t>Jobset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set_after</a:t>
            </a:r>
            <a:r>
              <a:rPr lang="en-US" altLang="ja-JP" dirty="0" smtClean="0"/>
              <a:t> ( sub {...}  );</a:t>
            </a:r>
          </a:p>
          <a:p>
            <a:pPr lvl="1"/>
            <a:r>
              <a:rPr lang="ja-JP" altLang="en-US" dirty="0" smtClean="0"/>
              <a:t>この書き方のほうが </a:t>
            </a:r>
            <a:r>
              <a:rPr lang="en-US" altLang="ja-JP" dirty="0" smtClean="0"/>
              <a:t>user friendly</a:t>
            </a:r>
            <a:r>
              <a:rPr lang="ja-JP" altLang="en-US" dirty="0" err="1" smtClean="0"/>
              <a:t>なのは</a:t>
            </a:r>
            <a:r>
              <a:rPr lang="ja-JP" altLang="en-US" dirty="0" smtClean="0"/>
              <a:t>確か</a:t>
            </a:r>
            <a:endParaRPr lang="en-US" altLang="ja-JP" dirty="0" smtClean="0"/>
          </a:p>
          <a:p>
            <a:r>
              <a:rPr lang="ja-JP" altLang="en-US" dirty="0" smtClean="0"/>
              <a:t>なお，この</a:t>
            </a:r>
            <a:r>
              <a:rPr lang="en-US" altLang="ja-JP" dirty="0" smtClean="0"/>
              <a:t>before</a:t>
            </a:r>
            <a:r>
              <a:rPr lang="ja-JP" altLang="en-US" dirty="0" smtClean="0"/>
              <a:t>は各ジョブの</a:t>
            </a:r>
            <a:r>
              <a:rPr lang="en-US" altLang="ja-JP" dirty="0" smtClean="0"/>
              <a:t>before</a:t>
            </a:r>
            <a:r>
              <a:rPr lang="ja-JP" altLang="en-US" dirty="0" smtClean="0"/>
              <a:t>ではなく，「</a:t>
            </a:r>
            <a:r>
              <a:rPr lang="en-US" altLang="ja-JP" dirty="0" err="1" smtClean="0"/>
              <a:t>before_all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ループ範囲・ループ変数を</a:t>
            </a:r>
            <a:r>
              <a:rPr lang="en-US" altLang="ja-JP" dirty="0" err="1" smtClean="0"/>
              <a:t>perl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range</a:t>
            </a:r>
            <a:r>
              <a:rPr lang="ja-JP" altLang="en-US" dirty="0" smtClean="0"/>
              <a:t>の書式で書かせて，引数の文字列中のループ変数名部分に埋め込み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input%x</a:t>
            </a:r>
            <a:r>
              <a:rPr lang="en-US" altLang="ja-JP" dirty="0" smtClean="0"/>
              <a:t>%” “$x(1..30)”</a:t>
            </a:r>
          </a:p>
          <a:p>
            <a:pPr lvl="1"/>
            <a:r>
              <a:rPr kumimoji="1" lang="ja-JP" altLang="en-US" dirty="0" smtClean="0"/>
              <a:t>これも</a:t>
            </a:r>
            <a:r>
              <a:rPr lang="ja-JP" altLang="en-US" dirty="0" smtClean="0"/>
              <a:t>ユーザ親和性は高い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eval</a:t>
            </a:r>
            <a:r>
              <a:rPr lang="en-US" altLang="ja-JP" dirty="0" smtClean="0"/>
              <a:t> (“foreach ...”); </a:t>
            </a:r>
            <a:r>
              <a:rPr lang="ja-JP" altLang="en-US" dirty="0" smtClean="0"/>
              <a:t>で実現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細かい</a:t>
            </a:r>
            <a:r>
              <a:rPr kumimoji="1" lang="ja-JP" altLang="en-US" dirty="0" smtClean="0"/>
              <a:t>点で気になったこと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非同期実行（特に</a:t>
            </a:r>
            <a:r>
              <a:rPr lang="en-US" altLang="ja-JP" dirty="0" smtClean="0"/>
              <a:t>after</a:t>
            </a:r>
            <a:r>
              <a:rPr lang="ja-JP" altLang="en-US" dirty="0" smtClean="0"/>
              <a:t>処理）を</a:t>
            </a:r>
            <a:r>
              <a:rPr lang="en-US" altLang="ja-JP" dirty="0" smtClean="0"/>
              <a:t>fork</a:t>
            </a:r>
            <a:r>
              <a:rPr lang="ja-JP" altLang="en-US" dirty="0" smtClean="0"/>
              <a:t>でさせているのは</a:t>
            </a:r>
            <a:r>
              <a:rPr lang="en-US" altLang="ja-JP" dirty="0" smtClean="0"/>
              <a:t>OK?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エンドユーザの記述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smtClean="0"/>
              <a:t>use restrict; use parallel;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 = example-&gt;new();</a:t>
            </a:r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-&gt;{</a:t>
            </a:r>
            <a:r>
              <a:rPr lang="en-US" altLang="ja-JP" sz="2400" dirty="0" err="1" smtClean="0"/>
              <a:t>Jobset_exec</a:t>
            </a:r>
            <a:r>
              <a:rPr lang="en-US" altLang="ja-JP" sz="2400" dirty="0" smtClean="0"/>
              <a:t>}="./fib"; </a:t>
            </a:r>
            <a:endParaRPr lang="ja-JP" altLang="en-US" sz="2400" dirty="0" smtClean="0"/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-&gt;{</a:t>
            </a:r>
            <a:r>
              <a:rPr lang="en-US" altLang="ja-JP" sz="2400" dirty="0" err="1" smtClean="0"/>
              <a:t>Jobset_args</a:t>
            </a:r>
            <a:r>
              <a:rPr lang="en-US" altLang="ja-JP" sz="2400" dirty="0" smtClean="0"/>
              <a:t>}="%d"; </a:t>
            </a:r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-&gt;{</a:t>
            </a:r>
            <a:r>
              <a:rPr lang="en-US" altLang="ja-JP" sz="2400" dirty="0" err="1" smtClean="0"/>
              <a:t>Jobset_after</a:t>
            </a:r>
            <a:r>
              <a:rPr lang="en-US" altLang="ja-JP" sz="2400" dirty="0" smtClean="0"/>
              <a:t>} = '{print "Job finished.\n"}';</a:t>
            </a:r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-&gt;{Par_njob}=40;</a:t>
            </a:r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-&gt;{</a:t>
            </a:r>
            <a:r>
              <a:rPr lang="en-US" altLang="ja-JP" sz="2400" dirty="0" err="1" smtClean="0"/>
              <a:t>Par_after_all</a:t>
            </a:r>
            <a:r>
              <a:rPr lang="en-US" altLang="ja-JP" sz="2400" dirty="0" smtClean="0"/>
              <a:t>} = '{ print "All jobs finished.\n" </a:t>
            </a:r>
            <a:r>
              <a:rPr lang="en-US" altLang="ja-JP" sz="2400" dirty="0" smtClean="0"/>
              <a:t>}';</a:t>
            </a:r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-&gt;{Restrict_max} = 10;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$</a:t>
            </a:r>
            <a:r>
              <a:rPr lang="en-US" altLang="ja-JP" sz="2400" dirty="0" err="1" smtClean="0"/>
              <a:t>myjobset</a:t>
            </a:r>
            <a:r>
              <a:rPr lang="en-US" altLang="ja-JP" sz="2400" dirty="0" smtClean="0"/>
              <a:t>-&gt;start();</a:t>
            </a:r>
          </a:p>
          <a:p>
            <a:pPr>
              <a:buNone/>
            </a:pPr>
            <a:endParaRPr kumimoji="1" lang="ja-JP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より簡略化した案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dirty="0" smtClean="0"/>
              <a:t>$</a:t>
            </a:r>
            <a:r>
              <a:rPr lang="en-US" altLang="ja-JP" dirty="0" err="1" smtClean="0"/>
              <a:t>myjobset</a:t>
            </a:r>
            <a:r>
              <a:rPr lang="en-US" altLang="ja-JP" dirty="0" smtClean="0"/>
              <a:t>  (parallel, restrict) {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Jobset_exec</a:t>
            </a:r>
            <a:r>
              <a:rPr lang="en-US" altLang="ja-JP" dirty="0" smtClean="0"/>
              <a:t>="./fib";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Jobset_args</a:t>
            </a:r>
            <a:r>
              <a:rPr lang="en-US" altLang="ja-JP" dirty="0" smtClean="0"/>
              <a:t>="%d";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Jobset_after</a:t>
            </a:r>
            <a:r>
              <a:rPr lang="en-US" altLang="ja-JP" dirty="0" smtClean="0"/>
              <a:t> = ' {print "Job finished.\n"} ';</a:t>
            </a:r>
          </a:p>
          <a:p>
            <a:pPr>
              <a:buNone/>
            </a:pPr>
            <a:r>
              <a:rPr lang="en-US" altLang="ja-JP" dirty="0" smtClean="0"/>
              <a:t>  Par_njob=5000;</a:t>
            </a:r>
          </a:p>
          <a:p>
            <a:pPr>
              <a:buNone/>
            </a:pPr>
            <a:r>
              <a:rPr lang="en-US" altLang="ja-JP" dirty="0" smtClean="0"/>
              <a:t>  </a:t>
            </a:r>
            <a:r>
              <a:rPr lang="en-US" altLang="ja-JP" dirty="0" err="1" smtClean="0"/>
              <a:t>Par_after_all</a:t>
            </a:r>
            <a:r>
              <a:rPr lang="en-US" altLang="ja-JP" dirty="0" smtClean="0"/>
              <a:t> = '{ print "All jobs finished.\n" }';</a:t>
            </a:r>
          </a:p>
          <a:p>
            <a:pPr>
              <a:buNone/>
            </a:pPr>
            <a:r>
              <a:rPr lang="en-US" altLang="ja-JP" dirty="0" smtClean="0"/>
              <a:t>  Restrict_max = 10;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r>
              <a:rPr lang="en-US" altLang="ja-JP" dirty="0" smtClean="0"/>
              <a:t>$</a:t>
            </a:r>
            <a:r>
              <a:rPr lang="en-US" altLang="ja-JP" dirty="0" err="1" smtClean="0"/>
              <a:t>myjobset</a:t>
            </a:r>
            <a:r>
              <a:rPr lang="en-US" altLang="ja-JP" dirty="0" smtClean="0"/>
              <a:t>-&gt;start();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スライド 1 - &amp;quot;「並列スクリプト 機能仕様書」&amp;#x0D;&amp;#x0A;(09/02/06)版&amp;quot;&quot;/&gt;&lt;property id=&quot;20307&quot; value=&quot;256&quot;/&gt;&lt;/object&gt;&lt;object type=&quot;3&quot; unique_id=&quot;10047&quot;&gt;&lt;property id=&quot;20148&quot; value=&quot;5&quot;/&gt;&lt;property id=&quot;20300&quot; value=&quot;スライド 2 - &amp;quot;細かい点で気になったこと&amp;quot;&quot;/&gt;&lt;property id=&quot;20307&quot; value=&quot;257&quot;/&gt;&lt;/object&gt;&lt;object type=&quot;3&quot; unique_id=&quot;10308&quot;&gt;&lt;property id=&quot;20148&quot; value=&quot;5&quot;/&gt;&lt;property id=&quot;20300&quot; value=&quot;スライド 4 - &amp;quot;より簡略化した案&amp;quot;&quot;/&gt;&lt;property id=&quot;20307&quot; value=&quot;258&quot;/&gt;&lt;/object&gt;&lt;object type=&quot;3&quot; unique_id=&quot;67852&quot;&gt;&lt;property id=&quot;20148&quot; value=&quot;5&quot;/&gt;&lt;property id=&quot;20300&quot; value=&quot;スライド 3 - &amp;quot;エンドユーザの記述&amp;quot;&quot;/&gt;&lt;property id=&quot;20307&quot; value=&quot;26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221</Words>
  <PresentationFormat>画面に合わせる (4:3)</PresentationFormat>
  <Paragraphs>38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「並列スクリプト 機能仕様書」 (09/02/06)版</vt:lpstr>
      <vt:lpstr>細かい点で気になったこと</vt:lpstr>
      <vt:lpstr>エンドユーザの記述</vt:lpstr>
      <vt:lpstr>より簡略化した案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富士通090203版</dc:title>
  <dc:creator>tasuku</dc:creator>
  <cp:lastModifiedBy>tasuku</cp:lastModifiedBy>
  <cp:revision>126</cp:revision>
  <dcterms:created xsi:type="dcterms:W3CDTF">2009-03-05T09:26:39Z</dcterms:created>
  <dcterms:modified xsi:type="dcterms:W3CDTF">2009-03-21T08:40:46Z</dcterms:modified>
</cp:coreProperties>
</file>