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95" d="100"/>
          <a:sy n="95" d="100"/>
        </p:scale>
        <p:origin x="114" y="1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1872E5-9CF4-4A8D-A4DD-194FE242CC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1728758A-CF18-4B32-88BE-1DC9D2F090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B5FECF4-E711-41B5-A53C-4E87B0D39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F0DA5-7FA9-4093-9F9D-BB805A0543BB}" type="datetimeFigureOut">
              <a:rPr kumimoji="1" lang="ja-JP" altLang="en-US" smtClean="0"/>
              <a:t>2018/1/12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95C4D1A-BFC8-46D2-8ABA-CE8B30590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9197C31-A05F-46A9-8755-A35F673B4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30E28-17FD-440A-8D93-2A2ED97FF2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602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95ECFA-5623-4D9D-855C-C2CC71E48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78B0AE5-8702-4919-9F93-A9FD56E161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DDD0C39-5636-4FA5-824B-B8509AC59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F0DA5-7FA9-4093-9F9D-BB805A0543BB}" type="datetimeFigureOut">
              <a:rPr kumimoji="1" lang="ja-JP" altLang="en-US" smtClean="0"/>
              <a:t>2018/1/12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743023A-A64C-458A-AD19-46425A5A9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8BB1268-D23B-4E63-92F5-5E94A8EDA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30E28-17FD-440A-8D93-2A2ED97FF2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0023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CF56A28-7AF4-4301-9ED2-999C9CF738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3B021B1-CB47-4C9C-9FD7-9BFF2196D5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F064470-968D-4C14-AEF0-20C1B3DE1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F0DA5-7FA9-4093-9F9D-BB805A0543BB}" type="datetimeFigureOut">
              <a:rPr kumimoji="1" lang="ja-JP" altLang="en-US" smtClean="0"/>
              <a:t>2018/1/12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A667A2F-EE43-4008-9F37-BBD0B3BB5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8AEF506-079A-4568-B5DD-DCF3BD79F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30E28-17FD-440A-8D93-2A2ED97FF2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9972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541358-1B16-411E-9015-52B1DA97C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D6C07EE-EC84-45B8-9B75-6E4A01941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D5C3DEF-BBD3-44AE-9E0F-F9FC23C65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F0DA5-7FA9-4093-9F9D-BB805A0543BB}" type="datetimeFigureOut">
              <a:rPr kumimoji="1" lang="ja-JP" altLang="en-US" smtClean="0"/>
              <a:t>2018/1/12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7A23043-C9C8-4798-8693-AA926C325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7B0DC37-F901-4B1F-AF7B-8A2459CA0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30E28-17FD-440A-8D93-2A2ED97FF2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6863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93512E-DB88-4F8A-9D72-B61ECADD0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9D50BF0-3519-4BAF-9B8A-B6273CEE8D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493FC4A-0E40-431E-8064-EB3D5094D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F0DA5-7FA9-4093-9F9D-BB805A0543BB}" type="datetimeFigureOut">
              <a:rPr kumimoji="1" lang="ja-JP" altLang="en-US" smtClean="0"/>
              <a:t>2018/1/12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A871AB0-B7FC-4FFE-A458-CE349BF1C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4460AAC-F99A-4829-8EA2-1544D68D7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30E28-17FD-440A-8D93-2A2ED97FF2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5664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8FACFC-803B-4045-8105-610927A4E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1974EC8-D638-41D8-A836-40BD4C7054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A626DA4-DEA7-4692-83E0-676B67577E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C93BA9C-140E-49B0-B9A6-3209A7645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F0DA5-7FA9-4093-9F9D-BB805A0543BB}" type="datetimeFigureOut">
              <a:rPr kumimoji="1" lang="ja-JP" altLang="en-US" smtClean="0"/>
              <a:t>2018/1/12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752C3AE-ADE0-4F9F-9217-91982E3BD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0561803-4129-437A-A543-1E76CA403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30E28-17FD-440A-8D93-2A2ED97FF2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1587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BB1977-D45B-4071-A642-8750B4658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BC502CF-A001-43A3-BDC6-50752158B1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E9B50C6-74C0-41CC-A219-C1C5568652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7720369-7611-4826-B446-C24016C846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901B0AB-F5A3-46E2-ACF1-F3D9EC0D37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33D910E-E8DF-4614-A169-FCDAD4142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F0DA5-7FA9-4093-9F9D-BB805A0543BB}" type="datetimeFigureOut">
              <a:rPr kumimoji="1" lang="ja-JP" altLang="en-US" smtClean="0"/>
              <a:t>2018/1/12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3FB3C45-886D-45AB-8C25-01FA4DDBA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928D173-7B24-4B46-93CE-8B49F57CF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30E28-17FD-440A-8D93-2A2ED97FF2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2649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193E63-B800-4433-BAC3-612B2F107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DFCE21E-4AFD-4324-B1A1-69174D135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F0DA5-7FA9-4093-9F9D-BB805A0543BB}" type="datetimeFigureOut">
              <a:rPr kumimoji="1" lang="ja-JP" altLang="en-US" smtClean="0"/>
              <a:t>2018/1/12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0625E75-3EB8-4BAE-B0F6-F2E163621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84C9D54-2AF2-47D4-8C3D-A0F9C0B7A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30E28-17FD-440A-8D93-2A2ED97FF2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6769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2A65BCA-0175-4E65-BA9C-8654C3647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F0DA5-7FA9-4093-9F9D-BB805A0543BB}" type="datetimeFigureOut">
              <a:rPr kumimoji="1" lang="ja-JP" altLang="en-US" smtClean="0"/>
              <a:t>2018/1/12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BB42D72-2FBD-4519-A408-36F63580E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976B408-B6AA-40D8-B78B-2A8E1FE6B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30E28-17FD-440A-8D93-2A2ED97FF2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1958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FC5076-D5DA-441A-AFD8-65957785B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112A73F-6D60-444A-B56F-E6113484B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DE931F3-EEED-4DE7-AFA7-DEE186D0B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28DFBDA-1213-46D8-B08E-D13BF256E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F0DA5-7FA9-4093-9F9D-BB805A0543BB}" type="datetimeFigureOut">
              <a:rPr kumimoji="1" lang="ja-JP" altLang="en-US" smtClean="0"/>
              <a:t>2018/1/12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B5EE985-6093-4223-8A3E-2C0BEFF58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51A0630-3AE5-4637-862F-623CA5B41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30E28-17FD-440A-8D93-2A2ED97FF2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3375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3F508E-7ED3-4C5D-8E07-C0C738B0E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B511CDD-A831-4F48-8A80-2A0FCB33DF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3353670-5543-4995-B89E-A2ACB5144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2BA8C41-CF0E-4B66-A248-4495A539F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F0DA5-7FA9-4093-9F9D-BB805A0543BB}" type="datetimeFigureOut">
              <a:rPr kumimoji="1" lang="ja-JP" altLang="en-US" smtClean="0"/>
              <a:t>2018/1/12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B828DF2-3F1F-4813-9826-DE3975BDD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310E241-D830-4E12-A902-55ED1F0CC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30E28-17FD-440A-8D93-2A2ED97FF2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0039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78A3169-0637-464C-9723-100A907DB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1EA79F9-5135-4F31-B421-5CA81CC992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9A5CF1F-4BEA-41DE-8B8C-FECEA31A24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5F0DA5-7FA9-4093-9F9D-BB805A0543BB}" type="datetimeFigureOut">
              <a:rPr kumimoji="1" lang="ja-JP" altLang="en-US" smtClean="0"/>
              <a:t>2018/1/12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3D8335D-F8D2-49EA-BE1D-6C7FDFD673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02A4E74-7D67-4DDE-A65D-21F6262B61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130E28-17FD-440A-8D93-2A2ED97FF2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5781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CFBB8057-5EC0-430D-9130-357BB7C703A9}"/>
              </a:ext>
            </a:extLst>
          </p:cNvPr>
          <p:cNvGrpSpPr/>
          <p:nvPr/>
        </p:nvGrpSpPr>
        <p:grpSpPr>
          <a:xfrm>
            <a:off x="3209925" y="1276350"/>
            <a:ext cx="4314825" cy="4314825"/>
            <a:chOff x="3209925" y="1276350"/>
            <a:chExt cx="4314825" cy="4314825"/>
          </a:xfrm>
        </p:grpSpPr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0F5BAD81-E125-47B3-B795-70F582A2210C}"/>
                </a:ext>
              </a:extLst>
            </p:cNvPr>
            <p:cNvSpPr/>
            <p:nvPr/>
          </p:nvSpPr>
          <p:spPr>
            <a:xfrm>
              <a:off x="3209925" y="1276350"/>
              <a:ext cx="4314825" cy="4314825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FAD6B701-EFFB-4FB9-A061-1A4E30475223}"/>
                </a:ext>
              </a:extLst>
            </p:cNvPr>
            <p:cNvSpPr txBox="1"/>
            <p:nvPr/>
          </p:nvSpPr>
          <p:spPr>
            <a:xfrm>
              <a:off x="3215472" y="1356527"/>
              <a:ext cx="4290647" cy="3046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9600" dirty="0">
                  <a:latin typeface="AR DESTINE" panose="02000000000000000000" pitchFamily="2" charset="0"/>
                </a:rPr>
                <a:t>DOCO</a:t>
              </a:r>
            </a:p>
            <a:p>
              <a:pPr algn="ctr"/>
              <a:r>
                <a:rPr lang="en-US" altLang="ja-JP" sz="9600" dirty="0">
                  <a:latin typeface="AR DESTINE" panose="02000000000000000000" pitchFamily="2" charset="0"/>
                </a:rPr>
                <a:t>SUM</a:t>
              </a:r>
              <a:endParaRPr kumimoji="1" lang="ja-JP" altLang="en-US" sz="9600" dirty="0">
                <a:latin typeface="AR DESTINE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8327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</Words>
  <Application>Microsoft Office PowerPoint</Application>
  <PresentationFormat>ワイド画面</PresentationFormat>
  <Paragraphs>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游ゴシック</vt:lpstr>
      <vt:lpstr>游ゴシック Light</vt:lpstr>
      <vt:lpstr>AR DESTINE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Naoto Mukai</dc:creator>
  <cp:lastModifiedBy>Naoto Mukai</cp:lastModifiedBy>
  <cp:revision>1</cp:revision>
  <dcterms:created xsi:type="dcterms:W3CDTF">2018-01-12T11:29:46Z</dcterms:created>
  <dcterms:modified xsi:type="dcterms:W3CDTF">2018-01-12T11:33:31Z</dcterms:modified>
</cp:coreProperties>
</file>