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650" y="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9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73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3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2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6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4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F07D-7105-40C5-8363-8AB0012ED4FC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6E09-FCD0-4FCA-B202-CEF387B27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5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C844983-98F4-6116-6A81-9609D9E2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" y="2455196"/>
            <a:ext cx="12115847" cy="39881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D38350-E870-7BCB-4AA0-1532E7BD4DAA}"/>
              </a:ext>
            </a:extLst>
          </p:cNvPr>
          <p:cNvSpPr txBox="1"/>
          <p:nvPr/>
        </p:nvSpPr>
        <p:spPr>
          <a:xfrm>
            <a:off x="563671" y="6626268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しゃがんで小さく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C0D70D-620C-3E16-68BB-9A85CA93D3EF}"/>
              </a:ext>
            </a:extLst>
          </p:cNvPr>
          <p:cNvSpPr txBox="1"/>
          <p:nvPr/>
        </p:nvSpPr>
        <p:spPr>
          <a:xfrm>
            <a:off x="4678471" y="6626267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手で頭をまもる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D6E1A3-550C-B019-5979-DA1BCDCA07E0}"/>
              </a:ext>
            </a:extLst>
          </p:cNvPr>
          <p:cNvSpPr txBox="1"/>
          <p:nvPr/>
        </p:nvSpPr>
        <p:spPr>
          <a:xfrm>
            <a:off x="8688887" y="6626266"/>
            <a:ext cx="344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バーをつかむ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0139FF-4B7B-11CF-D638-6FA93AEEE291}"/>
              </a:ext>
            </a:extLst>
          </p:cNvPr>
          <p:cNvSpPr txBox="1"/>
          <p:nvPr/>
        </p:nvSpPr>
        <p:spPr>
          <a:xfrm>
            <a:off x="3027122" y="665965"/>
            <a:ext cx="689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シェイクアウト訓練</a:t>
            </a:r>
            <a:endParaRPr kumimoji="1" lang="ja-JP" altLang="en-US" sz="5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E269AB-9490-EBB7-3F11-BC4C820294FD}"/>
              </a:ext>
            </a:extLst>
          </p:cNvPr>
          <p:cNvSpPr txBox="1"/>
          <p:nvPr/>
        </p:nvSpPr>
        <p:spPr>
          <a:xfrm>
            <a:off x="6313117" y="8521877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2800" dirty="0"/>
              <a:t>Great </a:t>
            </a:r>
            <a:r>
              <a:rPr lang="en-US" altLang="ja-JP" sz="2800" dirty="0" err="1"/>
              <a:t>ShakeOut</a:t>
            </a:r>
            <a:endParaRPr lang="en-US" altLang="ja-JP" sz="2800" dirty="0"/>
          </a:p>
          <a:p>
            <a:pPr algn="r"/>
            <a:r>
              <a:rPr lang="ja-JP" altLang="en-US" sz="2800" dirty="0"/>
              <a:t>https://www.shakeout.org/graphics/</a:t>
            </a:r>
          </a:p>
        </p:txBody>
      </p:sp>
    </p:spTree>
    <p:extLst>
      <p:ext uri="{BB962C8B-B14F-4D97-AF65-F5344CB8AC3E}">
        <p14:creationId xmlns:p14="http://schemas.microsoft.com/office/powerpoint/2010/main" val="7164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26</Words>
  <Application>Microsoft Office PowerPoint</Application>
  <PresentationFormat>A3 297x420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2</cp:revision>
  <dcterms:created xsi:type="dcterms:W3CDTF">2023-06-24T02:34:29Z</dcterms:created>
  <dcterms:modified xsi:type="dcterms:W3CDTF">2023-06-24T02:38:42Z</dcterms:modified>
</cp:coreProperties>
</file>