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650" y="96"/>
      </p:cViewPr>
      <p:guideLst>
        <p:guide orient="horz" pos="3024"/>
        <p:guide pos="40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BA26-38A1-496F-9F30-EF57D6769F4C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DE2-8AB6-4732-99DE-4475FF1A04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21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BA26-38A1-496F-9F30-EF57D6769F4C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DE2-8AB6-4732-99DE-4475FF1A04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04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BA26-38A1-496F-9F30-EF57D6769F4C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DE2-8AB6-4732-99DE-4475FF1A04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46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BA26-38A1-496F-9F30-EF57D6769F4C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DE2-8AB6-4732-99DE-4475FF1A04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73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BA26-38A1-496F-9F30-EF57D6769F4C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DE2-8AB6-4732-99DE-4475FF1A04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14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BA26-38A1-496F-9F30-EF57D6769F4C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DE2-8AB6-4732-99DE-4475FF1A04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18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BA26-38A1-496F-9F30-EF57D6769F4C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DE2-8AB6-4732-99DE-4475FF1A04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30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BA26-38A1-496F-9F30-EF57D6769F4C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DE2-8AB6-4732-99DE-4475FF1A04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50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BA26-38A1-496F-9F30-EF57D6769F4C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DE2-8AB6-4732-99DE-4475FF1A04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64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BA26-38A1-496F-9F30-EF57D6769F4C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DE2-8AB6-4732-99DE-4475FF1A04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56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BA26-38A1-496F-9F30-EF57D6769F4C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DE2-8AB6-4732-99DE-4475FF1A04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69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EBA26-38A1-496F-9F30-EF57D6769F4C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B8DE2-8AB6-4732-99DE-4475FF1A04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0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, 部屋 が含まれている画像&#10;&#10;自動的に生成された説明">
            <a:extLst>
              <a:ext uri="{FF2B5EF4-FFF2-40B4-BE49-F238E27FC236}">
                <a16:creationId xmlns:a16="http://schemas.microsoft.com/office/drawing/2014/main" id="{55EFE17F-DCEE-D967-47E7-E053BB147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631420"/>
            <a:ext cx="3972212" cy="47666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0A0D8CA7-92D2-E87E-3120-DDC6E9489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89" y="3506076"/>
            <a:ext cx="3972212" cy="49071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85838F9-4080-6708-4AA8-83C42450C617}"/>
              </a:ext>
            </a:extLst>
          </p:cNvPr>
          <p:cNvSpPr txBox="1"/>
          <p:nvPr/>
        </p:nvSpPr>
        <p:spPr>
          <a:xfrm>
            <a:off x="2768252" y="438411"/>
            <a:ext cx="75156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防災カルタ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F831980-EDF7-94ED-7925-D62ACD30C305}"/>
              </a:ext>
            </a:extLst>
          </p:cNvPr>
          <p:cNvSpPr txBox="1"/>
          <p:nvPr/>
        </p:nvSpPr>
        <p:spPr>
          <a:xfrm>
            <a:off x="2868460" y="2373711"/>
            <a:ext cx="751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文字札に一致する絵札をカメラに映そう</a:t>
            </a:r>
          </a:p>
        </p:txBody>
      </p:sp>
    </p:spTree>
    <p:extLst>
      <p:ext uri="{BB962C8B-B14F-4D97-AF65-F5344CB8AC3E}">
        <p14:creationId xmlns:p14="http://schemas.microsoft.com/office/powerpoint/2010/main" val="9849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</TotalTime>
  <Words>13</Words>
  <Application>Microsoft Office PowerPoint</Application>
  <PresentationFormat>A3 297x420 mm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HGS創英角ﾎﾟｯﾌﾟ体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Naoto MUKAI</dc:creator>
  <cp:lastModifiedBy>Naoto MUKAI</cp:lastModifiedBy>
  <cp:revision>1</cp:revision>
  <dcterms:created xsi:type="dcterms:W3CDTF">2023-06-24T02:43:25Z</dcterms:created>
  <dcterms:modified xsi:type="dcterms:W3CDTF">2023-06-24T02:48:10Z</dcterms:modified>
</cp:coreProperties>
</file>