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262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0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4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4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0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4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16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3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3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0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F875-E55F-42EE-813A-370A61056D2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BEF3-833F-4425-A85F-746ADC835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76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う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518A5B8-1C9B-DCCA-F9A8-629254F18B97}"/>
              </a:ext>
            </a:extLst>
          </p:cNvPr>
          <p:cNvSpPr/>
          <p:nvPr/>
        </p:nvSpPr>
        <p:spPr>
          <a:xfrm>
            <a:off x="197948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86126-0199-673C-41EA-DF18A027F6EB}"/>
              </a:ext>
            </a:extLst>
          </p:cNvPr>
          <p:cNvSpPr/>
          <p:nvPr/>
        </p:nvSpPr>
        <p:spPr>
          <a:xfrm>
            <a:off x="523351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お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3060681" y="45354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あいうえお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あ：あぶないよ　台風の日は　外に出ちゃ</a:t>
            </a:r>
          </a:p>
          <a:p>
            <a:pPr algn="l"/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い：いのち大事　避難所へ　早めに行動</a:t>
            </a:r>
          </a:p>
          <a:p>
            <a:pPr algn="l"/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う：売り場の食　買いすぎない　必要分</a:t>
            </a:r>
            <a:endParaRPr lang="en-US" altLang="ja-JP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え：エレベーターは　避難に使わず　階段で</a:t>
            </a:r>
            <a:endParaRPr lang="ja-JP" altLang="en-US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l"/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お：落ち着いて　避難の時　計画を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C1BE300E-DC3A-C9A6-8E52-F1955D355964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228223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か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き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く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518A5B8-1C9B-DCCA-F9A8-629254F18B97}"/>
              </a:ext>
            </a:extLst>
          </p:cNvPr>
          <p:cNvSpPr/>
          <p:nvPr/>
        </p:nvSpPr>
        <p:spPr>
          <a:xfrm>
            <a:off x="197948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け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86126-0199-673C-41EA-DF18A027F6EB}"/>
              </a:ext>
            </a:extLst>
          </p:cNvPr>
          <p:cNvSpPr/>
          <p:nvPr/>
        </p:nvSpPr>
        <p:spPr>
          <a:xfrm>
            <a:off x="523351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3060681" y="37427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かきくけこ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か：火事には　消火器で　早め対応</a:t>
            </a: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き：気象情報　チェックしよう　毎日</a:t>
            </a: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く：久しぶりの　地震でも　慌てずに</a:t>
            </a: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け：計画を立て　避難する時　家族で</a:t>
            </a: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こ：小さい火でも　消さないと　大きくなる</a:t>
            </a:r>
            <a:endParaRPr lang="ja-JP" altLang="en-US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1E27A0-3D94-E433-6BBB-45F85FD685C1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93673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さ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し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す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518A5B8-1C9B-DCCA-F9A8-629254F18B97}"/>
              </a:ext>
            </a:extLst>
          </p:cNvPr>
          <p:cNvSpPr/>
          <p:nvPr/>
        </p:nvSpPr>
        <p:spPr>
          <a:xfrm>
            <a:off x="197948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せ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86126-0199-673C-41EA-DF18A027F6EB}"/>
              </a:ext>
            </a:extLst>
          </p:cNvPr>
          <p:cNvSpPr/>
          <p:nvPr/>
        </p:nvSpPr>
        <p:spPr>
          <a:xfrm>
            <a:off x="523351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2977024" y="45354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さしすせそ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さ：災害用品　常に準備　安心だよ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し：知識を身につけ　防災訓練　積極参加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す：水は大事　貯めておこう　一人分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せ：整理整頓　倒れないよう　安全対策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そ：そなえよう　非常持ち出し袋　家族分</a:t>
            </a:r>
            <a:endParaRPr lang="ja-JP" altLang="en-US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1E27A0-3D94-E433-6BBB-45F85FD685C1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182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た</a:t>
            </a:r>
            <a:r>
              <a:rPr lang="en-US" altLang="ja-JP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endParaRPr lang="ja-JP" altLang="en-US" sz="336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ち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つ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518A5B8-1C9B-DCCA-F9A8-629254F18B97}"/>
              </a:ext>
            </a:extLst>
          </p:cNvPr>
          <p:cNvSpPr/>
          <p:nvPr/>
        </p:nvSpPr>
        <p:spPr>
          <a:xfrm>
            <a:off x="197948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86126-0199-673C-41EA-DF18A027F6EB}"/>
              </a:ext>
            </a:extLst>
          </p:cNvPr>
          <p:cNvSpPr/>
          <p:nvPr/>
        </p:nvSpPr>
        <p:spPr>
          <a:xfrm>
            <a:off x="523351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2977024" y="45354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たちつてと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た：他人助け　自分の安全　確保して</a:t>
            </a:r>
          </a:p>
          <a:p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ち：地域の人　助け合う心　大切に</a:t>
            </a:r>
            <a:endParaRPr lang="en-US" altLang="ja-JP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つ：津波くる　すぐに登ろう　高いとこ</a:t>
            </a:r>
          </a:p>
          <a:p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て：手を洗おう　衛生を守り　健康第一</a:t>
            </a:r>
          </a:p>
          <a:p>
            <a:r>
              <a:rPr lang="ja-JP" altLang="en-US" sz="3200" b="0" i="0" dirty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と：灯りの確保　非常時に　必要だよ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1E27A0-3D94-E433-6BBB-45F85FD685C1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51896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</a:t>
            </a:r>
            <a:r>
              <a:rPr lang="en-US" altLang="ja-JP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endParaRPr lang="ja-JP" altLang="en-US" sz="336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ぬ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518A5B8-1C9B-DCCA-F9A8-629254F18B97}"/>
              </a:ext>
            </a:extLst>
          </p:cNvPr>
          <p:cNvSpPr/>
          <p:nvPr/>
        </p:nvSpPr>
        <p:spPr>
          <a:xfrm>
            <a:off x="197948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ね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86126-0199-673C-41EA-DF18A027F6EB}"/>
              </a:ext>
            </a:extLst>
          </p:cNvPr>
          <p:cNvSpPr/>
          <p:nvPr/>
        </p:nvSpPr>
        <p:spPr>
          <a:xfrm>
            <a:off x="523351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2977024" y="45354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なにぬねの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な：なるべく早く　避難所へ　行こうね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に：二日分の食料　用意して　災害に備え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ぬ：抜け道知って　逃げる時　迷わない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ね：値段上がり　買い占めは　控えめに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の：能動的に　防災学ぼう　家族みんな</a:t>
            </a:r>
            <a:endParaRPr lang="ja-JP" altLang="en-US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1E27A0-3D94-E433-6BBB-45F85FD685C1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7188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は</a:t>
            </a:r>
            <a:r>
              <a:rPr lang="en-US" altLang="ja-JP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endParaRPr lang="ja-JP" altLang="en-US" sz="336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ひ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ふ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518A5B8-1C9B-DCCA-F9A8-629254F18B97}"/>
              </a:ext>
            </a:extLst>
          </p:cNvPr>
          <p:cNvSpPr/>
          <p:nvPr/>
        </p:nvSpPr>
        <p:spPr>
          <a:xfrm>
            <a:off x="197948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86126-0199-673C-41EA-DF18A027F6EB}"/>
              </a:ext>
            </a:extLst>
          </p:cNvPr>
          <p:cNvSpPr/>
          <p:nvPr/>
        </p:nvSpPr>
        <p:spPr>
          <a:xfrm>
            <a:off x="523351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2977024" y="6116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はひふへほ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は：早め早め　避難準備　大事だよ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ひ：非常用品　確認して　準備万端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ふ：風邪ひかない　体調管理　忘れずに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へ：部屋の中　倒れ物なし　安全確保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ほ：保険も大事　将来の備え　忘れずに</a:t>
            </a:r>
            <a:endParaRPr lang="ja-JP" altLang="en-US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1E27A0-3D94-E433-6BBB-45F85FD685C1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2092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ま</a:t>
            </a:r>
            <a:r>
              <a:rPr lang="en-US" altLang="ja-JP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endParaRPr lang="ja-JP" altLang="en-US" sz="336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み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む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518A5B8-1C9B-DCCA-F9A8-629254F18B97}"/>
              </a:ext>
            </a:extLst>
          </p:cNvPr>
          <p:cNvSpPr/>
          <p:nvPr/>
        </p:nvSpPr>
        <p:spPr>
          <a:xfrm>
            <a:off x="197948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86126-0199-673C-41EA-DF18A027F6EB}"/>
              </a:ext>
            </a:extLst>
          </p:cNvPr>
          <p:cNvSpPr/>
          <p:nvPr/>
        </p:nvSpPr>
        <p:spPr>
          <a:xfrm>
            <a:off x="5233517" y="5661949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2977024" y="6116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まみむめも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ま：待っていても　救助は遅い　自分で行動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み：水分補給　暑い時に　忘れずに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む：無理せずに　自分の安全　最優先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め：目印つけて　避難路を　家族で確認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も：持ち出し袋　軽くていい　必要なもの</a:t>
            </a:r>
            <a:endParaRPr lang="ja-JP" altLang="en-US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1E27A0-3D94-E433-6BBB-45F85FD685C1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369227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28CF28-3055-4C7D-35E4-1A751E809192}"/>
              </a:ext>
            </a:extLst>
          </p:cNvPr>
          <p:cNvSpPr/>
          <p:nvPr/>
        </p:nvSpPr>
        <p:spPr>
          <a:xfrm>
            <a:off x="466570" y="9201199"/>
            <a:ext cx="8835374" cy="3511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3AC809A-F094-29A2-8D31-A9809B3FDFB1}"/>
              </a:ext>
            </a:extLst>
          </p:cNvPr>
          <p:cNvSpPr/>
          <p:nvPr/>
        </p:nvSpPr>
        <p:spPr>
          <a:xfrm>
            <a:off x="46657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や</a:t>
            </a:r>
            <a:r>
              <a:rPr lang="en-US" altLang="ja-JP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endParaRPr lang="ja-JP" altLang="en-US" sz="3360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B681D-D4D3-CF8D-82E2-9A6CE0194958}"/>
              </a:ext>
            </a:extLst>
          </p:cNvPr>
          <p:cNvSpPr/>
          <p:nvPr/>
        </p:nvSpPr>
        <p:spPr>
          <a:xfrm>
            <a:off x="372060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72E472-17E4-F4BB-361F-60E7A7A9A196}"/>
              </a:ext>
            </a:extLst>
          </p:cNvPr>
          <p:cNvSpPr/>
          <p:nvPr/>
        </p:nvSpPr>
        <p:spPr>
          <a:xfrm>
            <a:off x="6974630" y="2146306"/>
            <a:ext cx="2160000" cy="324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36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20D5C-EABD-1145-A3EE-A6BDAB932248}"/>
              </a:ext>
            </a:extLst>
          </p:cNvPr>
          <p:cNvSpPr txBox="1"/>
          <p:nvPr/>
        </p:nvSpPr>
        <p:spPr>
          <a:xfrm>
            <a:off x="3618442" y="61168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やゆよ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A142B-7C6B-1C7D-BE36-2FE8D3A0F536}"/>
              </a:ext>
            </a:extLst>
          </p:cNvPr>
          <p:cNvSpPr txBox="1"/>
          <p:nvPr/>
        </p:nvSpPr>
        <p:spPr>
          <a:xfrm>
            <a:off x="665017" y="9975275"/>
            <a:ext cx="8786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や：安全確保　助けあいながら　避難しよう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ゆ：夢中で逃げず　計画通り　避難するべし</a:t>
            </a:r>
          </a:p>
          <a:p>
            <a:r>
              <a:rPr lang="ja-JP" altLang="en-US" sz="3200" b="0" i="0">
                <a:effectLst/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よ：予報を見て　早めに行動　命守る</a:t>
            </a:r>
            <a:endParaRPr lang="ja-JP" altLang="en-US" sz="3200" b="0" i="0" dirty="0">
              <a:effectLst/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BEDC88-EF2B-3279-807A-7BE309E06E51}"/>
              </a:ext>
            </a:extLst>
          </p:cNvPr>
          <p:cNvSpPr txBox="1"/>
          <p:nvPr/>
        </p:nvSpPr>
        <p:spPr>
          <a:xfrm>
            <a:off x="3982275" y="92624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具体例</a:t>
            </a:r>
          </a:p>
        </p:txBody>
      </p:sp>
      <p:pic>
        <p:nvPicPr>
          <p:cNvPr id="1026" name="Picture 2" descr="かるたのイラスト">
            <a:extLst>
              <a:ext uri="{FF2B5EF4-FFF2-40B4-BE49-F238E27FC236}">
                <a16:creationId xmlns:a16="http://schemas.microsoft.com/office/drawing/2014/main" id="{69F8A3B3-0BA8-0093-530F-C4D201DE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251003"/>
            <a:ext cx="1331744" cy="1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1E27A0-3D94-E433-6BBB-45F85FD685C1}"/>
              </a:ext>
            </a:extLst>
          </p:cNvPr>
          <p:cNvSpPr/>
          <p:nvPr/>
        </p:nvSpPr>
        <p:spPr>
          <a:xfrm>
            <a:off x="6500553" y="8968448"/>
            <a:ext cx="2634077" cy="757443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ChatGPT</a:t>
            </a:r>
            <a:r>
              <a:rPr kumimoji="1" lang="ja-JP" altLang="en-US" b="1" dirty="0">
                <a:solidFill>
                  <a:schemeClr val="tx1"/>
                </a:solidFill>
              </a:rPr>
              <a:t>で作ったよ！</a:t>
            </a:r>
          </a:p>
        </p:txBody>
      </p:sp>
    </p:spTree>
    <p:extLst>
      <p:ext uri="{BB962C8B-B14F-4D97-AF65-F5344CB8AC3E}">
        <p14:creationId xmlns:p14="http://schemas.microsoft.com/office/powerpoint/2010/main" val="107377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446</Words>
  <Application>Microsoft Office PowerPoint</Application>
  <PresentationFormat>A3 297x420 mm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HGS創英角ﾎﾟｯﾌﾟ体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2</cp:revision>
  <dcterms:created xsi:type="dcterms:W3CDTF">2023-08-25T02:12:48Z</dcterms:created>
  <dcterms:modified xsi:type="dcterms:W3CDTF">2023-08-25T02:28:27Z</dcterms:modified>
</cp:coreProperties>
</file>