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1" autoAdjust="0"/>
  </p:normalViewPr>
  <p:slideViewPr>
    <p:cSldViewPr snapToGrid="0" showGuides="1">
      <p:cViewPr varScale="1">
        <p:scale>
          <a:sx n="64" d="100"/>
          <a:sy n="64" d="100"/>
        </p:scale>
        <p:origin x="2508" y="78"/>
      </p:cViewPr>
      <p:guideLst>
        <p:guide orient="horz" pos="312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F3591-5AE0-4F80-BB7B-20AA2E610B7A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33488"/>
            <a:ext cx="23034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81383-E948-4036-9A0A-BC634E571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3784" rtl="0" eaLnBrk="1" latinLnBrk="0" hangingPunct="1">
      <a:defRPr kumimoji="1" sz="898" kern="1200">
        <a:solidFill>
          <a:schemeClr val="tx1"/>
        </a:solidFill>
        <a:latin typeface="+mn-lt"/>
        <a:ea typeface="+mn-ea"/>
        <a:cs typeface="+mn-cs"/>
      </a:defRPr>
    </a:lvl1pPr>
    <a:lvl2pPr marL="341892" algn="l" defTabSz="683784" rtl="0" eaLnBrk="1" latinLnBrk="0" hangingPunct="1">
      <a:defRPr kumimoji="1" sz="898" kern="1200">
        <a:solidFill>
          <a:schemeClr val="tx1"/>
        </a:solidFill>
        <a:latin typeface="+mn-lt"/>
        <a:ea typeface="+mn-ea"/>
        <a:cs typeface="+mn-cs"/>
      </a:defRPr>
    </a:lvl2pPr>
    <a:lvl3pPr marL="683784" algn="l" defTabSz="683784" rtl="0" eaLnBrk="1" latinLnBrk="0" hangingPunct="1">
      <a:defRPr kumimoji="1" sz="898" kern="1200">
        <a:solidFill>
          <a:schemeClr val="tx1"/>
        </a:solidFill>
        <a:latin typeface="+mn-lt"/>
        <a:ea typeface="+mn-ea"/>
        <a:cs typeface="+mn-cs"/>
      </a:defRPr>
    </a:lvl3pPr>
    <a:lvl4pPr marL="1025676" algn="l" defTabSz="683784" rtl="0" eaLnBrk="1" latinLnBrk="0" hangingPunct="1">
      <a:defRPr kumimoji="1" sz="898" kern="1200">
        <a:solidFill>
          <a:schemeClr val="tx1"/>
        </a:solidFill>
        <a:latin typeface="+mn-lt"/>
        <a:ea typeface="+mn-ea"/>
        <a:cs typeface="+mn-cs"/>
      </a:defRPr>
    </a:lvl4pPr>
    <a:lvl5pPr marL="1367567" algn="l" defTabSz="683784" rtl="0" eaLnBrk="1" latinLnBrk="0" hangingPunct="1">
      <a:defRPr kumimoji="1" sz="898" kern="1200">
        <a:solidFill>
          <a:schemeClr val="tx1"/>
        </a:solidFill>
        <a:latin typeface="+mn-lt"/>
        <a:ea typeface="+mn-ea"/>
        <a:cs typeface="+mn-cs"/>
      </a:defRPr>
    </a:lvl5pPr>
    <a:lvl6pPr marL="1709460" algn="l" defTabSz="683784" rtl="0" eaLnBrk="1" latinLnBrk="0" hangingPunct="1">
      <a:defRPr kumimoji="1" sz="898" kern="1200">
        <a:solidFill>
          <a:schemeClr val="tx1"/>
        </a:solidFill>
        <a:latin typeface="+mn-lt"/>
        <a:ea typeface="+mn-ea"/>
        <a:cs typeface="+mn-cs"/>
      </a:defRPr>
    </a:lvl6pPr>
    <a:lvl7pPr marL="2051352" algn="l" defTabSz="683784" rtl="0" eaLnBrk="1" latinLnBrk="0" hangingPunct="1">
      <a:defRPr kumimoji="1" sz="898" kern="1200">
        <a:solidFill>
          <a:schemeClr val="tx1"/>
        </a:solidFill>
        <a:latin typeface="+mn-lt"/>
        <a:ea typeface="+mn-ea"/>
        <a:cs typeface="+mn-cs"/>
      </a:defRPr>
    </a:lvl7pPr>
    <a:lvl8pPr marL="2393243" algn="l" defTabSz="683784" rtl="0" eaLnBrk="1" latinLnBrk="0" hangingPunct="1">
      <a:defRPr kumimoji="1" sz="898" kern="1200">
        <a:solidFill>
          <a:schemeClr val="tx1"/>
        </a:solidFill>
        <a:latin typeface="+mn-lt"/>
        <a:ea typeface="+mn-ea"/>
        <a:cs typeface="+mn-cs"/>
      </a:defRPr>
    </a:lvl8pPr>
    <a:lvl9pPr marL="2735136" algn="l" defTabSz="683784" rtl="0" eaLnBrk="1" latinLnBrk="0" hangingPunct="1">
      <a:defRPr kumimoji="1"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81383-E948-4036-9A0A-BC634E5715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2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9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39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4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74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26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04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2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6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8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F875-E55F-42EE-813A-370A61056D21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8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5C2E56F-42D8-6EE1-7CD3-B04D9A6CB2B8}"/>
              </a:ext>
            </a:extLst>
          </p:cNvPr>
          <p:cNvSpPr/>
          <p:nvPr/>
        </p:nvSpPr>
        <p:spPr>
          <a:xfrm>
            <a:off x="25370" y="535256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わすれもの</a:t>
            </a:r>
            <a:endParaRPr lang="en-US" altLang="ja-JP" sz="240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よりもだいじな</a:t>
            </a:r>
            <a:endParaRPr lang="en-US" altLang="ja-JP" sz="240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ひとのいのち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FC79916-B794-28AC-DBBA-BD52ECA76AD7}"/>
              </a:ext>
            </a:extLst>
          </p:cNvPr>
          <p:cNvSpPr/>
          <p:nvPr/>
        </p:nvSpPr>
        <p:spPr>
          <a:xfrm>
            <a:off x="2346235" y="535256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36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7E2D74D-B9D1-A3BA-C1C4-B2C02BDBF787}"/>
              </a:ext>
            </a:extLst>
          </p:cNvPr>
          <p:cNvSpPr/>
          <p:nvPr/>
        </p:nvSpPr>
        <p:spPr>
          <a:xfrm>
            <a:off x="4653030" y="5392110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36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3B6EA8A-36F0-2852-16D4-FE0F8622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7403" y="1311358"/>
            <a:ext cx="3240000" cy="2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9BE018-6938-B258-4668-E6194086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2467" y="1311545"/>
            <a:ext cx="324112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23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3095BE-FCC8-FF51-8EEC-7F06F550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85952" y="1119908"/>
            <a:ext cx="324112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2BF462-C679-8382-178E-CD2D7EAB8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67" y="579345"/>
            <a:ext cx="21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10</Words>
  <Application>Microsoft Office PowerPoint</Application>
  <PresentationFormat>A4 210 x 297 mm</PresentationFormat>
  <Paragraphs>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HGS創英角ﾎﾟｯﾌﾟ体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4</cp:revision>
  <cp:lastPrinted>2023-08-26T02:25:33Z</cp:lastPrinted>
  <dcterms:created xsi:type="dcterms:W3CDTF">2023-08-25T02:12:48Z</dcterms:created>
  <dcterms:modified xsi:type="dcterms:W3CDTF">2023-08-26T03:13:40Z</dcterms:modified>
</cp:coreProperties>
</file>