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9546B-CF90-4C2E-8120-E05C4C3B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3C6AC0-0EE0-455A-9FA4-FCEBA863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8C2C8-681E-4D96-A273-5B8976E0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0B39E-F51C-4205-A143-CC5CF6DB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610A9-DAF5-4F48-923A-506D24AE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32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4B36-2DFE-4A35-9E5A-E1190F0B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FDC9E8-AA8A-49A4-BB16-073E671B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DA074D-7F47-4E8C-BFA6-D861BC88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8D1C3A-2DCF-4F57-B4DD-A47D7A64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E1810C-BB68-4605-A292-B0D43491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EA80B8-DC49-4A62-A192-A818FC7C3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2ADD1A-1E7A-4994-AE8A-1A88CDBF0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F22D6-500D-47C4-8777-169CD301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B6B31-C9D4-454A-9361-B7A647BE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0C3745-A82B-4663-BDC3-9FC910D7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7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5727D-3B3F-40F5-8547-0E9132BB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B687A1-0A6B-4386-96EB-D47D0101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14A95A-AD38-47D2-ADBB-3481CEF4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042CD3-9B71-4D12-9EFD-472C54DA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C452B8-34C3-4D86-99F9-867FF694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92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387710-A097-4C29-9D83-C9D1E4F3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4ED74D-B900-4EA8-87A6-E03C0EF78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45307-CE71-4EBE-B5CB-8CDBDBBB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80F57-F4A2-498F-A0E1-E9036DB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F2BFD-3782-4EFD-A4B4-8234BB25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5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B91B0-33E3-4D11-8B3C-17BA6D38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2FA30-9C27-4EA4-9E93-660C2BE4E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764BC7-AD0C-417D-8472-F80B42801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4B492C-772A-4A5D-85A8-3E7E439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C675B-934C-4060-B6FD-3B9BD3D9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59963-2AD2-4316-8912-098A1CBE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0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FF429-B8A0-495A-89E1-275EA1660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DAF925-2C8E-4ECE-B2F3-9D0C1E5C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0AEF99-EC76-4811-B31E-D965A525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FCCA1B-A0B9-4D4B-A23D-8A20EABD4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2D7632-ADA9-4D73-B68E-47E94E6A6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BE93A-D1CB-4B60-8799-814DC305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D861D9-2734-428E-9345-BFD1B8A0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ED761D-DE65-405F-9AFC-5DC5D2E7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86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A1222-B29B-4121-9AF8-C70B9B4F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39FC50-B1BB-4573-9476-104FEA22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9B3174-5B60-41B2-ABFF-5D52FE62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21A74F-88A3-448A-BD89-326CFF79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11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F49609-B5A0-4453-BF21-90EB976B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EF16D7-BEE3-481B-864E-1BB27AF8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1B70A5-2500-4D97-93BF-DE91A7C0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0ED414-5FC7-4A08-94B1-CF948529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A0C14-3FB5-4D1F-8D75-55121C11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DA3BD2-B282-43BE-B52E-281309E1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FF2DD3-F9BB-4564-AF91-E51595A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05899-0248-4734-B34B-3F90861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AC0C9B-ACA5-4712-99BE-B8062838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70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1E07E-45D2-44C8-AB4B-3F77D4B6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F4FAA-7007-4354-BA95-61CD474A5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4D54A2-F217-4315-AC93-E5F5DC69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E3E9C4-0498-487B-8ADE-779243E0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13CBB9-3B18-4C88-8BCD-02B45724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C87F21-EED4-48A9-AC0D-63B78BC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1B61CF-7AD7-4A1A-A057-87D72972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44A2D0-7546-446D-81E2-C95E3E20D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61E5E-796C-4468-9D54-DB8D2D73C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BB01D-2587-48BE-9902-BCE9866B2E82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8D546-EF1A-4F1F-8593-F6C9F98A4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E67FB-041A-4DCB-8914-2F88AA249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91B6-0017-4D59-AADE-527008C1E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93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4EE86B0-16A6-4F3E-A269-4E1836E7FB5C}"/>
              </a:ext>
            </a:extLst>
          </p:cNvPr>
          <p:cNvGrpSpPr/>
          <p:nvPr/>
        </p:nvGrpSpPr>
        <p:grpSpPr>
          <a:xfrm>
            <a:off x="4320209" y="927652"/>
            <a:ext cx="4320000" cy="3841470"/>
            <a:chOff x="4320209" y="927652"/>
            <a:chExt cx="4320000" cy="3841470"/>
          </a:xfrm>
        </p:grpSpPr>
        <p:pic>
          <p:nvPicPr>
            <p:cNvPr id="5" name="図 4" descr="草, 屋外, 赤色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7D2E1841-275C-446C-92F5-B499BC7DB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5" t="-305"/>
            <a:stretch/>
          </p:blipFill>
          <p:spPr>
            <a:xfrm>
              <a:off x="4320209" y="927652"/>
              <a:ext cx="4320000" cy="384147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004F5E4-833A-44B7-9FD8-B99CC87B8A84}"/>
                </a:ext>
              </a:extLst>
            </p:cNvPr>
            <p:cNvSpPr txBox="1"/>
            <p:nvPr/>
          </p:nvSpPr>
          <p:spPr>
            <a:xfrm>
              <a:off x="4465983" y="1126435"/>
              <a:ext cx="38961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800" dirty="0">
                  <a:latin typeface="Bodoni MT Black" panose="02070A03080606020203" pitchFamily="18" charset="0"/>
                </a:rPr>
                <a:t>G T F S</a:t>
              </a:r>
            </a:p>
            <a:p>
              <a:r>
                <a:rPr lang="en-US" altLang="ja-JP" sz="4800" dirty="0">
                  <a:latin typeface="Bodoni MT Black" panose="02070A03080606020203" pitchFamily="18" charset="0"/>
                </a:rPr>
                <a:t>SNAPSHOT</a:t>
              </a:r>
              <a:endParaRPr kumimoji="1" lang="ja-JP" altLang="en-US" sz="4800" dirty="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87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Bodoni MT Black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3</cp:revision>
  <dcterms:created xsi:type="dcterms:W3CDTF">2018-12-25T08:57:08Z</dcterms:created>
  <dcterms:modified xsi:type="dcterms:W3CDTF">2018-12-25T08:59:04Z</dcterms:modified>
</cp:coreProperties>
</file>