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541588" cy="254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316" d="100"/>
          <a:sy n="316" d="100"/>
        </p:scale>
        <p:origin x="2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19" y="415950"/>
            <a:ext cx="2160350" cy="884849"/>
          </a:xfrm>
        </p:spPr>
        <p:txBody>
          <a:bodyPr anchor="b"/>
          <a:lstStyle>
            <a:lvl1pPr algn="ctr"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699" y="1334922"/>
            <a:ext cx="1906191" cy="613629"/>
          </a:xfrm>
        </p:spPr>
        <p:txBody>
          <a:bodyPr/>
          <a:lstStyle>
            <a:lvl1pPr marL="0" indent="0" algn="ctr">
              <a:buNone/>
              <a:defRPr sz="667"/>
            </a:lvl1pPr>
            <a:lvl2pPr marL="127102" indent="0" algn="ctr">
              <a:buNone/>
              <a:defRPr sz="556"/>
            </a:lvl2pPr>
            <a:lvl3pPr marL="254203" indent="0" algn="ctr">
              <a:buNone/>
              <a:defRPr sz="500"/>
            </a:lvl3pPr>
            <a:lvl4pPr marL="381305" indent="0" algn="ctr">
              <a:buNone/>
              <a:defRPr sz="445"/>
            </a:lvl4pPr>
            <a:lvl5pPr marL="508406" indent="0" algn="ctr">
              <a:buNone/>
              <a:defRPr sz="445"/>
            </a:lvl5pPr>
            <a:lvl6pPr marL="635508" indent="0" algn="ctr">
              <a:buNone/>
              <a:defRPr sz="445"/>
            </a:lvl6pPr>
            <a:lvl7pPr marL="762610" indent="0" algn="ctr">
              <a:buNone/>
              <a:defRPr sz="445"/>
            </a:lvl7pPr>
            <a:lvl8pPr marL="889711" indent="0" algn="ctr">
              <a:buNone/>
              <a:defRPr sz="445"/>
            </a:lvl8pPr>
            <a:lvl9pPr marL="1016813" indent="0" algn="ctr">
              <a:buNone/>
              <a:defRPr sz="4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8824" y="135316"/>
            <a:ext cx="548030" cy="21538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734" y="135316"/>
            <a:ext cx="1612320" cy="21538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87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9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10" y="633633"/>
            <a:ext cx="2192120" cy="1057230"/>
          </a:xfrm>
        </p:spPr>
        <p:txBody>
          <a:bodyPr anchor="b"/>
          <a:lstStyle>
            <a:lvl1pPr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10" y="1700864"/>
            <a:ext cx="2192120" cy="555972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/>
                </a:solidFill>
              </a:defRPr>
            </a:lvl1pPr>
            <a:lvl2pPr marL="127102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2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30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4pPr>
            <a:lvl5pPr marL="508406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5pPr>
            <a:lvl6pPr marL="635508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6pPr>
            <a:lvl7pPr marL="76261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7pPr>
            <a:lvl8pPr marL="889711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8pPr>
            <a:lvl9pPr marL="1016813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734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6679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9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35317"/>
            <a:ext cx="2192120" cy="491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65" y="623042"/>
            <a:ext cx="1075211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065" y="928386"/>
            <a:ext cx="1075211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6679" y="623042"/>
            <a:ext cx="1080506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6679" y="928386"/>
            <a:ext cx="1080506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506" y="365942"/>
            <a:ext cx="1286679" cy="1806175"/>
          </a:xfrm>
        </p:spPr>
        <p:txBody>
          <a:bodyPr/>
          <a:lstStyle>
            <a:lvl1pPr>
              <a:defRPr sz="890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0506" y="365942"/>
            <a:ext cx="1286679" cy="1806175"/>
          </a:xfrm>
        </p:spPr>
        <p:txBody>
          <a:bodyPr anchor="t"/>
          <a:lstStyle>
            <a:lvl1pPr marL="0" indent="0">
              <a:buNone/>
              <a:defRPr sz="890"/>
            </a:lvl1pPr>
            <a:lvl2pPr marL="127102" indent="0">
              <a:buNone/>
              <a:defRPr sz="778"/>
            </a:lvl2pPr>
            <a:lvl3pPr marL="254203" indent="0">
              <a:buNone/>
              <a:defRPr sz="667"/>
            </a:lvl3pPr>
            <a:lvl4pPr marL="381305" indent="0">
              <a:buNone/>
              <a:defRPr sz="556"/>
            </a:lvl4pPr>
            <a:lvl5pPr marL="508406" indent="0">
              <a:buNone/>
              <a:defRPr sz="556"/>
            </a:lvl5pPr>
            <a:lvl6pPr marL="635508" indent="0">
              <a:buNone/>
              <a:defRPr sz="556"/>
            </a:lvl6pPr>
            <a:lvl7pPr marL="762610" indent="0">
              <a:buNone/>
              <a:defRPr sz="556"/>
            </a:lvl7pPr>
            <a:lvl8pPr marL="889711" indent="0">
              <a:buNone/>
              <a:defRPr sz="556"/>
            </a:lvl8pPr>
            <a:lvl9pPr marL="1016813" indent="0">
              <a:buNone/>
              <a:defRPr sz="5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5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734" y="135317"/>
            <a:ext cx="2192120" cy="49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734" y="676580"/>
            <a:ext cx="2192120" cy="161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734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D11-6D06-1C4C-B0A0-62115237B8E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901" y="2355676"/>
            <a:ext cx="857786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4997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0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4203" rtl="0" eaLnBrk="1" latinLnBrk="0" hangingPunct="1">
        <a:lnSpc>
          <a:spcPct val="90000"/>
        </a:lnSpc>
        <a:spcBef>
          <a:spcPct val="0"/>
        </a:spcBef>
        <a:buNone/>
        <a:defRPr kumimoji="1" sz="1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51" indent="-63551" algn="l" defTabSz="254203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kumimoji="1"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65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75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856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957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9059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6160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326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36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102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20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305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406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508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61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711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81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387289" y="-149599"/>
            <a:ext cx="79624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6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D</a:t>
            </a:r>
            <a:endParaRPr kumimoji="1" lang="ja-JP" altLang="en-US" sz="1660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21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1</Words>
  <Application>Microsoft Macintosh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HGMaruGothicMPRO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4</cp:revision>
  <dcterms:created xsi:type="dcterms:W3CDTF">2023-03-29T13:51:18Z</dcterms:created>
  <dcterms:modified xsi:type="dcterms:W3CDTF">2023-03-29T14:15:48Z</dcterms:modified>
</cp:coreProperties>
</file>